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76" r:id="rId2"/>
    <p:sldId id="347" r:id="rId3"/>
    <p:sldId id="545" r:id="rId4"/>
    <p:sldId id="542" r:id="rId5"/>
    <p:sldId id="547" r:id="rId6"/>
    <p:sldId id="548" r:id="rId7"/>
    <p:sldId id="549" r:id="rId8"/>
    <p:sldId id="550" r:id="rId9"/>
    <p:sldId id="551" r:id="rId10"/>
    <p:sldId id="552" r:id="rId11"/>
    <p:sldId id="294" r:id="rId12"/>
    <p:sldId id="562" r:id="rId13"/>
    <p:sldId id="563" r:id="rId14"/>
    <p:sldId id="297" r:id="rId15"/>
    <p:sldId id="557" r:id="rId16"/>
    <p:sldId id="564" r:id="rId17"/>
    <p:sldId id="565" r:id="rId18"/>
    <p:sldId id="566" r:id="rId19"/>
    <p:sldId id="560" r:id="rId20"/>
    <p:sldId id="306" r:id="rId21"/>
    <p:sldId id="567" r:id="rId22"/>
    <p:sldId id="310" r:id="rId23"/>
    <p:sldId id="568" r:id="rId24"/>
    <p:sldId id="570" r:id="rId25"/>
    <p:sldId id="571" r:id="rId26"/>
    <p:sldId id="404" r:id="rId27"/>
    <p:sldId id="405" r:id="rId28"/>
    <p:sldId id="406" r:id="rId29"/>
    <p:sldId id="407" r:id="rId30"/>
    <p:sldId id="52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9F"/>
    <a:srgbClr val="FFFFFF"/>
    <a:srgbClr val="00B0F0"/>
    <a:srgbClr val="A9A3A3"/>
    <a:srgbClr val="D9CCC3"/>
    <a:srgbClr val="52C9C6"/>
    <a:srgbClr val="000120"/>
    <a:srgbClr val="AEB0B6"/>
    <a:srgbClr val="AAE3E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3842" autoAdjust="0"/>
  </p:normalViewPr>
  <p:slideViewPr>
    <p:cSldViewPr snapToGrid="0">
      <p:cViewPr>
        <p:scale>
          <a:sx n="90" d="100"/>
          <a:sy n="90" d="100"/>
        </p:scale>
        <p:origin x="53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C2325-4A0F-4AE2-9031-67F40D07FADC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FB3EE5-2B6F-4368-9AB5-743908DD053C}">
      <dgm:prSet phldrT="[Text]" custT="1"/>
      <dgm:spPr/>
      <dgm:t>
        <a:bodyPr/>
        <a:lstStyle/>
        <a:p>
          <a:r>
            <a:rPr lang="en-US" sz="2000" b="1" dirty="0">
              <a:latin typeface="Franklin Gothic Medium Cond" panose="020B0606030402020204" pitchFamily="34" charset="0"/>
            </a:rPr>
            <a:t>    </a:t>
          </a:r>
        </a:p>
        <a:p>
          <a:r>
            <a:rPr lang="en-US" sz="2000" b="1" dirty="0">
              <a:latin typeface="Franklin Gothic Medium Cond" panose="020B0606030402020204" pitchFamily="34" charset="0"/>
            </a:rPr>
            <a:t>  </a:t>
          </a:r>
        </a:p>
        <a:p>
          <a:endParaRPr lang="en-US" sz="2000" b="1" dirty="0">
            <a:latin typeface="Franklin Gothic Medium Cond" panose="020B0606030402020204" pitchFamily="34" charset="0"/>
          </a:endParaRPr>
        </a:p>
        <a:p>
          <a:r>
            <a:rPr lang="en-US" sz="2000" b="1" dirty="0">
              <a:latin typeface="Franklin Gothic Medium Cond" panose="020B0606030402020204" pitchFamily="34" charset="0"/>
            </a:rPr>
            <a:t> Identify potential    failures according to the following service components</a:t>
          </a:r>
        </a:p>
        <a:p>
          <a:endParaRPr lang="en-US" sz="2000" b="1" dirty="0">
            <a:latin typeface="Franklin Gothic Medium Cond" panose="020B0606030402020204" pitchFamily="34" charset="0"/>
          </a:endParaRPr>
        </a:p>
      </dgm:t>
    </dgm:pt>
    <dgm:pt modelId="{D601F544-C640-4479-A58F-950FE91A72B8}" type="parTrans" cxnId="{C2EF8890-61E3-456A-9E0E-9A58617D08ED}">
      <dgm:prSet/>
      <dgm:spPr/>
      <dgm:t>
        <a:bodyPr/>
        <a:lstStyle/>
        <a:p>
          <a:endParaRPr lang="en-US"/>
        </a:p>
      </dgm:t>
    </dgm:pt>
    <dgm:pt modelId="{A68248E6-D7DB-4C65-8A64-3EF4449FF035}" type="sibTrans" cxnId="{C2EF8890-61E3-456A-9E0E-9A58617D08ED}">
      <dgm:prSet/>
      <dgm:spPr/>
      <dgm:t>
        <a:bodyPr/>
        <a:lstStyle/>
        <a:p>
          <a:endParaRPr lang="en-US"/>
        </a:p>
      </dgm:t>
    </dgm:pt>
    <dgm:pt modelId="{21A600A2-4B23-4F79-9504-15487173BA8D}" type="pres">
      <dgm:prSet presAssocID="{879C2325-4A0F-4AE2-9031-67F40D07FAD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33EE456-E3C8-442F-ADC0-4D0DA18A10D6}" type="pres">
      <dgm:prSet presAssocID="{44FB3EE5-2B6F-4368-9AB5-743908DD053C}" presName="compNode" presStyleCnt="0"/>
      <dgm:spPr/>
    </dgm:pt>
    <dgm:pt modelId="{647C3E63-69D5-4B6D-879A-A62F2114470D}" type="pres">
      <dgm:prSet presAssocID="{44FB3EE5-2B6F-4368-9AB5-743908DD053C}" presName="aNode" presStyleLbl="bgShp" presStyleIdx="0" presStyleCnt="1" custLinFactNeighborX="5931" custLinFactNeighborY="-1269"/>
      <dgm:spPr/>
      <dgm:t>
        <a:bodyPr/>
        <a:lstStyle/>
        <a:p>
          <a:endParaRPr lang="th-TH"/>
        </a:p>
      </dgm:t>
    </dgm:pt>
    <dgm:pt modelId="{F47CBA3C-7997-41E2-A27F-8CF37EDB3832}" type="pres">
      <dgm:prSet presAssocID="{44FB3EE5-2B6F-4368-9AB5-743908DD053C}" presName="textNode" presStyleLbl="bgShp" presStyleIdx="0" presStyleCnt="1"/>
      <dgm:spPr/>
      <dgm:t>
        <a:bodyPr/>
        <a:lstStyle/>
        <a:p>
          <a:endParaRPr lang="th-TH"/>
        </a:p>
      </dgm:t>
    </dgm:pt>
    <dgm:pt modelId="{7FF7C9BF-7D4B-478A-A943-75D35AA5DEB6}" type="pres">
      <dgm:prSet presAssocID="{44FB3EE5-2B6F-4368-9AB5-743908DD053C}" presName="compChildNode" presStyleCnt="0"/>
      <dgm:spPr/>
    </dgm:pt>
    <dgm:pt modelId="{1B95246F-46A9-4E68-88C2-DA3E59DBCF57}" type="pres">
      <dgm:prSet presAssocID="{44FB3EE5-2B6F-4368-9AB5-743908DD053C}" presName="theInnerList" presStyleCnt="0"/>
      <dgm:spPr/>
    </dgm:pt>
  </dgm:ptLst>
  <dgm:cxnLst>
    <dgm:cxn modelId="{9716ED23-3602-4D15-9100-B41E12A8C09F}" type="presOf" srcId="{879C2325-4A0F-4AE2-9031-67F40D07FADC}" destId="{21A600A2-4B23-4F79-9504-15487173BA8D}" srcOrd="0" destOrd="0" presId="urn:microsoft.com/office/officeart/2005/8/layout/lProcess2"/>
    <dgm:cxn modelId="{C2EF8890-61E3-456A-9E0E-9A58617D08ED}" srcId="{879C2325-4A0F-4AE2-9031-67F40D07FADC}" destId="{44FB3EE5-2B6F-4368-9AB5-743908DD053C}" srcOrd="0" destOrd="0" parTransId="{D601F544-C640-4479-A58F-950FE91A72B8}" sibTransId="{A68248E6-D7DB-4C65-8A64-3EF4449FF035}"/>
    <dgm:cxn modelId="{10ADC475-4BC2-4BFA-B17C-89C0BE90E4DB}" type="presOf" srcId="{44FB3EE5-2B6F-4368-9AB5-743908DD053C}" destId="{F47CBA3C-7997-41E2-A27F-8CF37EDB3832}" srcOrd="1" destOrd="0" presId="urn:microsoft.com/office/officeart/2005/8/layout/lProcess2"/>
    <dgm:cxn modelId="{31FE1A48-5031-4F56-A72D-01B145E5ECB3}" type="presOf" srcId="{44FB3EE5-2B6F-4368-9AB5-743908DD053C}" destId="{647C3E63-69D5-4B6D-879A-A62F2114470D}" srcOrd="0" destOrd="0" presId="urn:microsoft.com/office/officeart/2005/8/layout/lProcess2"/>
    <dgm:cxn modelId="{091C7C42-1A6B-446C-B127-652F7FF2C8A4}" type="presParOf" srcId="{21A600A2-4B23-4F79-9504-15487173BA8D}" destId="{C33EE456-E3C8-442F-ADC0-4D0DA18A10D6}" srcOrd="0" destOrd="0" presId="urn:microsoft.com/office/officeart/2005/8/layout/lProcess2"/>
    <dgm:cxn modelId="{6BDCB5DD-1B04-4B00-A256-18ECF55BDB56}" type="presParOf" srcId="{C33EE456-E3C8-442F-ADC0-4D0DA18A10D6}" destId="{647C3E63-69D5-4B6D-879A-A62F2114470D}" srcOrd="0" destOrd="0" presId="urn:microsoft.com/office/officeart/2005/8/layout/lProcess2"/>
    <dgm:cxn modelId="{F4448CE4-B1D5-4A33-8F87-05640BB84F0D}" type="presParOf" srcId="{C33EE456-E3C8-442F-ADC0-4D0DA18A10D6}" destId="{F47CBA3C-7997-41E2-A27F-8CF37EDB3832}" srcOrd="1" destOrd="0" presId="urn:microsoft.com/office/officeart/2005/8/layout/lProcess2"/>
    <dgm:cxn modelId="{C39DC1CC-56AA-4E23-A1B1-2B787F2CCB44}" type="presParOf" srcId="{C33EE456-E3C8-442F-ADC0-4D0DA18A10D6}" destId="{7FF7C9BF-7D4B-478A-A943-75D35AA5DEB6}" srcOrd="2" destOrd="0" presId="urn:microsoft.com/office/officeart/2005/8/layout/lProcess2"/>
    <dgm:cxn modelId="{149F0975-3312-4D7A-8BD2-44625928314C}" type="presParOf" srcId="{7FF7C9BF-7D4B-478A-A943-75D35AA5DEB6}" destId="{1B95246F-46A9-4E68-88C2-DA3E59DBCF5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CFA40A-B53B-42BB-8EFD-EFB2026FAC8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08D9BA-2BAB-446E-98D6-E600D62971A6}">
      <dgm:prSet phldrT="[Text]"/>
      <dgm:spPr/>
      <dgm:t>
        <a:bodyPr/>
        <a:lstStyle/>
        <a:p>
          <a:r>
            <a:rPr lang="en-US" b="1" dirty="0"/>
            <a:t>Perception of customer to failure (Kano)</a:t>
          </a:r>
        </a:p>
      </dgm:t>
    </dgm:pt>
    <dgm:pt modelId="{4E978D60-EEE1-4359-8F60-CC6AFE1C3A9A}" type="parTrans" cxnId="{D3336DC4-4C62-4A28-B4DB-8F84978A007A}">
      <dgm:prSet/>
      <dgm:spPr/>
      <dgm:t>
        <a:bodyPr/>
        <a:lstStyle/>
        <a:p>
          <a:endParaRPr lang="en-US"/>
        </a:p>
      </dgm:t>
    </dgm:pt>
    <dgm:pt modelId="{DBF835B6-C9FE-42D9-BCE6-4C2F7761808E}" type="sibTrans" cxnId="{D3336DC4-4C62-4A28-B4DB-8F84978A007A}">
      <dgm:prSet/>
      <dgm:spPr/>
      <dgm:t>
        <a:bodyPr/>
        <a:lstStyle/>
        <a:p>
          <a:endParaRPr lang="en-US"/>
        </a:p>
      </dgm:t>
    </dgm:pt>
    <dgm:pt modelId="{B711AFC6-71AD-4A25-88C8-C9E8D30BCD95}">
      <dgm:prSet phldrT="[Text]"/>
      <dgm:spPr/>
      <dgm:t>
        <a:bodyPr/>
        <a:lstStyle/>
        <a:p>
          <a:r>
            <a:rPr lang="en-US" b="0" dirty="0">
              <a:solidFill>
                <a:schemeClr val="bg1"/>
              </a:solidFill>
            </a:rPr>
            <a:t>Customer (128 continuing student response)</a:t>
          </a:r>
        </a:p>
      </dgm:t>
    </dgm:pt>
    <dgm:pt modelId="{13A04A56-ACE3-4175-A54D-70975E42D6FC}" type="parTrans" cxnId="{B97ED357-228C-4A93-961A-B9D30200AB62}">
      <dgm:prSet/>
      <dgm:spPr/>
      <dgm:t>
        <a:bodyPr/>
        <a:lstStyle/>
        <a:p>
          <a:endParaRPr lang="en-US"/>
        </a:p>
      </dgm:t>
    </dgm:pt>
    <dgm:pt modelId="{FDF18615-C00C-43B1-BC64-D16EAF876AFC}" type="sibTrans" cxnId="{B97ED357-228C-4A93-961A-B9D30200AB62}">
      <dgm:prSet/>
      <dgm:spPr/>
      <dgm:t>
        <a:bodyPr/>
        <a:lstStyle/>
        <a:p>
          <a:endParaRPr lang="en-US"/>
        </a:p>
      </dgm:t>
    </dgm:pt>
    <dgm:pt modelId="{FB35BBF0-DA82-470E-B6A6-B80D6BAEAE59}" type="pres">
      <dgm:prSet presAssocID="{A4CFA40A-B53B-42BB-8EFD-EFB2026FAC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B6A9137-6594-4833-8046-50B8A2B20251}" type="pres">
      <dgm:prSet presAssocID="{2508D9BA-2BAB-446E-98D6-E600D62971A6}" presName="linNode" presStyleCnt="0"/>
      <dgm:spPr/>
    </dgm:pt>
    <dgm:pt modelId="{A7B026C2-0C6C-4A30-B9EE-3C6FB3F3C4B3}" type="pres">
      <dgm:prSet presAssocID="{2508D9BA-2BAB-446E-98D6-E600D62971A6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27E689A-4F05-40FB-8445-07832A797ADC}" type="pres">
      <dgm:prSet presAssocID="{2508D9BA-2BAB-446E-98D6-E600D62971A6}" presName="bracket" presStyleLbl="parChTrans1D1" presStyleIdx="0" presStyleCnt="1"/>
      <dgm:spPr/>
    </dgm:pt>
    <dgm:pt modelId="{CB6DDBCF-BA11-4F3D-9366-665E04E5DA1B}" type="pres">
      <dgm:prSet presAssocID="{2508D9BA-2BAB-446E-98D6-E600D62971A6}" presName="spH" presStyleCnt="0"/>
      <dgm:spPr/>
    </dgm:pt>
    <dgm:pt modelId="{B36493C2-D2B5-4497-931F-553EC86A8CB1}" type="pres">
      <dgm:prSet presAssocID="{2508D9BA-2BAB-446E-98D6-E600D62971A6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26FB5B3-6A0D-4B34-B1D7-4CB3C5AE4106}" type="presOf" srcId="{2508D9BA-2BAB-446E-98D6-E600D62971A6}" destId="{A7B026C2-0C6C-4A30-B9EE-3C6FB3F3C4B3}" srcOrd="0" destOrd="0" presId="urn:diagrams.loki3.com/BracketList"/>
    <dgm:cxn modelId="{D3336DC4-4C62-4A28-B4DB-8F84978A007A}" srcId="{A4CFA40A-B53B-42BB-8EFD-EFB2026FAC8D}" destId="{2508D9BA-2BAB-446E-98D6-E600D62971A6}" srcOrd="0" destOrd="0" parTransId="{4E978D60-EEE1-4359-8F60-CC6AFE1C3A9A}" sibTransId="{DBF835B6-C9FE-42D9-BCE6-4C2F7761808E}"/>
    <dgm:cxn modelId="{CAE5FD81-2BE1-430D-8851-A1EDE969CE92}" type="presOf" srcId="{B711AFC6-71AD-4A25-88C8-C9E8D30BCD95}" destId="{B36493C2-D2B5-4497-931F-553EC86A8CB1}" srcOrd="0" destOrd="0" presId="urn:diagrams.loki3.com/BracketList"/>
    <dgm:cxn modelId="{B97ED357-228C-4A93-961A-B9D30200AB62}" srcId="{2508D9BA-2BAB-446E-98D6-E600D62971A6}" destId="{B711AFC6-71AD-4A25-88C8-C9E8D30BCD95}" srcOrd="0" destOrd="0" parTransId="{13A04A56-ACE3-4175-A54D-70975E42D6FC}" sibTransId="{FDF18615-C00C-43B1-BC64-D16EAF876AFC}"/>
    <dgm:cxn modelId="{A816FB24-3D31-4A38-A16D-6C7209958125}" type="presOf" srcId="{A4CFA40A-B53B-42BB-8EFD-EFB2026FAC8D}" destId="{FB35BBF0-DA82-470E-B6A6-B80D6BAEAE59}" srcOrd="0" destOrd="0" presId="urn:diagrams.loki3.com/BracketList"/>
    <dgm:cxn modelId="{CCE6212C-F73A-4F73-9129-F7402937061D}" type="presParOf" srcId="{FB35BBF0-DA82-470E-B6A6-B80D6BAEAE59}" destId="{6B6A9137-6594-4833-8046-50B8A2B20251}" srcOrd="0" destOrd="0" presId="urn:diagrams.loki3.com/BracketList"/>
    <dgm:cxn modelId="{9E7889DC-6688-4A99-B599-521C183863F1}" type="presParOf" srcId="{6B6A9137-6594-4833-8046-50B8A2B20251}" destId="{A7B026C2-0C6C-4A30-B9EE-3C6FB3F3C4B3}" srcOrd="0" destOrd="0" presId="urn:diagrams.loki3.com/BracketList"/>
    <dgm:cxn modelId="{D47550DC-60E2-4642-99B5-8FA57484ACF7}" type="presParOf" srcId="{6B6A9137-6594-4833-8046-50B8A2B20251}" destId="{227E689A-4F05-40FB-8445-07832A797ADC}" srcOrd="1" destOrd="0" presId="urn:diagrams.loki3.com/BracketList"/>
    <dgm:cxn modelId="{9CF19A23-14F0-4D89-81C6-AC69BFB450D3}" type="presParOf" srcId="{6B6A9137-6594-4833-8046-50B8A2B20251}" destId="{CB6DDBCF-BA11-4F3D-9366-665E04E5DA1B}" srcOrd="2" destOrd="0" presId="urn:diagrams.loki3.com/BracketList"/>
    <dgm:cxn modelId="{34454353-5208-482C-8676-ED4421D78188}" type="presParOf" srcId="{6B6A9137-6594-4833-8046-50B8A2B20251}" destId="{B36493C2-D2B5-4497-931F-553EC86A8CB1}" srcOrd="3" destOrd="0" presId="urn:diagrams.loki3.com/BracketLis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8C68CB-4F84-4B32-BB05-0077F1B63AF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77F1BD-73D9-476C-B54A-E1356BFC198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RPN = </a:t>
          </a:r>
          <a:r>
            <a:rPr lang="en-US" dirty="0" err="1">
              <a:solidFill>
                <a:schemeClr val="tx1"/>
              </a:solidFill>
            </a:rPr>
            <a:t>DOS</a:t>
          </a:r>
          <a:r>
            <a:rPr lang="en-US" baseline="30000" dirty="0" err="1">
              <a:solidFill>
                <a:schemeClr val="tx1"/>
              </a:solidFill>
            </a:rPr>
            <a:t>k</a:t>
          </a:r>
          <a:endParaRPr lang="en-US" baseline="30000" dirty="0">
            <a:solidFill>
              <a:schemeClr val="tx1"/>
            </a:solidFill>
          </a:endParaRPr>
        </a:p>
      </dgm:t>
    </dgm:pt>
    <dgm:pt modelId="{53F95BFE-7334-417C-A310-4728398C4068}" type="parTrans" cxnId="{B308125C-D4C1-4E91-AA56-DC584DBAA6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94D978-CE2D-4057-8657-E88AC3C6B798}" type="sibTrans" cxnId="{B308125C-D4C1-4E91-AA56-DC584DBAA6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17BF0D-0DD4-4370-A1AF-F1B89D51203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Severity, S</a:t>
          </a:r>
        </a:p>
      </dgm:t>
    </dgm:pt>
    <dgm:pt modelId="{4C0405F7-A0F1-4E98-9FE2-701488BB546B}" type="parTrans" cxnId="{4AC8F5A8-5110-4E45-8424-A8145C2EC4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D41466-D37E-49D6-B133-10B2B6417CCF}" type="sibTrans" cxnId="{4AC8F5A8-5110-4E45-8424-A8145C2EC4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E749C0-BDCD-4F52-8725-8EB3E97410C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Occurrence, O</a:t>
          </a:r>
        </a:p>
      </dgm:t>
    </dgm:pt>
    <dgm:pt modelId="{20A530CE-3A01-4E5C-8095-436216319B10}" type="parTrans" cxnId="{AB4755A6-00F4-4FD2-99B7-ED777F5899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F2AD1B-706E-4C62-B1DD-90A9816D5868}" type="sibTrans" cxnId="{AB4755A6-00F4-4FD2-99B7-ED777F5899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73F8B9-7724-4517-9EF7-E259B9DE91D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Detection, D</a:t>
          </a:r>
        </a:p>
      </dgm:t>
    </dgm:pt>
    <dgm:pt modelId="{A52DF234-E254-469A-8CCF-DAF1D57DC787}" type="parTrans" cxnId="{1EA669C5-EC3F-46F6-859F-41E59C1CA2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B36902-BB9B-4084-910A-53E7D4EB5AB2}" type="sibTrans" cxnId="{1EA669C5-EC3F-46F6-859F-41E59C1CA2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36C67B-0F08-4DCE-A76C-6DFEE88E8B5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Customer perception to </a:t>
          </a:r>
          <a:r>
            <a:rPr lang="en-US" dirty="0" err="1">
              <a:solidFill>
                <a:schemeClr val="tx1"/>
              </a:solidFill>
            </a:rPr>
            <a:t>failure,k</a:t>
          </a:r>
          <a:endParaRPr lang="en-US" dirty="0">
            <a:solidFill>
              <a:schemeClr val="tx1"/>
            </a:solidFill>
          </a:endParaRPr>
        </a:p>
      </dgm:t>
    </dgm:pt>
    <dgm:pt modelId="{23D955D1-B4B8-4786-A0F7-13E0531246AF}" type="parTrans" cxnId="{87B15C04-35CF-43BD-9A34-26C36A66DE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F88262-4760-4EA6-BECB-EA4F735DE32E}" type="sibTrans" cxnId="{87B15C04-35CF-43BD-9A34-26C36A66DE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129A37-1546-4D55-9275-8738B2537D14}" type="pres">
      <dgm:prSet presAssocID="{808C68CB-4F84-4B32-BB05-0077F1B63A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4D56258-7B31-4581-A309-7FD6D51E640D}" type="pres">
      <dgm:prSet presAssocID="{F277F1BD-73D9-476C-B54A-E1356BFC198E}" presName="centerShape" presStyleLbl="node0" presStyleIdx="0" presStyleCnt="1" custScaleX="216841"/>
      <dgm:spPr/>
      <dgm:t>
        <a:bodyPr/>
        <a:lstStyle/>
        <a:p>
          <a:endParaRPr lang="th-TH"/>
        </a:p>
      </dgm:t>
    </dgm:pt>
    <dgm:pt modelId="{8F56A33A-03AC-4C9A-BA83-6F40583EFB36}" type="pres">
      <dgm:prSet presAssocID="{4C0405F7-A0F1-4E98-9FE2-701488BB546B}" presName="parTrans" presStyleLbl="bgSibTrans2D1" presStyleIdx="0" presStyleCnt="4"/>
      <dgm:spPr/>
      <dgm:t>
        <a:bodyPr/>
        <a:lstStyle/>
        <a:p>
          <a:endParaRPr lang="th-TH"/>
        </a:p>
      </dgm:t>
    </dgm:pt>
    <dgm:pt modelId="{D096AA98-D473-43A7-BC03-7C8901509D4D}" type="pres">
      <dgm:prSet presAssocID="{6317BF0D-0DD4-4370-A1AF-F1B89D512035}" presName="node" presStyleLbl="node1" presStyleIdx="0" presStyleCnt="4" custRadScaleRad="132418" custRadScaleInc="1666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6B6A61E-D523-4EBB-A5EE-27CD3544ADB0}" type="pres">
      <dgm:prSet presAssocID="{20A530CE-3A01-4E5C-8095-436216319B10}" presName="parTrans" presStyleLbl="bgSibTrans2D1" presStyleIdx="1" presStyleCnt="4"/>
      <dgm:spPr/>
      <dgm:t>
        <a:bodyPr/>
        <a:lstStyle/>
        <a:p>
          <a:endParaRPr lang="th-TH"/>
        </a:p>
      </dgm:t>
    </dgm:pt>
    <dgm:pt modelId="{C09B4862-7215-4830-984E-BF24FECEA101}" type="pres">
      <dgm:prSet presAssocID="{FDE749C0-BDCD-4F52-8725-8EB3E97410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E14D6CC-CF81-4796-97EB-71E72AA2669A}" type="pres">
      <dgm:prSet presAssocID="{A52DF234-E254-469A-8CCF-DAF1D57DC787}" presName="parTrans" presStyleLbl="bgSibTrans2D1" presStyleIdx="2" presStyleCnt="4"/>
      <dgm:spPr/>
      <dgm:t>
        <a:bodyPr/>
        <a:lstStyle/>
        <a:p>
          <a:endParaRPr lang="th-TH"/>
        </a:p>
      </dgm:t>
    </dgm:pt>
    <dgm:pt modelId="{82E87997-F221-44CE-8F32-82391E96E95C}" type="pres">
      <dgm:prSet presAssocID="{6A73F8B9-7724-4517-9EF7-E259B9DE91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47B975-5BCD-447F-AB78-ACE7694B8694}" type="pres">
      <dgm:prSet presAssocID="{23D955D1-B4B8-4786-A0F7-13E0531246AF}" presName="parTrans" presStyleLbl="bgSibTrans2D1" presStyleIdx="3" presStyleCnt="4"/>
      <dgm:spPr/>
      <dgm:t>
        <a:bodyPr/>
        <a:lstStyle/>
        <a:p>
          <a:endParaRPr lang="th-TH"/>
        </a:p>
      </dgm:t>
    </dgm:pt>
    <dgm:pt modelId="{AFCB1BC9-D476-4CC0-B2BC-22871C432A18}" type="pres">
      <dgm:prSet presAssocID="{1536C67B-0F08-4DCE-A76C-6DFEE88E8B50}" presName="node" presStyleLbl="node1" presStyleIdx="3" presStyleCnt="4" custRadScaleRad="139326" custRadScaleInc="-849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851172C-1340-4E1F-B627-43F2A619EEB7}" type="presOf" srcId="{FDE749C0-BDCD-4F52-8725-8EB3E97410CC}" destId="{C09B4862-7215-4830-984E-BF24FECEA101}" srcOrd="0" destOrd="0" presId="urn:microsoft.com/office/officeart/2005/8/layout/radial4"/>
    <dgm:cxn modelId="{2C39284E-AB11-45E0-882B-2F6351522E7E}" type="presOf" srcId="{808C68CB-4F84-4B32-BB05-0077F1B63AF6}" destId="{28129A37-1546-4D55-9275-8738B2537D14}" srcOrd="0" destOrd="0" presId="urn:microsoft.com/office/officeart/2005/8/layout/radial4"/>
    <dgm:cxn modelId="{A68EF2D8-DB4A-4F2D-B624-2FB0E3D718D6}" type="presOf" srcId="{23D955D1-B4B8-4786-A0F7-13E0531246AF}" destId="{B647B975-5BCD-447F-AB78-ACE7694B8694}" srcOrd="0" destOrd="0" presId="urn:microsoft.com/office/officeart/2005/8/layout/radial4"/>
    <dgm:cxn modelId="{87B15C04-35CF-43BD-9A34-26C36A66DE8F}" srcId="{F277F1BD-73D9-476C-B54A-E1356BFC198E}" destId="{1536C67B-0F08-4DCE-A76C-6DFEE88E8B50}" srcOrd="3" destOrd="0" parTransId="{23D955D1-B4B8-4786-A0F7-13E0531246AF}" sibTransId="{26F88262-4760-4EA6-BECB-EA4F735DE32E}"/>
    <dgm:cxn modelId="{4AC8F5A8-5110-4E45-8424-A8145C2EC418}" srcId="{F277F1BD-73D9-476C-B54A-E1356BFC198E}" destId="{6317BF0D-0DD4-4370-A1AF-F1B89D512035}" srcOrd="0" destOrd="0" parTransId="{4C0405F7-A0F1-4E98-9FE2-701488BB546B}" sibTransId="{58D41466-D37E-49D6-B133-10B2B6417CCF}"/>
    <dgm:cxn modelId="{C5A9E757-2C90-4AAF-AE39-117232D273D0}" type="presOf" srcId="{6317BF0D-0DD4-4370-A1AF-F1B89D512035}" destId="{D096AA98-D473-43A7-BC03-7C8901509D4D}" srcOrd="0" destOrd="0" presId="urn:microsoft.com/office/officeart/2005/8/layout/radial4"/>
    <dgm:cxn modelId="{B0603779-AF26-4512-889C-8F3433C0294A}" type="presOf" srcId="{A52DF234-E254-469A-8CCF-DAF1D57DC787}" destId="{1E14D6CC-CF81-4796-97EB-71E72AA2669A}" srcOrd="0" destOrd="0" presId="urn:microsoft.com/office/officeart/2005/8/layout/radial4"/>
    <dgm:cxn modelId="{1EA669C5-EC3F-46F6-859F-41E59C1CA23C}" srcId="{F277F1BD-73D9-476C-B54A-E1356BFC198E}" destId="{6A73F8B9-7724-4517-9EF7-E259B9DE91D3}" srcOrd="2" destOrd="0" parTransId="{A52DF234-E254-469A-8CCF-DAF1D57DC787}" sibTransId="{CCB36902-BB9B-4084-910A-53E7D4EB5AB2}"/>
    <dgm:cxn modelId="{E29060F4-5CB6-4819-B602-63434FECC786}" type="presOf" srcId="{F277F1BD-73D9-476C-B54A-E1356BFC198E}" destId="{F4D56258-7B31-4581-A309-7FD6D51E640D}" srcOrd="0" destOrd="0" presId="urn:microsoft.com/office/officeart/2005/8/layout/radial4"/>
    <dgm:cxn modelId="{AB4755A6-00F4-4FD2-99B7-ED777F5899E2}" srcId="{F277F1BD-73D9-476C-B54A-E1356BFC198E}" destId="{FDE749C0-BDCD-4F52-8725-8EB3E97410CC}" srcOrd="1" destOrd="0" parTransId="{20A530CE-3A01-4E5C-8095-436216319B10}" sibTransId="{04F2AD1B-706E-4C62-B1DD-90A9816D5868}"/>
    <dgm:cxn modelId="{2250283E-25C1-4B2D-B901-56F0862BCCC9}" type="presOf" srcId="{1536C67B-0F08-4DCE-A76C-6DFEE88E8B50}" destId="{AFCB1BC9-D476-4CC0-B2BC-22871C432A18}" srcOrd="0" destOrd="0" presId="urn:microsoft.com/office/officeart/2005/8/layout/radial4"/>
    <dgm:cxn modelId="{B308125C-D4C1-4E91-AA56-DC584DBAA620}" srcId="{808C68CB-4F84-4B32-BB05-0077F1B63AF6}" destId="{F277F1BD-73D9-476C-B54A-E1356BFC198E}" srcOrd="0" destOrd="0" parTransId="{53F95BFE-7334-417C-A310-4728398C4068}" sibTransId="{5394D978-CE2D-4057-8657-E88AC3C6B798}"/>
    <dgm:cxn modelId="{1012E09A-5D22-4CA0-BC48-D68F09CBE6DD}" type="presOf" srcId="{6A73F8B9-7724-4517-9EF7-E259B9DE91D3}" destId="{82E87997-F221-44CE-8F32-82391E96E95C}" srcOrd="0" destOrd="0" presId="urn:microsoft.com/office/officeart/2005/8/layout/radial4"/>
    <dgm:cxn modelId="{A1F1C774-AE13-4BB1-A2D5-330C1AF613AB}" type="presOf" srcId="{4C0405F7-A0F1-4E98-9FE2-701488BB546B}" destId="{8F56A33A-03AC-4C9A-BA83-6F40583EFB36}" srcOrd="0" destOrd="0" presId="urn:microsoft.com/office/officeart/2005/8/layout/radial4"/>
    <dgm:cxn modelId="{FB8D8677-8F86-4C47-A674-41B6EDD3A69D}" type="presOf" srcId="{20A530CE-3A01-4E5C-8095-436216319B10}" destId="{C6B6A61E-D523-4EBB-A5EE-27CD3544ADB0}" srcOrd="0" destOrd="0" presId="urn:microsoft.com/office/officeart/2005/8/layout/radial4"/>
    <dgm:cxn modelId="{1D51B62B-312C-442F-95A1-74EFD6426546}" type="presParOf" srcId="{28129A37-1546-4D55-9275-8738B2537D14}" destId="{F4D56258-7B31-4581-A309-7FD6D51E640D}" srcOrd="0" destOrd="0" presId="urn:microsoft.com/office/officeart/2005/8/layout/radial4"/>
    <dgm:cxn modelId="{AA2A8331-A954-4C2A-8A51-A5D7AC60E28A}" type="presParOf" srcId="{28129A37-1546-4D55-9275-8738B2537D14}" destId="{8F56A33A-03AC-4C9A-BA83-6F40583EFB36}" srcOrd="1" destOrd="0" presId="urn:microsoft.com/office/officeart/2005/8/layout/radial4"/>
    <dgm:cxn modelId="{4804EEE6-D495-4C20-A87B-56E8754FE7D5}" type="presParOf" srcId="{28129A37-1546-4D55-9275-8738B2537D14}" destId="{D096AA98-D473-43A7-BC03-7C8901509D4D}" srcOrd="2" destOrd="0" presId="urn:microsoft.com/office/officeart/2005/8/layout/radial4"/>
    <dgm:cxn modelId="{1B7BC669-2942-4286-A50D-F18CE0DE1821}" type="presParOf" srcId="{28129A37-1546-4D55-9275-8738B2537D14}" destId="{C6B6A61E-D523-4EBB-A5EE-27CD3544ADB0}" srcOrd="3" destOrd="0" presId="urn:microsoft.com/office/officeart/2005/8/layout/radial4"/>
    <dgm:cxn modelId="{18F6D1FE-01FD-481C-AE82-CBEF2FFB9083}" type="presParOf" srcId="{28129A37-1546-4D55-9275-8738B2537D14}" destId="{C09B4862-7215-4830-984E-BF24FECEA101}" srcOrd="4" destOrd="0" presId="urn:microsoft.com/office/officeart/2005/8/layout/radial4"/>
    <dgm:cxn modelId="{498B26BC-A8DC-4D51-8534-43FF16B73EBD}" type="presParOf" srcId="{28129A37-1546-4D55-9275-8738B2537D14}" destId="{1E14D6CC-CF81-4796-97EB-71E72AA2669A}" srcOrd="5" destOrd="0" presId="urn:microsoft.com/office/officeart/2005/8/layout/radial4"/>
    <dgm:cxn modelId="{5925C225-45B3-4248-9A3F-0B052C1CE704}" type="presParOf" srcId="{28129A37-1546-4D55-9275-8738B2537D14}" destId="{82E87997-F221-44CE-8F32-82391E96E95C}" srcOrd="6" destOrd="0" presId="urn:microsoft.com/office/officeart/2005/8/layout/radial4"/>
    <dgm:cxn modelId="{0CFE44FE-2B4D-4993-86FC-7AC1E0219DBB}" type="presParOf" srcId="{28129A37-1546-4D55-9275-8738B2537D14}" destId="{B647B975-5BCD-447F-AB78-ACE7694B8694}" srcOrd="7" destOrd="0" presId="urn:microsoft.com/office/officeart/2005/8/layout/radial4"/>
    <dgm:cxn modelId="{1FF2F1DA-A0C9-4792-8856-287495FCE784}" type="presParOf" srcId="{28129A37-1546-4D55-9275-8738B2537D14}" destId="{AFCB1BC9-D476-4CC0-B2BC-22871C432A1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6B69DB-6C5A-42CA-8C56-477A0A4E024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20386F-1FCC-44E5-AAD0-6B8779A3015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Potential Failure</a:t>
          </a:r>
        </a:p>
      </dgm:t>
    </dgm:pt>
    <dgm:pt modelId="{46E3820F-5B45-40E6-863B-E1CB95BDFFEE}" type="parTrans" cxnId="{D2CA778F-BD44-4390-B586-57CD592072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751728-47FB-4891-9167-0434AC87614D}" type="sibTrans" cxnId="{D2CA778F-BD44-4390-B586-57CD592072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E989F8-0C02-4BBB-AF25-278E0010CBF6}">
      <dgm:prSet phldrT="[Text]"/>
      <dgm:spPr/>
      <dgm:t>
        <a:bodyPr/>
        <a:lstStyle/>
        <a:p>
          <a:r>
            <a:rPr lang="en-US" b="0" i="0" u="none" strike="noStrike" dirty="0">
              <a:solidFill>
                <a:schemeClr val="bg1"/>
              </a:solidFill>
              <a:effectLst/>
              <a:latin typeface="+mj-lt"/>
            </a:rPr>
            <a:t>The chairman/ staff treats student impolitely</a:t>
          </a:r>
          <a:endParaRPr lang="en-US" dirty="0">
            <a:solidFill>
              <a:schemeClr val="bg1"/>
            </a:solidFill>
          </a:endParaRPr>
        </a:p>
      </dgm:t>
    </dgm:pt>
    <dgm:pt modelId="{DFBE0322-039B-416B-8B1A-8E2D2181D39F}" type="parTrans" cxnId="{56BCA590-F240-49C0-868D-483B823FF5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CDFB8E-5CE1-49B2-A537-3007679F1F42}" type="sibTrans" cxnId="{56BCA590-F240-49C0-868D-483B823FF5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CD762C-929C-4725-8E76-904087782F7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Reverse </a:t>
          </a:r>
          <a:r>
            <a:rPr lang="en-US" dirty="0" err="1">
              <a:solidFill>
                <a:schemeClr val="tx1"/>
              </a:solidFill>
            </a:rPr>
            <a:t>kano</a:t>
          </a:r>
          <a:r>
            <a:rPr lang="en-US" dirty="0">
              <a:solidFill>
                <a:schemeClr val="tx1"/>
              </a:solidFill>
            </a:rPr>
            <a:t> score, k</a:t>
          </a:r>
        </a:p>
      </dgm:t>
    </dgm:pt>
    <dgm:pt modelId="{C449D26B-F36A-47B1-8582-8E9DEF0E0A27}" type="parTrans" cxnId="{BE753C35-BC61-490E-876F-82158965A8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825640-3C04-470B-BAEB-D04C0C3F6481}" type="sibTrans" cxnId="{BE753C35-BC61-490E-876F-82158965A8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E3855F-DCA2-43D6-B036-1AA57546B19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2343D60B-E15A-4210-9EF0-F41D929934A9}" type="parTrans" cxnId="{0648910F-5E60-4B97-8400-6252C6DDB6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82773D-E4EC-42DC-9F86-45BDDD6E9E1F}" type="sibTrans" cxnId="{0648910F-5E60-4B97-8400-6252C6DDB6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F38A39-D8F8-4EE2-93A1-ED862627D98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Severity score, s</a:t>
          </a:r>
        </a:p>
      </dgm:t>
    </dgm:pt>
    <dgm:pt modelId="{AB386083-BA39-49D8-90A1-FF275D6270E7}" type="parTrans" cxnId="{A3538D1D-B51B-44C4-B6C4-348F2386702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DD63E9-FE6B-4A54-AA80-02C156DAEA8F}" type="sibTrans" cxnId="{A3538D1D-B51B-44C4-B6C4-348F2386702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989D47-8C24-4E9B-BD59-9A0768ED274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8</a:t>
          </a:r>
        </a:p>
      </dgm:t>
    </dgm:pt>
    <dgm:pt modelId="{91CF56BB-87E0-482D-A2FF-94F870C75C34}" type="parTrans" cxnId="{123C5479-DDB0-422E-B78E-275BDBE53F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7FD3C8-7FA6-4DD3-A288-52C0F3CBEF82}" type="sibTrans" cxnId="{123C5479-DDB0-422E-B78E-275BDBE53F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39E922-98D6-46CF-A1F5-355B991B5AA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Occurrence Score</a:t>
          </a:r>
        </a:p>
      </dgm:t>
    </dgm:pt>
    <dgm:pt modelId="{A74251B9-9F2E-4D2C-B037-CF334C488C04}" type="parTrans" cxnId="{DEBBAFDF-1162-4627-A0D7-FE946C3565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D56E2A-36B7-4344-9391-2BF652C30C0E}" type="sibTrans" cxnId="{DEBBAFDF-1162-4627-A0D7-FE946C3565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728CE0-CDAB-46F1-89BD-4CEBABEA3CC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Detection Score </a:t>
          </a:r>
        </a:p>
      </dgm:t>
    </dgm:pt>
    <dgm:pt modelId="{C729116A-1E93-43A2-ACB2-C222076030FC}" type="parTrans" cxnId="{46CC42B1-76DE-4837-B572-9D47736D41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F2EDB5-E258-49FA-B05B-B4A6A21F5206}" type="sibTrans" cxnId="{46CC42B1-76DE-4837-B572-9D47736D41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471865-7A90-47F8-B253-7D37849E889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BF9CA1D4-C3AC-4944-9BC7-5BE33C4D78D3}" type="parTrans" cxnId="{1312A1FC-DC82-459A-AAC0-FEF4DCF04F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C5A32B-5ECD-4C7C-A58B-10BB87CDC849}" type="sibTrans" cxnId="{1312A1FC-DC82-459A-AAC0-FEF4DCF04F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DA0C23-E6B2-474D-915F-8EC9394025C2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RPNc</a:t>
          </a:r>
          <a:endParaRPr lang="en-US" dirty="0">
            <a:solidFill>
              <a:schemeClr val="tx1"/>
            </a:solidFill>
          </a:endParaRPr>
        </a:p>
      </dgm:t>
    </dgm:pt>
    <dgm:pt modelId="{0944F94D-B47D-4565-97D1-FA7CCEF0A077}" type="parTrans" cxnId="{9916BB29-1AEE-45E0-A9E8-8595452554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0BC7FA-774C-4575-9E2D-437DCAB57EC9}" type="sibTrans" cxnId="{9916BB29-1AEE-45E0-A9E8-8595452554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473B59-C5C0-4F73-8A4E-322EAC6D368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9</a:t>
          </a:r>
        </a:p>
      </dgm:t>
    </dgm:pt>
    <dgm:pt modelId="{4649B9E9-9AF6-475A-8F69-42690DB06F4E}" type="parTrans" cxnId="{F91F0244-8F41-4B3C-BB3D-9E7ADE340FB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0BF60A-37A4-4421-82A7-670CF2F7D791}" type="sibTrans" cxnId="{F91F0244-8F41-4B3C-BB3D-9E7ADE340FB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3EA578-96E4-48C0-81F5-F6C9B3E3B6E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72</a:t>
          </a:r>
        </a:p>
      </dgm:t>
    </dgm:pt>
    <dgm:pt modelId="{8CAC8CA2-4A34-4D68-A43C-6BC6538CBC0B}" type="parTrans" cxnId="{D98B5607-C638-44A9-A848-4D1D37D266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4619BD-1DE6-4D79-924C-F6FB64C8BE86}" type="sibTrans" cxnId="{D98B5607-C638-44A9-A848-4D1D37D266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5187E8-E1DD-4FB3-8D31-B805789F35C7}" type="pres">
      <dgm:prSet presAssocID="{F26B69DB-6C5A-42CA-8C56-477A0A4E024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798AD95-2565-44FB-96AE-A560038AB8C2}" type="pres">
      <dgm:prSet presAssocID="{4920386F-1FCC-44E5-AAD0-6B8779A3015A}" presName="compNode" presStyleCnt="0"/>
      <dgm:spPr/>
    </dgm:pt>
    <dgm:pt modelId="{DA61288C-E880-46ED-B9C8-738EB15C9657}" type="pres">
      <dgm:prSet presAssocID="{4920386F-1FCC-44E5-AAD0-6B8779A3015A}" presName="aNode" presStyleLbl="bgShp" presStyleIdx="0" presStyleCnt="6"/>
      <dgm:spPr/>
      <dgm:t>
        <a:bodyPr/>
        <a:lstStyle/>
        <a:p>
          <a:endParaRPr lang="th-TH"/>
        </a:p>
      </dgm:t>
    </dgm:pt>
    <dgm:pt modelId="{A291A9FE-80DF-4487-A629-FC3E23A59B0A}" type="pres">
      <dgm:prSet presAssocID="{4920386F-1FCC-44E5-AAD0-6B8779A3015A}" presName="textNode" presStyleLbl="bgShp" presStyleIdx="0" presStyleCnt="6"/>
      <dgm:spPr/>
      <dgm:t>
        <a:bodyPr/>
        <a:lstStyle/>
        <a:p>
          <a:endParaRPr lang="th-TH"/>
        </a:p>
      </dgm:t>
    </dgm:pt>
    <dgm:pt modelId="{5ADF33AA-0265-409D-BF87-A10230B66B8E}" type="pres">
      <dgm:prSet presAssocID="{4920386F-1FCC-44E5-AAD0-6B8779A3015A}" presName="compChildNode" presStyleCnt="0"/>
      <dgm:spPr/>
    </dgm:pt>
    <dgm:pt modelId="{8BF4D448-6086-4AB1-BD66-0870F51CB9A6}" type="pres">
      <dgm:prSet presAssocID="{4920386F-1FCC-44E5-AAD0-6B8779A3015A}" presName="theInnerList" presStyleCnt="0"/>
      <dgm:spPr/>
    </dgm:pt>
    <dgm:pt modelId="{3F8EEA85-A390-4D0C-9258-DA8A07A82746}" type="pres">
      <dgm:prSet presAssocID="{E9E989F8-0C02-4BBB-AF25-278E0010CBF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CB09E10-A7FB-41A5-8D68-74C8AFC93EB7}" type="pres">
      <dgm:prSet presAssocID="{4920386F-1FCC-44E5-AAD0-6B8779A3015A}" presName="aSpace" presStyleCnt="0"/>
      <dgm:spPr/>
    </dgm:pt>
    <dgm:pt modelId="{7735EADC-87F7-401C-A663-5A534B72DB0B}" type="pres">
      <dgm:prSet presAssocID="{1FCD762C-929C-4725-8E76-904087782F78}" presName="compNode" presStyleCnt="0"/>
      <dgm:spPr/>
    </dgm:pt>
    <dgm:pt modelId="{80C5405C-E120-4935-A70A-FFC26393BA81}" type="pres">
      <dgm:prSet presAssocID="{1FCD762C-929C-4725-8E76-904087782F78}" presName="aNode" presStyleLbl="bgShp" presStyleIdx="1" presStyleCnt="6"/>
      <dgm:spPr/>
      <dgm:t>
        <a:bodyPr/>
        <a:lstStyle/>
        <a:p>
          <a:endParaRPr lang="th-TH"/>
        </a:p>
      </dgm:t>
    </dgm:pt>
    <dgm:pt modelId="{A7384E37-1A12-4BCE-AEAC-BE98AB35979C}" type="pres">
      <dgm:prSet presAssocID="{1FCD762C-929C-4725-8E76-904087782F78}" presName="textNode" presStyleLbl="bgShp" presStyleIdx="1" presStyleCnt="6"/>
      <dgm:spPr/>
      <dgm:t>
        <a:bodyPr/>
        <a:lstStyle/>
        <a:p>
          <a:endParaRPr lang="th-TH"/>
        </a:p>
      </dgm:t>
    </dgm:pt>
    <dgm:pt modelId="{53537B4A-A098-4369-9695-054E50B47761}" type="pres">
      <dgm:prSet presAssocID="{1FCD762C-929C-4725-8E76-904087782F78}" presName="compChildNode" presStyleCnt="0"/>
      <dgm:spPr/>
    </dgm:pt>
    <dgm:pt modelId="{E7AF6A95-DF1E-47FD-BB4C-0F4744E26548}" type="pres">
      <dgm:prSet presAssocID="{1FCD762C-929C-4725-8E76-904087782F78}" presName="theInnerList" presStyleCnt="0"/>
      <dgm:spPr/>
    </dgm:pt>
    <dgm:pt modelId="{9FDF027E-CBD7-4782-B4E4-68DF1D6EE532}" type="pres">
      <dgm:prSet presAssocID="{38E3855F-DCA2-43D6-B036-1AA57546B197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970A4F-1415-4208-92B3-D6D98AECE1CF}" type="pres">
      <dgm:prSet presAssocID="{1FCD762C-929C-4725-8E76-904087782F78}" presName="aSpace" presStyleCnt="0"/>
      <dgm:spPr/>
    </dgm:pt>
    <dgm:pt modelId="{61D7576E-7F6E-4D8D-BAAC-C05E3C989F82}" type="pres">
      <dgm:prSet presAssocID="{05F38A39-D8F8-4EE2-93A1-ED862627D983}" presName="compNode" presStyleCnt="0"/>
      <dgm:spPr/>
    </dgm:pt>
    <dgm:pt modelId="{438DF89B-F9C3-4D4C-8860-C2F4C91BAB38}" type="pres">
      <dgm:prSet presAssocID="{05F38A39-D8F8-4EE2-93A1-ED862627D983}" presName="aNode" presStyleLbl="bgShp" presStyleIdx="2" presStyleCnt="6"/>
      <dgm:spPr/>
      <dgm:t>
        <a:bodyPr/>
        <a:lstStyle/>
        <a:p>
          <a:endParaRPr lang="th-TH"/>
        </a:p>
      </dgm:t>
    </dgm:pt>
    <dgm:pt modelId="{06B4AB47-B104-4A89-ACB3-F25CA7D767B8}" type="pres">
      <dgm:prSet presAssocID="{05F38A39-D8F8-4EE2-93A1-ED862627D983}" presName="textNode" presStyleLbl="bgShp" presStyleIdx="2" presStyleCnt="6"/>
      <dgm:spPr/>
      <dgm:t>
        <a:bodyPr/>
        <a:lstStyle/>
        <a:p>
          <a:endParaRPr lang="th-TH"/>
        </a:p>
      </dgm:t>
    </dgm:pt>
    <dgm:pt modelId="{B984FA04-4274-4D3B-9D0D-E9DEE45EF98D}" type="pres">
      <dgm:prSet presAssocID="{05F38A39-D8F8-4EE2-93A1-ED862627D983}" presName="compChildNode" presStyleCnt="0"/>
      <dgm:spPr/>
    </dgm:pt>
    <dgm:pt modelId="{83E6FFDE-60E8-4389-B330-D3E28EEA5D84}" type="pres">
      <dgm:prSet presAssocID="{05F38A39-D8F8-4EE2-93A1-ED862627D983}" presName="theInnerList" presStyleCnt="0"/>
      <dgm:spPr/>
    </dgm:pt>
    <dgm:pt modelId="{A6D8D047-FE5D-49C6-AAB4-5D681EB6BFBA}" type="pres">
      <dgm:prSet presAssocID="{EA989D47-8C24-4E9B-BD59-9A0768ED2741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4472CC2-44C7-4F9C-80BC-76622BD18654}" type="pres">
      <dgm:prSet presAssocID="{05F38A39-D8F8-4EE2-93A1-ED862627D983}" presName="aSpace" presStyleCnt="0"/>
      <dgm:spPr/>
    </dgm:pt>
    <dgm:pt modelId="{F68E79AF-F0EE-48F4-884A-2D320334BDED}" type="pres">
      <dgm:prSet presAssocID="{1739E922-98D6-46CF-A1F5-355B991B5AA0}" presName="compNode" presStyleCnt="0"/>
      <dgm:spPr/>
    </dgm:pt>
    <dgm:pt modelId="{6DDBE9D3-7AD5-4238-8A8C-29F3970353FC}" type="pres">
      <dgm:prSet presAssocID="{1739E922-98D6-46CF-A1F5-355B991B5AA0}" presName="aNode" presStyleLbl="bgShp" presStyleIdx="3" presStyleCnt="6"/>
      <dgm:spPr/>
      <dgm:t>
        <a:bodyPr/>
        <a:lstStyle/>
        <a:p>
          <a:endParaRPr lang="th-TH"/>
        </a:p>
      </dgm:t>
    </dgm:pt>
    <dgm:pt modelId="{BC034A9A-0A5D-4938-97CE-F117F982B554}" type="pres">
      <dgm:prSet presAssocID="{1739E922-98D6-46CF-A1F5-355B991B5AA0}" presName="textNode" presStyleLbl="bgShp" presStyleIdx="3" presStyleCnt="6"/>
      <dgm:spPr/>
      <dgm:t>
        <a:bodyPr/>
        <a:lstStyle/>
        <a:p>
          <a:endParaRPr lang="th-TH"/>
        </a:p>
      </dgm:t>
    </dgm:pt>
    <dgm:pt modelId="{C5A0A411-B429-4E05-983D-F9C495114A88}" type="pres">
      <dgm:prSet presAssocID="{1739E922-98D6-46CF-A1F5-355B991B5AA0}" presName="compChildNode" presStyleCnt="0"/>
      <dgm:spPr/>
    </dgm:pt>
    <dgm:pt modelId="{55631010-83D8-4AE8-8C48-73543FF1DBAB}" type="pres">
      <dgm:prSet presAssocID="{1739E922-98D6-46CF-A1F5-355B991B5AA0}" presName="theInnerList" presStyleCnt="0"/>
      <dgm:spPr/>
    </dgm:pt>
    <dgm:pt modelId="{89C4AB6D-3F1F-4C32-B66A-8A45B55B4546}" type="pres">
      <dgm:prSet presAssocID="{92471865-7A90-47F8-B253-7D37849E8890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33D8FD-B532-4E87-95C4-51403A640E70}" type="pres">
      <dgm:prSet presAssocID="{1739E922-98D6-46CF-A1F5-355B991B5AA0}" presName="aSpace" presStyleCnt="0"/>
      <dgm:spPr/>
    </dgm:pt>
    <dgm:pt modelId="{AAB3271B-25E6-44C5-8066-FE06A0C62BCF}" type="pres">
      <dgm:prSet presAssocID="{99728CE0-CDAB-46F1-89BD-4CEBABEA3CCA}" presName="compNode" presStyleCnt="0"/>
      <dgm:spPr/>
    </dgm:pt>
    <dgm:pt modelId="{E8D2E664-B686-49C4-AAFF-05DBF4B5D406}" type="pres">
      <dgm:prSet presAssocID="{99728CE0-CDAB-46F1-89BD-4CEBABEA3CCA}" presName="aNode" presStyleLbl="bgShp" presStyleIdx="4" presStyleCnt="6"/>
      <dgm:spPr/>
      <dgm:t>
        <a:bodyPr/>
        <a:lstStyle/>
        <a:p>
          <a:endParaRPr lang="th-TH"/>
        </a:p>
      </dgm:t>
    </dgm:pt>
    <dgm:pt modelId="{22CA6223-1A98-4DB5-B40B-206535449224}" type="pres">
      <dgm:prSet presAssocID="{99728CE0-CDAB-46F1-89BD-4CEBABEA3CCA}" presName="textNode" presStyleLbl="bgShp" presStyleIdx="4" presStyleCnt="6"/>
      <dgm:spPr/>
      <dgm:t>
        <a:bodyPr/>
        <a:lstStyle/>
        <a:p>
          <a:endParaRPr lang="th-TH"/>
        </a:p>
      </dgm:t>
    </dgm:pt>
    <dgm:pt modelId="{A2D765E9-952A-43DA-BDBC-39B978BD854A}" type="pres">
      <dgm:prSet presAssocID="{99728CE0-CDAB-46F1-89BD-4CEBABEA3CCA}" presName="compChildNode" presStyleCnt="0"/>
      <dgm:spPr/>
    </dgm:pt>
    <dgm:pt modelId="{4C57B969-DE55-4BE4-B0A5-FA872DA4CAEA}" type="pres">
      <dgm:prSet presAssocID="{99728CE0-CDAB-46F1-89BD-4CEBABEA3CCA}" presName="theInnerList" presStyleCnt="0"/>
      <dgm:spPr/>
    </dgm:pt>
    <dgm:pt modelId="{EC0A09C2-0F6C-4788-B9B8-A4A296AA1288}" type="pres">
      <dgm:prSet presAssocID="{B9473B59-C5C0-4F73-8A4E-322EAC6D368A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F4843A8-09D9-43B4-B548-3A711A5BA301}" type="pres">
      <dgm:prSet presAssocID="{99728CE0-CDAB-46F1-89BD-4CEBABEA3CCA}" presName="aSpace" presStyleCnt="0"/>
      <dgm:spPr/>
    </dgm:pt>
    <dgm:pt modelId="{57FD21B9-6655-4EB9-AB6B-4914A3957A15}" type="pres">
      <dgm:prSet presAssocID="{85DA0C23-E6B2-474D-915F-8EC9394025C2}" presName="compNode" presStyleCnt="0"/>
      <dgm:spPr/>
    </dgm:pt>
    <dgm:pt modelId="{1536721D-79EF-4A78-86E2-95551100188B}" type="pres">
      <dgm:prSet presAssocID="{85DA0C23-E6B2-474D-915F-8EC9394025C2}" presName="aNode" presStyleLbl="bgShp" presStyleIdx="5" presStyleCnt="6"/>
      <dgm:spPr/>
      <dgm:t>
        <a:bodyPr/>
        <a:lstStyle/>
        <a:p>
          <a:endParaRPr lang="th-TH"/>
        </a:p>
      </dgm:t>
    </dgm:pt>
    <dgm:pt modelId="{80E41A97-1517-4871-9EA0-FA2C82400C6C}" type="pres">
      <dgm:prSet presAssocID="{85DA0C23-E6B2-474D-915F-8EC9394025C2}" presName="textNode" presStyleLbl="bgShp" presStyleIdx="5" presStyleCnt="6"/>
      <dgm:spPr/>
      <dgm:t>
        <a:bodyPr/>
        <a:lstStyle/>
        <a:p>
          <a:endParaRPr lang="th-TH"/>
        </a:p>
      </dgm:t>
    </dgm:pt>
    <dgm:pt modelId="{CB7440A7-4392-4175-A847-0BD01A416075}" type="pres">
      <dgm:prSet presAssocID="{85DA0C23-E6B2-474D-915F-8EC9394025C2}" presName="compChildNode" presStyleCnt="0"/>
      <dgm:spPr/>
    </dgm:pt>
    <dgm:pt modelId="{EC57526B-3AA0-4D62-9FA5-519B1A0F795D}" type="pres">
      <dgm:prSet presAssocID="{85DA0C23-E6B2-474D-915F-8EC9394025C2}" presName="theInnerList" presStyleCnt="0"/>
      <dgm:spPr/>
    </dgm:pt>
    <dgm:pt modelId="{B9BA73B9-3CE6-4A73-864E-0C4DCFBF7E05}" type="pres">
      <dgm:prSet presAssocID="{DC3EA578-96E4-48C0-81F5-F6C9B3E3B6E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59E76AF-8FA1-4BB7-AC8F-1FB0E1780538}" type="presOf" srcId="{B9473B59-C5C0-4F73-8A4E-322EAC6D368A}" destId="{EC0A09C2-0F6C-4788-B9B8-A4A296AA1288}" srcOrd="0" destOrd="0" presId="urn:microsoft.com/office/officeart/2005/8/layout/lProcess2"/>
    <dgm:cxn modelId="{BE753C35-BC61-490E-876F-82158965A827}" srcId="{F26B69DB-6C5A-42CA-8C56-477A0A4E024A}" destId="{1FCD762C-929C-4725-8E76-904087782F78}" srcOrd="1" destOrd="0" parTransId="{C449D26B-F36A-47B1-8582-8E9DEF0E0A27}" sibTransId="{3A825640-3C04-470B-BAEB-D04C0C3F6481}"/>
    <dgm:cxn modelId="{1312A1FC-DC82-459A-AAC0-FEF4DCF04F0E}" srcId="{1739E922-98D6-46CF-A1F5-355B991B5AA0}" destId="{92471865-7A90-47F8-B253-7D37849E8890}" srcOrd="0" destOrd="0" parTransId="{BF9CA1D4-C3AC-4944-9BC7-5BE33C4D78D3}" sibTransId="{D3C5A32B-5ECD-4C7C-A58B-10BB87CDC849}"/>
    <dgm:cxn modelId="{3DF5056D-27C5-4503-8436-6FB9E3EE1BEB}" type="presOf" srcId="{92471865-7A90-47F8-B253-7D37849E8890}" destId="{89C4AB6D-3F1F-4C32-B66A-8A45B55B4546}" srcOrd="0" destOrd="0" presId="urn:microsoft.com/office/officeart/2005/8/layout/lProcess2"/>
    <dgm:cxn modelId="{1363B44E-7B54-46B2-8D11-458A0BA9AEC0}" type="presOf" srcId="{1FCD762C-929C-4725-8E76-904087782F78}" destId="{80C5405C-E120-4935-A70A-FFC26393BA81}" srcOrd="0" destOrd="0" presId="urn:microsoft.com/office/officeart/2005/8/layout/lProcess2"/>
    <dgm:cxn modelId="{91E43070-7390-45FD-819A-C4CE21CC5D00}" type="presOf" srcId="{99728CE0-CDAB-46F1-89BD-4CEBABEA3CCA}" destId="{E8D2E664-B686-49C4-AAFF-05DBF4B5D406}" srcOrd="0" destOrd="0" presId="urn:microsoft.com/office/officeart/2005/8/layout/lProcess2"/>
    <dgm:cxn modelId="{62A32739-88D6-44E3-97BD-14ED1BD5B204}" type="presOf" srcId="{05F38A39-D8F8-4EE2-93A1-ED862627D983}" destId="{06B4AB47-B104-4A89-ACB3-F25CA7D767B8}" srcOrd="1" destOrd="0" presId="urn:microsoft.com/office/officeart/2005/8/layout/lProcess2"/>
    <dgm:cxn modelId="{4DA66C43-76F1-43A0-9A80-F15EEE26D25D}" type="presOf" srcId="{1FCD762C-929C-4725-8E76-904087782F78}" destId="{A7384E37-1A12-4BCE-AEAC-BE98AB35979C}" srcOrd="1" destOrd="0" presId="urn:microsoft.com/office/officeart/2005/8/layout/lProcess2"/>
    <dgm:cxn modelId="{9916BB29-1AEE-45E0-A9E8-859545255475}" srcId="{F26B69DB-6C5A-42CA-8C56-477A0A4E024A}" destId="{85DA0C23-E6B2-474D-915F-8EC9394025C2}" srcOrd="5" destOrd="0" parTransId="{0944F94D-B47D-4565-97D1-FA7CCEF0A077}" sibTransId="{F70BC7FA-774C-4575-9E2D-437DCAB57EC9}"/>
    <dgm:cxn modelId="{05E1C6F7-0AE5-4884-A36E-8A867D1457B4}" type="presOf" srcId="{4920386F-1FCC-44E5-AAD0-6B8779A3015A}" destId="{DA61288C-E880-46ED-B9C8-738EB15C9657}" srcOrd="0" destOrd="0" presId="urn:microsoft.com/office/officeart/2005/8/layout/lProcess2"/>
    <dgm:cxn modelId="{42727E9A-62AD-4C05-B097-A0C7815A4CEE}" type="presOf" srcId="{EA989D47-8C24-4E9B-BD59-9A0768ED2741}" destId="{A6D8D047-FE5D-49C6-AAB4-5D681EB6BFBA}" srcOrd="0" destOrd="0" presId="urn:microsoft.com/office/officeart/2005/8/layout/lProcess2"/>
    <dgm:cxn modelId="{443556D5-61F3-4EF9-BFAD-1FC8636CF963}" type="presOf" srcId="{05F38A39-D8F8-4EE2-93A1-ED862627D983}" destId="{438DF89B-F9C3-4D4C-8860-C2F4C91BAB38}" srcOrd="0" destOrd="0" presId="urn:microsoft.com/office/officeart/2005/8/layout/lProcess2"/>
    <dgm:cxn modelId="{46CC42B1-76DE-4837-B572-9D47736D4199}" srcId="{F26B69DB-6C5A-42CA-8C56-477A0A4E024A}" destId="{99728CE0-CDAB-46F1-89BD-4CEBABEA3CCA}" srcOrd="4" destOrd="0" parTransId="{C729116A-1E93-43A2-ACB2-C222076030FC}" sibTransId="{00F2EDB5-E258-49FA-B05B-B4A6A21F5206}"/>
    <dgm:cxn modelId="{328201FE-2BF0-4A05-A5A9-75B9C40956F0}" type="presOf" srcId="{85DA0C23-E6B2-474D-915F-8EC9394025C2}" destId="{1536721D-79EF-4A78-86E2-95551100188B}" srcOrd="0" destOrd="0" presId="urn:microsoft.com/office/officeart/2005/8/layout/lProcess2"/>
    <dgm:cxn modelId="{0648910F-5E60-4B97-8400-6252C6DDB6B0}" srcId="{1FCD762C-929C-4725-8E76-904087782F78}" destId="{38E3855F-DCA2-43D6-B036-1AA57546B197}" srcOrd="0" destOrd="0" parTransId="{2343D60B-E15A-4210-9EF0-F41D929934A9}" sibTransId="{1B82773D-E4EC-42DC-9F86-45BDDD6E9E1F}"/>
    <dgm:cxn modelId="{3BD27BD1-7793-46CE-883E-664AA2326829}" type="presOf" srcId="{E9E989F8-0C02-4BBB-AF25-278E0010CBF6}" destId="{3F8EEA85-A390-4D0C-9258-DA8A07A82746}" srcOrd="0" destOrd="0" presId="urn:microsoft.com/office/officeart/2005/8/layout/lProcess2"/>
    <dgm:cxn modelId="{BBD2761E-B1B6-4340-B1C4-B484D7F4B484}" type="presOf" srcId="{1739E922-98D6-46CF-A1F5-355B991B5AA0}" destId="{6DDBE9D3-7AD5-4238-8A8C-29F3970353FC}" srcOrd="0" destOrd="0" presId="urn:microsoft.com/office/officeart/2005/8/layout/lProcess2"/>
    <dgm:cxn modelId="{D2CA778F-BD44-4390-B586-57CD59207228}" srcId="{F26B69DB-6C5A-42CA-8C56-477A0A4E024A}" destId="{4920386F-1FCC-44E5-AAD0-6B8779A3015A}" srcOrd="0" destOrd="0" parTransId="{46E3820F-5B45-40E6-863B-E1CB95BDFFEE}" sibTransId="{05751728-47FB-4891-9167-0434AC87614D}"/>
    <dgm:cxn modelId="{8F103228-9730-432C-AACE-568F9D69BA62}" type="presOf" srcId="{4920386F-1FCC-44E5-AAD0-6B8779A3015A}" destId="{A291A9FE-80DF-4487-A629-FC3E23A59B0A}" srcOrd="1" destOrd="0" presId="urn:microsoft.com/office/officeart/2005/8/layout/lProcess2"/>
    <dgm:cxn modelId="{80491EB6-6A22-47F0-9933-6A0E775386B3}" type="presOf" srcId="{99728CE0-CDAB-46F1-89BD-4CEBABEA3CCA}" destId="{22CA6223-1A98-4DB5-B40B-206535449224}" srcOrd="1" destOrd="0" presId="urn:microsoft.com/office/officeart/2005/8/layout/lProcess2"/>
    <dgm:cxn modelId="{FDE003A2-650E-403A-A20A-345E14D1267E}" type="presOf" srcId="{85DA0C23-E6B2-474D-915F-8EC9394025C2}" destId="{80E41A97-1517-4871-9EA0-FA2C82400C6C}" srcOrd="1" destOrd="0" presId="urn:microsoft.com/office/officeart/2005/8/layout/lProcess2"/>
    <dgm:cxn modelId="{D98B5607-C638-44A9-A848-4D1D37D266B6}" srcId="{85DA0C23-E6B2-474D-915F-8EC9394025C2}" destId="{DC3EA578-96E4-48C0-81F5-F6C9B3E3B6EA}" srcOrd="0" destOrd="0" parTransId="{8CAC8CA2-4A34-4D68-A43C-6BC6538CBC0B}" sibTransId="{104619BD-1DE6-4D79-924C-F6FB64C8BE86}"/>
    <dgm:cxn modelId="{123C5479-DDB0-422E-B78E-275BDBE53F65}" srcId="{05F38A39-D8F8-4EE2-93A1-ED862627D983}" destId="{EA989D47-8C24-4E9B-BD59-9A0768ED2741}" srcOrd="0" destOrd="0" parTransId="{91CF56BB-87E0-482D-A2FF-94F870C75C34}" sibTransId="{DC7FD3C8-7FA6-4DD3-A288-52C0F3CBEF82}"/>
    <dgm:cxn modelId="{56BCA590-F240-49C0-868D-483B823FF59E}" srcId="{4920386F-1FCC-44E5-AAD0-6B8779A3015A}" destId="{E9E989F8-0C02-4BBB-AF25-278E0010CBF6}" srcOrd="0" destOrd="0" parTransId="{DFBE0322-039B-416B-8B1A-8E2D2181D39F}" sibTransId="{A6CDFB8E-5CE1-49B2-A537-3007679F1F42}"/>
    <dgm:cxn modelId="{E6FDF43A-20D1-4616-97EF-C74EE7FEDAF4}" type="presOf" srcId="{DC3EA578-96E4-48C0-81F5-F6C9B3E3B6EA}" destId="{B9BA73B9-3CE6-4A73-864E-0C4DCFBF7E05}" srcOrd="0" destOrd="0" presId="urn:microsoft.com/office/officeart/2005/8/layout/lProcess2"/>
    <dgm:cxn modelId="{F91F0244-8F41-4B3C-BB3D-9E7ADE340FBA}" srcId="{99728CE0-CDAB-46F1-89BD-4CEBABEA3CCA}" destId="{B9473B59-C5C0-4F73-8A4E-322EAC6D368A}" srcOrd="0" destOrd="0" parTransId="{4649B9E9-9AF6-475A-8F69-42690DB06F4E}" sibTransId="{290BF60A-37A4-4421-82A7-670CF2F7D791}"/>
    <dgm:cxn modelId="{5FAF83FE-EE0F-4478-B12B-23B1C9CC16EE}" type="presOf" srcId="{F26B69DB-6C5A-42CA-8C56-477A0A4E024A}" destId="{765187E8-E1DD-4FB3-8D31-B805789F35C7}" srcOrd="0" destOrd="0" presId="urn:microsoft.com/office/officeart/2005/8/layout/lProcess2"/>
    <dgm:cxn modelId="{6823DFAC-58FF-4CA3-A1D7-08CEF3930874}" type="presOf" srcId="{1739E922-98D6-46CF-A1F5-355B991B5AA0}" destId="{BC034A9A-0A5D-4938-97CE-F117F982B554}" srcOrd="1" destOrd="0" presId="urn:microsoft.com/office/officeart/2005/8/layout/lProcess2"/>
    <dgm:cxn modelId="{DEBBAFDF-1162-4627-A0D7-FE946C356588}" srcId="{F26B69DB-6C5A-42CA-8C56-477A0A4E024A}" destId="{1739E922-98D6-46CF-A1F5-355B991B5AA0}" srcOrd="3" destOrd="0" parTransId="{A74251B9-9F2E-4D2C-B037-CF334C488C04}" sibTransId="{C9D56E2A-36B7-4344-9391-2BF652C30C0E}"/>
    <dgm:cxn modelId="{AD5C540E-4827-41BA-9B0A-D334D5736C3A}" type="presOf" srcId="{38E3855F-DCA2-43D6-B036-1AA57546B197}" destId="{9FDF027E-CBD7-4782-B4E4-68DF1D6EE532}" srcOrd="0" destOrd="0" presId="urn:microsoft.com/office/officeart/2005/8/layout/lProcess2"/>
    <dgm:cxn modelId="{A3538D1D-B51B-44C4-B6C4-348F23867025}" srcId="{F26B69DB-6C5A-42CA-8C56-477A0A4E024A}" destId="{05F38A39-D8F8-4EE2-93A1-ED862627D983}" srcOrd="2" destOrd="0" parTransId="{AB386083-BA39-49D8-90A1-FF275D6270E7}" sibTransId="{F5DD63E9-FE6B-4A54-AA80-02C156DAEA8F}"/>
    <dgm:cxn modelId="{C97AD46F-00B0-4875-B725-1F3E9217BEE0}" type="presParOf" srcId="{765187E8-E1DD-4FB3-8D31-B805789F35C7}" destId="{5798AD95-2565-44FB-96AE-A560038AB8C2}" srcOrd="0" destOrd="0" presId="urn:microsoft.com/office/officeart/2005/8/layout/lProcess2"/>
    <dgm:cxn modelId="{5617471B-9719-4DBC-AF97-EE5536422F5C}" type="presParOf" srcId="{5798AD95-2565-44FB-96AE-A560038AB8C2}" destId="{DA61288C-E880-46ED-B9C8-738EB15C9657}" srcOrd="0" destOrd="0" presId="urn:microsoft.com/office/officeart/2005/8/layout/lProcess2"/>
    <dgm:cxn modelId="{5058FBAC-7B74-406E-BC0B-00F96713A00F}" type="presParOf" srcId="{5798AD95-2565-44FB-96AE-A560038AB8C2}" destId="{A291A9FE-80DF-4487-A629-FC3E23A59B0A}" srcOrd="1" destOrd="0" presId="urn:microsoft.com/office/officeart/2005/8/layout/lProcess2"/>
    <dgm:cxn modelId="{24E465FC-CA43-4963-8340-75EC507C7E93}" type="presParOf" srcId="{5798AD95-2565-44FB-96AE-A560038AB8C2}" destId="{5ADF33AA-0265-409D-BF87-A10230B66B8E}" srcOrd="2" destOrd="0" presId="urn:microsoft.com/office/officeart/2005/8/layout/lProcess2"/>
    <dgm:cxn modelId="{01CC95AC-CCEC-4D97-BF35-73AAF9B35812}" type="presParOf" srcId="{5ADF33AA-0265-409D-BF87-A10230B66B8E}" destId="{8BF4D448-6086-4AB1-BD66-0870F51CB9A6}" srcOrd="0" destOrd="0" presId="urn:microsoft.com/office/officeart/2005/8/layout/lProcess2"/>
    <dgm:cxn modelId="{C4F36D93-DB0C-40AD-BE03-1601A8860596}" type="presParOf" srcId="{8BF4D448-6086-4AB1-BD66-0870F51CB9A6}" destId="{3F8EEA85-A390-4D0C-9258-DA8A07A82746}" srcOrd="0" destOrd="0" presId="urn:microsoft.com/office/officeart/2005/8/layout/lProcess2"/>
    <dgm:cxn modelId="{380FF924-AAFB-4A01-B241-1F87B2D6263A}" type="presParOf" srcId="{765187E8-E1DD-4FB3-8D31-B805789F35C7}" destId="{0CB09E10-A7FB-41A5-8D68-74C8AFC93EB7}" srcOrd="1" destOrd="0" presId="urn:microsoft.com/office/officeart/2005/8/layout/lProcess2"/>
    <dgm:cxn modelId="{542C65AF-A373-49D9-BE02-2B65D49A6365}" type="presParOf" srcId="{765187E8-E1DD-4FB3-8D31-B805789F35C7}" destId="{7735EADC-87F7-401C-A663-5A534B72DB0B}" srcOrd="2" destOrd="0" presId="urn:microsoft.com/office/officeart/2005/8/layout/lProcess2"/>
    <dgm:cxn modelId="{9E333B9A-378F-4158-B5FC-AD391C08D9DA}" type="presParOf" srcId="{7735EADC-87F7-401C-A663-5A534B72DB0B}" destId="{80C5405C-E120-4935-A70A-FFC26393BA81}" srcOrd="0" destOrd="0" presId="urn:microsoft.com/office/officeart/2005/8/layout/lProcess2"/>
    <dgm:cxn modelId="{D2F6A876-A171-4A5F-B90D-C88BE08DCB81}" type="presParOf" srcId="{7735EADC-87F7-401C-A663-5A534B72DB0B}" destId="{A7384E37-1A12-4BCE-AEAC-BE98AB35979C}" srcOrd="1" destOrd="0" presId="urn:microsoft.com/office/officeart/2005/8/layout/lProcess2"/>
    <dgm:cxn modelId="{81CE6E86-8FC7-4077-946C-38E45509F808}" type="presParOf" srcId="{7735EADC-87F7-401C-A663-5A534B72DB0B}" destId="{53537B4A-A098-4369-9695-054E50B47761}" srcOrd="2" destOrd="0" presId="urn:microsoft.com/office/officeart/2005/8/layout/lProcess2"/>
    <dgm:cxn modelId="{0DE07DEE-8110-40B0-9887-7F3C1BDCD531}" type="presParOf" srcId="{53537B4A-A098-4369-9695-054E50B47761}" destId="{E7AF6A95-DF1E-47FD-BB4C-0F4744E26548}" srcOrd="0" destOrd="0" presId="urn:microsoft.com/office/officeart/2005/8/layout/lProcess2"/>
    <dgm:cxn modelId="{3172E29E-1204-4585-B6F4-210630AD755B}" type="presParOf" srcId="{E7AF6A95-DF1E-47FD-BB4C-0F4744E26548}" destId="{9FDF027E-CBD7-4782-B4E4-68DF1D6EE532}" srcOrd="0" destOrd="0" presId="urn:microsoft.com/office/officeart/2005/8/layout/lProcess2"/>
    <dgm:cxn modelId="{CE94A3FE-0CC9-4197-9568-F4CF539885B6}" type="presParOf" srcId="{765187E8-E1DD-4FB3-8D31-B805789F35C7}" destId="{17970A4F-1415-4208-92B3-D6D98AECE1CF}" srcOrd="3" destOrd="0" presId="urn:microsoft.com/office/officeart/2005/8/layout/lProcess2"/>
    <dgm:cxn modelId="{148F1380-3214-4E97-A666-E95095501DC3}" type="presParOf" srcId="{765187E8-E1DD-4FB3-8D31-B805789F35C7}" destId="{61D7576E-7F6E-4D8D-BAAC-C05E3C989F82}" srcOrd="4" destOrd="0" presId="urn:microsoft.com/office/officeart/2005/8/layout/lProcess2"/>
    <dgm:cxn modelId="{70DAB959-4E7A-4CA5-8DA4-54A3F481D88D}" type="presParOf" srcId="{61D7576E-7F6E-4D8D-BAAC-C05E3C989F82}" destId="{438DF89B-F9C3-4D4C-8860-C2F4C91BAB38}" srcOrd="0" destOrd="0" presId="urn:microsoft.com/office/officeart/2005/8/layout/lProcess2"/>
    <dgm:cxn modelId="{FFA6B6B7-F454-43DF-A01D-958ACA5BCEB3}" type="presParOf" srcId="{61D7576E-7F6E-4D8D-BAAC-C05E3C989F82}" destId="{06B4AB47-B104-4A89-ACB3-F25CA7D767B8}" srcOrd="1" destOrd="0" presId="urn:microsoft.com/office/officeart/2005/8/layout/lProcess2"/>
    <dgm:cxn modelId="{0F1B6F3F-F4BE-4369-A294-F530DEE32EE3}" type="presParOf" srcId="{61D7576E-7F6E-4D8D-BAAC-C05E3C989F82}" destId="{B984FA04-4274-4D3B-9D0D-E9DEE45EF98D}" srcOrd="2" destOrd="0" presId="urn:microsoft.com/office/officeart/2005/8/layout/lProcess2"/>
    <dgm:cxn modelId="{2482784C-95B1-4572-8CD8-375091E74BF2}" type="presParOf" srcId="{B984FA04-4274-4D3B-9D0D-E9DEE45EF98D}" destId="{83E6FFDE-60E8-4389-B330-D3E28EEA5D84}" srcOrd="0" destOrd="0" presId="urn:microsoft.com/office/officeart/2005/8/layout/lProcess2"/>
    <dgm:cxn modelId="{5ED5B915-B36E-437D-A687-31B90EA29B71}" type="presParOf" srcId="{83E6FFDE-60E8-4389-B330-D3E28EEA5D84}" destId="{A6D8D047-FE5D-49C6-AAB4-5D681EB6BFBA}" srcOrd="0" destOrd="0" presId="urn:microsoft.com/office/officeart/2005/8/layout/lProcess2"/>
    <dgm:cxn modelId="{A8D1C4B3-C1B0-4BE7-B774-CB9904848DC3}" type="presParOf" srcId="{765187E8-E1DD-4FB3-8D31-B805789F35C7}" destId="{74472CC2-44C7-4F9C-80BC-76622BD18654}" srcOrd="5" destOrd="0" presId="urn:microsoft.com/office/officeart/2005/8/layout/lProcess2"/>
    <dgm:cxn modelId="{499F835B-CE9A-428A-AFB1-437B7463B5F9}" type="presParOf" srcId="{765187E8-E1DD-4FB3-8D31-B805789F35C7}" destId="{F68E79AF-F0EE-48F4-884A-2D320334BDED}" srcOrd="6" destOrd="0" presId="urn:microsoft.com/office/officeart/2005/8/layout/lProcess2"/>
    <dgm:cxn modelId="{CF8986D5-6524-4782-8CDD-81CCDD668728}" type="presParOf" srcId="{F68E79AF-F0EE-48F4-884A-2D320334BDED}" destId="{6DDBE9D3-7AD5-4238-8A8C-29F3970353FC}" srcOrd="0" destOrd="0" presId="urn:microsoft.com/office/officeart/2005/8/layout/lProcess2"/>
    <dgm:cxn modelId="{7BD8FBF5-F990-421D-9058-81313EE03B49}" type="presParOf" srcId="{F68E79AF-F0EE-48F4-884A-2D320334BDED}" destId="{BC034A9A-0A5D-4938-97CE-F117F982B554}" srcOrd="1" destOrd="0" presId="urn:microsoft.com/office/officeart/2005/8/layout/lProcess2"/>
    <dgm:cxn modelId="{B55FF9C5-C7E1-4CDB-BB5C-695916DAC7EE}" type="presParOf" srcId="{F68E79AF-F0EE-48F4-884A-2D320334BDED}" destId="{C5A0A411-B429-4E05-983D-F9C495114A88}" srcOrd="2" destOrd="0" presId="urn:microsoft.com/office/officeart/2005/8/layout/lProcess2"/>
    <dgm:cxn modelId="{E43171A1-C893-4E97-901C-FBC712A08CDA}" type="presParOf" srcId="{C5A0A411-B429-4E05-983D-F9C495114A88}" destId="{55631010-83D8-4AE8-8C48-73543FF1DBAB}" srcOrd="0" destOrd="0" presId="urn:microsoft.com/office/officeart/2005/8/layout/lProcess2"/>
    <dgm:cxn modelId="{D860B1F8-B585-458E-BBBB-54FF637E451B}" type="presParOf" srcId="{55631010-83D8-4AE8-8C48-73543FF1DBAB}" destId="{89C4AB6D-3F1F-4C32-B66A-8A45B55B4546}" srcOrd="0" destOrd="0" presId="urn:microsoft.com/office/officeart/2005/8/layout/lProcess2"/>
    <dgm:cxn modelId="{1FBEB57C-D0B6-475B-BA0A-0CF2E2CDD2D0}" type="presParOf" srcId="{765187E8-E1DD-4FB3-8D31-B805789F35C7}" destId="{DD33D8FD-B532-4E87-95C4-51403A640E70}" srcOrd="7" destOrd="0" presId="urn:microsoft.com/office/officeart/2005/8/layout/lProcess2"/>
    <dgm:cxn modelId="{2B727147-ED01-4E02-B8BF-6A1D55077DE5}" type="presParOf" srcId="{765187E8-E1DD-4FB3-8D31-B805789F35C7}" destId="{AAB3271B-25E6-44C5-8066-FE06A0C62BCF}" srcOrd="8" destOrd="0" presId="urn:microsoft.com/office/officeart/2005/8/layout/lProcess2"/>
    <dgm:cxn modelId="{E6EDF527-AACF-4A1B-88D0-D4040C7619C6}" type="presParOf" srcId="{AAB3271B-25E6-44C5-8066-FE06A0C62BCF}" destId="{E8D2E664-B686-49C4-AAFF-05DBF4B5D406}" srcOrd="0" destOrd="0" presId="urn:microsoft.com/office/officeart/2005/8/layout/lProcess2"/>
    <dgm:cxn modelId="{2FE800EF-1D36-481A-9A1F-83399E0435DB}" type="presParOf" srcId="{AAB3271B-25E6-44C5-8066-FE06A0C62BCF}" destId="{22CA6223-1A98-4DB5-B40B-206535449224}" srcOrd="1" destOrd="0" presId="urn:microsoft.com/office/officeart/2005/8/layout/lProcess2"/>
    <dgm:cxn modelId="{295BD0C7-B2B1-40D8-8F2D-A55F7A84157D}" type="presParOf" srcId="{AAB3271B-25E6-44C5-8066-FE06A0C62BCF}" destId="{A2D765E9-952A-43DA-BDBC-39B978BD854A}" srcOrd="2" destOrd="0" presId="urn:microsoft.com/office/officeart/2005/8/layout/lProcess2"/>
    <dgm:cxn modelId="{7E3EC2DB-D68A-48DC-9EB2-07592BEF0C23}" type="presParOf" srcId="{A2D765E9-952A-43DA-BDBC-39B978BD854A}" destId="{4C57B969-DE55-4BE4-B0A5-FA872DA4CAEA}" srcOrd="0" destOrd="0" presId="urn:microsoft.com/office/officeart/2005/8/layout/lProcess2"/>
    <dgm:cxn modelId="{A2B1DE3B-4A08-465A-9C85-62A89C06F95D}" type="presParOf" srcId="{4C57B969-DE55-4BE4-B0A5-FA872DA4CAEA}" destId="{EC0A09C2-0F6C-4788-B9B8-A4A296AA1288}" srcOrd="0" destOrd="0" presId="urn:microsoft.com/office/officeart/2005/8/layout/lProcess2"/>
    <dgm:cxn modelId="{01D7CF9A-5177-4005-9F87-EF98B3155938}" type="presParOf" srcId="{765187E8-E1DD-4FB3-8D31-B805789F35C7}" destId="{CF4843A8-09D9-43B4-B548-3A711A5BA301}" srcOrd="9" destOrd="0" presId="urn:microsoft.com/office/officeart/2005/8/layout/lProcess2"/>
    <dgm:cxn modelId="{804B8E27-6876-4B22-A76F-A94FCC21AA06}" type="presParOf" srcId="{765187E8-E1DD-4FB3-8D31-B805789F35C7}" destId="{57FD21B9-6655-4EB9-AB6B-4914A3957A15}" srcOrd="10" destOrd="0" presId="urn:microsoft.com/office/officeart/2005/8/layout/lProcess2"/>
    <dgm:cxn modelId="{A1A4D82C-15D5-4271-9F96-942D94BCAF1E}" type="presParOf" srcId="{57FD21B9-6655-4EB9-AB6B-4914A3957A15}" destId="{1536721D-79EF-4A78-86E2-95551100188B}" srcOrd="0" destOrd="0" presId="urn:microsoft.com/office/officeart/2005/8/layout/lProcess2"/>
    <dgm:cxn modelId="{C2E732EE-0C64-4521-BD44-D715D064BEFA}" type="presParOf" srcId="{57FD21B9-6655-4EB9-AB6B-4914A3957A15}" destId="{80E41A97-1517-4871-9EA0-FA2C82400C6C}" srcOrd="1" destOrd="0" presId="urn:microsoft.com/office/officeart/2005/8/layout/lProcess2"/>
    <dgm:cxn modelId="{FF7B0DAC-5D9F-4656-A22A-BC8CBFE78798}" type="presParOf" srcId="{57FD21B9-6655-4EB9-AB6B-4914A3957A15}" destId="{CB7440A7-4392-4175-A847-0BD01A416075}" srcOrd="2" destOrd="0" presId="urn:microsoft.com/office/officeart/2005/8/layout/lProcess2"/>
    <dgm:cxn modelId="{DD7F76B9-A857-4825-983C-6ABC696DFEC3}" type="presParOf" srcId="{CB7440A7-4392-4175-A847-0BD01A416075}" destId="{EC57526B-3AA0-4D62-9FA5-519B1A0F795D}" srcOrd="0" destOrd="0" presId="urn:microsoft.com/office/officeart/2005/8/layout/lProcess2"/>
    <dgm:cxn modelId="{C9CAB941-89D4-4EF9-A254-929BDB6CBA0D}" type="presParOf" srcId="{EC57526B-3AA0-4D62-9FA5-519B1A0F795D}" destId="{B9BA73B9-3CE6-4A73-864E-0C4DCFBF7E0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D428C0-510F-4FD7-A0CA-D30B5C5D2CEF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70146AFE-E3D4-4D48-B894-2007F7D31DE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Study potential failure</a:t>
          </a:r>
        </a:p>
      </dgm:t>
    </dgm:pt>
    <dgm:pt modelId="{C59A1D65-21F7-46E0-843A-85D746BA6AE3}" type="parTrans" cxnId="{CEC47144-D40C-4809-B273-6AD65ED730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6F4E8E-ADA5-42D9-9AFB-D84BB404ACE3}" type="sibTrans" cxnId="{CEC47144-D40C-4809-B273-6AD65ED730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BBB556-4502-40BA-9EE9-7CA47B93A06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Identify possible causes</a:t>
          </a:r>
        </a:p>
      </dgm:t>
    </dgm:pt>
    <dgm:pt modelId="{01D88C32-A51E-4827-BFFC-9050D1CC37BB}" type="parTrans" cxnId="{DBDA0C6E-1F84-43F1-BF0E-876A81F3540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E94654-1922-400D-9CFF-A534848D6726}" type="sibTrans" cxnId="{DBDA0C6E-1F84-43F1-BF0E-876A81F3540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DB862D-91CD-4122-B3D1-F60572EB7E4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Recommend corrective actions</a:t>
          </a:r>
        </a:p>
      </dgm:t>
    </dgm:pt>
    <dgm:pt modelId="{00F16EBC-F16D-4526-A651-A21515C7CBB3}" type="parTrans" cxnId="{FB942E68-C989-4B30-86F9-1EB118714E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510CD4-B4AB-4691-AD29-AD1960365277}" type="sibTrans" cxnId="{FB942E68-C989-4B30-86F9-1EB118714E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8CED4E-B245-4202-8062-39A7267A7CDD}" type="pres">
      <dgm:prSet presAssocID="{85D428C0-510F-4FD7-A0CA-D30B5C5D2CEF}" presName="Name0" presStyleCnt="0">
        <dgm:presLayoutVars>
          <dgm:dir/>
          <dgm:resizeHandles val="exact"/>
        </dgm:presLayoutVars>
      </dgm:prSet>
      <dgm:spPr/>
    </dgm:pt>
    <dgm:pt modelId="{A21857FF-32BC-49F5-ACCC-3A5F38D0109B}" type="pres">
      <dgm:prSet presAssocID="{70146AFE-E3D4-4D48-B894-2007F7D31DE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DEDA03-5D63-43CB-950B-0C54C35C068F}" type="pres">
      <dgm:prSet presAssocID="{156F4E8E-ADA5-42D9-9AFB-D84BB404ACE3}" presName="sibTrans" presStyleLbl="sibTrans2D1" presStyleIdx="0" presStyleCnt="2"/>
      <dgm:spPr/>
      <dgm:t>
        <a:bodyPr/>
        <a:lstStyle/>
        <a:p>
          <a:endParaRPr lang="th-TH"/>
        </a:p>
      </dgm:t>
    </dgm:pt>
    <dgm:pt modelId="{A0CCB6EF-9C90-4E80-9AE7-9CF7C51951CF}" type="pres">
      <dgm:prSet presAssocID="{156F4E8E-ADA5-42D9-9AFB-D84BB404ACE3}" presName="connectorText" presStyleLbl="sibTrans2D1" presStyleIdx="0" presStyleCnt="2"/>
      <dgm:spPr/>
      <dgm:t>
        <a:bodyPr/>
        <a:lstStyle/>
        <a:p>
          <a:endParaRPr lang="th-TH"/>
        </a:p>
      </dgm:t>
    </dgm:pt>
    <dgm:pt modelId="{855379A2-CE6D-4EE1-969A-7023324D5899}" type="pres">
      <dgm:prSet presAssocID="{9BBBB556-4502-40BA-9EE9-7CA47B93A0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11F0168-E441-4EBF-AF17-237443D9C4CB}" type="pres">
      <dgm:prSet presAssocID="{D1E94654-1922-400D-9CFF-A534848D6726}" presName="sibTrans" presStyleLbl="sibTrans2D1" presStyleIdx="1" presStyleCnt="2"/>
      <dgm:spPr/>
      <dgm:t>
        <a:bodyPr/>
        <a:lstStyle/>
        <a:p>
          <a:endParaRPr lang="th-TH"/>
        </a:p>
      </dgm:t>
    </dgm:pt>
    <dgm:pt modelId="{80F63026-6348-46B8-A6EA-DDC30E4398C3}" type="pres">
      <dgm:prSet presAssocID="{D1E94654-1922-400D-9CFF-A534848D6726}" presName="connectorText" presStyleLbl="sibTrans2D1" presStyleIdx="1" presStyleCnt="2"/>
      <dgm:spPr/>
      <dgm:t>
        <a:bodyPr/>
        <a:lstStyle/>
        <a:p>
          <a:endParaRPr lang="th-TH"/>
        </a:p>
      </dgm:t>
    </dgm:pt>
    <dgm:pt modelId="{B8A17498-3A48-4DFE-B5DA-C74204D11AAD}" type="pres">
      <dgm:prSet presAssocID="{6FDB862D-91CD-4122-B3D1-F60572EB7E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CB2266D-A2D4-4701-9DF9-12445BD6EF73}" type="presOf" srcId="{6FDB862D-91CD-4122-B3D1-F60572EB7E46}" destId="{B8A17498-3A48-4DFE-B5DA-C74204D11AAD}" srcOrd="0" destOrd="0" presId="urn:microsoft.com/office/officeart/2005/8/layout/process1"/>
    <dgm:cxn modelId="{7CA7737F-B659-4B24-B132-0D0749FE5FBF}" type="presOf" srcId="{156F4E8E-ADA5-42D9-9AFB-D84BB404ACE3}" destId="{1FDEDA03-5D63-43CB-950B-0C54C35C068F}" srcOrd="0" destOrd="0" presId="urn:microsoft.com/office/officeart/2005/8/layout/process1"/>
    <dgm:cxn modelId="{61761EA4-9B58-4743-8A84-8B1E6ACE7F6D}" type="presOf" srcId="{D1E94654-1922-400D-9CFF-A534848D6726}" destId="{511F0168-E441-4EBF-AF17-237443D9C4CB}" srcOrd="0" destOrd="0" presId="urn:microsoft.com/office/officeart/2005/8/layout/process1"/>
    <dgm:cxn modelId="{44621717-081F-487F-93E2-BF8AF0265EB9}" type="presOf" srcId="{85D428C0-510F-4FD7-A0CA-D30B5C5D2CEF}" destId="{EF8CED4E-B245-4202-8062-39A7267A7CDD}" srcOrd="0" destOrd="0" presId="urn:microsoft.com/office/officeart/2005/8/layout/process1"/>
    <dgm:cxn modelId="{FB942E68-C989-4B30-86F9-1EB118714E83}" srcId="{85D428C0-510F-4FD7-A0CA-D30B5C5D2CEF}" destId="{6FDB862D-91CD-4122-B3D1-F60572EB7E46}" srcOrd="2" destOrd="0" parTransId="{00F16EBC-F16D-4526-A651-A21515C7CBB3}" sibTransId="{0D510CD4-B4AB-4691-AD29-AD1960365277}"/>
    <dgm:cxn modelId="{8345E006-08C1-4112-BC19-BEA302892379}" type="presOf" srcId="{70146AFE-E3D4-4D48-B894-2007F7D31DE8}" destId="{A21857FF-32BC-49F5-ACCC-3A5F38D0109B}" srcOrd="0" destOrd="0" presId="urn:microsoft.com/office/officeart/2005/8/layout/process1"/>
    <dgm:cxn modelId="{17B987F7-1581-4ED2-891A-D12FE35934C3}" type="presOf" srcId="{156F4E8E-ADA5-42D9-9AFB-D84BB404ACE3}" destId="{A0CCB6EF-9C90-4E80-9AE7-9CF7C51951CF}" srcOrd="1" destOrd="0" presId="urn:microsoft.com/office/officeart/2005/8/layout/process1"/>
    <dgm:cxn modelId="{DBDA0C6E-1F84-43F1-BF0E-876A81F3540A}" srcId="{85D428C0-510F-4FD7-A0CA-D30B5C5D2CEF}" destId="{9BBBB556-4502-40BA-9EE9-7CA47B93A06F}" srcOrd="1" destOrd="0" parTransId="{01D88C32-A51E-4827-BFFC-9050D1CC37BB}" sibTransId="{D1E94654-1922-400D-9CFF-A534848D6726}"/>
    <dgm:cxn modelId="{BE695BE4-13DD-4C76-923A-FF609B5F7437}" type="presOf" srcId="{D1E94654-1922-400D-9CFF-A534848D6726}" destId="{80F63026-6348-46B8-A6EA-DDC30E4398C3}" srcOrd="1" destOrd="0" presId="urn:microsoft.com/office/officeart/2005/8/layout/process1"/>
    <dgm:cxn modelId="{8EEF006F-02F0-49C4-B9FE-BCD21657C651}" type="presOf" srcId="{9BBBB556-4502-40BA-9EE9-7CA47B93A06F}" destId="{855379A2-CE6D-4EE1-969A-7023324D5899}" srcOrd="0" destOrd="0" presId="urn:microsoft.com/office/officeart/2005/8/layout/process1"/>
    <dgm:cxn modelId="{CEC47144-D40C-4809-B273-6AD65ED730A6}" srcId="{85D428C0-510F-4FD7-A0CA-D30B5C5D2CEF}" destId="{70146AFE-E3D4-4D48-B894-2007F7D31DE8}" srcOrd="0" destOrd="0" parTransId="{C59A1D65-21F7-46E0-843A-85D746BA6AE3}" sibTransId="{156F4E8E-ADA5-42D9-9AFB-D84BB404ACE3}"/>
    <dgm:cxn modelId="{D152EDB3-55CA-4A4E-8E3C-E76C22879EF9}" type="presParOf" srcId="{EF8CED4E-B245-4202-8062-39A7267A7CDD}" destId="{A21857FF-32BC-49F5-ACCC-3A5F38D0109B}" srcOrd="0" destOrd="0" presId="urn:microsoft.com/office/officeart/2005/8/layout/process1"/>
    <dgm:cxn modelId="{2247B377-7C6E-4397-B702-2DE022ADFF17}" type="presParOf" srcId="{EF8CED4E-B245-4202-8062-39A7267A7CDD}" destId="{1FDEDA03-5D63-43CB-950B-0C54C35C068F}" srcOrd="1" destOrd="0" presId="urn:microsoft.com/office/officeart/2005/8/layout/process1"/>
    <dgm:cxn modelId="{F8AC1A49-96F6-46C6-BD1B-0A5A552F0E1B}" type="presParOf" srcId="{1FDEDA03-5D63-43CB-950B-0C54C35C068F}" destId="{A0CCB6EF-9C90-4E80-9AE7-9CF7C51951CF}" srcOrd="0" destOrd="0" presId="urn:microsoft.com/office/officeart/2005/8/layout/process1"/>
    <dgm:cxn modelId="{A636D953-6338-47FA-94CE-D3DC2E8638E1}" type="presParOf" srcId="{EF8CED4E-B245-4202-8062-39A7267A7CDD}" destId="{855379A2-CE6D-4EE1-969A-7023324D5899}" srcOrd="2" destOrd="0" presId="urn:microsoft.com/office/officeart/2005/8/layout/process1"/>
    <dgm:cxn modelId="{4DFD0455-10E0-408F-9CBA-9101E12A6B86}" type="presParOf" srcId="{EF8CED4E-B245-4202-8062-39A7267A7CDD}" destId="{511F0168-E441-4EBF-AF17-237443D9C4CB}" srcOrd="3" destOrd="0" presId="urn:microsoft.com/office/officeart/2005/8/layout/process1"/>
    <dgm:cxn modelId="{F4698719-C34D-40B9-A322-1ECA2F0A53F0}" type="presParOf" srcId="{511F0168-E441-4EBF-AF17-237443D9C4CB}" destId="{80F63026-6348-46B8-A6EA-DDC30E4398C3}" srcOrd="0" destOrd="0" presId="urn:microsoft.com/office/officeart/2005/8/layout/process1"/>
    <dgm:cxn modelId="{F36E31E5-96D3-4753-9D68-FD58F4F55F5A}" type="presParOf" srcId="{EF8CED4E-B245-4202-8062-39A7267A7CDD}" destId="{B8A17498-3A48-4DFE-B5DA-C74204D11AA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46B7E24-BC0A-4F0A-8AA6-1D2228B76D85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2B83084-243C-4F45-A0FC-112E00F35B32}">
      <dgm:prSet phldrT="[Text]" custT="1"/>
      <dgm:spPr/>
      <dgm:t>
        <a:bodyPr/>
        <a:lstStyle/>
        <a:p>
          <a:r>
            <a:rPr lang="en-US" sz="1800" u="none" strike="noStrike" dirty="0">
              <a:solidFill>
                <a:schemeClr val="bg1"/>
              </a:solidFill>
              <a:effectLst/>
            </a:rPr>
            <a:t>The chairman/staff treats student impolitely</a:t>
          </a:r>
          <a:endParaRPr lang="en-US" sz="1800" dirty="0">
            <a:solidFill>
              <a:schemeClr val="bg1"/>
            </a:solidFill>
          </a:endParaRPr>
        </a:p>
      </dgm:t>
    </dgm:pt>
    <dgm:pt modelId="{E7F3855D-28C3-4C54-9035-291D51618F3A}" type="parTrans" cxnId="{1DBC1C77-B2D4-4C1A-BA28-6F182CB0B7A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745F9E-228D-474B-900C-71F1E7BBBED0}" type="sibTrans" cxnId="{1DBC1C77-B2D4-4C1A-BA28-6F182CB0B7A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0246C3-2D42-41B3-9657-CF88C66118F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Possible Cause </a:t>
          </a:r>
        </a:p>
      </dgm:t>
    </dgm:pt>
    <dgm:pt modelId="{E08190E1-3DBF-482F-96C7-1325E8630989}" type="parTrans" cxnId="{3F313E10-CF4D-479F-938E-48F4ABB3EE2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918D11-3C5C-4143-94CC-700AABF6854E}" type="sibTrans" cxnId="{3F313E10-CF4D-479F-938E-48F4ABB3EE2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12A20A-6B2E-47B2-BBE2-54DC00B47BC8}">
      <dgm:prSet phldrT="[Text]" custT="1"/>
      <dgm:spPr/>
      <dgm:t>
        <a:bodyPr/>
        <a:lstStyle/>
        <a:p>
          <a:r>
            <a:rPr lang="en-US" sz="1600" u="none" strike="noStrike" dirty="0">
              <a:solidFill>
                <a:schemeClr val="bg1"/>
              </a:solidFill>
              <a:effectLst/>
            </a:rPr>
            <a:t>non-knowledgeable about good customer service aspects</a:t>
          </a:r>
          <a:endParaRPr lang="en-US" sz="1600" dirty="0">
            <a:solidFill>
              <a:schemeClr val="bg1"/>
            </a:solidFill>
          </a:endParaRPr>
        </a:p>
      </dgm:t>
    </dgm:pt>
    <dgm:pt modelId="{E5EF2F30-288F-4E75-8ADD-4B436A68C3CD}" type="parTrans" cxnId="{E7388765-9B38-4020-B16D-453BB8B0FD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FB416B-1949-4FDF-BC63-CB9EF9829B51}" type="sibTrans" cxnId="{E7388765-9B38-4020-B16D-453BB8B0FD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7EA83F-A272-41D6-A6A7-B749BFD99FF7}">
      <dgm:prSet phldrT="[Text]" custT="1"/>
      <dgm:spPr/>
      <dgm:t>
        <a:bodyPr/>
        <a:lstStyle/>
        <a:p>
          <a:r>
            <a:rPr lang="en-US" sz="1600" u="none" strike="noStrike" dirty="0">
              <a:solidFill>
                <a:schemeClr val="bg1"/>
              </a:solidFill>
              <a:effectLst/>
            </a:rPr>
            <a:t>environment triggers: noisy; crowded; hot working</a:t>
          </a:r>
          <a:r>
            <a:rPr lang="en-US" sz="1600" u="none" strike="noStrike" baseline="0" dirty="0">
              <a:solidFill>
                <a:schemeClr val="bg1"/>
              </a:solidFill>
              <a:effectLst/>
            </a:rPr>
            <a:t> conditions</a:t>
          </a:r>
          <a:endParaRPr lang="en-US" sz="1600" dirty="0">
            <a:solidFill>
              <a:schemeClr val="bg1"/>
            </a:solidFill>
          </a:endParaRPr>
        </a:p>
      </dgm:t>
    </dgm:pt>
    <dgm:pt modelId="{42FE4438-6409-4C23-96BF-29B8A87E0522}" type="parTrans" cxnId="{0F45C882-DDD5-48E4-B591-BB36F482224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99C59A-8807-4F03-A7FC-FF0F36AC6E89}" type="sibTrans" cxnId="{0F45C882-DDD5-48E4-B591-BB36F482224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01A94A-23F0-4D11-AAC1-2635DD40BDE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Proposed corrective action</a:t>
          </a:r>
        </a:p>
      </dgm:t>
    </dgm:pt>
    <dgm:pt modelId="{0FB29322-7B62-4AAA-9942-A1A10F9C41C6}" type="parTrans" cxnId="{39336E47-15A1-430C-B9E9-17862CBEA2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1353C3-A001-456F-AF07-7E260BB4484F}" type="sibTrans" cxnId="{39336E47-15A1-430C-B9E9-17862CBEA2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4C83BB-618F-421D-91F1-DB5B4D8AF559}">
      <dgm:prSet phldrT="[Text]"/>
      <dgm:spPr/>
      <dgm:t>
        <a:bodyPr/>
        <a:lstStyle/>
        <a:p>
          <a:r>
            <a:rPr lang="en-US" u="none" strike="noStrike" dirty="0">
              <a:solidFill>
                <a:schemeClr val="bg1"/>
              </a:solidFill>
              <a:effectLst/>
            </a:rPr>
            <a:t>customer service training </a:t>
          </a:r>
          <a:endParaRPr lang="en-US" dirty="0">
            <a:solidFill>
              <a:schemeClr val="bg1"/>
            </a:solidFill>
          </a:endParaRPr>
        </a:p>
      </dgm:t>
    </dgm:pt>
    <dgm:pt modelId="{325A77CC-E424-4F77-A68D-5908131AB660}" type="parTrans" cxnId="{5FFD0DC1-6FAF-4FB3-9221-A761ADF2C3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FC43BC-D160-4EC5-A755-722C515003E2}" type="sibTrans" cxnId="{5FFD0DC1-6FAF-4FB3-9221-A761ADF2C3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D03E11E-3087-4418-99CB-4A0E9F48892C}">
      <dgm:prSet phldrT="[Text]"/>
      <dgm:spPr/>
      <dgm:t>
        <a:bodyPr/>
        <a:lstStyle/>
        <a:p>
          <a:r>
            <a:rPr lang="en-US" u="none" strike="noStrike" dirty="0">
              <a:solidFill>
                <a:schemeClr val="bg1"/>
              </a:solidFill>
              <a:effectLst/>
            </a:rPr>
            <a:t>provide a conducive working environment - pleasant both for workers and customers to promote peace and calmness </a:t>
          </a:r>
          <a:endParaRPr lang="en-US" dirty="0">
            <a:solidFill>
              <a:schemeClr val="bg1"/>
            </a:solidFill>
          </a:endParaRPr>
        </a:p>
      </dgm:t>
    </dgm:pt>
    <dgm:pt modelId="{ECF71B48-907F-47E6-9A8C-2B36B59A1E0F}" type="parTrans" cxnId="{EC2E5970-EC3C-4DA9-941C-DBD647EC8CC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B27C09-30C7-4C0C-8D15-7F365F0B8413}" type="sibTrans" cxnId="{EC2E5970-EC3C-4DA9-941C-DBD647EC8CC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F0858C-BBF2-42FD-8BB7-37F01E18FAEE}">
      <dgm:prSet custT="1"/>
      <dgm:spPr/>
      <dgm:t>
        <a:bodyPr/>
        <a:lstStyle/>
        <a:p>
          <a:r>
            <a:rPr lang="en-US" sz="1600" u="none" strike="noStrike">
              <a:solidFill>
                <a:schemeClr val="bg1"/>
              </a:solidFill>
              <a:effectLst/>
            </a:rPr>
            <a:t>overworked / tired</a:t>
          </a:r>
          <a:endParaRPr lang="en-US" sz="1600" b="0" i="0" u="none" strike="noStrike" dirty="0">
            <a:solidFill>
              <a:schemeClr val="bg1"/>
            </a:solidFill>
            <a:effectLst/>
            <a:latin typeface="+mj-lt"/>
          </a:endParaRPr>
        </a:p>
      </dgm:t>
    </dgm:pt>
    <dgm:pt modelId="{CDF829A9-565F-4778-9DD7-F1877AFA6CD9}" type="parTrans" cxnId="{B26D9003-5CDE-4FC5-8C87-95F9E5CCBF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2A8E1B-4032-4DD7-BDA4-45275E739971}" type="sibTrans" cxnId="{B26D9003-5CDE-4FC5-8C87-95F9E5CCBF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5EF81A-6BBB-4B8D-9545-205551E68BB8}">
      <dgm:prSet/>
      <dgm:spPr/>
      <dgm:t>
        <a:bodyPr/>
        <a:lstStyle/>
        <a:p>
          <a:r>
            <a:rPr lang="en-US" u="none" strike="noStrike" dirty="0">
              <a:solidFill>
                <a:schemeClr val="bg1"/>
              </a:solidFill>
              <a:effectLst/>
            </a:rPr>
            <a:t>provide support staff to assist in the work; or Minimize face-to-face enrolment</a:t>
          </a:r>
          <a:r>
            <a:rPr lang="en-US" u="none" strike="noStrike" baseline="0" dirty="0">
              <a:solidFill>
                <a:schemeClr val="bg1"/>
              </a:solidFill>
              <a:effectLst/>
            </a:rPr>
            <a:t> transaction by making some of the processes online </a:t>
          </a:r>
          <a:endParaRPr lang="en-US" dirty="0">
            <a:solidFill>
              <a:schemeClr val="bg1"/>
            </a:solidFill>
          </a:endParaRPr>
        </a:p>
      </dgm:t>
    </dgm:pt>
    <dgm:pt modelId="{19FED9B7-769E-4FAB-975D-D41AA2D6E5CE}" type="parTrans" cxnId="{C7B0CDA0-ED2A-4238-A4D6-5FAE2BE272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94E979-52E1-42AA-8B9C-B0FB6B993302}" type="sibTrans" cxnId="{C7B0CDA0-ED2A-4238-A4D6-5FAE2BE272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089148-36FF-4BF0-BF60-7BA97DBECAB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Potential Failure</a:t>
          </a:r>
        </a:p>
      </dgm:t>
    </dgm:pt>
    <dgm:pt modelId="{5446C478-7F78-418B-ACDA-82E065B2EBF5}" type="sibTrans" cxnId="{23FBA251-4544-4B26-8FD2-C2E144C7E3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F6FE5F-CFFE-4FBD-84C5-498EF908DFA9}" type="parTrans" cxnId="{23FBA251-4544-4B26-8FD2-C2E144C7E3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C41B03-2D06-4DA9-9D31-7807B60BD3BE}" type="pres">
      <dgm:prSet presAssocID="{046B7E24-BC0A-4F0A-8AA6-1D2228B76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80079D2-C82B-478E-8C3E-1909CD3097D4}" type="pres">
      <dgm:prSet presAssocID="{54089148-36FF-4BF0-BF60-7BA97DBECABC}" presName="compNode" presStyleCnt="0"/>
      <dgm:spPr/>
    </dgm:pt>
    <dgm:pt modelId="{402C91D3-AFA5-4EFB-A73F-41644DA49261}" type="pres">
      <dgm:prSet presAssocID="{54089148-36FF-4BF0-BF60-7BA97DBECABC}" presName="aNode" presStyleLbl="bgShp" presStyleIdx="0" presStyleCnt="3"/>
      <dgm:spPr/>
      <dgm:t>
        <a:bodyPr/>
        <a:lstStyle/>
        <a:p>
          <a:endParaRPr lang="th-TH"/>
        </a:p>
      </dgm:t>
    </dgm:pt>
    <dgm:pt modelId="{BFC67B3D-56C0-48E9-A3CA-8638913E629A}" type="pres">
      <dgm:prSet presAssocID="{54089148-36FF-4BF0-BF60-7BA97DBECABC}" presName="textNode" presStyleLbl="bgShp" presStyleIdx="0" presStyleCnt="3"/>
      <dgm:spPr/>
      <dgm:t>
        <a:bodyPr/>
        <a:lstStyle/>
        <a:p>
          <a:endParaRPr lang="th-TH"/>
        </a:p>
      </dgm:t>
    </dgm:pt>
    <dgm:pt modelId="{C5D7A784-9A8A-4D9D-AA46-BBA8D61BBD8D}" type="pres">
      <dgm:prSet presAssocID="{54089148-36FF-4BF0-BF60-7BA97DBECABC}" presName="compChildNode" presStyleCnt="0"/>
      <dgm:spPr/>
    </dgm:pt>
    <dgm:pt modelId="{D1542060-6DFE-41D0-AB7F-606256449794}" type="pres">
      <dgm:prSet presAssocID="{54089148-36FF-4BF0-BF60-7BA97DBECABC}" presName="theInnerList" presStyleCnt="0"/>
      <dgm:spPr/>
    </dgm:pt>
    <dgm:pt modelId="{E921A916-40F4-426E-BF24-80C51E74B815}" type="pres">
      <dgm:prSet presAssocID="{02B83084-243C-4F45-A0FC-112E00F35B32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2A4CD21-A8A9-43DD-B67F-1ED0B31589E5}" type="pres">
      <dgm:prSet presAssocID="{54089148-36FF-4BF0-BF60-7BA97DBECABC}" presName="aSpace" presStyleCnt="0"/>
      <dgm:spPr/>
    </dgm:pt>
    <dgm:pt modelId="{787113E3-DFFB-4150-9F12-EE9A1E3BD645}" type="pres">
      <dgm:prSet presAssocID="{C60246C3-2D42-41B3-9657-CF88C66118FE}" presName="compNode" presStyleCnt="0"/>
      <dgm:spPr/>
    </dgm:pt>
    <dgm:pt modelId="{2C0B66DF-7989-4808-BB3D-37A2744D786A}" type="pres">
      <dgm:prSet presAssocID="{C60246C3-2D42-41B3-9657-CF88C66118FE}" presName="aNode" presStyleLbl="bgShp" presStyleIdx="1" presStyleCnt="3"/>
      <dgm:spPr/>
      <dgm:t>
        <a:bodyPr/>
        <a:lstStyle/>
        <a:p>
          <a:endParaRPr lang="th-TH"/>
        </a:p>
      </dgm:t>
    </dgm:pt>
    <dgm:pt modelId="{1D744F0B-985C-4C7A-8251-EB3396CAF3B8}" type="pres">
      <dgm:prSet presAssocID="{C60246C3-2D42-41B3-9657-CF88C66118FE}" presName="textNode" presStyleLbl="bgShp" presStyleIdx="1" presStyleCnt="3"/>
      <dgm:spPr/>
      <dgm:t>
        <a:bodyPr/>
        <a:lstStyle/>
        <a:p>
          <a:endParaRPr lang="th-TH"/>
        </a:p>
      </dgm:t>
    </dgm:pt>
    <dgm:pt modelId="{615B3460-EB9C-42BD-A2B5-3B3123940C73}" type="pres">
      <dgm:prSet presAssocID="{C60246C3-2D42-41B3-9657-CF88C66118FE}" presName="compChildNode" presStyleCnt="0"/>
      <dgm:spPr/>
    </dgm:pt>
    <dgm:pt modelId="{327BED8A-910D-4E98-9755-0EF4A870E36A}" type="pres">
      <dgm:prSet presAssocID="{C60246C3-2D42-41B3-9657-CF88C66118FE}" presName="theInnerList" presStyleCnt="0"/>
      <dgm:spPr/>
    </dgm:pt>
    <dgm:pt modelId="{3DA405CC-7B4F-4FBB-9FB7-25E4C371C5A5}" type="pres">
      <dgm:prSet presAssocID="{1D12A20A-6B2E-47B2-BBE2-54DC00B47BC8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C1D126E-26F1-4FD3-AE22-4D6A7083C45F}" type="pres">
      <dgm:prSet presAssocID="{1D12A20A-6B2E-47B2-BBE2-54DC00B47BC8}" presName="aSpace2" presStyleCnt="0"/>
      <dgm:spPr/>
    </dgm:pt>
    <dgm:pt modelId="{EE07C6A6-4B83-44C2-932B-58EBFF7BF964}" type="pres">
      <dgm:prSet presAssocID="{267EA83F-A272-41D6-A6A7-B749BFD99FF7}" presName="childNode" presStyleLbl="node1" presStyleIdx="2" presStyleCnt="7" custLinFactNeighborX="0" custLinFactNeighborY="-675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B6FDE2-34B9-4B3F-8A17-A1C81D588F36}" type="pres">
      <dgm:prSet presAssocID="{267EA83F-A272-41D6-A6A7-B749BFD99FF7}" presName="aSpace2" presStyleCnt="0"/>
      <dgm:spPr/>
    </dgm:pt>
    <dgm:pt modelId="{7A71BE32-082A-4AF7-8973-FE6046C6C462}" type="pres">
      <dgm:prSet presAssocID="{4BF0858C-BBF2-42FD-8BB7-37F01E18FAEE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4CA479-3596-4E87-8D4B-FBA10CFE860D}" type="pres">
      <dgm:prSet presAssocID="{C60246C3-2D42-41B3-9657-CF88C66118FE}" presName="aSpace" presStyleCnt="0"/>
      <dgm:spPr/>
    </dgm:pt>
    <dgm:pt modelId="{275A5AE7-C19D-432C-8863-AD5D2B41509F}" type="pres">
      <dgm:prSet presAssocID="{E901A94A-23F0-4D11-AAC1-2635DD40BDE4}" presName="compNode" presStyleCnt="0"/>
      <dgm:spPr/>
    </dgm:pt>
    <dgm:pt modelId="{AC897FBC-9716-47C3-AE50-0415E3FE3735}" type="pres">
      <dgm:prSet presAssocID="{E901A94A-23F0-4D11-AAC1-2635DD40BDE4}" presName="aNode" presStyleLbl="bgShp" presStyleIdx="2" presStyleCnt="3"/>
      <dgm:spPr/>
      <dgm:t>
        <a:bodyPr/>
        <a:lstStyle/>
        <a:p>
          <a:endParaRPr lang="th-TH"/>
        </a:p>
      </dgm:t>
    </dgm:pt>
    <dgm:pt modelId="{BE54CFDC-6A34-42B3-A8B1-497641FE61D1}" type="pres">
      <dgm:prSet presAssocID="{E901A94A-23F0-4D11-AAC1-2635DD40BDE4}" presName="textNode" presStyleLbl="bgShp" presStyleIdx="2" presStyleCnt="3"/>
      <dgm:spPr/>
      <dgm:t>
        <a:bodyPr/>
        <a:lstStyle/>
        <a:p>
          <a:endParaRPr lang="th-TH"/>
        </a:p>
      </dgm:t>
    </dgm:pt>
    <dgm:pt modelId="{CB85BD56-A1DD-4E06-BDA7-8909CF7D1E00}" type="pres">
      <dgm:prSet presAssocID="{E901A94A-23F0-4D11-AAC1-2635DD40BDE4}" presName="compChildNode" presStyleCnt="0"/>
      <dgm:spPr/>
    </dgm:pt>
    <dgm:pt modelId="{85440887-13F3-4F82-8E04-D5B055022F7D}" type="pres">
      <dgm:prSet presAssocID="{E901A94A-23F0-4D11-AAC1-2635DD40BDE4}" presName="theInnerList" presStyleCnt="0"/>
      <dgm:spPr/>
    </dgm:pt>
    <dgm:pt modelId="{271F0895-7856-49EE-A359-5E7AD8685773}" type="pres">
      <dgm:prSet presAssocID="{9A4C83BB-618F-421D-91F1-DB5B4D8AF559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C15134-4722-4DAF-A9B4-8707072B2AA0}" type="pres">
      <dgm:prSet presAssocID="{9A4C83BB-618F-421D-91F1-DB5B4D8AF559}" presName="aSpace2" presStyleCnt="0"/>
      <dgm:spPr/>
    </dgm:pt>
    <dgm:pt modelId="{C4C528C1-09E8-415F-BC3E-44F96150689F}" type="pres">
      <dgm:prSet presAssocID="{9D03E11E-3087-4418-99CB-4A0E9F48892C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CC01398-DB48-4BEF-92CD-56F9BE290A57}" type="pres">
      <dgm:prSet presAssocID="{9D03E11E-3087-4418-99CB-4A0E9F48892C}" presName="aSpace2" presStyleCnt="0"/>
      <dgm:spPr/>
    </dgm:pt>
    <dgm:pt modelId="{979A4500-2D82-4890-929E-DFDB542ED212}" type="pres">
      <dgm:prSet presAssocID="{465EF81A-6BBB-4B8D-9545-205551E68BB8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0BD537D-A045-420C-B431-D30AE1CEAA38}" type="presOf" srcId="{54089148-36FF-4BF0-BF60-7BA97DBECABC}" destId="{402C91D3-AFA5-4EFB-A73F-41644DA49261}" srcOrd="0" destOrd="0" presId="urn:microsoft.com/office/officeart/2005/8/layout/lProcess2"/>
    <dgm:cxn modelId="{E1EC9005-82FF-4B36-BF21-48E203E360CA}" type="presOf" srcId="{E901A94A-23F0-4D11-AAC1-2635DD40BDE4}" destId="{BE54CFDC-6A34-42B3-A8B1-497641FE61D1}" srcOrd="1" destOrd="0" presId="urn:microsoft.com/office/officeart/2005/8/layout/lProcess2"/>
    <dgm:cxn modelId="{0F45C882-DDD5-48E4-B591-BB36F482224A}" srcId="{C60246C3-2D42-41B3-9657-CF88C66118FE}" destId="{267EA83F-A272-41D6-A6A7-B749BFD99FF7}" srcOrd="1" destOrd="0" parTransId="{42FE4438-6409-4C23-96BF-29B8A87E0522}" sibTransId="{EF99C59A-8807-4F03-A7FC-FF0F36AC6E89}"/>
    <dgm:cxn modelId="{EC2E5970-EC3C-4DA9-941C-DBD647EC8CCE}" srcId="{E901A94A-23F0-4D11-AAC1-2635DD40BDE4}" destId="{9D03E11E-3087-4418-99CB-4A0E9F48892C}" srcOrd="1" destOrd="0" parTransId="{ECF71B48-907F-47E6-9A8C-2B36B59A1E0F}" sibTransId="{A2B27C09-30C7-4C0C-8D15-7F365F0B8413}"/>
    <dgm:cxn modelId="{E7388765-9B38-4020-B16D-453BB8B0FDA6}" srcId="{C60246C3-2D42-41B3-9657-CF88C66118FE}" destId="{1D12A20A-6B2E-47B2-BBE2-54DC00B47BC8}" srcOrd="0" destOrd="0" parTransId="{E5EF2F30-288F-4E75-8ADD-4B436A68C3CD}" sibTransId="{FFFB416B-1949-4FDF-BC63-CB9EF9829B51}"/>
    <dgm:cxn modelId="{B26D9003-5CDE-4FC5-8C87-95F9E5CCBF1D}" srcId="{C60246C3-2D42-41B3-9657-CF88C66118FE}" destId="{4BF0858C-BBF2-42FD-8BB7-37F01E18FAEE}" srcOrd="2" destOrd="0" parTransId="{CDF829A9-565F-4778-9DD7-F1877AFA6CD9}" sibTransId="{632A8E1B-4032-4DD7-BDA4-45275E739971}"/>
    <dgm:cxn modelId="{1DBC1C77-B2D4-4C1A-BA28-6F182CB0B7A7}" srcId="{54089148-36FF-4BF0-BF60-7BA97DBECABC}" destId="{02B83084-243C-4F45-A0FC-112E00F35B32}" srcOrd="0" destOrd="0" parTransId="{E7F3855D-28C3-4C54-9035-291D51618F3A}" sibTransId="{6D745F9E-228D-474B-900C-71F1E7BBBED0}"/>
    <dgm:cxn modelId="{3F313E10-CF4D-479F-938E-48F4ABB3EE2A}" srcId="{046B7E24-BC0A-4F0A-8AA6-1D2228B76D85}" destId="{C60246C3-2D42-41B3-9657-CF88C66118FE}" srcOrd="1" destOrd="0" parTransId="{E08190E1-3DBF-482F-96C7-1325E8630989}" sibTransId="{AA918D11-3C5C-4143-94CC-700AABF6854E}"/>
    <dgm:cxn modelId="{39336E47-15A1-430C-B9E9-17862CBEA2CA}" srcId="{046B7E24-BC0A-4F0A-8AA6-1D2228B76D85}" destId="{E901A94A-23F0-4D11-AAC1-2635DD40BDE4}" srcOrd="2" destOrd="0" parTransId="{0FB29322-7B62-4AAA-9942-A1A10F9C41C6}" sibTransId="{2A1353C3-A001-456F-AF07-7E260BB4484F}"/>
    <dgm:cxn modelId="{5FCFFE0C-5A5F-4063-8EA2-D11683EBB948}" type="presOf" srcId="{9D03E11E-3087-4418-99CB-4A0E9F48892C}" destId="{C4C528C1-09E8-415F-BC3E-44F96150689F}" srcOrd="0" destOrd="0" presId="urn:microsoft.com/office/officeart/2005/8/layout/lProcess2"/>
    <dgm:cxn modelId="{C5BF4FFB-4B74-4D85-8013-4C25A2CC5693}" type="presOf" srcId="{465EF81A-6BBB-4B8D-9545-205551E68BB8}" destId="{979A4500-2D82-4890-929E-DFDB542ED212}" srcOrd="0" destOrd="0" presId="urn:microsoft.com/office/officeart/2005/8/layout/lProcess2"/>
    <dgm:cxn modelId="{88D97F10-BE8E-4F85-9D12-ADC8A3633FD5}" type="presOf" srcId="{9A4C83BB-618F-421D-91F1-DB5B4D8AF559}" destId="{271F0895-7856-49EE-A359-5E7AD8685773}" srcOrd="0" destOrd="0" presId="urn:microsoft.com/office/officeart/2005/8/layout/lProcess2"/>
    <dgm:cxn modelId="{C7B0CDA0-ED2A-4238-A4D6-5FAE2BE272A0}" srcId="{E901A94A-23F0-4D11-AAC1-2635DD40BDE4}" destId="{465EF81A-6BBB-4B8D-9545-205551E68BB8}" srcOrd="2" destOrd="0" parTransId="{19FED9B7-769E-4FAB-975D-D41AA2D6E5CE}" sibTransId="{FB94E979-52E1-42AA-8B9C-B0FB6B993302}"/>
    <dgm:cxn modelId="{23FBA251-4544-4B26-8FD2-C2E144C7E35F}" srcId="{046B7E24-BC0A-4F0A-8AA6-1D2228B76D85}" destId="{54089148-36FF-4BF0-BF60-7BA97DBECABC}" srcOrd="0" destOrd="0" parTransId="{34F6FE5F-CFFE-4FBD-84C5-498EF908DFA9}" sibTransId="{5446C478-7F78-418B-ACDA-82E065B2EBF5}"/>
    <dgm:cxn modelId="{6A479D7E-9E7C-4B1B-93BD-631755F7A377}" type="presOf" srcId="{E901A94A-23F0-4D11-AAC1-2635DD40BDE4}" destId="{AC897FBC-9716-47C3-AE50-0415E3FE3735}" srcOrd="0" destOrd="0" presId="urn:microsoft.com/office/officeart/2005/8/layout/lProcess2"/>
    <dgm:cxn modelId="{9A35B086-227A-4D23-ADF0-8103D12F758C}" type="presOf" srcId="{54089148-36FF-4BF0-BF60-7BA97DBECABC}" destId="{BFC67B3D-56C0-48E9-A3CA-8638913E629A}" srcOrd="1" destOrd="0" presId="urn:microsoft.com/office/officeart/2005/8/layout/lProcess2"/>
    <dgm:cxn modelId="{3BE47547-FADC-472C-9A51-FD06C1BF33AF}" type="presOf" srcId="{1D12A20A-6B2E-47B2-BBE2-54DC00B47BC8}" destId="{3DA405CC-7B4F-4FBB-9FB7-25E4C371C5A5}" srcOrd="0" destOrd="0" presId="urn:microsoft.com/office/officeart/2005/8/layout/lProcess2"/>
    <dgm:cxn modelId="{E5CD5A68-DEAD-4BE2-9670-77377B421529}" type="presOf" srcId="{C60246C3-2D42-41B3-9657-CF88C66118FE}" destId="{2C0B66DF-7989-4808-BB3D-37A2744D786A}" srcOrd="0" destOrd="0" presId="urn:microsoft.com/office/officeart/2005/8/layout/lProcess2"/>
    <dgm:cxn modelId="{5677523E-8753-46E2-BBBF-9A772EA99840}" type="presOf" srcId="{02B83084-243C-4F45-A0FC-112E00F35B32}" destId="{E921A916-40F4-426E-BF24-80C51E74B815}" srcOrd="0" destOrd="0" presId="urn:microsoft.com/office/officeart/2005/8/layout/lProcess2"/>
    <dgm:cxn modelId="{5FF3AAD8-C7DC-4609-AE1A-C9C9420FC13B}" type="presOf" srcId="{C60246C3-2D42-41B3-9657-CF88C66118FE}" destId="{1D744F0B-985C-4C7A-8251-EB3396CAF3B8}" srcOrd="1" destOrd="0" presId="urn:microsoft.com/office/officeart/2005/8/layout/lProcess2"/>
    <dgm:cxn modelId="{AADA7DDB-16F3-4C3E-8140-8663875037F6}" type="presOf" srcId="{4BF0858C-BBF2-42FD-8BB7-37F01E18FAEE}" destId="{7A71BE32-082A-4AF7-8973-FE6046C6C462}" srcOrd="0" destOrd="0" presId="urn:microsoft.com/office/officeart/2005/8/layout/lProcess2"/>
    <dgm:cxn modelId="{E51F273E-EF3A-4EA4-9530-0C439BF86FCB}" type="presOf" srcId="{267EA83F-A272-41D6-A6A7-B749BFD99FF7}" destId="{EE07C6A6-4B83-44C2-932B-58EBFF7BF964}" srcOrd="0" destOrd="0" presId="urn:microsoft.com/office/officeart/2005/8/layout/lProcess2"/>
    <dgm:cxn modelId="{3A52F2AF-6AEB-4F72-A6C4-7284F7198AA2}" type="presOf" srcId="{046B7E24-BC0A-4F0A-8AA6-1D2228B76D85}" destId="{B7C41B03-2D06-4DA9-9D31-7807B60BD3BE}" srcOrd="0" destOrd="0" presId="urn:microsoft.com/office/officeart/2005/8/layout/lProcess2"/>
    <dgm:cxn modelId="{5FFD0DC1-6FAF-4FB3-9221-A761ADF2C348}" srcId="{E901A94A-23F0-4D11-AAC1-2635DD40BDE4}" destId="{9A4C83BB-618F-421D-91F1-DB5B4D8AF559}" srcOrd="0" destOrd="0" parTransId="{325A77CC-E424-4F77-A68D-5908131AB660}" sibTransId="{40FC43BC-D160-4EC5-A755-722C515003E2}"/>
    <dgm:cxn modelId="{2B47A901-0F65-4CA6-8138-BDA389C0D94D}" type="presParOf" srcId="{B7C41B03-2D06-4DA9-9D31-7807B60BD3BE}" destId="{D80079D2-C82B-478E-8C3E-1909CD3097D4}" srcOrd="0" destOrd="0" presId="urn:microsoft.com/office/officeart/2005/8/layout/lProcess2"/>
    <dgm:cxn modelId="{7F5A00A5-E274-4A71-997E-40AE29AD7A8E}" type="presParOf" srcId="{D80079D2-C82B-478E-8C3E-1909CD3097D4}" destId="{402C91D3-AFA5-4EFB-A73F-41644DA49261}" srcOrd="0" destOrd="0" presId="urn:microsoft.com/office/officeart/2005/8/layout/lProcess2"/>
    <dgm:cxn modelId="{C2088A9A-C6E7-4443-B0CD-81029494556C}" type="presParOf" srcId="{D80079D2-C82B-478E-8C3E-1909CD3097D4}" destId="{BFC67B3D-56C0-48E9-A3CA-8638913E629A}" srcOrd="1" destOrd="0" presId="urn:microsoft.com/office/officeart/2005/8/layout/lProcess2"/>
    <dgm:cxn modelId="{45B5CF86-2066-47D7-BED1-3CFB47DDB7FC}" type="presParOf" srcId="{D80079D2-C82B-478E-8C3E-1909CD3097D4}" destId="{C5D7A784-9A8A-4D9D-AA46-BBA8D61BBD8D}" srcOrd="2" destOrd="0" presId="urn:microsoft.com/office/officeart/2005/8/layout/lProcess2"/>
    <dgm:cxn modelId="{D39CAB88-B651-4D48-8D0B-F10F38AC78FC}" type="presParOf" srcId="{C5D7A784-9A8A-4D9D-AA46-BBA8D61BBD8D}" destId="{D1542060-6DFE-41D0-AB7F-606256449794}" srcOrd="0" destOrd="0" presId="urn:microsoft.com/office/officeart/2005/8/layout/lProcess2"/>
    <dgm:cxn modelId="{225219AD-CFD1-41B4-9100-3C807699796F}" type="presParOf" srcId="{D1542060-6DFE-41D0-AB7F-606256449794}" destId="{E921A916-40F4-426E-BF24-80C51E74B815}" srcOrd="0" destOrd="0" presId="urn:microsoft.com/office/officeart/2005/8/layout/lProcess2"/>
    <dgm:cxn modelId="{751B1E4B-3252-4119-B83D-479EDB5DDB33}" type="presParOf" srcId="{B7C41B03-2D06-4DA9-9D31-7807B60BD3BE}" destId="{62A4CD21-A8A9-43DD-B67F-1ED0B31589E5}" srcOrd="1" destOrd="0" presId="urn:microsoft.com/office/officeart/2005/8/layout/lProcess2"/>
    <dgm:cxn modelId="{84775834-B904-4631-BB33-A601E727415A}" type="presParOf" srcId="{B7C41B03-2D06-4DA9-9D31-7807B60BD3BE}" destId="{787113E3-DFFB-4150-9F12-EE9A1E3BD645}" srcOrd="2" destOrd="0" presId="urn:microsoft.com/office/officeart/2005/8/layout/lProcess2"/>
    <dgm:cxn modelId="{80FA7C3E-DD61-41BA-8B76-5E5A6D7A4C37}" type="presParOf" srcId="{787113E3-DFFB-4150-9F12-EE9A1E3BD645}" destId="{2C0B66DF-7989-4808-BB3D-37A2744D786A}" srcOrd="0" destOrd="0" presId="urn:microsoft.com/office/officeart/2005/8/layout/lProcess2"/>
    <dgm:cxn modelId="{A4835EC3-D2BA-4DC3-B941-39E56698DFEB}" type="presParOf" srcId="{787113E3-DFFB-4150-9F12-EE9A1E3BD645}" destId="{1D744F0B-985C-4C7A-8251-EB3396CAF3B8}" srcOrd="1" destOrd="0" presId="urn:microsoft.com/office/officeart/2005/8/layout/lProcess2"/>
    <dgm:cxn modelId="{5D8F4869-9D23-46AF-98CB-4A67A3B7AFF7}" type="presParOf" srcId="{787113E3-DFFB-4150-9F12-EE9A1E3BD645}" destId="{615B3460-EB9C-42BD-A2B5-3B3123940C73}" srcOrd="2" destOrd="0" presId="urn:microsoft.com/office/officeart/2005/8/layout/lProcess2"/>
    <dgm:cxn modelId="{0DE1B124-4AA9-4312-A048-A4748C70FCFD}" type="presParOf" srcId="{615B3460-EB9C-42BD-A2B5-3B3123940C73}" destId="{327BED8A-910D-4E98-9755-0EF4A870E36A}" srcOrd="0" destOrd="0" presId="urn:microsoft.com/office/officeart/2005/8/layout/lProcess2"/>
    <dgm:cxn modelId="{D4F7CC2D-2B17-4998-B150-1EEEDB204458}" type="presParOf" srcId="{327BED8A-910D-4E98-9755-0EF4A870E36A}" destId="{3DA405CC-7B4F-4FBB-9FB7-25E4C371C5A5}" srcOrd="0" destOrd="0" presId="urn:microsoft.com/office/officeart/2005/8/layout/lProcess2"/>
    <dgm:cxn modelId="{FFF53920-A41A-4D09-A10F-390D1DC6FCEA}" type="presParOf" srcId="{327BED8A-910D-4E98-9755-0EF4A870E36A}" destId="{8C1D126E-26F1-4FD3-AE22-4D6A7083C45F}" srcOrd="1" destOrd="0" presId="urn:microsoft.com/office/officeart/2005/8/layout/lProcess2"/>
    <dgm:cxn modelId="{278E4012-04FD-4DFF-B98F-86F9EF98C828}" type="presParOf" srcId="{327BED8A-910D-4E98-9755-0EF4A870E36A}" destId="{EE07C6A6-4B83-44C2-932B-58EBFF7BF964}" srcOrd="2" destOrd="0" presId="urn:microsoft.com/office/officeart/2005/8/layout/lProcess2"/>
    <dgm:cxn modelId="{DBBE1DDA-CD9F-45CC-B3AE-2788330227D7}" type="presParOf" srcId="{327BED8A-910D-4E98-9755-0EF4A870E36A}" destId="{E9B6FDE2-34B9-4B3F-8A17-A1C81D588F36}" srcOrd="3" destOrd="0" presId="urn:microsoft.com/office/officeart/2005/8/layout/lProcess2"/>
    <dgm:cxn modelId="{DAA2456A-78C8-44BF-A924-7B270FA4D3E1}" type="presParOf" srcId="{327BED8A-910D-4E98-9755-0EF4A870E36A}" destId="{7A71BE32-082A-4AF7-8973-FE6046C6C462}" srcOrd="4" destOrd="0" presId="urn:microsoft.com/office/officeart/2005/8/layout/lProcess2"/>
    <dgm:cxn modelId="{F8C0C7A4-FF09-43E1-8972-DA38D62596C7}" type="presParOf" srcId="{B7C41B03-2D06-4DA9-9D31-7807B60BD3BE}" destId="{E64CA479-3596-4E87-8D4B-FBA10CFE860D}" srcOrd="3" destOrd="0" presId="urn:microsoft.com/office/officeart/2005/8/layout/lProcess2"/>
    <dgm:cxn modelId="{8416AAE3-9494-48B2-9DC8-9381934A9B5C}" type="presParOf" srcId="{B7C41B03-2D06-4DA9-9D31-7807B60BD3BE}" destId="{275A5AE7-C19D-432C-8863-AD5D2B41509F}" srcOrd="4" destOrd="0" presId="urn:microsoft.com/office/officeart/2005/8/layout/lProcess2"/>
    <dgm:cxn modelId="{8F6C1917-D01B-4D0D-B283-4B0085A3508C}" type="presParOf" srcId="{275A5AE7-C19D-432C-8863-AD5D2B41509F}" destId="{AC897FBC-9716-47C3-AE50-0415E3FE3735}" srcOrd="0" destOrd="0" presId="urn:microsoft.com/office/officeart/2005/8/layout/lProcess2"/>
    <dgm:cxn modelId="{2C973451-2AB1-46A1-A21F-B35EBE7A7359}" type="presParOf" srcId="{275A5AE7-C19D-432C-8863-AD5D2B41509F}" destId="{BE54CFDC-6A34-42B3-A8B1-497641FE61D1}" srcOrd="1" destOrd="0" presId="urn:microsoft.com/office/officeart/2005/8/layout/lProcess2"/>
    <dgm:cxn modelId="{8DB3D015-2CAD-48FE-9338-AAF0860AF1BA}" type="presParOf" srcId="{275A5AE7-C19D-432C-8863-AD5D2B41509F}" destId="{CB85BD56-A1DD-4E06-BDA7-8909CF7D1E00}" srcOrd="2" destOrd="0" presId="urn:microsoft.com/office/officeart/2005/8/layout/lProcess2"/>
    <dgm:cxn modelId="{05CB748D-2846-493D-B0DC-4000D85E9D98}" type="presParOf" srcId="{CB85BD56-A1DD-4E06-BDA7-8909CF7D1E00}" destId="{85440887-13F3-4F82-8E04-D5B055022F7D}" srcOrd="0" destOrd="0" presId="urn:microsoft.com/office/officeart/2005/8/layout/lProcess2"/>
    <dgm:cxn modelId="{1D13DD1D-D8A4-4AF1-885F-7A7815A3E008}" type="presParOf" srcId="{85440887-13F3-4F82-8E04-D5B055022F7D}" destId="{271F0895-7856-49EE-A359-5E7AD8685773}" srcOrd="0" destOrd="0" presId="urn:microsoft.com/office/officeart/2005/8/layout/lProcess2"/>
    <dgm:cxn modelId="{F98F36DA-3EE4-4641-BD4D-E575AAB1DABC}" type="presParOf" srcId="{85440887-13F3-4F82-8E04-D5B055022F7D}" destId="{28C15134-4722-4DAF-A9B4-8707072B2AA0}" srcOrd="1" destOrd="0" presId="urn:microsoft.com/office/officeart/2005/8/layout/lProcess2"/>
    <dgm:cxn modelId="{01E4D652-F905-4066-B778-3D840AF28973}" type="presParOf" srcId="{85440887-13F3-4F82-8E04-D5B055022F7D}" destId="{C4C528C1-09E8-415F-BC3E-44F96150689F}" srcOrd="2" destOrd="0" presId="urn:microsoft.com/office/officeart/2005/8/layout/lProcess2"/>
    <dgm:cxn modelId="{6D24A187-7173-4E78-83C8-565EB0A1B829}" type="presParOf" srcId="{85440887-13F3-4F82-8E04-D5B055022F7D}" destId="{5CC01398-DB48-4BEF-92CD-56F9BE290A57}" srcOrd="3" destOrd="0" presId="urn:microsoft.com/office/officeart/2005/8/layout/lProcess2"/>
    <dgm:cxn modelId="{29A52D2F-9113-4B11-A4E3-68A4BBB26BEC}" type="presParOf" srcId="{85440887-13F3-4F82-8E04-D5B055022F7D}" destId="{979A4500-2D82-4890-929E-DFDB542ED21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46B7E24-BC0A-4F0A-8AA6-1D2228B76D85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089148-36FF-4BF0-BF60-7BA97DBECAB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Potential Failure</a:t>
          </a:r>
        </a:p>
      </dgm:t>
    </dgm:pt>
    <dgm:pt modelId="{34F6FE5F-CFFE-4FBD-84C5-498EF908DFA9}" type="parTrans" cxnId="{23FBA251-4544-4B26-8FD2-C2E144C7E3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46C478-7F78-418B-ACDA-82E065B2EBF5}" type="sibTrans" cxnId="{23FBA251-4544-4B26-8FD2-C2E144C7E3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2B83084-243C-4F45-A0FC-112E00F35B32}">
      <dgm:prSet phldrT="[Text]"/>
      <dgm:spPr/>
      <dgm:t>
        <a:bodyPr/>
        <a:lstStyle/>
        <a:p>
          <a:r>
            <a:rPr lang="en-US" u="none" strike="noStrike" dirty="0">
              <a:solidFill>
                <a:schemeClr val="tx1"/>
              </a:solidFill>
              <a:effectLst/>
            </a:rPr>
            <a:t>The queuing area / service area/ office area is hot and uncomfortable</a:t>
          </a:r>
          <a:endParaRPr lang="en-US" dirty="0">
            <a:solidFill>
              <a:schemeClr val="tx1"/>
            </a:solidFill>
          </a:endParaRPr>
        </a:p>
      </dgm:t>
    </dgm:pt>
    <dgm:pt modelId="{E7F3855D-28C3-4C54-9035-291D51618F3A}" type="parTrans" cxnId="{1DBC1C77-B2D4-4C1A-BA28-6F182CB0B7A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745F9E-228D-474B-900C-71F1E7BBBED0}" type="sibTrans" cxnId="{1DBC1C77-B2D4-4C1A-BA28-6F182CB0B7A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0246C3-2D42-41B3-9657-CF88C66118FE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Possible Cause </a:t>
          </a:r>
          <a:endParaRPr lang="en-US" dirty="0">
            <a:solidFill>
              <a:schemeClr val="tx1"/>
            </a:solidFill>
          </a:endParaRPr>
        </a:p>
      </dgm:t>
    </dgm:pt>
    <dgm:pt modelId="{E08190E1-3DBF-482F-96C7-1325E8630989}" type="parTrans" cxnId="{3F313E10-CF4D-479F-938E-48F4ABB3EE2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918D11-3C5C-4143-94CC-700AABF6854E}" type="sibTrans" cxnId="{3F313E10-CF4D-479F-938E-48F4ABB3EE2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12A20A-6B2E-47B2-BBE2-54DC00B47BC8}">
      <dgm:prSet phldrT="[Text]"/>
      <dgm:spPr/>
      <dgm:t>
        <a:bodyPr/>
        <a:lstStyle/>
        <a:p>
          <a:r>
            <a:rPr lang="en-US" u="none" strike="noStrike" dirty="0">
              <a:solidFill>
                <a:schemeClr val="tx1"/>
              </a:solidFill>
              <a:effectLst/>
            </a:rPr>
            <a:t>environment and </a:t>
          </a:r>
        </a:p>
        <a:p>
          <a:r>
            <a:rPr lang="en-US" u="none" strike="noStrike" dirty="0">
              <a:solidFill>
                <a:schemeClr val="tx1"/>
              </a:solidFill>
              <a:effectLst/>
            </a:rPr>
            <a:t>facilities </a:t>
          </a:r>
          <a:endParaRPr lang="en-US" dirty="0">
            <a:solidFill>
              <a:schemeClr val="tx1"/>
            </a:solidFill>
          </a:endParaRPr>
        </a:p>
      </dgm:t>
    </dgm:pt>
    <dgm:pt modelId="{E5EF2F30-288F-4E75-8ADD-4B436A68C3CD}" type="parTrans" cxnId="{E7388765-9B38-4020-B16D-453BB8B0FD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FB416B-1949-4FDF-BC63-CB9EF9829B51}" type="sibTrans" cxnId="{E7388765-9B38-4020-B16D-453BB8B0FD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01A94A-23F0-4D11-AAC1-2635DD40BDE4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Proposed corrective action</a:t>
          </a:r>
          <a:endParaRPr lang="en-US" dirty="0">
            <a:solidFill>
              <a:schemeClr val="tx1"/>
            </a:solidFill>
          </a:endParaRPr>
        </a:p>
      </dgm:t>
    </dgm:pt>
    <dgm:pt modelId="{0FB29322-7B62-4AAA-9942-A1A10F9C41C6}" type="parTrans" cxnId="{39336E47-15A1-430C-B9E9-17862CBEA2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1353C3-A001-456F-AF07-7E260BB4484F}" type="sibTrans" cxnId="{39336E47-15A1-430C-B9E9-17862CBEA2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4C83BB-618F-421D-91F1-DB5B4D8AF559}">
      <dgm:prSet phldrT="[Text]"/>
      <dgm:spPr/>
      <dgm:t>
        <a:bodyPr/>
        <a:lstStyle/>
        <a:p>
          <a:r>
            <a:rPr lang="en-US" u="none" strike="noStrike" dirty="0">
              <a:solidFill>
                <a:schemeClr val="tx1"/>
              </a:solidFill>
              <a:effectLst/>
            </a:rPr>
            <a:t>provide a conducive working/service environment - clean; cool and comfortable; provide chairs; fan or </a:t>
          </a:r>
          <a:r>
            <a:rPr lang="en-US" u="none" strike="noStrike" dirty="0" err="1">
              <a:solidFill>
                <a:schemeClr val="tx1"/>
              </a:solidFill>
              <a:effectLst/>
            </a:rPr>
            <a:t>airconditioner</a:t>
          </a:r>
          <a:r>
            <a:rPr lang="en-US" u="none" strike="noStrike" dirty="0">
              <a:solidFill>
                <a:schemeClr val="tx1"/>
              </a:solidFill>
              <a:effectLst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325A77CC-E424-4F77-A68D-5908131AB660}" type="parTrans" cxnId="{5FFD0DC1-6FAF-4FB3-9221-A761ADF2C3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FC43BC-D160-4EC5-A755-722C515003E2}" type="sibTrans" cxnId="{5FFD0DC1-6FAF-4FB3-9221-A761ADF2C3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C41B03-2D06-4DA9-9D31-7807B60BD3BE}" type="pres">
      <dgm:prSet presAssocID="{046B7E24-BC0A-4F0A-8AA6-1D2228B76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80079D2-C82B-478E-8C3E-1909CD3097D4}" type="pres">
      <dgm:prSet presAssocID="{54089148-36FF-4BF0-BF60-7BA97DBECABC}" presName="compNode" presStyleCnt="0"/>
      <dgm:spPr/>
    </dgm:pt>
    <dgm:pt modelId="{402C91D3-AFA5-4EFB-A73F-41644DA49261}" type="pres">
      <dgm:prSet presAssocID="{54089148-36FF-4BF0-BF60-7BA97DBECABC}" presName="aNode" presStyleLbl="bgShp" presStyleIdx="0" presStyleCnt="3"/>
      <dgm:spPr/>
      <dgm:t>
        <a:bodyPr/>
        <a:lstStyle/>
        <a:p>
          <a:endParaRPr lang="th-TH"/>
        </a:p>
      </dgm:t>
    </dgm:pt>
    <dgm:pt modelId="{BFC67B3D-56C0-48E9-A3CA-8638913E629A}" type="pres">
      <dgm:prSet presAssocID="{54089148-36FF-4BF0-BF60-7BA97DBECABC}" presName="textNode" presStyleLbl="bgShp" presStyleIdx="0" presStyleCnt="3"/>
      <dgm:spPr/>
      <dgm:t>
        <a:bodyPr/>
        <a:lstStyle/>
        <a:p>
          <a:endParaRPr lang="th-TH"/>
        </a:p>
      </dgm:t>
    </dgm:pt>
    <dgm:pt modelId="{C5D7A784-9A8A-4D9D-AA46-BBA8D61BBD8D}" type="pres">
      <dgm:prSet presAssocID="{54089148-36FF-4BF0-BF60-7BA97DBECABC}" presName="compChildNode" presStyleCnt="0"/>
      <dgm:spPr/>
    </dgm:pt>
    <dgm:pt modelId="{D1542060-6DFE-41D0-AB7F-606256449794}" type="pres">
      <dgm:prSet presAssocID="{54089148-36FF-4BF0-BF60-7BA97DBECABC}" presName="theInnerList" presStyleCnt="0"/>
      <dgm:spPr/>
    </dgm:pt>
    <dgm:pt modelId="{E921A916-40F4-426E-BF24-80C51E74B815}" type="pres">
      <dgm:prSet presAssocID="{02B83084-243C-4F45-A0FC-112E00F35B3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2A4CD21-A8A9-43DD-B67F-1ED0B31589E5}" type="pres">
      <dgm:prSet presAssocID="{54089148-36FF-4BF0-BF60-7BA97DBECABC}" presName="aSpace" presStyleCnt="0"/>
      <dgm:spPr/>
    </dgm:pt>
    <dgm:pt modelId="{787113E3-DFFB-4150-9F12-EE9A1E3BD645}" type="pres">
      <dgm:prSet presAssocID="{C60246C3-2D42-41B3-9657-CF88C66118FE}" presName="compNode" presStyleCnt="0"/>
      <dgm:spPr/>
    </dgm:pt>
    <dgm:pt modelId="{2C0B66DF-7989-4808-BB3D-37A2744D786A}" type="pres">
      <dgm:prSet presAssocID="{C60246C3-2D42-41B3-9657-CF88C66118FE}" presName="aNode" presStyleLbl="bgShp" presStyleIdx="1" presStyleCnt="3"/>
      <dgm:spPr/>
      <dgm:t>
        <a:bodyPr/>
        <a:lstStyle/>
        <a:p>
          <a:endParaRPr lang="th-TH"/>
        </a:p>
      </dgm:t>
    </dgm:pt>
    <dgm:pt modelId="{1D744F0B-985C-4C7A-8251-EB3396CAF3B8}" type="pres">
      <dgm:prSet presAssocID="{C60246C3-2D42-41B3-9657-CF88C66118FE}" presName="textNode" presStyleLbl="bgShp" presStyleIdx="1" presStyleCnt="3"/>
      <dgm:spPr/>
      <dgm:t>
        <a:bodyPr/>
        <a:lstStyle/>
        <a:p>
          <a:endParaRPr lang="th-TH"/>
        </a:p>
      </dgm:t>
    </dgm:pt>
    <dgm:pt modelId="{615B3460-EB9C-42BD-A2B5-3B3123940C73}" type="pres">
      <dgm:prSet presAssocID="{C60246C3-2D42-41B3-9657-CF88C66118FE}" presName="compChildNode" presStyleCnt="0"/>
      <dgm:spPr/>
    </dgm:pt>
    <dgm:pt modelId="{327BED8A-910D-4E98-9755-0EF4A870E36A}" type="pres">
      <dgm:prSet presAssocID="{C60246C3-2D42-41B3-9657-CF88C66118FE}" presName="theInnerList" presStyleCnt="0"/>
      <dgm:spPr/>
    </dgm:pt>
    <dgm:pt modelId="{3DA405CC-7B4F-4FBB-9FB7-25E4C371C5A5}" type="pres">
      <dgm:prSet presAssocID="{1D12A20A-6B2E-47B2-BBE2-54DC00B47BC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4CA479-3596-4E87-8D4B-FBA10CFE860D}" type="pres">
      <dgm:prSet presAssocID="{C60246C3-2D42-41B3-9657-CF88C66118FE}" presName="aSpace" presStyleCnt="0"/>
      <dgm:spPr/>
    </dgm:pt>
    <dgm:pt modelId="{275A5AE7-C19D-432C-8863-AD5D2B41509F}" type="pres">
      <dgm:prSet presAssocID="{E901A94A-23F0-4D11-AAC1-2635DD40BDE4}" presName="compNode" presStyleCnt="0"/>
      <dgm:spPr/>
    </dgm:pt>
    <dgm:pt modelId="{AC897FBC-9716-47C3-AE50-0415E3FE3735}" type="pres">
      <dgm:prSet presAssocID="{E901A94A-23F0-4D11-AAC1-2635DD40BDE4}" presName="aNode" presStyleLbl="bgShp" presStyleIdx="2" presStyleCnt="3"/>
      <dgm:spPr/>
      <dgm:t>
        <a:bodyPr/>
        <a:lstStyle/>
        <a:p>
          <a:endParaRPr lang="th-TH"/>
        </a:p>
      </dgm:t>
    </dgm:pt>
    <dgm:pt modelId="{BE54CFDC-6A34-42B3-A8B1-497641FE61D1}" type="pres">
      <dgm:prSet presAssocID="{E901A94A-23F0-4D11-AAC1-2635DD40BDE4}" presName="textNode" presStyleLbl="bgShp" presStyleIdx="2" presStyleCnt="3"/>
      <dgm:spPr/>
      <dgm:t>
        <a:bodyPr/>
        <a:lstStyle/>
        <a:p>
          <a:endParaRPr lang="th-TH"/>
        </a:p>
      </dgm:t>
    </dgm:pt>
    <dgm:pt modelId="{CB85BD56-A1DD-4E06-BDA7-8909CF7D1E00}" type="pres">
      <dgm:prSet presAssocID="{E901A94A-23F0-4D11-AAC1-2635DD40BDE4}" presName="compChildNode" presStyleCnt="0"/>
      <dgm:spPr/>
    </dgm:pt>
    <dgm:pt modelId="{85440887-13F3-4F82-8E04-D5B055022F7D}" type="pres">
      <dgm:prSet presAssocID="{E901A94A-23F0-4D11-AAC1-2635DD40BDE4}" presName="theInnerList" presStyleCnt="0"/>
      <dgm:spPr/>
    </dgm:pt>
    <dgm:pt modelId="{271F0895-7856-49EE-A359-5E7AD8685773}" type="pres">
      <dgm:prSet presAssocID="{9A4C83BB-618F-421D-91F1-DB5B4D8AF55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FF3AAD8-C7DC-4609-AE1A-C9C9420FC13B}" type="presOf" srcId="{C60246C3-2D42-41B3-9657-CF88C66118FE}" destId="{1D744F0B-985C-4C7A-8251-EB3396CAF3B8}" srcOrd="1" destOrd="0" presId="urn:microsoft.com/office/officeart/2005/8/layout/lProcess2"/>
    <dgm:cxn modelId="{23FBA251-4544-4B26-8FD2-C2E144C7E35F}" srcId="{046B7E24-BC0A-4F0A-8AA6-1D2228B76D85}" destId="{54089148-36FF-4BF0-BF60-7BA97DBECABC}" srcOrd="0" destOrd="0" parTransId="{34F6FE5F-CFFE-4FBD-84C5-498EF908DFA9}" sibTransId="{5446C478-7F78-418B-ACDA-82E065B2EBF5}"/>
    <dgm:cxn modelId="{9A35B086-227A-4D23-ADF0-8103D12F758C}" type="presOf" srcId="{54089148-36FF-4BF0-BF60-7BA97DBECABC}" destId="{BFC67B3D-56C0-48E9-A3CA-8638913E629A}" srcOrd="1" destOrd="0" presId="urn:microsoft.com/office/officeart/2005/8/layout/lProcess2"/>
    <dgm:cxn modelId="{E7388765-9B38-4020-B16D-453BB8B0FDA6}" srcId="{C60246C3-2D42-41B3-9657-CF88C66118FE}" destId="{1D12A20A-6B2E-47B2-BBE2-54DC00B47BC8}" srcOrd="0" destOrd="0" parTransId="{E5EF2F30-288F-4E75-8ADD-4B436A68C3CD}" sibTransId="{FFFB416B-1949-4FDF-BC63-CB9EF9829B51}"/>
    <dgm:cxn modelId="{3F313E10-CF4D-479F-938E-48F4ABB3EE2A}" srcId="{046B7E24-BC0A-4F0A-8AA6-1D2228B76D85}" destId="{C60246C3-2D42-41B3-9657-CF88C66118FE}" srcOrd="1" destOrd="0" parTransId="{E08190E1-3DBF-482F-96C7-1325E8630989}" sibTransId="{AA918D11-3C5C-4143-94CC-700AABF6854E}"/>
    <dgm:cxn modelId="{88D97F10-BE8E-4F85-9D12-ADC8A3633FD5}" type="presOf" srcId="{9A4C83BB-618F-421D-91F1-DB5B4D8AF559}" destId="{271F0895-7856-49EE-A359-5E7AD8685773}" srcOrd="0" destOrd="0" presId="urn:microsoft.com/office/officeart/2005/8/layout/lProcess2"/>
    <dgm:cxn modelId="{3BE47547-FADC-472C-9A51-FD06C1BF33AF}" type="presOf" srcId="{1D12A20A-6B2E-47B2-BBE2-54DC00B47BC8}" destId="{3DA405CC-7B4F-4FBB-9FB7-25E4C371C5A5}" srcOrd="0" destOrd="0" presId="urn:microsoft.com/office/officeart/2005/8/layout/lProcess2"/>
    <dgm:cxn modelId="{6A479D7E-9E7C-4B1B-93BD-631755F7A377}" type="presOf" srcId="{E901A94A-23F0-4D11-AAC1-2635DD40BDE4}" destId="{AC897FBC-9716-47C3-AE50-0415E3FE3735}" srcOrd="0" destOrd="0" presId="urn:microsoft.com/office/officeart/2005/8/layout/lProcess2"/>
    <dgm:cxn modelId="{E1EC9005-82FF-4B36-BF21-48E203E360CA}" type="presOf" srcId="{E901A94A-23F0-4D11-AAC1-2635DD40BDE4}" destId="{BE54CFDC-6A34-42B3-A8B1-497641FE61D1}" srcOrd="1" destOrd="0" presId="urn:microsoft.com/office/officeart/2005/8/layout/lProcess2"/>
    <dgm:cxn modelId="{1DBC1C77-B2D4-4C1A-BA28-6F182CB0B7A7}" srcId="{54089148-36FF-4BF0-BF60-7BA97DBECABC}" destId="{02B83084-243C-4F45-A0FC-112E00F35B32}" srcOrd="0" destOrd="0" parTransId="{E7F3855D-28C3-4C54-9035-291D51618F3A}" sibTransId="{6D745F9E-228D-474B-900C-71F1E7BBBED0}"/>
    <dgm:cxn modelId="{3A52F2AF-6AEB-4F72-A6C4-7284F7198AA2}" type="presOf" srcId="{046B7E24-BC0A-4F0A-8AA6-1D2228B76D85}" destId="{B7C41B03-2D06-4DA9-9D31-7807B60BD3BE}" srcOrd="0" destOrd="0" presId="urn:microsoft.com/office/officeart/2005/8/layout/lProcess2"/>
    <dgm:cxn modelId="{39336E47-15A1-430C-B9E9-17862CBEA2CA}" srcId="{046B7E24-BC0A-4F0A-8AA6-1D2228B76D85}" destId="{E901A94A-23F0-4D11-AAC1-2635DD40BDE4}" srcOrd="2" destOrd="0" parTransId="{0FB29322-7B62-4AAA-9942-A1A10F9C41C6}" sibTransId="{2A1353C3-A001-456F-AF07-7E260BB4484F}"/>
    <dgm:cxn modelId="{E5CD5A68-DEAD-4BE2-9670-77377B421529}" type="presOf" srcId="{C60246C3-2D42-41B3-9657-CF88C66118FE}" destId="{2C0B66DF-7989-4808-BB3D-37A2744D786A}" srcOrd="0" destOrd="0" presId="urn:microsoft.com/office/officeart/2005/8/layout/lProcess2"/>
    <dgm:cxn modelId="{5677523E-8753-46E2-BBBF-9A772EA99840}" type="presOf" srcId="{02B83084-243C-4F45-A0FC-112E00F35B32}" destId="{E921A916-40F4-426E-BF24-80C51E74B815}" srcOrd="0" destOrd="0" presId="urn:microsoft.com/office/officeart/2005/8/layout/lProcess2"/>
    <dgm:cxn modelId="{5FFD0DC1-6FAF-4FB3-9221-A761ADF2C348}" srcId="{E901A94A-23F0-4D11-AAC1-2635DD40BDE4}" destId="{9A4C83BB-618F-421D-91F1-DB5B4D8AF559}" srcOrd="0" destOrd="0" parTransId="{325A77CC-E424-4F77-A68D-5908131AB660}" sibTransId="{40FC43BC-D160-4EC5-A755-722C515003E2}"/>
    <dgm:cxn modelId="{E0BD537D-A045-420C-B431-D30AE1CEAA38}" type="presOf" srcId="{54089148-36FF-4BF0-BF60-7BA97DBECABC}" destId="{402C91D3-AFA5-4EFB-A73F-41644DA49261}" srcOrd="0" destOrd="0" presId="urn:microsoft.com/office/officeart/2005/8/layout/lProcess2"/>
    <dgm:cxn modelId="{2B47A901-0F65-4CA6-8138-BDA389C0D94D}" type="presParOf" srcId="{B7C41B03-2D06-4DA9-9D31-7807B60BD3BE}" destId="{D80079D2-C82B-478E-8C3E-1909CD3097D4}" srcOrd="0" destOrd="0" presId="urn:microsoft.com/office/officeart/2005/8/layout/lProcess2"/>
    <dgm:cxn modelId="{7F5A00A5-E274-4A71-997E-40AE29AD7A8E}" type="presParOf" srcId="{D80079D2-C82B-478E-8C3E-1909CD3097D4}" destId="{402C91D3-AFA5-4EFB-A73F-41644DA49261}" srcOrd="0" destOrd="0" presId="urn:microsoft.com/office/officeart/2005/8/layout/lProcess2"/>
    <dgm:cxn modelId="{C2088A9A-C6E7-4443-B0CD-81029494556C}" type="presParOf" srcId="{D80079D2-C82B-478E-8C3E-1909CD3097D4}" destId="{BFC67B3D-56C0-48E9-A3CA-8638913E629A}" srcOrd="1" destOrd="0" presId="urn:microsoft.com/office/officeart/2005/8/layout/lProcess2"/>
    <dgm:cxn modelId="{45B5CF86-2066-47D7-BED1-3CFB47DDB7FC}" type="presParOf" srcId="{D80079D2-C82B-478E-8C3E-1909CD3097D4}" destId="{C5D7A784-9A8A-4D9D-AA46-BBA8D61BBD8D}" srcOrd="2" destOrd="0" presId="urn:microsoft.com/office/officeart/2005/8/layout/lProcess2"/>
    <dgm:cxn modelId="{D39CAB88-B651-4D48-8D0B-F10F38AC78FC}" type="presParOf" srcId="{C5D7A784-9A8A-4D9D-AA46-BBA8D61BBD8D}" destId="{D1542060-6DFE-41D0-AB7F-606256449794}" srcOrd="0" destOrd="0" presId="urn:microsoft.com/office/officeart/2005/8/layout/lProcess2"/>
    <dgm:cxn modelId="{225219AD-CFD1-41B4-9100-3C807699796F}" type="presParOf" srcId="{D1542060-6DFE-41D0-AB7F-606256449794}" destId="{E921A916-40F4-426E-BF24-80C51E74B815}" srcOrd="0" destOrd="0" presId="urn:microsoft.com/office/officeart/2005/8/layout/lProcess2"/>
    <dgm:cxn modelId="{751B1E4B-3252-4119-B83D-479EDB5DDB33}" type="presParOf" srcId="{B7C41B03-2D06-4DA9-9D31-7807B60BD3BE}" destId="{62A4CD21-A8A9-43DD-B67F-1ED0B31589E5}" srcOrd="1" destOrd="0" presId="urn:microsoft.com/office/officeart/2005/8/layout/lProcess2"/>
    <dgm:cxn modelId="{84775834-B904-4631-BB33-A601E727415A}" type="presParOf" srcId="{B7C41B03-2D06-4DA9-9D31-7807B60BD3BE}" destId="{787113E3-DFFB-4150-9F12-EE9A1E3BD645}" srcOrd="2" destOrd="0" presId="urn:microsoft.com/office/officeart/2005/8/layout/lProcess2"/>
    <dgm:cxn modelId="{80FA7C3E-DD61-41BA-8B76-5E5A6D7A4C37}" type="presParOf" srcId="{787113E3-DFFB-4150-9F12-EE9A1E3BD645}" destId="{2C0B66DF-7989-4808-BB3D-37A2744D786A}" srcOrd="0" destOrd="0" presId="urn:microsoft.com/office/officeart/2005/8/layout/lProcess2"/>
    <dgm:cxn modelId="{A4835EC3-D2BA-4DC3-B941-39E56698DFEB}" type="presParOf" srcId="{787113E3-DFFB-4150-9F12-EE9A1E3BD645}" destId="{1D744F0B-985C-4C7A-8251-EB3396CAF3B8}" srcOrd="1" destOrd="0" presId="urn:microsoft.com/office/officeart/2005/8/layout/lProcess2"/>
    <dgm:cxn modelId="{5D8F4869-9D23-46AF-98CB-4A67A3B7AFF7}" type="presParOf" srcId="{787113E3-DFFB-4150-9F12-EE9A1E3BD645}" destId="{615B3460-EB9C-42BD-A2B5-3B3123940C73}" srcOrd="2" destOrd="0" presId="urn:microsoft.com/office/officeart/2005/8/layout/lProcess2"/>
    <dgm:cxn modelId="{0DE1B124-4AA9-4312-A048-A4748C70FCFD}" type="presParOf" srcId="{615B3460-EB9C-42BD-A2B5-3B3123940C73}" destId="{327BED8A-910D-4E98-9755-0EF4A870E36A}" srcOrd="0" destOrd="0" presId="urn:microsoft.com/office/officeart/2005/8/layout/lProcess2"/>
    <dgm:cxn modelId="{D4F7CC2D-2B17-4998-B150-1EEEDB204458}" type="presParOf" srcId="{327BED8A-910D-4E98-9755-0EF4A870E36A}" destId="{3DA405CC-7B4F-4FBB-9FB7-25E4C371C5A5}" srcOrd="0" destOrd="0" presId="urn:microsoft.com/office/officeart/2005/8/layout/lProcess2"/>
    <dgm:cxn modelId="{F8C0C7A4-FF09-43E1-8972-DA38D62596C7}" type="presParOf" srcId="{B7C41B03-2D06-4DA9-9D31-7807B60BD3BE}" destId="{E64CA479-3596-4E87-8D4B-FBA10CFE860D}" srcOrd="3" destOrd="0" presId="urn:microsoft.com/office/officeart/2005/8/layout/lProcess2"/>
    <dgm:cxn modelId="{8416AAE3-9494-48B2-9DC8-9381934A9B5C}" type="presParOf" srcId="{B7C41B03-2D06-4DA9-9D31-7807B60BD3BE}" destId="{275A5AE7-C19D-432C-8863-AD5D2B41509F}" srcOrd="4" destOrd="0" presId="urn:microsoft.com/office/officeart/2005/8/layout/lProcess2"/>
    <dgm:cxn modelId="{8F6C1917-D01B-4D0D-B283-4B0085A3508C}" type="presParOf" srcId="{275A5AE7-C19D-432C-8863-AD5D2B41509F}" destId="{AC897FBC-9716-47C3-AE50-0415E3FE3735}" srcOrd="0" destOrd="0" presId="urn:microsoft.com/office/officeart/2005/8/layout/lProcess2"/>
    <dgm:cxn modelId="{2C973451-2AB1-46A1-A21F-B35EBE7A7359}" type="presParOf" srcId="{275A5AE7-C19D-432C-8863-AD5D2B41509F}" destId="{BE54CFDC-6A34-42B3-A8B1-497641FE61D1}" srcOrd="1" destOrd="0" presId="urn:microsoft.com/office/officeart/2005/8/layout/lProcess2"/>
    <dgm:cxn modelId="{8DB3D015-2CAD-48FE-9338-AAF0860AF1BA}" type="presParOf" srcId="{275A5AE7-C19D-432C-8863-AD5D2B41509F}" destId="{CB85BD56-A1DD-4E06-BDA7-8909CF7D1E00}" srcOrd="2" destOrd="0" presId="urn:microsoft.com/office/officeart/2005/8/layout/lProcess2"/>
    <dgm:cxn modelId="{05CB748D-2846-493D-B0DC-4000D85E9D98}" type="presParOf" srcId="{CB85BD56-A1DD-4E06-BDA7-8909CF7D1E00}" destId="{85440887-13F3-4F82-8E04-D5B055022F7D}" srcOrd="0" destOrd="0" presId="urn:microsoft.com/office/officeart/2005/8/layout/lProcess2"/>
    <dgm:cxn modelId="{1D13DD1D-D8A4-4AF1-885F-7A7815A3E008}" type="presParOf" srcId="{85440887-13F3-4F82-8E04-D5B055022F7D}" destId="{271F0895-7856-49EE-A359-5E7AD868577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46B7E24-BC0A-4F0A-8AA6-1D2228B76D85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089148-36FF-4BF0-BF60-7BA97DBECAB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Potential Failure</a:t>
          </a:r>
        </a:p>
      </dgm:t>
    </dgm:pt>
    <dgm:pt modelId="{34F6FE5F-CFFE-4FBD-84C5-498EF908DFA9}" type="parTrans" cxnId="{23FBA251-4544-4B26-8FD2-C2E144C7E3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46C478-7F78-418B-ACDA-82E065B2EBF5}" type="sibTrans" cxnId="{23FBA251-4544-4B26-8FD2-C2E144C7E3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0246C3-2D42-41B3-9657-CF88C66118FE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Possible Cause </a:t>
          </a:r>
          <a:endParaRPr lang="en-US" dirty="0">
            <a:solidFill>
              <a:schemeClr val="tx1"/>
            </a:solidFill>
          </a:endParaRPr>
        </a:p>
      </dgm:t>
    </dgm:pt>
    <dgm:pt modelId="{E08190E1-3DBF-482F-96C7-1325E8630989}" type="parTrans" cxnId="{3F313E10-CF4D-479F-938E-48F4ABB3EE2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918D11-3C5C-4143-94CC-700AABF6854E}" type="sibTrans" cxnId="{3F313E10-CF4D-479F-938E-48F4ABB3EE2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01A94A-23F0-4D11-AAC1-2635DD40BDE4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Proposed corrective action</a:t>
          </a:r>
          <a:endParaRPr lang="en-US" dirty="0">
            <a:solidFill>
              <a:schemeClr val="tx1"/>
            </a:solidFill>
          </a:endParaRPr>
        </a:p>
      </dgm:t>
    </dgm:pt>
    <dgm:pt modelId="{0FB29322-7B62-4AAA-9942-A1A10F9C41C6}" type="parTrans" cxnId="{39336E47-15A1-430C-B9E9-17862CBEA2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1353C3-A001-456F-AF07-7E260BB4484F}" type="sibTrans" cxnId="{39336E47-15A1-430C-B9E9-17862CBEA2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F0858C-BBF2-42FD-8BB7-37F01E18FAEE}">
      <dgm:prSet/>
      <dgm:spPr>
        <a:solidFill>
          <a:srgbClr val="FFC000"/>
        </a:solidFill>
      </dgm:spPr>
      <dgm:t>
        <a:bodyPr/>
        <a:lstStyle/>
        <a:p>
          <a:r>
            <a:rPr lang="en-US" u="none" strike="noStrike" dirty="0">
              <a:solidFill>
                <a:schemeClr val="tx1"/>
              </a:solidFill>
              <a:effectLst/>
            </a:rPr>
            <a:t>No system support</a:t>
          </a:r>
          <a:endParaRPr lang="en-US" b="0" i="0" u="none" strike="noStrike" dirty="0">
            <a:solidFill>
              <a:schemeClr val="tx1"/>
            </a:solidFill>
            <a:effectLst/>
            <a:latin typeface="+mj-lt"/>
          </a:endParaRPr>
        </a:p>
      </dgm:t>
    </dgm:pt>
    <dgm:pt modelId="{CDF829A9-565F-4778-9DD7-F1877AFA6CD9}" type="parTrans" cxnId="{B26D9003-5CDE-4FC5-8C87-95F9E5CCBF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2A8E1B-4032-4DD7-BDA4-45275E739971}" type="sibTrans" cxnId="{B26D9003-5CDE-4FC5-8C87-95F9E5CCBF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5EF81A-6BBB-4B8D-9545-205551E68BB8}">
      <dgm:prSet/>
      <dgm:spPr>
        <a:solidFill>
          <a:srgbClr val="FFC000"/>
        </a:solidFill>
      </dgm:spPr>
      <dgm:t>
        <a:bodyPr/>
        <a:lstStyle/>
        <a:p>
          <a:r>
            <a:rPr lang="en-US" u="none" strike="noStrike" dirty="0">
              <a:solidFill>
                <a:schemeClr val="tx1"/>
              </a:solidFill>
              <a:effectLst/>
            </a:rPr>
            <a:t>modify system to detect and</a:t>
          </a:r>
          <a:r>
            <a:rPr lang="en-US" u="none" strike="noStrike" baseline="0" dirty="0">
              <a:solidFill>
                <a:schemeClr val="tx1"/>
              </a:solidFill>
              <a:effectLst/>
            </a:rPr>
            <a:t> notify </a:t>
          </a:r>
          <a:r>
            <a:rPr lang="en-US" u="none" strike="noStrike" dirty="0">
              <a:solidFill>
                <a:schemeClr val="tx1"/>
              </a:solidFill>
              <a:effectLst/>
            </a:rPr>
            <a:t>transaction</a:t>
          </a:r>
          <a:r>
            <a:rPr lang="en-US" u="none" strike="noStrike" baseline="0" dirty="0">
              <a:solidFill>
                <a:schemeClr val="tx1"/>
              </a:solidFill>
              <a:effectLst/>
            </a:rPr>
            <a:t> </a:t>
          </a:r>
          <a:r>
            <a:rPr lang="en-US" u="none" strike="noStrike" dirty="0">
              <a:solidFill>
                <a:schemeClr val="tx1"/>
              </a:solidFill>
              <a:effectLst/>
            </a:rPr>
            <a:t>discrepancy such as overloading and </a:t>
          </a:r>
          <a:r>
            <a:rPr lang="en-US" u="none" strike="noStrike" dirty="0" err="1">
              <a:solidFill>
                <a:schemeClr val="tx1"/>
              </a:solidFill>
              <a:effectLst/>
            </a:rPr>
            <a:t>underloading</a:t>
          </a:r>
          <a:r>
            <a:rPr lang="en-US" u="none" strike="noStrike" dirty="0">
              <a:solidFill>
                <a:schemeClr val="tx1"/>
              </a:solidFill>
              <a:effectLst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19FED9B7-769E-4FAB-975D-D41AA2D6E5CE}" type="parTrans" cxnId="{C7B0CDA0-ED2A-4238-A4D6-5FAE2BE272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94E979-52E1-42AA-8B9C-B0FB6B993302}" type="sibTrans" cxnId="{C7B0CDA0-ED2A-4238-A4D6-5FAE2BE272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363307-A2BB-4DAA-BA68-5376525441E6}">
      <dgm:prSet phldrT="[Text]"/>
      <dgm:spPr>
        <a:solidFill>
          <a:srgbClr val="FFC000"/>
        </a:solidFill>
      </dgm:spPr>
      <dgm:t>
        <a:bodyPr/>
        <a:lstStyle/>
        <a:p>
          <a:r>
            <a:rPr lang="en-US" u="none" strike="noStrike" dirty="0">
              <a:solidFill>
                <a:schemeClr val="tx1"/>
              </a:solidFill>
              <a:effectLst/>
            </a:rPr>
            <a:t>The chairman failed to enroll the student within the allowable number of units resulting to non-registration of enrolment </a:t>
          </a:r>
          <a:endParaRPr lang="en-US" dirty="0">
            <a:solidFill>
              <a:schemeClr val="tx1"/>
            </a:solidFill>
          </a:endParaRPr>
        </a:p>
      </dgm:t>
    </dgm:pt>
    <dgm:pt modelId="{806BF3E5-380C-40AC-8D27-E9ED122D7341}" type="parTrans" cxnId="{A2D96CC5-E5EA-42C3-9743-5B2C8464C4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99B733-8897-4198-9EDF-ADD0D3232DBD}" type="sibTrans" cxnId="{A2D96CC5-E5EA-42C3-9743-5B2C8464C4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22C998-532F-4724-834E-A651C1687AEF}">
      <dgm:prSet/>
      <dgm:spPr>
        <a:solidFill>
          <a:srgbClr val="FFC000"/>
        </a:solidFill>
      </dgm:spPr>
      <dgm:t>
        <a:bodyPr/>
        <a:lstStyle/>
        <a:p>
          <a:r>
            <a:rPr lang="en-US" u="none" strike="noStrike">
              <a:solidFill>
                <a:schemeClr val="tx1"/>
              </a:solidFill>
              <a:effectLst/>
            </a:rPr>
            <a:t>human error</a:t>
          </a:r>
          <a:endParaRPr lang="en-US" b="0" i="0" u="none" strike="noStrike" dirty="0">
            <a:solidFill>
              <a:schemeClr val="tx1"/>
            </a:solidFill>
            <a:effectLst/>
            <a:latin typeface="+mj-lt"/>
          </a:endParaRPr>
        </a:p>
      </dgm:t>
    </dgm:pt>
    <dgm:pt modelId="{32F8C80A-0609-4B2A-ADB8-B4367B123F59}" type="parTrans" cxnId="{5BB9460D-84A0-4265-9DD8-31688B64CBA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C079A4-D133-473C-A5D2-7EC0E92B2876}" type="sibTrans" cxnId="{5BB9460D-84A0-4265-9DD8-31688B64CBA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9C1AC5-DF82-4281-AE5F-E4B38F148F98}">
      <dgm:prSet/>
      <dgm:spPr>
        <a:solidFill>
          <a:srgbClr val="FFC000"/>
        </a:solidFill>
      </dgm:spPr>
      <dgm:t>
        <a:bodyPr/>
        <a:lstStyle/>
        <a:p>
          <a:r>
            <a:rPr lang="en-US" u="none" strike="noStrike">
              <a:solidFill>
                <a:schemeClr val="tx1"/>
              </a:solidFill>
              <a:effectLst/>
            </a:rPr>
            <a:t>intensive staff training / orientation re academic rules </a:t>
          </a:r>
          <a:endParaRPr lang="en-US" b="0" i="0" u="none" strike="noStrike" dirty="0">
            <a:solidFill>
              <a:schemeClr val="tx1"/>
            </a:solidFill>
            <a:effectLst/>
            <a:latin typeface="+mj-lt"/>
          </a:endParaRPr>
        </a:p>
      </dgm:t>
    </dgm:pt>
    <dgm:pt modelId="{65C02EFB-F4F8-41F2-87B3-41869F9CC6AD}" type="parTrans" cxnId="{7CA0526C-D3FD-4031-A9BA-3DAB32B670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0A76CB-E023-4745-9A9D-F867970E3ED1}" type="sibTrans" cxnId="{7CA0526C-D3FD-4031-A9BA-3DAB32B670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C41B03-2D06-4DA9-9D31-7807B60BD3BE}" type="pres">
      <dgm:prSet presAssocID="{046B7E24-BC0A-4F0A-8AA6-1D2228B76D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80079D2-C82B-478E-8C3E-1909CD3097D4}" type="pres">
      <dgm:prSet presAssocID="{54089148-36FF-4BF0-BF60-7BA97DBECABC}" presName="compNode" presStyleCnt="0"/>
      <dgm:spPr/>
    </dgm:pt>
    <dgm:pt modelId="{402C91D3-AFA5-4EFB-A73F-41644DA49261}" type="pres">
      <dgm:prSet presAssocID="{54089148-36FF-4BF0-BF60-7BA97DBECABC}" presName="aNode" presStyleLbl="bgShp" presStyleIdx="0" presStyleCnt="3"/>
      <dgm:spPr/>
      <dgm:t>
        <a:bodyPr/>
        <a:lstStyle/>
        <a:p>
          <a:endParaRPr lang="th-TH"/>
        </a:p>
      </dgm:t>
    </dgm:pt>
    <dgm:pt modelId="{BFC67B3D-56C0-48E9-A3CA-8638913E629A}" type="pres">
      <dgm:prSet presAssocID="{54089148-36FF-4BF0-BF60-7BA97DBECABC}" presName="textNode" presStyleLbl="bgShp" presStyleIdx="0" presStyleCnt="3"/>
      <dgm:spPr/>
      <dgm:t>
        <a:bodyPr/>
        <a:lstStyle/>
        <a:p>
          <a:endParaRPr lang="th-TH"/>
        </a:p>
      </dgm:t>
    </dgm:pt>
    <dgm:pt modelId="{C5D7A784-9A8A-4D9D-AA46-BBA8D61BBD8D}" type="pres">
      <dgm:prSet presAssocID="{54089148-36FF-4BF0-BF60-7BA97DBECABC}" presName="compChildNode" presStyleCnt="0"/>
      <dgm:spPr/>
    </dgm:pt>
    <dgm:pt modelId="{D1542060-6DFE-41D0-AB7F-606256449794}" type="pres">
      <dgm:prSet presAssocID="{54089148-36FF-4BF0-BF60-7BA97DBECABC}" presName="theInnerList" presStyleCnt="0"/>
      <dgm:spPr/>
    </dgm:pt>
    <dgm:pt modelId="{CB87ADBA-8E2C-4C2B-9B75-DAA13B4F7594}" type="pres">
      <dgm:prSet presAssocID="{72363307-A2BB-4DAA-BA68-5376525441E6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2A4CD21-A8A9-43DD-B67F-1ED0B31589E5}" type="pres">
      <dgm:prSet presAssocID="{54089148-36FF-4BF0-BF60-7BA97DBECABC}" presName="aSpace" presStyleCnt="0"/>
      <dgm:spPr/>
    </dgm:pt>
    <dgm:pt modelId="{787113E3-DFFB-4150-9F12-EE9A1E3BD645}" type="pres">
      <dgm:prSet presAssocID="{C60246C3-2D42-41B3-9657-CF88C66118FE}" presName="compNode" presStyleCnt="0"/>
      <dgm:spPr/>
    </dgm:pt>
    <dgm:pt modelId="{2C0B66DF-7989-4808-BB3D-37A2744D786A}" type="pres">
      <dgm:prSet presAssocID="{C60246C3-2D42-41B3-9657-CF88C66118FE}" presName="aNode" presStyleLbl="bgShp" presStyleIdx="1" presStyleCnt="3"/>
      <dgm:spPr/>
      <dgm:t>
        <a:bodyPr/>
        <a:lstStyle/>
        <a:p>
          <a:endParaRPr lang="th-TH"/>
        </a:p>
      </dgm:t>
    </dgm:pt>
    <dgm:pt modelId="{1D744F0B-985C-4C7A-8251-EB3396CAF3B8}" type="pres">
      <dgm:prSet presAssocID="{C60246C3-2D42-41B3-9657-CF88C66118FE}" presName="textNode" presStyleLbl="bgShp" presStyleIdx="1" presStyleCnt="3"/>
      <dgm:spPr/>
      <dgm:t>
        <a:bodyPr/>
        <a:lstStyle/>
        <a:p>
          <a:endParaRPr lang="th-TH"/>
        </a:p>
      </dgm:t>
    </dgm:pt>
    <dgm:pt modelId="{615B3460-EB9C-42BD-A2B5-3B3123940C73}" type="pres">
      <dgm:prSet presAssocID="{C60246C3-2D42-41B3-9657-CF88C66118FE}" presName="compChildNode" presStyleCnt="0"/>
      <dgm:spPr/>
    </dgm:pt>
    <dgm:pt modelId="{327BED8A-910D-4E98-9755-0EF4A870E36A}" type="pres">
      <dgm:prSet presAssocID="{C60246C3-2D42-41B3-9657-CF88C66118FE}" presName="theInnerList" presStyleCnt="0"/>
      <dgm:spPr/>
    </dgm:pt>
    <dgm:pt modelId="{7A71BE32-082A-4AF7-8973-FE6046C6C462}" type="pres">
      <dgm:prSet presAssocID="{4BF0858C-BBF2-42FD-8BB7-37F01E18FAEE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84FE30D-852F-464F-8BB0-EA9CF9F976CD}" type="pres">
      <dgm:prSet presAssocID="{4BF0858C-BBF2-42FD-8BB7-37F01E18FAEE}" presName="aSpace2" presStyleCnt="0"/>
      <dgm:spPr/>
    </dgm:pt>
    <dgm:pt modelId="{F6878EDF-76CB-4318-AD4D-2FCDC0B1A544}" type="pres">
      <dgm:prSet presAssocID="{7822C998-532F-4724-834E-A651C1687AEF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4CA479-3596-4E87-8D4B-FBA10CFE860D}" type="pres">
      <dgm:prSet presAssocID="{C60246C3-2D42-41B3-9657-CF88C66118FE}" presName="aSpace" presStyleCnt="0"/>
      <dgm:spPr/>
    </dgm:pt>
    <dgm:pt modelId="{275A5AE7-C19D-432C-8863-AD5D2B41509F}" type="pres">
      <dgm:prSet presAssocID="{E901A94A-23F0-4D11-AAC1-2635DD40BDE4}" presName="compNode" presStyleCnt="0"/>
      <dgm:spPr/>
    </dgm:pt>
    <dgm:pt modelId="{AC897FBC-9716-47C3-AE50-0415E3FE3735}" type="pres">
      <dgm:prSet presAssocID="{E901A94A-23F0-4D11-AAC1-2635DD40BDE4}" presName="aNode" presStyleLbl="bgShp" presStyleIdx="2" presStyleCnt="3"/>
      <dgm:spPr/>
      <dgm:t>
        <a:bodyPr/>
        <a:lstStyle/>
        <a:p>
          <a:endParaRPr lang="th-TH"/>
        </a:p>
      </dgm:t>
    </dgm:pt>
    <dgm:pt modelId="{BE54CFDC-6A34-42B3-A8B1-497641FE61D1}" type="pres">
      <dgm:prSet presAssocID="{E901A94A-23F0-4D11-AAC1-2635DD40BDE4}" presName="textNode" presStyleLbl="bgShp" presStyleIdx="2" presStyleCnt="3"/>
      <dgm:spPr/>
      <dgm:t>
        <a:bodyPr/>
        <a:lstStyle/>
        <a:p>
          <a:endParaRPr lang="th-TH"/>
        </a:p>
      </dgm:t>
    </dgm:pt>
    <dgm:pt modelId="{CB85BD56-A1DD-4E06-BDA7-8909CF7D1E00}" type="pres">
      <dgm:prSet presAssocID="{E901A94A-23F0-4D11-AAC1-2635DD40BDE4}" presName="compChildNode" presStyleCnt="0"/>
      <dgm:spPr/>
    </dgm:pt>
    <dgm:pt modelId="{85440887-13F3-4F82-8E04-D5B055022F7D}" type="pres">
      <dgm:prSet presAssocID="{E901A94A-23F0-4D11-AAC1-2635DD40BDE4}" presName="theInnerList" presStyleCnt="0"/>
      <dgm:spPr/>
    </dgm:pt>
    <dgm:pt modelId="{979A4500-2D82-4890-929E-DFDB542ED212}" type="pres">
      <dgm:prSet presAssocID="{465EF81A-6BBB-4B8D-9545-205551E68BB8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AD109AB-C240-45BE-89F9-7833C131064B}" type="pres">
      <dgm:prSet presAssocID="{465EF81A-6BBB-4B8D-9545-205551E68BB8}" presName="aSpace2" presStyleCnt="0"/>
      <dgm:spPr/>
    </dgm:pt>
    <dgm:pt modelId="{B7A76CAD-B3B7-4224-B63B-B4C588EC90D4}" type="pres">
      <dgm:prSet presAssocID="{6D9C1AC5-DF82-4281-AE5F-E4B38F148F98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0BD537D-A045-420C-B431-D30AE1CEAA38}" type="presOf" srcId="{54089148-36FF-4BF0-BF60-7BA97DBECABC}" destId="{402C91D3-AFA5-4EFB-A73F-41644DA49261}" srcOrd="0" destOrd="0" presId="urn:microsoft.com/office/officeart/2005/8/layout/lProcess2"/>
    <dgm:cxn modelId="{E1EC9005-82FF-4B36-BF21-48E203E360CA}" type="presOf" srcId="{E901A94A-23F0-4D11-AAC1-2635DD40BDE4}" destId="{BE54CFDC-6A34-42B3-A8B1-497641FE61D1}" srcOrd="1" destOrd="0" presId="urn:microsoft.com/office/officeart/2005/8/layout/lProcess2"/>
    <dgm:cxn modelId="{14F61A2F-4C63-4CB8-B3B1-B1F7C66D76D5}" type="presOf" srcId="{72363307-A2BB-4DAA-BA68-5376525441E6}" destId="{CB87ADBA-8E2C-4C2B-9B75-DAA13B4F7594}" srcOrd="0" destOrd="0" presId="urn:microsoft.com/office/officeart/2005/8/layout/lProcess2"/>
    <dgm:cxn modelId="{7CA0526C-D3FD-4031-A9BA-3DAB32B670C6}" srcId="{E901A94A-23F0-4D11-AAC1-2635DD40BDE4}" destId="{6D9C1AC5-DF82-4281-AE5F-E4B38F148F98}" srcOrd="1" destOrd="0" parTransId="{65C02EFB-F4F8-41F2-87B3-41869F9CC6AD}" sibTransId="{0B0A76CB-E023-4745-9A9D-F867970E3ED1}"/>
    <dgm:cxn modelId="{B26D9003-5CDE-4FC5-8C87-95F9E5CCBF1D}" srcId="{C60246C3-2D42-41B3-9657-CF88C66118FE}" destId="{4BF0858C-BBF2-42FD-8BB7-37F01E18FAEE}" srcOrd="0" destOrd="0" parTransId="{CDF829A9-565F-4778-9DD7-F1877AFA6CD9}" sibTransId="{632A8E1B-4032-4DD7-BDA4-45275E739971}"/>
    <dgm:cxn modelId="{3F313E10-CF4D-479F-938E-48F4ABB3EE2A}" srcId="{046B7E24-BC0A-4F0A-8AA6-1D2228B76D85}" destId="{C60246C3-2D42-41B3-9657-CF88C66118FE}" srcOrd="1" destOrd="0" parTransId="{E08190E1-3DBF-482F-96C7-1325E8630989}" sibTransId="{AA918D11-3C5C-4143-94CC-700AABF6854E}"/>
    <dgm:cxn modelId="{39336E47-15A1-430C-B9E9-17862CBEA2CA}" srcId="{046B7E24-BC0A-4F0A-8AA6-1D2228B76D85}" destId="{E901A94A-23F0-4D11-AAC1-2635DD40BDE4}" srcOrd="2" destOrd="0" parTransId="{0FB29322-7B62-4AAA-9942-A1A10F9C41C6}" sibTransId="{2A1353C3-A001-456F-AF07-7E260BB4484F}"/>
    <dgm:cxn modelId="{C5BF4FFB-4B74-4D85-8013-4C25A2CC5693}" type="presOf" srcId="{465EF81A-6BBB-4B8D-9545-205551E68BB8}" destId="{979A4500-2D82-4890-929E-DFDB542ED212}" srcOrd="0" destOrd="0" presId="urn:microsoft.com/office/officeart/2005/8/layout/lProcess2"/>
    <dgm:cxn modelId="{C7B0CDA0-ED2A-4238-A4D6-5FAE2BE272A0}" srcId="{E901A94A-23F0-4D11-AAC1-2635DD40BDE4}" destId="{465EF81A-6BBB-4B8D-9545-205551E68BB8}" srcOrd="0" destOrd="0" parTransId="{19FED9B7-769E-4FAB-975D-D41AA2D6E5CE}" sibTransId="{FB94E979-52E1-42AA-8B9C-B0FB6B993302}"/>
    <dgm:cxn modelId="{23FBA251-4544-4B26-8FD2-C2E144C7E35F}" srcId="{046B7E24-BC0A-4F0A-8AA6-1D2228B76D85}" destId="{54089148-36FF-4BF0-BF60-7BA97DBECABC}" srcOrd="0" destOrd="0" parTransId="{34F6FE5F-CFFE-4FBD-84C5-498EF908DFA9}" sibTransId="{5446C478-7F78-418B-ACDA-82E065B2EBF5}"/>
    <dgm:cxn modelId="{6A479D7E-9E7C-4B1B-93BD-631755F7A377}" type="presOf" srcId="{E901A94A-23F0-4D11-AAC1-2635DD40BDE4}" destId="{AC897FBC-9716-47C3-AE50-0415E3FE3735}" srcOrd="0" destOrd="0" presId="urn:microsoft.com/office/officeart/2005/8/layout/lProcess2"/>
    <dgm:cxn modelId="{9A35B086-227A-4D23-ADF0-8103D12F758C}" type="presOf" srcId="{54089148-36FF-4BF0-BF60-7BA97DBECABC}" destId="{BFC67B3D-56C0-48E9-A3CA-8638913E629A}" srcOrd="1" destOrd="0" presId="urn:microsoft.com/office/officeart/2005/8/layout/lProcess2"/>
    <dgm:cxn modelId="{A2D96CC5-E5EA-42C3-9743-5B2C8464C4E6}" srcId="{54089148-36FF-4BF0-BF60-7BA97DBECABC}" destId="{72363307-A2BB-4DAA-BA68-5376525441E6}" srcOrd="0" destOrd="0" parTransId="{806BF3E5-380C-40AC-8D27-E9ED122D7341}" sibTransId="{E999B733-8897-4198-9EDF-ADD0D3232DBD}"/>
    <dgm:cxn modelId="{E5CD5A68-DEAD-4BE2-9670-77377B421529}" type="presOf" srcId="{C60246C3-2D42-41B3-9657-CF88C66118FE}" destId="{2C0B66DF-7989-4808-BB3D-37A2744D786A}" srcOrd="0" destOrd="0" presId="urn:microsoft.com/office/officeart/2005/8/layout/lProcess2"/>
    <dgm:cxn modelId="{5BB9460D-84A0-4265-9DD8-31688B64CBAA}" srcId="{C60246C3-2D42-41B3-9657-CF88C66118FE}" destId="{7822C998-532F-4724-834E-A651C1687AEF}" srcOrd="1" destOrd="0" parTransId="{32F8C80A-0609-4B2A-ADB8-B4367B123F59}" sibTransId="{BEC079A4-D133-473C-A5D2-7EC0E92B2876}"/>
    <dgm:cxn modelId="{5FF3AAD8-C7DC-4609-AE1A-C9C9420FC13B}" type="presOf" srcId="{C60246C3-2D42-41B3-9657-CF88C66118FE}" destId="{1D744F0B-985C-4C7A-8251-EB3396CAF3B8}" srcOrd="1" destOrd="0" presId="urn:microsoft.com/office/officeart/2005/8/layout/lProcess2"/>
    <dgm:cxn modelId="{AADA7DDB-16F3-4C3E-8140-8663875037F6}" type="presOf" srcId="{4BF0858C-BBF2-42FD-8BB7-37F01E18FAEE}" destId="{7A71BE32-082A-4AF7-8973-FE6046C6C462}" srcOrd="0" destOrd="0" presId="urn:microsoft.com/office/officeart/2005/8/layout/lProcess2"/>
    <dgm:cxn modelId="{3A52F2AF-6AEB-4F72-A6C4-7284F7198AA2}" type="presOf" srcId="{046B7E24-BC0A-4F0A-8AA6-1D2228B76D85}" destId="{B7C41B03-2D06-4DA9-9D31-7807B60BD3BE}" srcOrd="0" destOrd="0" presId="urn:microsoft.com/office/officeart/2005/8/layout/lProcess2"/>
    <dgm:cxn modelId="{FB69414E-F0C8-4328-971F-C381C72D414D}" type="presOf" srcId="{7822C998-532F-4724-834E-A651C1687AEF}" destId="{F6878EDF-76CB-4318-AD4D-2FCDC0B1A544}" srcOrd="0" destOrd="0" presId="urn:microsoft.com/office/officeart/2005/8/layout/lProcess2"/>
    <dgm:cxn modelId="{E8088E09-1996-4F3C-8AC1-9A834A37928B}" type="presOf" srcId="{6D9C1AC5-DF82-4281-AE5F-E4B38F148F98}" destId="{B7A76CAD-B3B7-4224-B63B-B4C588EC90D4}" srcOrd="0" destOrd="0" presId="urn:microsoft.com/office/officeart/2005/8/layout/lProcess2"/>
    <dgm:cxn modelId="{2B47A901-0F65-4CA6-8138-BDA389C0D94D}" type="presParOf" srcId="{B7C41B03-2D06-4DA9-9D31-7807B60BD3BE}" destId="{D80079D2-C82B-478E-8C3E-1909CD3097D4}" srcOrd="0" destOrd="0" presId="urn:microsoft.com/office/officeart/2005/8/layout/lProcess2"/>
    <dgm:cxn modelId="{7F5A00A5-E274-4A71-997E-40AE29AD7A8E}" type="presParOf" srcId="{D80079D2-C82B-478E-8C3E-1909CD3097D4}" destId="{402C91D3-AFA5-4EFB-A73F-41644DA49261}" srcOrd="0" destOrd="0" presId="urn:microsoft.com/office/officeart/2005/8/layout/lProcess2"/>
    <dgm:cxn modelId="{C2088A9A-C6E7-4443-B0CD-81029494556C}" type="presParOf" srcId="{D80079D2-C82B-478E-8C3E-1909CD3097D4}" destId="{BFC67B3D-56C0-48E9-A3CA-8638913E629A}" srcOrd="1" destOrd="0" presId="urn:microsoft.com/office/officeart/2005/8/layout/lProcess2"/>
    <dgm:cxn modelId="{45B5CF86-2066-47D7-BED1-3CFB47DDB7FC}" type="presParOf" srcId="{D80079D2-C82B-478E-8C3E-1909CD3097D4}" destId="{C5D7A784-9A8A-4D9D-AA46-BBA8D61BBD8D}" srcOrd="2" destOrd="0" presId="urn:microsoft.com/office/officeart/2005/8/layout/lProcess2"/>
    <dgm:cxn modelId="{D39CAB88-B651-4D48-8D0B-F10F38AC78FC}" type="presParOf" srcId="{C5D7A784-9A8A-4D9D-AA46-BBA8D61BBD8D}" destId="{D1542060-6DFE-41D0-AB7F-606256449794}" srcOrd="0" destOrd="0" presId="urn:microsoft.com/office/officeart/2005/8/layout/lProcess2"/>
    <dgm:cxn modelId="{1740C342-42B6-4881-88BF-386204E224B3}" type="presParOf" srcId="{D1542060-6DFE-41D0-AB7F-606256449794}" destId="{CB87ADBA-8E2C-4C2B-9B75-DAA13B4F7594}" srcOrd="0" destOrd="0" presId="urn:microsoft.com/office/officeart/2005/8/layout/lProcess2"/>
    <dgm:cxn modelId="{751B1E4B-3252-4119-B83D-479EDB5DDB33}" type="presParOf" srcId="{B7C41B03-2D06-4DA9-9D31-7807B60BD3BE}" destId="{62A4CD21-A8A9-43DD-B67F-1ED0B31589E5}" srcOrd="1" destOrd="0" presId="urn:microsoft.com/office/officeart/2005/8/layout/lProcess2"/>
    <dgm:cxn modelId="{84775834-B904-4631-BB33-A601E727415A}" type="presParOf" srcId="{B7C41B03-2D06-4DA9-9D31-7807B60BD3BE}" destId="{787113E3-DFFB-4150-9F12-EE9A1E3BD645}" srcOrd="2" destOrd="0" presId="urn:microsoft.com/office/officeart/2005/8/layout/lProcess2"/>
    <dgm:cxn modelId="{80FA7C3E-DD61-41BA-8B76-5E5A6D7A4C37}" type="presParOf" srcId="{787113E3-DFFB-4150-9F12-EE9A1E3BD645}" destId="{2C0B66DF-7989-4808-BB3D-37A2744D786A}" srcOrd="0" destOrd="0" presId="urn:microsoft.com/office/officeart/2005/8/layout/lProcess2"/>
    <dgm:cxn modelId="{A4835EC3-D2BA-4DC3-B941-39E56698DFEB}" type="presParOf" srcId="{787113E3-DFFB-4150-9F12-EE9A1E3BD645}" destId="{1D744F0B-985C-4C7A-8251-EB3396CAF3B8}" srcOrd="1" destOrd="0" presId="urn:microsoft.com/office/officeart/2005/8/layout/lProcess2"/>
    <dgm:cxn modelId="{5D8F4869-9D23-46AF-98CB-4A67A3B7AFF7}" type="presParOf" srcId="{787113E3-DFFB-4150-9F12-EE9A1E3BD645}" destId="{615B3460-EB9C-42BD-A2B5-3B3123940C73}" srcOrd="2" destOrd="0" presId="urn:microsoft.com/office/officeart/2005/8/layout/lProcess2"/>
    <dgm:cxn modelId="{0DE1B124-4AA9-4312-A048-A4748C70FCFD}" type="presParOf" srcId="{615B3460-EB9C-42BD-A2B5-3B3123940C73}" destId="{327BED8A-910D-4E98-9755-0EF4A870E36A}" srcOrd="0" destOrd="0" presId="urn:microsoft.com/office/officeart/2005/8/layout/lProcess2"/>
    <dgm:cxn modelId="{DAA2456A-78C8-44BF-A924-7B270FA4D3E1}" type="presParOf" srcId="{327BED8A-910D-4E98-9755-0EF4A870E36A}" destId="{7A71BE32-082A-4AF7-8973-FE6046C6C462}" srcOrd="0" destOrd="0" presId="urn:microsoft.com/office/officeart/2005/8/layout/lProcess2"/>
    <dgm:cxn modelId="{30CD33C4-F35F-4762-8945-BE1DA0498511}" type="presParOf" srcId="{327BED8A-910D-4E98-9755-0EF4A870E36A}" destId="{F84FE30D-852F-464F-8BB0-EA9CF9F976CD}" srcOrd="1" destOrd="0" presId="urn:microsoft.com/office/officeart/2005/8/layout/lProcess2"/>
    <dgm:cxn modelId="{CF0DC562-C71B-4D34-A40B-D54AD2A86D10}" type="presParOf" srcId="{327BED8A-910D-4E98-9755-0EF4A870E36A}" destId="{F6878EDF-76CB-4318-AD4D-2FCDC0B1A544}" srcOrd="2" destOrd="0" presId="urn:microsoft.com/office/officeart/2005/8/layout/lProcess2"/>
    <dgm:cxn modelId="{F8C0C7A4-FF09-43E1-8972-DA38D62596C7}" type="presParOf" srcId="{B7C41B03-2D06-4DA9-9D31-7807B60BD3BE}" destId="{E64CA479-3596-4E87-8D4B-FBA10CFE860D}" srcOrd="3" destOrd="0" presId="urn:microsoft.com/office/officeart/2005/8/layout/lProcess2"/>
    <dgm:cxn modelId="{8416AAE3-9494-48B2-9DC8-9381934A9B5C}" type="presParOf" srcId="{B7C41B03-2D06-4DA9-9D31-7807B60BD3BE}" destId="{275A5AE7-C19D-432C-8863-AD5D2B41509F}" srcOrd="4" destOrd="0" presId="urn:microsoft.com/office/officeart/2005/8/layout/lProcess2"/>
    <dgm:cxn modelId="{8F6C1917-D01B-4D0D-B283-4B0085A3508C}" type="presParOf" srcId="{275A5AE7-C19D-432C-8863-AD5D2B41509F}" destId="{AC897FBC-9716-47C3-AE50-0415E3FE3735}" srcOrd="0" destOrd="0" presId="urn:microsoft.com/office/officeart/2005/8/layout/lProcess2"/>
    <dgm:cxn modelId="{2C973451-2AB1-46A1-A21F-B35EBE7A7359}" type="presParOf" srcId="{275A5AE7-C19D-432C-8863-AD5D2B41509F}" destId="{BE54CFDC-6A34-42B3-A8B1-497641FE61D1}" srcOrd="1" destOrd="0" presId="urn:microsoft.com/office/officeart/2005/8/layout/lProcess2"/>
    <dgm:cxn modelId="{8DB3D015-2CAD-48FE-9338-AAF0860AF1BA}" type="presParOf" srcId="{275A5AE7-C19D-432C-8863-AD5D2B41509F}" destId="{CB85BD56-A1DD-4E06-BDA7-8909CF7D1E00}" srcOrd="2" destOrd="0" presId="urn:microsoft.com/office/officeart/2005/8/layout/lProcess2"/>
    <dgm:cxn modelId="{05CB748D-2846-493D-B0DC-4000D85E9D98}" type="presParOf" srcId="{CB85BD56-A1DD-4E06-BDA7-8909CF7D1E00}" destId="{85440887-13F3-4F82-8E04-D5B055022F7D}" srcOrd="0" destOrd="0" presId="urn:microsoft.com/office/officeart/2005/8/layout/lProcess2"/>
    <dgm:cxn modelId="{29A52D2F-9113-4B11-A4E3-68A4BBB26BEC}" type="presParOf" srcId="{85440887-13F3-4F82-8E04-D5B055022F7D}" destId="{979A4500-2D82-4890-929E-DFDB542ED212}" srcOrd="0" destOrd="0" presId="urn:microsoft.com/office/officeart/2005/8/layout/lProcess2"/>
    <dgm:cxn modelId="{D69F7B0E-7070-4842-A4BD-32957D2CDE20}" type="presParOf" srcId="{85440887-13F3-4F82-8E04-D5B055022F7D}" destId="{BAD109AB-C240-45BE-89F9-7833C131064B}" srcOrd="1" destOrd="0" presId="urn:microsoft.com/office/officeart/2005/8/layout/lProcess2"/>
    <dgm:cxn modelId="{70ACB594-2170-4D5A-99CC-AD181C9EBB8E}" type="presParOf" srcId="{85440887-13F3-4F82-8E04-D5B055022F7D}" destId="{B7A76CAD-B3B7-4224-B63B-B4C588EC90D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65BB7F9-BC04-4EDD-816A-F8BB5B1D9C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E3822B-5071-4C41-B0AA-3B0CAA5A36FF}">
      <dgm:prSet phldrT="[Text]"/>
      <dgm:spPr/>
      <dgm:t>
        <a:bodyPr/>
        <a:lstStyle/>
        <a:p>
          <a:r>
            <a:rPr lang="en-US" dirty="0"/>
            <a:t>Stage 1 &amp; 2 of the framework provides an easy approach of assessing service and identifying potential failures according to customer perspective </a:t>
          </a:r>
        </a:p>
      </dgm:t>
    </dgm:pt>
    <dgm:pt modelId="{0C41BC18-7B58-461C-B7F2-DB948056AB47}" type="parTrans" cxnId="{F6CBF693-E9B2-45B2-B55A-00FCDA742434}">
      <dgm:prSet/>
      <dgm:spPr/>
      <dgm:t>
        <a:bodyPr/>
        <a:lstStyle/>
        <a:p>
          <a:endParaRPr lang="en-US"/>
        </a:p>
      </dgm:t>
    </dgm:pt>
    <dgm:pt modelId="{8B807E72-439F-4CD9-A3C1-3DD25C34D8B1}" type="sibTrans" cxnId="{F6CBF693-E9B2-45B2-B55A-00FCDA742434}">
      <dgm:prSet/>
      <dgm:spPr/>
      <dgm:t>
        <a:bodyPr/>
        <a:lstStyle/>
        <a:p>
          <a:endParaRPr lang="en-US"/>
        </a:p>
      </dgm:t>
    </dgm:pt>
    <dgm:pt modelId="{9235E838-8E91-45DB-8EAC-B9AD9D5B23DF}">
      <dgm:prSet phldrT="[Text]" phldr="1"/>
      <dgm:spPr/>
      <dgm:t>
        <a:bodyPr/>
        <a:lstStyle/>
        <a:p>
          <a:endParaRPr lang="en-US"/>
        </a:p>
      </dgm:t>
    </dgm:pt>
    <dgm:pt modelId="{129E0053-5C49-4EF7-B326-1A8D77B21BF1}" type="parTrans" cxnId="{9FBAA693-3F62-4983-BF70-E6B42579F71B}">
      <dgm:prSet/>
      <dgm:spPr/>
      <dgm:t>
        <a:bodyPr/>
        <a:lstStyle/>
        <a:p>
          <a:endParaRPr lang="en-US"/>
        </a:p>
      </dgm:t>
    </dgm:pt>
    <dgm:pt modelId="{6F4AB9C6-58F5-47A2-A1E0-90B2BFE78539}" type="sibTrans" cxnId="{9FBAA693-3F62-4983-BF70-E6B42579F71B}">
      <dgm:prSet/>
      <dgm:spPr/>
      <dgm:t>
        <a:bodyPr/>
        <a:lstStyle/>
        <a:p>
          <a:endParaRPr lang="en-US"/>
        </a:p>
      </dgm:t>
    </dgm:pt>
    <dgm:pt modelId="{130B632E-5F9F-45B1-BEE9-186FB8D93B37}">
      <dgm:prSet phldrT="[Text]"/>
      <dgm:spPr/>
      <dgm:t>
        <a:bodyPr/>
        <a:lstStyle/>
        <a:p>
          <a:r>
            <a:rPr lang="en-US" dirty="0"/>
            <a:t>It is possible that without the two stages, some potential failures may not be considered</a:t>
          </a:r>
        </a:p>
      </dgm:t>
    </dgm:pt>
    <dgm:pt modelId="{9CF61C41-4CEE-4FDE-8F85-B166CDB1F491}" type="parTrans" cxnId="{16A23E2E-506C-4D32-BCBD-CC8EAE46886F}">
      <dgm:prSet/>
      <dgm:spPr/>
      <dgm:t>
        <a:bodyPr/>
        <a:lstStyle/>
        <a:p>
          <a:endParaRPr lang="en-US"/>
        </a:p>
      </dgm:t>
    </dgm:pt>
    <dgm:pt modelId="{F6C2E719-0E6D-4A2B-8E3D-CE651AA11FE6}" type="sibTrans" cxnId="{16A23E2E-506C-4D32-BCBD-CC8EAE46886F}">
      <dgm:prSet/>
      <dgm:spPr/>
      <dgm:t>
        <a:bodyPr/>
        <a:lstStyle/>
        <a:p>
          <a:endParaRPr lang="en-US"/>
        </a:p>
      </dgm:t>
    </dgm:pt>
    <dgm:pt modelId="{BE58C178-8417-4FE2-B107-B766EA38339B}">
      <dgm:prSet phldrT="[Text]" phldr="1"/>
      <dgm:spPr/>
      <dgm:t>
        <a:bodyPr/>
        <a:lstStyle/>
        <a:p>
          <a:endParaRPr lang="en-US" dirty="0"/>
        </a:p>
      </dgm:t>
    </dgm:pt>
    <dgm:pt modelId="{ED77A605-4675-438E-8431-CCC33C4A0580}" type="parTrans" cxnId="{8A9B4B8C-1498-40D4-BA99-5AD854D48457}">
      <dgm:prSet/>
      <dgm:spPr/>
      <dgm:t>
        <a:bodyPr/>
        <a:lstStyle/>
        <a:p>
          <a:endParaRPr lang="en-US"/>
        </a:p>
      </dgm:t>
    </dgm:pt>
    <dgm:pt modelId="{A017FFCD-0AF8-446D-BD86-64E811614730}" type="sibTrans" cxnId="{8A9B4B8C-1498-40D4-BA99-5AD854D48457}">
      <dgm:prSet/>
      <dgm:spPr/>
      <dgm:t>
        <a:bodyPr/>
        <a:lstStyle/>
        <a:p>
          <a:endParaRPr lang="en-US"/>
        </a:p>
      </dgm:t>
    </dgm:pt>
    <dgm:pt modelId="{6E4C9FC5-6403-492D-884E-65AFB2AB5DB9}" type="pres">
      <dgm:prSet presAssocID="{665BB7F9-BC04-4EDD-816A-F8BB5B1D9C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A30E561-1794-4826-8E54-B246D84934E2}" type="pres">
      <dgm:prSet presAssocID="{BFE3822B-5071-4C41-B0AA-3B0CAA5A36F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F49DCF5-E99D-40DF-B7D1-272FB1B53E30}" type="pres">
      <dgm:prSet presAssocID="{BFE3822B-5071-4C41-B0AA-3B0CAA5A36F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B158329-21D4-440B-AC66-5C832FBEABEA}" type="pres">
      <dgm:prSet presAssocID="{130B632E-5F9F-45B1-BEE9-186FB8D93B3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A737F3-2958-4D66-BB59-2C4247FAAF2A}" type="pres">
      <dgm:prSet presAssocID="{130B632E-5F9F-45B1-BEE9-186FB8D93B3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A82CDF9-2043-4CA5-8954-F0C70688B30E}" type="presOf" srcId="{130B632E-5F9F-45B1-BEE9-186FB8D93B37}" destId="{FB158329-21D4-440B-AC66-5C832FBEABEA}" srcOrd="0" destOrd="0" presId="urn:microsoft.com/office/officeart/2005/8/layout/vList2"/>
    <dgm:cxn modelId="{37E59942-26B1-4F0F-817E-6B46A36B06BB}" type="presOf" srcId="{BE58C178-8417-4FE2-B107-B766EA38339B}" destId="{00A737F3-2958-4D66-BB59-2C4247FAAF2A}" srcOrd="0" destOrd="0" presId="urn:microsoft.com/office/officeart/2005/8/layout/vList2"/>
    <dgm:cxn modelId="{F6CBF693-E9B2-45B2-B55A-00FCDA742434}" srcId="{665BB7F9-BC04-4EDD-816A-F8BB5B1D9C33}" destId="{BFE3822B-5071-4C41-B0AA-3B0CAA5A36FF}" srcOrd="0" destOrd="0" parTransId="{0C41BC18-7B58-461C-B7F2-DB948056AB47}" sibTransId="{8B807E72-439F-4CD9-A3C1-3DD25C34D8B1}"/>
    <dgm:cxn modelId="{F7096AA1-3879-488A-B24E-A5BCBED4D6C5}" type="presOf" srcId="{BFE3822B-5071-4C41-B0AA-3B0CAA5A36FF}" destId="{6A30E561-1794-4826-8E54-B246D84934E2}" srcOrd="0" destOrd="0" presId="urn:microsoft.com/office/officeart/2005/8/layout/vList2"/>
    <dgm:cxn modelId="{9FBAA693-3F62-4983-BF70-E6B42579F71B}" srcId="{BFE3822B-5071-4C41-B0AA-3B0CAA5A36FF}" destId="{9235E838-8E91-45DB-8EAC-B9AD9D5B23DF}" srcOrd="0" destOrd="0" parTransId="{129E0053-5C49-4EF7-B326-1A8D77B21BF1}" sibTransId="{6F4AB9C6-58F5-47A2-A1E0-90B2BFE78539}"/>
    <dgm:cxn modelId="{56054413-77B3-4E99-B710-F5449B681294}" type="presOf" srcId="{9235E838-8E91-45DB-8EAC-B9AD9D5B23DF}" destId="{7F49DCF5-E99D-40DF-B7D1-272FB1B53E30}" srcOrd="0" destOrd="0" presId="urn:microsoft.com/office/officeart/2005/8/layout/vList2"/>
    <dgm:cxn modelId="{8A9B4B8C-1498-40D4-BA99-5AD854D48457}" srcId="{130B632E-5F9F-45B1-BEE9-186FB8D93B37}" destId="{BE58C178-8417-4FE2-B107-B766EA38339B}" srcOrd="0" destOrd="0" parTransId="{ED77A605-4675-438E-8431-CCC33C4A0580}" sibTransId="{A017FFCD-0AF8-446D-BD86-64E811614730}"/>
    <dgm:cxn modelId="{29F463EC-8060-4F49-83FC-7BBA9D9D56BB}" type="presOf" srcId="{665BB7F9-BC04-4EDD-816A-F8BB5B1D9C33}" destId="{6E4C9FC5-6403-492D-884E-65AFB2AB5DB9}" srcOrd="0" destOrd="0" presId="urn:microsoft.com/office/officeart/2005/8/layout/vList2"/>
    <dgm:cxn modelId="{16A23E2E-506C-4D32-BCBD-CC8EAE46886F}" srcId="{665BB7F9-BC04-4EDD-816A-F8BB5B1D9C33}" destId="{130B632E-5F9F-45B1-BEE9-186FB8D93B37}" srcOrd="1" destOrd="0" parTransId="{9CF61C41-4CEE-4FDE-8F85-B166CDB1F491}" sibTransId="{F6C2E719-0E6D-4A2B-8E3D-CE651AA11FE6}"/>
    <dgm:cxn modelId="{EA5A1420-F684-457E-B311-D84D7A6D6411}" type="presParOf" srcId="{6E4C9FC5-6403-492D-884E-65AFB2AB5DB9}" destId="{6A30E561-1794-4826-8E54-B246D84934E2}" srcOrd="0" destOrd="0" presId="urn:microsoft.com/office/officeart/2005/8/layout/vList2"/>
    <dgm:cxn modelId="{2F0D4484-3A9C-4CA3-9934-C3D15D72B838}" type="presParOf" srcId="{6E4C9FC5-6403-492D-884E-65AFB2AB5DB9}" destId="{7F49DCF5-E99D-40DF-B7D1-272FB1B53E30}" srcOrd="1" destOrd="0" presId="urn:microsoft.com/office/officeart/2005/8/layout/vList2"/>
    <dgm:cxn modelId="{58401020-C0EE-4D35-BE48-5D9E1AEB79ED}" type="presParOf" srcId="{6E4C9FC5-6403-492D-884E-65AFB2AB5DB9}" destId="{FB158329-21D4-440B-AC66-5C832FBEABEA}" srcOrd="2" destOrd="0" presId="urn:microsoft.com/office/officeart/2005/8/layout/vList2"/>
    <dgm:cxn modelId="{309C96EF-5DFA-4960-9A89-1AB9D0896567}" type="presParOf" srcId="{6E4C9FC5-6403-492D-884E-65AFB2AB5DB9}" destId="{00A737F3-2958-4D66-BB59-2C4247FAAF2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525E585-D8D9-4E25-B1C5-B6D9202C34C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6C700F7-1068-48BF-ADFD-97A604D57F95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800" dirty="0"/>
            <a:t>It is possible that failures according to mechanic and  </a:t>
          </a:r>
          <a:r>
            <a:rPr lang="en-US" sz="1800" dirty="0" err="1"/>
            <a:t>humanic</a:t>
          </a:r>
          <a:r>
            <a:rPr lang="en-US" sz="1800" dirty="0"/>
            <a:t> aspects of the service will be missed </a:t>
          </a:r>
        </a:p>
      </dgm:t>
    </dgm:pt>
    <dgm:pt modelId="{629E5B1F-2D24-4787-A345-C4D27E668566}" type="parTrans" cxnId="{231802FF-C455-450E-809B-281A5511767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E40A5E4-AEA5-4694-B953-D202B82707CF}" type="sibTrans" cxnId="{231802FF-C455-450E-809B-281A5511767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1E3312C-3C90-44D8-A0DC-F8A58DA044C8}">
      <dgm:prSet phldrT="[Text]" custT="1"/>
      <dgm:spPr/>
      <dgm:t>
        <a:bodyPr/>
        <a:lstStyle/>
        <a:p>
          <a:r>
            <a:rPr lang="en-US" sz="1800"/>
            <a:t>Some latent needs and expectations of students may be missed</a:t>
          </a:r>
          <a:endParaRPr lang="en-US" sz="1800" dirty="0"/>
        </a:p>
      </dgm:t>
    </dgm:pt>
    <dgm:pt modelId="{7F4F1980-D11C-4F34-8C6E-AAC39B4169E2}" type="parTrans" cxnId="{CC6A20D0-4A39-4E7D-8670-317084A80465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DED1B92-F77F-4968-8BEF-B5B83A49F37B}" type="sibTrans" cxnId="{CC6A20D0-4A39-4E7D-8670-317084A80465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EFC8BEE-746F-4FFF-A638-4B39D9A3B2C3}">
      <dgm:prSet phldrT="[Text]" custT="1"/>
      <dgm:spPr/>
      <dgm:t>
        <a:bodyPr/>
        <a:lstStyle/>
        <a:p>
          <a:r>
            <a:rPr lang="en-US" sz="1800"/>
            <a:t>Some failures arising from activities of students not illustrated in the flow may be missed</a:t>
          </a:r>
          <a:endParaRPr lang="en-US" sz="1800" dirty="0"/>
        </a:p>
      </dgm:t>
    </dgm:pt>
    <dgm:pt modelId="{6FB3E30F-AECB-4070-B12A-AFFA39E0DE82}" type="parTrans" cxnId="{5681B975-AACA-44F2-992E-6BE9F2159C2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0CDE13E-1A18-478B-ADEC-55D512440242}" type="sibTrans" cxnId="{5681B975-AACA-44F2-992E-6BE9F2159C2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A80286B-0834-418F-AD7B-1087521FECF2}">
      <dgm:prSet phldrT="[Text]" custT="1"/>
      <dgm:spPr/>
      <dgm:t>
        <a:bodyPr/>
        <a:lstStyle/>
        <a:p>
          <a:r>
            <a:rPr lang="en-US" sz="1800" dirty="0"/>
            <a:t>Example, inaccurate loading of desired subjects of students </a:t>
          </a:r>
        </a:p>
      </dgm:t>
    </dgm:pt>
    <dgm:pt modelId="{86A53763-CC34-4323-9096-BC2833A63EED}" type="parTrans" cxnId="{62E85C24-160A-4636-8EEF-3681840DB6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BF2C28-567D-40EA-8BB7-F72576CD84FC}" type="sibTrans" cxnId="{62E85C24-160A-4636-8EEF-3681840DB6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4E5318-2F59-406E-871D-86216C658F44}">
      <dgm:prSet phldrT="[Text]" custT="1"/>
      <dgm:spPr/>
      <dgm:t>
        <a:bodyPr/>
        <a:lstStyle/>
        <a:p>
          <a:r>
            <a:rPr lang="en-US" sz="1800" dirty="0"/>
            <a:t>Negative behavior of service providers and poor state and condition of the service environment </a:t>
          </a:r>
        </a:p>
      </dgm:t>
    </dgm:pt>
    <dgm:pt modelId="{1A605E20-6AFA-47D9-8126-8D8B1D324408}" type="parTrans" cxnId="{A9CBFF1B-F6FB-41B6-9AAF-C7A5B3960A8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A78B60-875C-418E-ABEE-1C7C0CAA7C20}" type="sibTrans" cxnId="{A9CBFF1B-F6FB-41B6-9AAF-C7A5B3960A8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692E15-173E-4544-8BCB-176A42DC2F01}">
      <dgm:prSet phldrT="[Text]" custT="1"/>
      <dgm:spPr/>
      <dgm:t>
        <a:bodyPr/>
        <a:lstStyle/>
        <a:p>
          <a:r>
            <a:rPr lang="en-US" sz="1800" dirty="0"/>
            <a:t>Example, long queue and difficult to find sections in the enrolment area</a:t>
          </a:r>
        </a:p>
      </dgm:t>
    </dgm:pt>
    <dgm:pt modelId="{7BEC6FA1-BD21-4967-8D43-23F9EB6DC93E}" type="parTrans" cxnId="{9A0275B3-913B-4C0C-A174-C558B96B450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88CB50-0725-49E4-B323-22D139E5D5FE}" type="sibTrans" cxnId="{9A0275B3-913B-4C0C-A174-C558B96B450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086F4E-CC4F-4864-B6C3-FE7418397164}" type="pres">
      <dgm:prSet presAssocID="{0525E585-D8D9-4E25-B1C5-B6D9202C34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88B15CF-AF45-4139-8048-D864D84B0FC4}" type="pres">
      <dgm:prSet presAssocID="{66C700F7-1068-48BF-ADFD-97A604D57F9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F6645D-5B2A-4F70-9B75-2B27DB0F973C}" type="pres">
      <dgm:prSet presAssocID="{66C700F7-1068-48BF-ADFD-97A604D57F95}" presName="childText" presStyleLbl="revTx" presStyleIdx="0" presStyleCnt="3" custScaleX="8562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BF413CC-7C32-47A1-86B3-765C149553C9}" type="pres">
      <dgm:prSet presAssocID="{A1E3312C-3C90-44D8-A0DC-F8A58DA044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2956888-EE09-4AF0-B36F-2F54B63D8742}" type="pres">
      <dgm:prSet presAssocID="{A1E3312C-3C90-44D8-A0DC-F8A58DA044C8}" presName="childText" presStyleLbl="revTx" presStyleIdx="1" presStyleCnt="3" custScaleX="8429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2AEC397-86F8-4344-91E5-AE4B35BC8B8B}" type="pres">
      <dgm:prSet presAssocID="{2EFC8BEE-746F-4FFF-A638-4B39D9A3B2C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E026854-A063-421F-85C6-C253C38BC009}" type="pres">
      <dgm:prSet presAssocID="{2EFC8BEE-746F-4FFF-A638-4B39D9A3B2C3}" presName="childText" presStyleLbl="revTx" presStyleIdx="2" presStyleCnt="3" custScaleX="8596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BD53E9E-2C4F-4972-B082-5EF5A721797B}" type="presOf" srcId="{0525E585-D8D9-4E25-B1C5-B6D9202C34CD}" destId="{95086F4E-CC4F-4864-B6C3-FE7418397164}" srcOrd="0" destOrd="0" presId="urn:microsoft.com/office/officeart/2005/8/layout/vList2"/>
    <dgm:cxn modelId="{EADDEB8A-9452-4E17-8CA2-73D9C25CA3F7}" type="presOf" srcId="{7A80286B-0834-418F-AD7B-1087521FECF2}" destId="{A2956888-EE09-4AF0-B36F-2F54B63D8742}" srcOrd="0" destOrd="0" presId="urn:microsoft.com/office/officeart/2005/8/layout/vList2"/>
    <dgm:cxn modelId="{231802FF-C455-450E-809B-281A5511767E}" srcId="{0525E585-D8D9-4E25-B1C5-B6D9202C34CD}" destId="{66C700F7-1068-48BF-ADFD-97A604D57F95}" srcOrd="0" destOrd="0" parTransId="{629E5B1F-2D24-4787-A345-C4D27E668566}" sibTransId="{DE40A5E4-AEA5-4694-B953-D202B82707CF}"/>
    <dgm:cxn modelId="{DECDC0FA-8CE1-4718-8F89-729E039EAE71}" type="presOf" srcId="{87692E15-173E-4544-8BCB-176A42DC2F01}" destId="{BE026854-A063-421F-85C6-C253C38BC009}" srcOrd="0" destOrd="0" presId="urn:microsoft.com/office/officeart/2005/8/layout/vList2"/>
    <dgm:cxn modelId="{BF8DDC3E-A2D1-4E46-8247-ED8BCB05FCF8}" type="presOf" srcId="{CC4E5318-2F59-406E-871D-86216C658F44}" destId="{AAF6645D-5B2A-4F70-9B75-2B27DB0F973C}" srcOrd="0" destOrd="0" presId="urn:microsoft.com/office/officeart/2005/8/layout/vList2"/>
    <dgm:cxn modelId="{A9CBFF1B-F6FB-41B6-9AAF-C7A5B3960A8B}" srcId="{66C700F7-1068-48BF-ADFD-97A604D57F95}" destId="{CC4E5318-2F59-406E-871D-86216C658F44}" srcOrd="0" destOrd="0" parTransId="{1A605E20-6AFA-47D9-8126-8D8B1D324408}" sibTransId="{F2A78B60-875C-418E-ABEE-1C7C0CAA7C20}"/>
    <dgm:cxn modelId="{E01B17A8-DF6C-4015-8806-5657ACB1BD17}" type="presOf" srcId="{66C700F7-1068-48BF-ADFD-97A604D57F95}" destId="{A88B15CF-AF45-4139-8048-D864D84B0FC4}" srcOrd="0" destOrd="0" presId="urn:microsoft.com/office/officeart/2005/8/layout/vList2"/>
    <dgm:cxn modelId="{5681B975-AACA-44F2-992E-6BE9F2159C2A}" srcId="{0525E585-D8D9-4E25-B1C5-B6D9202C34CD}" destId="{2EFC8BEE-746F-4FFF-A638-4B39D9A3B2C3}" srcOrd="2" destOrd="0" parTransId="{6FB3E30F-AECB-4070-B12A-AFFA39E0DE82}" sibTransId="{70CDE13E-1A18-478B-ADEC-55D512440242}"/>
    <dgm:cxn modelId="{AD6F1C0F-133A-40B3-9133-0E3E1451D53C}" type="presOf" srcId="{2EFC8BEE-746F-4FFF-A638-4B39D9A3B2C3}" destId="{12AEC397-86F8-4344-91E5-AE4B35BC8B8B}" srcOrd="0" destOrd="0" presId="urn:microsoft.com/office/officeart/2005/8/layout/vList2"/>
    <dgm:cxn modelId="{CC6A20D0-4A39-4E7D-8670-317084A80465}" srcId="{0525E585-D8D9-4E25-B1C5-B6D9202C34CD}" destId="{A1E3312C-3C90-44D8-A0DC-F8A58DA044C8}" srcOrd="1" destOrd="0" parTransId="{7F4F1980-D11C-4F34-8C6E-AAC39B4169E2}" sibTransId="{BDED1B92-F77F-4968-8BEF-B5B83A49F37B}"/>
    <dgm:cxn modelId="{F3401AC0-FAA6-4FDA-BE21-2B6F31483FEE}" type="presOf" srcId="{A1E3312C-3C90-44D8-A0DC-F8A58DA044C8}" destId="{BBF413CC-7C32-47A1-86B3-765C149553C9}" srcOrd="0" destOrd="0" presId="urn:microsoft.com/office/officeart/2005/8/layout/vList2"/>
    <dgm:cxn modelId="{9A0275B3-913B-4C0C-A174-C558B96B4500}" srcId="{2EFC8BEE-746F-4FFF-A638-4B39D9A3B2C3}" destId="{87692E15-173E-4544-8BCB-176A42DC2F01}" srcOrd="0" destOrd="0" parTransId="{7BEC6FA1-BD21-4967-8D43-23F9EB6DC93E}" sibTransId="{0188CB50-0725-49E4-B323-22D139E5D5FE}"/>
    <dgm:cxn modelId="{62E85C24-160A-4636-8EEF-3681840DB6E6}" srcId="{A1E3312C-3C90-44D8-A0DC-F8A58DA044C8}" destId="{7A80286B-0834-418F-AD7B-1087521FECF2}" srcOrd="0" destOrd="0" parTransId="{86A53763-CC34-4323-9096-BC2833A63EED}" sibTransId="{2EBF2C28-567D-40EA-8BB7-F72576CD84FC}"/>
    <dgm:cxn modelId="{810E62AD-DF2A-499C-8EE4-2A9134FEE8BA}" type="presParOf" srcId="{95086F4E-CC4F-4864-B6C3-FE7418397164}" destId="{A88B15CF-AF45-4139-8048-D864D84B0FC4}" srcOrd="0" destOrd="0" presId="urn:microsoft.com/office/officeart/2005/8/layout/vList2"/>
    <dgm:cxn modelId="{D50D3BBA-0980-469C-AE15-2C2B4E0784B7}" type="presParOf" srcId="{95086F4E-CC4F-4864-B6C3-FE7418397164}" destId="{AAF6645D-5B2A-4F70-9B75-2B27DB0F973C}" srcOrd="1" destOrd="0" presId="urn:microsoft.com/office/officeart/2005/8/layout/vList2"/>
    <dgm:cxn modelId="{2BD2F34E-A338-44FE-B53C-1DEB30363357}" type="presParOf" srcId="{95086F4E-CC4F-4864-B6C3-FE7418397164}" destId="{BBF413CC-7C32-47A1-86B3-765C149553C9}" srcOrd="2" destOrd="0" presId="urn:microsoft.com/office/officeart/2005/8/layout/vList2"/>
    <dgm:cxn modelId="{11D95D24-53E7-4EFF-AD38-B9BDB90401C2}" type="presParOf" srcId="{95086F4E-CC4F-4864-B6C3-FE7418397164}" destId="{A2956888-EE09-4AF0-B36F-2F54B63D8742}" srcOrd="3" destOrd="0" presId="urn:microsoft.com/office/officeart/2005/8/layout/vList2"/>
    <dgm:cxn modelId="{8C80781D-79A6-4141-B0CE-EE56A2DEB4D4}" type="presParOf" srcId="{95086F4E-CC4F-4864-B6C3-FE7418397164}" destId="{12AEC397-86F8-4344-91E5-AE4B35BC8B8B}" srcOrd="4" destOrd="0" presId="urn:microsoft.com/office/officeart/2005/8/layout/vList2"/>
    <dgm:cxn modelId="{B718E6D4-8F5D-4771-9886-AB374B897A95}" type="presParOf" srcId="{95086F4E-CC4F-4864-B6C3-FE7418397164}" destId="{BE026854-A063-421F-85C6-C253C38BC00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A25813-DDD3-4018-B65C-26449EF84ED3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B306B08-5558-4BAA-94E0-D9F6ACBC1F32}">
      <dgm:prSet phldrT="[Text]" custT="1"/>
      <dgm:spPr/>
      <dgm:t>
        <a:bodyPr/>
        <a:lstStyle/>
        <a:p>
          <a:r>
            <a:rPr lang="en-US" sz="1900" b="1" dirty="0"/>
            <a:t>     </a:t>
          </a:r>
          <a:r>
            <a:rPr lang="en-US" sz="2000" b="1" dirty="0">
              <a:latin typeface="Franklin Gothic Medium Cond" panose="020B0606030402020204" pitchFamily="34" charset="0"/>
            </a:rPr>
            <a:t>Understand Customer Journey</a:t>
          </a:r>
        </a:p>
      </dgm:t>
    </dgm:pt>
    <dgm:pt modelId="{97A09BD6-0643-49CA-882A-9E2DE0ADB2A0}" type="parTrans" cxnId="{3504FB76-6520-45E6-A06E-F62BB562BF5A}">
      <dgm:prSet/>
      <dgm:spPr/>
      <dgm:t>
        <a:bodyPr/>
        <a:lstStyle/>
        <a:p>
          <a:endParaRPr lang="en-US"/>
        </a:p>
      </dgm:t>
    </dgm:pt>
    <dgm:pt modelId="{0762FB12-F811-46CA-B990-F88E4E49EB0B}" type="sibTrans" cxnId="{3504FB76-6520-45E6-A06E-F62BB562BF5A}">
      <dgm:prSet/>
      <dgm:spPr/>
      <dgm:t>
        <a:bodyPr/>
        <a:lstStyle/>
        <a:p>
          <a:endParaRPr lang="en-US"/>
        </a:p>
      </dgm:t>
    </dgm:pt>
    <dgm:pt modelId="{005A833E-9FC7-4EA7-929C-9991D25632E8}">
      <dgm:prSet phldrT="[Text]" custT="1"/>
      <dgm:spPr/>
      <dgm:t>
        <a:bodyPr/>
        <a:lstStyle/>
        <a:p>
          <a:r>
            <a:rPr lang="en-US" sz="1800" dirty="0">
              <a:latin typeface="Franklin Gothic Medium" panose="020B0603020102020204" pitchFamily="34" charset="0"/>
            </a:rPr>
            <a:t>Inventory of customer activities, expected outcomes and touchpoints</a:t>
          </a:r>
        </a:p>
      </dgm:t>
    </dgm:pt>
    <dgm:pt modelId="{9833CC97-7F98-4D22-B1D0-138F876D9A25}" type="parTrans" cxnId="{04ABE9F7-F7F3-4849-99BA-D4C9AEFF6CD3}">
      <dgm:prSet/>
      <dgm:spPr/>
      <dgm:t>
        <a:bodyPr/>
        <a:lstStyle/>
        <a:p>
          <a:endParaRPr lang="en-US"/>
        </a:p>
      </dgm:t>
    </dgm:pt>
    <dgm:pt modelId="{5AC476C8-5723-4345-A04B-7B6921DFE97E}" type="sibTrans" cxnId="{04ABE9F7-F7F3-4849-99BA-D4C9AEFF6CD3}">
      <dgm:prSet/>
      <dgm:spPr/>
      <dgm:t>
        <a:bodyPr/>
        <a:lstStyle/>
        <a:p>
          <a:endParaRPr lang="en-US"/>
        </a:p>
      </dgm:t>
    </dgm:pt>
    <dgm:pt modelId="{5238AD61-26E6-4FE7-A726-71C022D1C75C}" type="pres">
      <dgm:prSet presAssocID="{2CA25813-DDD3-4018-B65C-26449EF84ED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3D4C70B-7050-435F-A289-9575A9EBAF4D}" type="pres">
      <dgm:prSet presAssocID="{2B306B08-5558-4BAA-94E0-D9F6ACBC1F32}" presName="compNode" presStyleCnt="0"/>
      <dgm:spPr/>
    </dgm:pt>
    <dgm:pt modelId="{1FB62C3C-8788-439F-938E-746EA1CAA4B6}" type="pres">
      <dgm:prSet presAssocID="{2B306B08-5558-4BAA-94E0-D9F6ACBC1F32}" presName="aNode" presStyleLbl="bgShp" presStyleIdx="0" presStyleCnt="1" custLinFactNeighborX="178" custLinFactNeighborY="-12131"/>
      <dgm:spPr/>
      <dgm:t>
        <a:bodyPr/>
        <a:lstStyle/>
        <a:p>
          <a:endParaRPr lang="th-TH"/>
        </a:p>
      </dgm:t>
    </dgm:pt>
    <dgm:pt modelId="{C825A54F-EAF2-4F74-9E44-931A17BAFF49}" type="pres">
      <dgm:prSet presAssocID="{2B306B08-5558-4BAA-94E0-D9F6ACBC1F32}" presName="textNode" presStyleLbl="bgShp" presStyleIdx="0" presStyleCnt="1"/>
      <dgm:spPr/>
      <dgm:t>
        <a:bodyPr/>
        <a:lstStyle/>
        <a:p>
          <a:endParaRPr lang="th-TH"/>
        </a:p>
      </dgm:t>
    </dgm:pt>
    <dgm:pt modelId="{B69C9208-7887-492F-AEBA-17C9BD5FBCB1}" type="pres">
      <dgm:prSet presAssocID="{2B306B08-5558-4BAA-94E0-D9F6ACBC1F32}" presName="compChildNode" presStyleCnt="0"/>
      <dgm:spPr/>
    </dgm:pt>
    <dgm:pt modelId="{0CF815CA-3E34-43DC-9349-7A9BBFD5D279}" type="pres">
      <dgm:prSet presAssocID="{2B306B08-5558-4BAA-94E0-D9F6ACBC1F32}" presName="theInnerList" presStyleCnt="0"/>
      <dgm:spPr/>
    </dgm:pt>
    <dgm:pt modelId="{DD2DB770-2E8C-4F9F-916F-802663E6111A}" type="pres">
      <dgm:prSet presAssocID="{005A833E-9FC7-4EA7-929C-9991D25632E8}" presName="childNode" presStyleLbl="node1" presStyleIdx="0" presStyleCnt="1" custScaleX="110978" custScaleY="91757" custLinFactNeighborX="295" custLinFactNeighborY="-458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504FB76-6520-45E6-A06E-F62BB562BF5A}" srcId="{2CA25813-DDD3-4018-B65C-26449EF84ED3}" destId="{2B306B08-5558-4BAA-94E0-D9F6ACBC1F32}" srcOrd="0" destOrd="0" parTransId="{97A09BD6-0643-49CA-882A-9E2DE0ADB2A0}" sibTransId="{0762FB12-F811-46CA-B990-F88E4E49EB0B}"/>
    <dgm:cxn modelId="{E87A0779-6458-45D9-BF88-84EB4995AA3C}" type="presOf" srcId="{2B306B08-5558-4BAA-94E0-D9F6ACBC1F32}" destId="{C825A54F-EAF2-4F74-9E44-931A17BAFF49}" srcOrd="1" destOrd="0" presId="urn:microsoft.com/office/officeart/2005/8/layout/lProcess2"/>
    <dgm:cxn modelId="{D2C9277B-98C4-48E9-BA43-1E2A0112722A}" type="presOf" srcId="{2CA25813-DDD3-4018-B65C-26449EF84ED3}" destId="{5238AD61-26E6-4FE7-A726-71C022D1C75C}" srcOrd="0" destOrd="0" presId="urn:microsoft.com/office/officeart/2005/8/layout/lProcess2"/>
    <dgm:cxn modelId="{C83F634A-8E38-45ED-974A-43A981094008}" type="presOf" srcId="{2B306B08-5558-4BAA-94E0-D9F6ACBC1F32}" destId="{1FB62C3C-8788-439F-938E-746EA1CAA4B6}" srcOrd="0" destOrd="0" presId="urn:microsoft.com/office/officeart/2005/8/layout/lProcess2"/>
    <dgm:cxn modelId="{99890EF4-8546-42AA-8379-A6238D299D5D}" type="presOf" srcId="{005A833E-9FC7-4EA7-929C-9991D25632E8}" destId="{DD2DB770-2E8C-4F9F-916F-802663E6111A}" srcOrd="0" destOrd="0" presId="urn:microsoft.com/office/officeart/2005/8/layout/lProcess2"/>
    <dgm:cxn modelId="{04ABE9F7-F7F3-4849-99BA-D4C9AEFF6CD3}" srcId="{2B306B08-5558-4BAA-94E0-D9F6ACBC1F32}" destId="{005A833E-9FC7-4EA7-929C-9991D25632E8}" srcOrd="0" destOrd="0" parTransId="{9833CC97-7F98-4D22-B1D0-138F876D9A25}" sibTransId="{5AC476C8-5723-4345-A04B-7B6921DFE97E}"/>
    <dgm:cxn modelId="{02384A1B-782F-4C38-981A-623C0CB49DD9}" type="presParOf" srcId="{5238AD61-26E6-4FE7-A726-71C022D1C75C}" destId="{A3D4C70B-7050-435F-A289-9575A9EBAF4D}" srcOrd="0" destOrd="0" presId="urn:microsoft.com/office/officeart/2005/8/layout/lProcess2"/>
    <dgm:cxn modelId="{FCDFD199-5378-483C-A3C6-E580D8BA0C3D}" type="presParOf" srcId="{A3D4C70B-7050-435F-A289-9575A9EBAF4D}" destId="{1FB62C3C-8788-439F-938E-746EA1CAA4B6}" srcOrd="0" destOrd="0" presId="urn:microsoft.com/office/officeart/2005/8/layout/lProcess2"/>
    <dgm:cxn modelId="{6FA61935-E13A-4809-AE0E-489DE71E23A2}" type="presParOf" srcId="{A3D4C70B-7050-435F-A289-9575A9EBAF4D}" destId="{C825A54F-EAF2-4F74-9E44-931A17BAFF49}" srcOrd="1" destOrd="0" presId="urn:microsoft.com/office/officeart/2005/8/layout/lProcess2"/>
    <dgm:cxn modelId="{FA571FFE-B156-4134-BCAF-3846739C5718}" type="presParOf" srcId="{A3D4C70B-7050-435F-A289-9575A9EBAF4D}" destId="{B69C9208-7887-492F-AEBA-17C9BD5FBCB1}" srcOrd="2" destOrd="0" presId="urn:microsoft.com/office/officeart/2005/8/layout/lProcess2"/>
    <dgm:cxn modelId="{29F20A77-BE94-4DC1-8AB3-BC511B9FA634}" type="presParOf" srcId="{B69C9208-7887-492F-AEBA-17C9BD5FBCB1}" destId="{0CF815CA-3E34-43DC-9349-7A9BBFD5D279}" srcOrd="0" destOrd="0" presId="urn:microsoft.com/office/officeart/2005/8/layout/lProcess2"/>
    <dgm:cxn modelId="{EAEB664C-1C5E-4B4C-9001-92967A1E3E72}" type="presParOf" srcId="{0CF815CA-3E34-43DC-9349-7A9BBFD5D279}" destId="{DD2DB770-2E8C-4F9F-916F-802663E6111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9C2325-4A0F-4AE2-9031-67F40D07FADC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FB3EE5-2B6F-4368-9AB5-743908DD053C}">
      <dgm:prSet phldrT="[Text]" custT="1"/>
      <dgm:spPr/>
      <dgm:t>
        <a:bodyPr/>
        <a:lstStyle/>
        <a:p>
          <a:r>
            <a:rPr lang="en-US" sz="2000" b="1" dirty="0">
              <a:latin typeface="Franklin Gothic Medium Cond" panose="020B0606030402020204" pitchFamily="34" charset="0"/>
            </a:rPr>
            <a:t>    Screening and evaluation of potential failures</a:t>
          </a:r>
        </a:p>
      </dgm:t>
    </dgm:pt>
    <dgm:pt modelId="{D601F544-C640-4479-A58F-950FE91A72B8}" type="parTrans" cxnId="{C2EF8890-61E3-456A-9E0E-9A58617D08ED}">
      <dgm:prSet/>
      <dgm:spPr/>
      <dgm:t>
        <a:bodyPr/>
        <a:lstStyle/>
        <a:p>
          <a:endParaRPr lang="en-US"/>
        </a:p>
      </dgm:t>
    </dgm:pt>
    <dgm:pt modelId="{A68248E6-D7DB-4C65-8A64-3EF4449FF035}" type="sibTrans" cxnId="{C2EF8890-61E3-456A-9E0E-9A58617D08ED}">
      <dgm:prSet/>
      <dgm:spPr/>
      <dgm:t>
        <a:bodyPr/>
        <a:lstStyle/>
        <a:p>
          <a:endParaRPr lang="en-US"/>
        </a:p>
      </dgm:t>
    </dgm:pt>
    <dgm:pt modelId="{21A600A2-4B23-4F79-9504-15487173BA8D}" type="pres">
      <dgm:prSet presAssocID="{879C2325-4A0F-4AE2-9031-67F40D07FAD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33EE456-E3C8-442F-ADC0-4D0DA18A10D6}" type="pres">
      <dgm:prSet presAssocID="{44FB3EE5-2B6F-4368-9AB5-743908DD053C}" presName="compNode" presStyleCnt="0"/>
      <dgm:spPr/>
    </dgm:pt>
    <dgm:pt modelId="{647C3E63-69D5-4B6D-879A-A62F2114470D}" type="pres">
      <dgm:prSet presAssocID="{44FB3EE5-2B6F-4368-9AB5-743908DD053C}" presName="aNode" presStyleLbl="bgShp" presStyleIdx="0" presStyleCnt="1" custLinFactNeighborX="-35" custLinFactNeighborY="-1623"/>
      <dgm:spPr/>
      <dgm:t>
        <a:bodyPr/>
        <a:lstStyle/>
        <a:p>
          <a:endParaRPr lang="th-TH"/>
        </a:p>
      </dgm:t>
    </dgm:pt>
    <dgm:pt modelId="{F47CBA3C-7997-41E2-A27F-8CF37EDB3832}" type="pres">
      <dgm:prSet presAssocID="{44FB3EE5-2B6F-4368-9AB5-743908DD053C}" presName="textNode" presStyleLbl="bgShp" presStyleIdx="0" presStyleCnt="1"/>
      <dgm:spPr/>
      <dgm:t>
        <a:bodyPr/>
        <a:lstStyle/>
        <a:p>
          <a:endParaRPr lang="th-TH"/>
        </a:p>
      </dgm:t>
    </dgm:pt>
    <dgm:pt modelId="{7FF7C9BF-7D4B-478A-A943-75D35AA5DEB6}" type="pres">
      <dgm:prSet presAssocID="{44FB3EE5-2B6F-4368-9AB5-743908DD053C}" presName="compChildNode" presStyleCnt="0"/>
      <dgm:spPr/>
    </dgm:pt>
    <dgm:pt modelId="{1B95246F-46A9-4E68-88C2-DA3E59DBCF57}" type="pres">
      <dgm:prSet presAssocID="{44FB3EE5-2B6F-4368-9AB5-743908DD053C}" presName="theInnerList" presStyleCnt="0"/>
      <dgm:spPr/>
    </dgm:pt>
  </dgm:ptLst>
  <dgm:cxnLst>
    <dgm:cxn modelId="{A2878A11-FB0C-40D5-B641-8BABEDBD4564}" type="presOf" srcId="{44FB3EE5-2B6F-4368-9AB5-743908DD053C}" destId="{F47CBA3C-7997-41E2-A27F-8CF37EDB3832}" srcOrd="1" destOrd="0" presId="urn:microsoft.com/office/officeart/2005/8/layout/lProcess2"/>
    <dgm:cxn modelId="{B866E089-F828-4A7B-83A1-FC971CE38EAD}" type="presOf" srcId="{879C2325-4A0F-4AE2-9031-67F40D07FADC}" destId="{21A600A2-4B23-4F79-9504-15487173BA8D}" srcOrd="0" destOrd="0" presId="urn:microsoft.com/office/officeart/2005/8/layout/lProcess2"/>
    <dgm:cxn modelId="{C2EF8890-61E3-456A-9E0E-9A58617D08ED}" srcId="{879C2325-4A0F-4AE2-9031-67F40D07FADC}" destId="{44FB3EE5-2B6F-4368-9AB5-743908DD053C}" srcOrd="0" destOrd="0" parTransId="{D601F544-C640-4479-A58F-950FE91A72B8}" sibTransId="{A68248E6-D7DB-4C65-8A64-3EF4449FF035}"/>
    <dgm:cxn modelId="{32E704F7-41F8-4B9A-8A19-72E5B7A10195}" type="presOf" srcId="{44FB3EE5-2B6F-4368-9AB5-743908DD053C}" destId="{647C3E63-69D5-4B6D-879A-A62F2114470D}" srcOrd="0" destOrd="0" presId="urn:microsoft.com/office/officeart/2005/8/layout/lProcess2"/>
    <dgm:cxn modelId="{E3AA0318-9854-4692-9176-881A9AD5DC56}" type="presParOf" srcId="{21A600A2-4B23-4F79-9504-15487173BA8D}" destId="{C33EE456-E3C8-442F-ADC0-4D0DA18A10D6}" srcOrd="0" destOrd="0" presId="urn:microsoft.com/office/officeart/2005/8/layout/lProcess2"/>
    <dgm:cxn modelId="{F29FB515-5B9D-444C-AFF2-BAEBF648EFF3}" type="presParOf" srcId="{C33EE456-E3C8-442F-ADC0-4D0DA18A10D6}" destId="{647C3E63-69D5-4B6D-879A-A62F2114470D}" srcOrd="0" destOrd="0" presId="urn:microsoft.com/office/officeart/2005/8/layout/lProcess2"/>
    <dgm:cxn modelId="{418347D3-37DB-46F2-8B10-8C158E04A0AB}" type="presParOf" srcId="{C33EE456-E3C8-442F-ADC0-4D0DA18A10D6}" destId="{F47CBA3C-7997-41E2-A27F-8CF37EDB3832}" srcOrd="1" destOrd="0" presId="urn:microsoft.com/office/officeart/2005/8/layout/lProcess2"/>
    <dgm:cxn modelId="{23C577A8-57E6-4A5B-A663-3E71F5697138}" type="presParOf" srcId="{C33EE456-E3C8-442F-ADC0-4D0DA18A10D6}" destId="{7FF7C9BF-7D4B-478A-A943-75D35AA5DEB6}" srcOrd="2" destOrd="0" presId="urn:microsoft.com/office/officeart/2005/8/layout/lProcess2"/>
    <dgm:cxn modelId="{DDF933B0-44EB-41B5-A1A2-16856229321A}" type="presParOf" srcId="{7FF7C9BF-7D4B-478A-A943-75D35AA5DEB6}" destId="{1B95246F-46A9-4E68-88C2-DA3E59DBCF5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9C2325-4A0F-4AE2-9031-67F40D07FADC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FB3EE5-2B6F-4368-9AB5-743908DD053C}">
      <dgm:prSet phldrT="[Text]" custT="1"/>
      <dgm:spPr/>
      <dgm:t>
        <a:bodyPr/>
        <a:lstStyle/>
        <a:p>
          <a:r>
            <a:rPr lang="en-US" sz="2000" b="1" dirty="0">
              <a:latin typeface="Franklin Gothic Medium Cond" panose="020B0606030402020204" pitchFamily="34" charset="0"/>
            </a:rPr>
            <a:t>  Prioritization </a:t>
          </a:r>
        </a:p>
      </dgm:t>
    </dgm:pt>
    <dgm:pt modelId="{A68248E6-D7DB-4C65-8A64-3EF4449FF035}" type="sibTrans" cxnId="{C2EF8890-61E3-456A-9E0E-9A58617D08ED}">
      <dgm:prSet/>
      <dgm:spPr/>
      <dgm:t>
        <a:bodyPr/>
        <a:lstStyle/>
        <a:p>
          <a:endParaRPr lang="en-US"/>
        </a:p>
      </dgm:t>
    </dgm:pt>
    <dgm:pt modelId="{D601F544-C640-4479-A58F-950FE91A72B8}" type="parTrans" cxnId="{C2EF8890-61E3-456A-9E0E-9A58617D08ED}">
      <dgm:prSet/>
      <dgm:spPr/>
      <dgm:t>
        <a:bodyPr/>
        <a:lstStyle/>
        <a:p>
          <a:endParaRPr lang="en-US"/>
        </a:p>
      </dgm:t>
    </dgm:pt>
    <dgm:pt modelId="{21A600A2-4B23-4F79-9504-15487173BA8D}" type="pres">
      <dgm:prSet presAssocID="{879C2325-4A0F-4AE2-9031-67F40D07FAD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33EE456-E3C8-442F-ADC0-4D0DA18A10D6}" type="pres">
      <dgm:prSet presAssocID="{44FB3EE5-2B6F-4368-9AB5-743908DD053C}" presName="compNode" presStyleCnt="0"/>
      <dgm:spPr/>
    </dgm:pt>
    <dgm:pt modelId="{647C3E63-69D5-4B6D-879A-A62F2114470D}" type="pres">
      <dgm:prSet presAssocID="{44FB3EE5-2B6F-4368-9AB5-743908DD053C}" presName="aNode" presStyleLbl="bgShp" presStyleIdx="0" presStyleCnt="1" custLinFactNeighborX="5931" custLinFactNeighborY="-1269"/>
      <dgm:spPr/>
      <dgm:t>
        <a:bodyPr/>
        <a:lstStyle/>
        <a:p>
          <a:endParaRPr lang="th-TH"/>
        </a:p>
      </dgm:t>
    </dgm:pt>
    <dgm:pt modelId="{F47CBA3C-7997-41E2-A27F-8CF37EDB3832}" type="pres">
      <dgm:prSet presAssocID="{44FB3EE5-2B6F-4368-9AB5-743908DD053C}" presName="textNode" presStyleLbl="bgShp" presStyleIdx="0" presStyleCnt="1"/>
      <dgm:spPr/>
      <dgm:t>
        <a:bodyPr/>
        <a:lstStyle/>
        <a:p>
          <a:endParaRPr lang="th-TH"/>
        </a:p>
      </dgm:t>
    </dgm:pt>
    <dgm:pt modelId="{7FF7C9BF-7D4B-478A-A943-75D35AA5DEB6}" type="pres">
      <dgm:prSet presAssocID="{44FB3EE5-2B6F-4368-9AB5-743908DD053C}" presName="compChildNode" presStyleCnt="0"/>
      <dgm:spPr/>
    </dgm:pt>
    <dgm:pt modelId="{1B95246F-46A9-4E68-88C2-DA3E59DBCF57}" type="pres">
      <dgm:prSet presAssocID="{44FB3EE5-2B6F-4368-9AB5-743908DD053C}" presName="theInnerList" presStyleCnt="0"/>
      <dgm:spPr/>
    </dgm:pt>
  </dgm:ptLst>
  <dgm:cxnLst>
    <dgm:cxn modelId="{C2EF8890-61E3-456A-9E0E-9A58617D08ED}" srcId="{879C2325-4A0F-4AE2-9031-67F40D07FADC}" destId="{44FB3EE5-2B6F-4368-9AB5-743908DD053C}" srcOrd="0" destOrd="0" parTransId="{D601F544-C640-4479-A58F-950FE91A72B8}" sibTransId="{A68248E6-D7DB-4C65-8A64-3EF4449FF035}"/>
    <dgm:cxn modelId="{607329B8-7397-4600-8E92-107A25E5E3B4}" type="presOf" srcId="{879C2325-4A0F-4AE2-9031-67F40D07FADC}" destId="{21A600A2-4B23-4F79-9504-15487173BA8D}" srcOrd="0" destOrd="0" presId="urn:microsoft.com/office/officeart/2005/8/layout/lProcess2"/>
    <dgm:cxn modelId="{71633089-7D89-4935-8BB2-6F23A425F370}" type="presOf" srcId="{44FB3EE5-2B6F-4368-9AB5-743908DD053C}" destId="{647C3E63-69D5-4B6D-879A-A62F2114470D}" srcOrd="0" destOrd="0" presId="urn:microsoft.com/office/officeart/2005/8/layout/lProcess2"/>
    <dgm:cxn modelId="{E52B0602-2FE1-42D1-ABE9-7027B60CD545}" type="presOf" srcId="{44FB3EE5-2B6F-4368-9AB5-743908DD053C}" destId="{F47CBA3C-7997-41E2-A27F-8CF37EDB3832}" srcOrd="1" destOrd="0" presId="urn:microsoft.com/office/officeart/2005/8/layout/lProcess2"/>
    <dgm:cxn modelId="{6380709F-046F-40A1-BB65-4E0B08AC1CA4}" type="presParOf" srcId="{21A600A2-4B23-4F79-9504-15487173BA8D}" destId="{C33EE456-E3C8-442F-ADC0-4D0DA18A10D6}" srcOrd="0" destOrd="0" presId="urn:microsoft.com/office/officeart/2005/8/layout/lProcess2"/>
    <dgm:cxn modelId="{B9BA33C5-C6E5-4CA8-9E00-552430A38EC2}" type="presParOf" srcId="{C33EE456-E3C8-442F-ADC0-4D0DA18A10D6}" destId="{647C3E63-69D5-4B6D-879A-A62F2114470D}" srcOrd="0" destOrd="0" presId="urn:microsoft.com/office/officeart/2005/8/layout/lProcess2"/>
    <dgm:cxn modelId="{CA165D9F-5F6E-486C-BB04-18546B65FBF8}" type="presParOf" srcId="{C33EE456-E3C8-442F-ADC0-4D0DA18A10D6}" destId="{F47CBA3C-7997-41E2-A27F-8CF37EDB3832}" srcOrd="1" destOrd="0" presId="urn:microsoft.com/office/officeart/2005/8/layout/lProcess2"/>
    <dgm:cxn modelId="{925CE177-D578-46E2-97EA-2C9B21128926}" type="presParOf" srcId="{C33EE456-E3C8-442F-ADC0-4D0DA18A10D6}" destId="{7FF7C9BF-7D4B-478A-A943-75D35AA5DEB6}" srcOrd="2" destOrd="0" presId="urn:microsoft.com/office/officeart/2005/8/layout/lProcess2"/>
    <dgm:cxn modelId="{30B1BA48-170B-4D61-8B0D-4837E1E403AD}" type="presParOf" srcId="{7FF7C9BF-7D4B-478A-A943-75D35AA5DEB6}" destId="{1B95246F-46A9-4E68-88C2-DA3E59DBCF5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9C2325-4A0F-4AE2-9031-67F40D07FADC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FB3EE5-2B6F-4368-9AB5-743908DD053C}">
      <dgm:prSet phldrT="[Text]" custT="1"/>
      <dgm:spPr/>
      <dgm:t>
        <a:bodyPr/>
        <a:lstStyle/>
        <a:p>
          <a:r>
            <a:rPr lang="en-US" sz="2000" b="1" dirty="0">
              <a:latin typeface="Franklin Gothic Medium Cond" panose="020B0606030402020204" pitchFamily="34" charset="0"/>
            </a:rPr>
            <a:t>Corrective Actions</a:t>
          </a:r>
        </a:p>
      </dgm:t>
    </dgm:pt>
    <dgm:pt modelId="{D601F544-C640-4479-A58F-950FE91A72B8}" type="parTrans" cxnId="{C2EF8890-61E3-456A-9E0E-9A58617D08ED}">
      <dgm:prSet/>
      <dgm:spPr/>
      <dgm:t>
        <a:bodyPr/>
        <a:lstStyle/>
        <a:p>
          <a:endParaRPr lang="en-US"/>
        </a:p>
      </dgm:t>
    </dgm:pt>
    <dgm:pt modelId="{A68248E6-D7DB-4C65-8A64-3EF4449FF035}" type="sibTrans" cxnId="{C2EF8890-61E3-456A-9E0E-9A58617D08ED}">
      <dgm:prSet/>
      <dgm:spPr/>
      <dgm:t>
        <a:bodyPr/>
        <a:lstStyle/>
        <a:p>
          <a:endParaRPr lang="en-US"/>
        </a:p>
      </dgm:t>
    </dgm:pt>
    <dgm:pt modelId="{21A600A2-4B23-4F79-9504-15487173BA8D}" type="pres">
      <dgm:prSet presAssocID="{879C2325-4A0F-4AE2-9031-67F40D07FAD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33EE456-E3C8-442F-ADC0-4D0DA18A10D6}" type="pres">
      <dgm:prSet presAssocID="{44FB3EE5-2B6F-4368-9AB5-743908DD053C}" presName="compNode" presStyleCnt="0"/>
      <dgm:spPr/>
    </dgm:pt>
    <dgm:pt modelId="{647C3E63-69D5-4B6D-879A-A62F2114470D}" type="pres">
      <dgm:prSet presAssocID="{44FB3EE5-2B6F-4368-9AB5-743908DD053C}" presName="aNode" presStyleLbl="bgShp" presStyleIdx="0" presStyleCnt="1" custLinFactNeighborX="886" custLinFactNeighborY="-1674"/>
      <dgm:spPr/>
      <dgm:t>
        <a:bodyPr/>
        <a:lstStyle/>
        <a:p>
          <a:endParaRPr lang="th-TH"/>
        </a:p>
      </dgm:t>
    </dgm:pt>
    <dgm:pt modelId="{F47CBA3C-7997-41E2-A27F-8CF37EDB3832}" type="pres">
      <dgm:prSet presAssocID="{44FB3EE5-2B6F-4368-9AB5-743908DD053C}" presName="textNode" presStyleLbl="bgShp" presStyleIdx="0" presStyleCnt="1"/>
      <dgm:spPr/>
      <dgm:t>
        <a:bodyPr/>
        <a:lstStyle/>
        <a:p>
          <a:endParaRPr lang="th-TH"/>
        </a:p>
      </dgm:t>
    </dgm:pt>
    <dgm:pt modelId="{7FF7C9BF-7D4B-478A-A943-75D35AA5DEB6}" type="pres">
      <dgm:prSet presAssocID="{44FB3EE5-2B6F-4368-9AB5-743908DD053C}" presName="compChildNode" presStyleCnt="0"/>
      <dgm:spPr/>
    </dgm:pt>
    <dgm:pt modelId="{1B95246F-46A9-4E68-88C2-DA3E59DBCF57}" type="pres">
      <dgm:prSet presAssocID="{44FB3EE5-2B6F-4368-9AB5-743908DD053C}" presName="theInnerList" presStyleCnt="0"/>
      <dgm:spPr/>
    </dgm:pt>
  </dgm:ptLst>
  <dgm:cxnLst>
    <dgm:cxn modelId="{A095F752-30DD-491C-BE4D-2DD84123F669}" type="presOf" srcId="{44FB3EE5-2B6F-4368-9AB5-743908DD053C}" destId="{647C3E63-69D5-4B6D-879A-A62F2114470D}" srcOrd="0" destOrd="0" presId="urn:microsoft.com/office/officeart/2005/8/layout/lProcess2"/>
    <dgm:cxn modelId="{BC9112D7-B41B-474A-8176-E78A10292E27}" type="presOf" srcId="{44FB3EE5-2B6F-4368-9AB5-743908DD053C}" destId="{F47CBA3C-7997-41E2-A27F-8CF37EDB3832}" srcOrd="1" destOrd="0" presId="urn:microsoft.com/office/officeart/2005/8/layout/lProcess2"/>
    <dgm:cxn modelId="{C2EF8890-61E3-456A-9E0E-9A58617D08ED}" srcId="{879C2325-4A0F-4AE2-9031-67F40D07FADC}" destId="{44FB3EE5-2B6F-4368-9AB5-743908DD053C}" srcOrd="0" destOrd="0" parTransId="{D601F544-C640-4479-A58F-950FE91A72B8}" sibTransId="{A68248E6-D7DB-4C65-8A64-3EF4449FF035}"/>
    <dgm:cxn modelId="{EFBDB9CF-D98A-47BA-BAF8-067D03B11990}" type="presOf" srcId="{879C2325-4A0F-4AE2-9031-67F40D07FADC}" destId="{21A600A2-4B23-4F79-9504-15487173BA8D}" srcOrd="0" destOrd="0" presId="urn:microsoft.com/office/officeart/2005/8/layout/lProcess2"/>
    <dgm:cxn modelId="{FC68AC8C-8878-4582-8A64-934F13116380}" type="presParOf" srcId="{21A600A2-4B23-4F79-9504-15487173BA8D}" destId="{C33EE456-E3C8-442F-ADC0-4D0DA18A10D6}" srcOrd="0" destOrd="0" presId="urn:microsoft.com/office/officeart/2005/8/layout/lProcess2"/>
    <dgm:cxn modelId="{5DFBDFD3-A124-4DFD-A283-1DC5466B187E}" type="presParOf" srcId="{C33EE456-E3C8-442F-ADC0-4D0DA18A10D6}" destId="{647C3E63-69D5-4B6D-879A-A62F2114470D}" srcOrd="0" destOrd="0" presId="urn:microsoft.com/office/officeart/2005/8/layout/lProcess2"/>
    <dgm:cxn modelId="{4D786BDE-CA16-495C-AE5C-C0C590D6F3D0}" type="presParOf" srcId="{C33EE456-E3C8-442F-ADC0-4D0DA18A10D6}" destId="{F47CBA3C-7997-41E2-A27F-8CF37EDB3832}" srcOrd="1" destOrd="0" presId="urn:microsoft.com/office/officeart/2005/8/layout/lProcess2"/>
    <dgm:cxn modelId="{7A13FA7C-DA19-4EA1-985F-BA3E36402683}" type="presParOf" srcId="{C33EE456-E3C8-442F-ADC0-4D0DA18A10D6}" destId="{7FF7C9BF-7D4B-478A-A943-75D35AA5DEB6}" srcOrd="2" destOrd="0" presId="urn:microsoft.com/office/officeart/2005/8/layout/lProcess2"/>
    <dgm:cxn modelId="{DA8B2B42-06BC-4F3F-8AA3-151BEB1D93E7}" type="presParOf" srcId="{7FF7C9BF-7D4B-478A-A943-75D35AA5DEB6}" destId="{1B95246F-46A9-4E68-88C2-DA3E59DBCF5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6407FA-D27B-4171-B3ED-4CA52D89FDA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09760B4-32E4-46AF-918A-F1EAA8AD74E5}">
      <dgm:prSet phldrT="[Text]"/>
      <dgm:spPr/>
      <dgm:t>
        <a:bodyPr/>
        <a:lstStyle/>
        <a:p>
          <a:r>
            <a:rPr lang="en-US" dirty="0"/>
            <a:t>Occurrence</a:t>
          </a:r>
        </a:p>
      </dgm:t>
    </dgm:pt>
    <dgm:pt modelId="{D70AEA1F-E811-492C-9155-86D3004CB644}" type="parTrans" cxnId="{5100D1B7-D59D-4A13-9DC4-4D02F29E0541}">
      <dgm:prSet/>
      <dgm:spPr/>
      <dgm:t>
        <a:bodyPr/>
        <a:lstStyle/>
        <a:p>
          <a:endParaRPr lang="en-US"/>
        </a:p>
      </dgm:t>
    </dgm:pt>
    <dgm:pt modelId="{C7D31E64-3DFD-45F5-A156-8664DC52AC4D}" type="sibTrans" cxnId="{5100D1B7-D59D-4A13-9DC4-4D02F29E0541}">
      <dgm:prSet/>
      <dgm:spPr/>
      <dgm:t>
        <a:bodyPr/>
        <a:lstStyle/>
        <a:p>
          <a:endParaRPr lang="en-US"/>
        </a:p>
      </dgm:t>
    </dgm:pt>
    <dgm:pt modelId="{D9741744-0738-44EB-A655-DC18B356C561}">
      <dgm:prSet phldrT="[Text]"/>
      <dgm:spPr/>
      <dgm:t>
        <a:bodyPr/>
        <a:lstStyle/>
        <a:p>
          <a:r>
            <a:rPr lang="en-US" dirty="0"/>
            <a:t>Severity</a:t>
          </a:r>
        </a:p>
      </dgm:t>
    </dgm:pt>
    <dgm:pt modelId="{A523D8F4-1BE6-4DA4-8B5C-F3A459CD416A}" type="parTrans" cxnId="{AB9DE1CB-5A32-4B1E-B246-901B847D7400}">
      <dgm:prSet/>
      <dgm:spPr/>
      <dgm:t>
        <a:bodyPr/>
        <a:lstStyle/>
        <a:p>
          <a:endParaRPr lang="en-US"/>
        </a:p>
      </dgm:t>
    </dgm:pt>
    <dgm:pt modelId="{A2CFED93-49B5-449E-882D-AFB0C7400923}" type="sibTrans" cxnId="{AB9DE1CB-5A32-4B1E-B246-901B847D7400}">
      <dgm:prSet/>
      <dgm:spPr/>
      <dgm:t>
        <a:bodyPr/>
        <a:lstStyle/>
        <a:p>
          <a:endParaRPr lang="en-US"/>
        </a:p>
      </dgm:t>
    </dgm:pt>
    <dgm:pt modelId="{339EF705-6FB9-4F05-BA16-6551B2303A91}">
      <dgm:prSet phldrT="[Text]"/>
      <dgm:spPr/>
      <dgm:t>
        <a:bodyPr/>
        <a:lstStyle/>
        <a:p>
          <a:r>
            <a:rPr lang="en-US" dirty="0"/>
            <a:t>Customer Perception</a:t>
          </a:r>
        </a:p>
      </dgm:t>
    </dgm:pt>
    <dgm:pt modelId="{72EB43AC-7217-4441-81DF-EE0E3F499E25}" type="parTrans" cxnId="{5C659E71-5F16-4A31-B5B1-20A5DC6768AE}">
      <dgm:prSet/>
      <dgm:spPr/>
      <dgm:t>
        <a:bodyPr/>
        <a:lstStyle/>
        <a:p>
          <a:endParaRPr lang="en-US"/>
        </a:p>
      </dgm:t>
    </dgm:pt>
    <dgm:pt modelId="{058406DC-011C-4CF9-AF22-529E16E4488E}" type="sibTrans" cxnId="{5C659E71-5F16-4A31-B5B1-20A5DC6768AE}">
      <dgm:prSet/>
      <dgm:spPr/>
      <dgm:t>
        <a:bodyPr/>
        <a:lstStyle/>
        <a:p>
          <a:endParaRPr lang="en-US"/>
        </a:p>
      </dgm:t>
    </dgm:pt>
    <dgm:pt modelId="{F4AB5C80-92BC-46AA-BDEA-CFF54D79BD59}">
      <dgm:prSet phldrT="[Text]"/>
      <dgm:spPr/>
      <dgm:t>
        <a:bodyPr/>
        <a:lstStyle/>
        <a:p>
          <a:r>
            <a:rPr lang="en-US" dirty="0"/>
            <a:t>Detection</a:t>
          </a:r>
        </a:p>
      </dgm:t>
    </dgm:pt>
    <dgm:pt modelId="{31915CAD-6B45-4104-92CE-1FA385F59B24}" type="parTrans" cxnId="{F3E5E632-DBA6-4F08-BAB3-6220E3695840}">
      <dgm:prSet/>
      <dgm:spPr/>
      <dgm:t>
        <a:bodyPr/>
        <a:lstStyle/>
        <a:p>
          <a:endParaRPr lang="en-US"/>
        </a:p>
      </dgm:t>
    </dgm:pt>
    <dgm:pt modelId="{B02EF5FC-8912-4080-8EAD-365EEACC1879}" type="sibTrans" cxnId="{F3E5E632-DBA6-4F08-BAB3-6220E3695840}">
      <dgm:prSet/>
      <dgm:spPr/>
      <dgm:t>
        <a:bodyPr/>
        <a:lstStyle/>
        <a:p>
          <a:endParaRPr lang="en-US"/>
        </a:p>
      </dgm:t>
    </dgm:pt>
    <dgm:pt modelId="{A19217FC-B9C1-44BD-BBF8-F258FE05969D}" type="pres">
      <dgm:prSet presAssocID="{FF6407FA-D27B-4171-B3ED-4CA52D89FDAC}" presName="compositeShape" presStyleCnt="0">
        <dgm:presLayoutVars>
          <dgm:dir/>
          <dgm:resizeHandles/>
        </dgm:presLayoutVars>
      </dgm:prSet>
      <dgm:spPr/>
    </dgm:pt>
    <dgm:pt modelId="{D8CF9C8E-F9AE-4A09-97DB-570F4AD75BD9}" type="pres">
      <dgm:prSet presAssocID="{FF6407FA-D27B-4171-B3ED-4CA52D89FDAC}" presName="pyramid" presStyleLbl="node1" presStyleIdx="0" presStyleCnt="1"/>
      <dgm:spPr/>
    </dgm:pt>
    <dgm:pt modelId="{36E7D0AB-A11E-46EB-A09B-7DEF060F60E4}" type="pres">
      <dgm:prSet presAssocID="{FF6407FA-D27B-4171-B3ED-4CA52D89FDAC}" presName="theList" presStyleCnt="0"/>
      <dgm:spPr/>
    </dgm:pt>
    <dgm:pt modelId="{3CB5D855-AE1B-4DAB-8A97-5A3D379E55E8}" type="pres">
      <dgm:prSet presAssocID="{609760B4-32E4-46AF-918A-F1EAA8AD74E5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E3F3F08-E763-4BDA-A815-52A1D45090F3}" type="pres">
      <dgm:prSet presAssocID="{609760B4-32E4-46AF-918A-F1EAA8AD74E5}" presName="aSpace" presStyleCnt="0"/>
      <dgm:spPr/>
    </dgm:pt>
    <dgm:pt modelId="{E8FCDF2B-DA52-40F4-8D34-D3920DE2088C}" type="pres">
      <dgm:prSet presAssocID="{D9741744-0738-44EB-A655-DC18B356C56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AB04906-7AA0-4D2D-816D-FDB95442A624}" type="pres">
      <dgm:prSet presAssocID="{D9741744-0738-44EB-A655-DC18B356C561}" presName="aSpace" presStyleCnt="0"/>
      <dgm:spPr/>
    </dgm:pt>
    <dgm:pt modelId="{79843195-308E-4BF9-A8F5-A20F662924AA}" type="pres">
      <dgm:prSet presAssocID="{339EF705-6FB9-4F05-BA16-6551B2303A91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8315434-DAF5-4FB8-81C5-ADA49FBA7D8A}" type="pres">
      <dgm:prSet presAssocID="{339EF705-6FB9-4F05-BA16-6551B2303A91}" presName="aSpace" presStyleCnt="0"/>
      <dgm:spPr/>
    </dgm:pt>
    <dgm:pt modelId="{3418101C-2B4E-436E-9E19-D187686BC950}" type="pres">
      <dgm:prSet presAssocID="{F4AB5C80-92BC-46AA-BDEA-CFF54D79BD59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22327EC-78E4-4FF0-95A5-AD43E76B8B82}" type="pres">
      <dgm:prSet presAssocID="{F4AB5C80-92BC-46AA-BDEA-CFF54D79BD59}" presName="aSpace" presStyleCnt="0"/>
      <dgm:spPr/>
    </dgm:pt>
  </dgm:ptLst>
  <dgm:cxnLst>
    <dgm:cxn modelId="{896AC988-849A-43F0-A866-FE7E2AB9B399}" type="presOf" srcId="{FF6407FA-D27B-4171-B3ED-4CA52D89FDAC}" destId="{A19217FC-B9C1-44BD-BBF8-F258FE05969D}" srcOrd="0" destOrd="0" presId="urn:microsoft.com/office/officeart/2005/8/layout/pyramid2"/>
    <dgm:cxn modelId="{E90C4AA8-98C3-41BF-A10B-B089B91188E8}" type="presOf" srcId="{609760B4-32E4-46AF-918A-F1EAA8AD74E5}" destId="{3CB5D855-AE1B-4DAB-8A97-5A3D379E55E8}" srcOrd="0" destOrd="0" presId="urn:microsoft.com/office/officeart/2005/8/layout/pyramid2"/>
    <dgm:cxn modelId="{5C659E71-5F16-4A31-B5B1-20A5DC6768AE}" srcId="{FF6407FA-D27B-4171-B3ED-4CA52D89FDAC}" destId="{339EF705-6FB9-4F05-BA16-6551B2303A91}" srcOrd="2" destOrd="0" parTransId="{72EB43AC-7217-4441-81DF-EE0E3F499E25}" sibTransId="{058406DC-011C-4CF9-AF22-529E16E4488E}"/>
    <dgm:cxn modelId="{498F09B4-87B3-4A94-9DF4-061C4731E29F}" type="presOf" srcId="{D9741744-0738-44EB-A655-DC18B356C561}" destId="{E8FCDF2B-DA52-40F4-8D34-D3920DE2088C}" srcOrd="0" destOrd="0" presId="urn:microsoft.com/office/officeart/2005/8/layout/pyramid2"/>
    <dgm:cxn modelId="{4455FBB3-DFDE-46D4-AB7E-3B3D6C80556A}" type="presOf" srcId="{339EF705-6FB9-4F05-BA16-6551B2303A91}" destId="{79843195-308E-4BF9-A8F5-A20F662924AA}" srcOrd="0" destOrd="0" presId="urn:microsoft.com/office/officeart/2005/8/layout/pyramid2"/>
    <dgm:cxn modelId="{F3E5E632-DBA6-4F08-BAB3-6220E3695840}" srcId="{FF6407FA-D27B-4171-B3ED-4CA52D89FDAC}" destId="{F4AB5C80-92BC-46AA-BDEA-CFF54D79BD59}" srcOrd="3" destOrd="0" parTransId="{31915CAD-6B45-4104-92CE-1FA385F59B24}" sibTransId="{B02EF5FC-8912-4080-8EAD-365EEACC1879}"/>
    <dgm:cxn modelId="{AB9DE1CB-5A32-4B1E-B246-901B847D7400}" srcId="{FF6407FA-D27B-4171-B3ED-4CA52D89FDAC}" destId="{D9741744-0738-44EB-A655-DC18B356C561}" srcOrd="1" destOrd="0" parTransId="{A523D8F4-1BE6-4DA4-8B5C-F3A459CD416A}" sibTransId="{A2CFED93-49B5-449E-882D-AFB0C7400923}"/>
    <dgm:cxn modelId="{BC3DE611-65DB-48FE-956A-B69BCA30D28E}" type="presOf" srcId="{F4AB5C80-92BC-46AA-BDEA-CFF54D79BD59}" destId="{3418101C-2B4E-436E-9E19-D187686BC950}" srcOrd="0" destOrd="0" presId="urn:microsoft.com/office/officeart/2005/8/layout/pyramid2"/>
    <dgm:cxn modelId="{5100D1B7-D59D-4A13-9DC4-4D02F29E0541}" srcId="{FF6407FA-D27B-4171-B3ED-4CA52D89FDAC}" destId="{609760B4-32E4-46AF-918A-F1EAA8AD74E5}" srcOrd="0" destOrd="0" parTransId="{D70AEA1F-E811-492C-9155-86D3004CB644}" sibTransId="{C7D31E64-3DFD-45F5-A156-8664DC52AC4D}"/>
    <dgm:cxn modelId="{F0D7AC47-53F1-42A5-9A56-0A0AA36A3871}" type="presParOf" srcId="{A19217FC-B9C1-44BD-BBF8-F258FE05969D}" destId="{D8CF9C8E-F9AE-4A09-97DB-570F4AD75BD9}" srcOrd="0" destOrd="0" presId="urn:microsoft.com/office/officeart/2005/8/layout/pyramid2"/>
    <dgm:cxn modelId="{0A96D359-105D-41E0-A885-F97A7C6DD624}" type="presParOf" srcId="{A19217FC-B9C1-44BD-BBF8-F258FE05969D}" destId="{36E7D0AB-A11E-46EB-A09B-7DEF060F60E4}" srcOrd="1" destOrd="0" presId="urn:microsoft.com/office/officeart/2005/8/layout/pyramid2"/>
    <dgm:cxn modelId="{2D329F84-2DCE-40CA-84A7-62D8312B82EE}" type="presParOf" srcId="{36E7D0AB-A11E-46EB-A09B-7DEF060F60E4}" destId="{3CB5D855-AE1B-4DAB-8A97-5A3D379E55E8}" srcOrd="0" destOrd="0" presId="urn:microsoft.com/office/officeart/2005/8/layout/pyramid2"/>
    <dgm:cxn modelId="{2A7E480E-B9A0-43EC-9346-9999AF47631C}" type="presParOf" srcId="{36E7D0AB-A11E-46EB-A09B-7DEF060F60E4}" destId="{1E3F3F08-E763-4BDA-A815-52A1D45090F3}" srcOrd="1" destOrd="0" presId="urn:microsoft.com/office/officeart/2005/8/layout/pyramid2"/>
    <dgm:cxn modelId="{A30BE336-94F1-4A29-8A46-B2C825595257}" type="presParOf" srcId="{36E7D0AB-A11E-46EB-A09B-7DEF060F60E4}" destId="{E8FCDF2B-DA52-40F4-8D34-D3920DE2088C}" srcOrd="2" destOrd="0" presId="urn:microsoft.com/office/officeart/2005/8/layout/pyramid2"/>
    <dgm:cxn modelId="{591230D4-F537-4194-8C31-FA5DD1AE7B47}" type="presParOf" srcId="{36E7D0AB-A11E-46EB-A09B-7DEF060F60E4}" destId="{9AB04906-7AA0-4D2D-816D-FDB95442A624}" srcOrd="3" destOrd="0" presId="urn:microsoft.com/office/officeart/2005/8/layout/pyramid2"/>
    <dgm:cxn modelId="{E916406E-67D8-4710-92A9-C08E2A4E3F90}" type="presParOf" srcId="{36E7D0AB-A11E-46EB-A09B-7DEF060F60E4}" destId="{79843195-308E-4BF9-A8F5-A20F662924AA}" srcOrd="4" destOrd="0" presId="urn:microsoft.com/office/officeart/2005/8/layout/pyramid2"/>
    <dgm:cxn modelId="{320D476C-22CE-4B77-9764-8B2624039EB0}" type="presParOf" srcId="{36E7D0AB-A11E-46EB-A09B-7DEF060F60E4}" destId="{78315434-DAF5-4FB8-81C5-ADA49FBA7D8A}" srcOrd="5" destOrd="0" presId="urn:microsoft.com/office/officeart/2005/8/layout/pyramid2"/>
    <dgm:cxn modelId="{855B9B05-BADE-42A3-B543-2D1992386301}" type="presParOf" srcId="{36E7D0AB-A11E-46EB-A09B-7DEF060F60E4}" destId="{3418101C-2B4E-436E-9E19-D187686BC950}" srcOrd="6" destOrd="0" presId="urn:microsoft.com/office/officeart/2005/8/layout/pyramid2"/>
    <dgm:cxn modelId="{E1D7680D-F476-41A8-A4C2-94EE9F0B09C4}" type="presParOf" srcId="{36E7D0AB-A11E-46EB-A09B-7DEF060F60E4}" destId="{322327EC-78E4-4FF0-95A5-AD43E76B8B8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CFA40A-B53B-42BB-8EFD-EFB2026FAC8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CBD3AE-BEC1-4D8F-A22B-22A32E441F96}">
      <dgm:prSet phldrT="[Text]"/>
      <dgm:spPr/>
      <dgm:t>
        <a:bodyPr/>
        <a:lstStyle/>
        <a:p>
          <a:r>
            <a:rPr lang="en-US" dirty="0"/>
            <a:t>Occurrence</a:t>
          </a:r>
        </a:p>
      </dgm:t>
    </dgm:pt>
    <dgm:pt modelId="{E7BD5E0A-350B-4E8E-81F7-C94C41480A13}" type="parTrans" cxnId="{13F9D5A8-A5B0-425F-9DC7-D856918159D1}">
      <dgm:prSet/>
      <dgm:spPr/>
      <dgm:t>
        <a:bodyPr/>
        <a:lstStyle/>
        <a:p>
          <a:endParaRPr lang="en-US"/>
        </a:p>
      </dgm:t>
    </dgm:pt>
    <dgm:pt modelId="{4F70AF98-DE84-427F-B6BF-C603BBFF8463}" type="sibTrans" cxnId="{13F9D5A8-A5B0-425F-9DC7-D856918159D1}">
      <dgm:prSet/>
      <dgm:spPr/>
      <dgm:t>
        <a:bodyPr/>
        <a:lstStyle/>
        <a:p>
          <a:endParaRPr lang="en-US"/>
        </a:p>
      </dgm:t>
    </dgm:pt>
    <dgm:pt modelId="{2C2D5DF4-59AE-4AFE-B7DE-52C586E3B40B}">
      <dgm:prSet phldrT="[Text]"/>
      <dgm:spPr/>
      <dgm:t>
        <a:bodyPr/>
        <a:lstStyle/>
        <a:p>
          <a:r>
            <a:rPr lang="en-US" dirty="0"/>
            <a:t>Service Provider (11 chairmen, 4 registrar and assessment staff, 3 ICT and PTA/SSC staff)</a:t>
          </a:r>
        </a:p>
      </dgm:t>
    </dgm:pt>
    <dgm:pt modelId="{7ACBDAA7-9295-4DEB-9F76-E6C0DFC3FB39}" type="parTrans" cxnId="{C80CCC98-352B-4A0F-9157-433E828F8AF8}">
      <dgm:prSet/>
      <dgm:spPr/>
      <dgm:t>
        <a:bodyPr/>
        <a:lstStyle/>
        <a:p>
          <a:endParaRPr lang="en-US"/>
        </a:p>
      </dgm:t>
    </dgm:pt>
    <dgm:pt modelId="{3FE4E685-487C-4427-A0F8-4F27787F7E69}" type="sibTrans" cxnId="{C80CCC98-352B-4A0F-9157-433E828F8AF8}">
      <dgm:prSet/>
      <dgm:spPr/>
      <dgm:t>
        <a:bodyPr/>
        <a:lstStyle/>
        <a:p>
          <a:endParaRPr lang="en-US"/>
        </a:p>
      </dgm:t>
    </dgm:pt>
    <dgm:pt modelId="{FB35BBF0-DA82-470E-B6A6-B80D6BAEAE59}" type="pres">
      <dgm:prSet presAssocID="{A4CFA40A-B53B-42BB-8EFD-EFB2026FAC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D28E6AE-1CDD-4430-BAE8-DAD934C24873}" type="pres">
      <dgm:prSet presAssocID="{8DCBD3AE-BEC1-4D8F-A22B-22A32E441F96}" presName="linNode" presStyleCnt="0"/>
      <dgm:spPr/>
    </dgm:pt>
    <dgm:pt modelId="{B1373835-D626-427B-AB4D-27E9D07961A3}" type="pres">
      <dgm:prSet presAssocID="{8DCBD3AE-BEC1-4D8F-A22B-22A32E441F96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A8C076-A2CF-4C4F-A6B1-6546E337DB38}" type="pres">
      <dgm:prSet presAssocID="{8DCBD3AE-BEC1-4D8F-A22B-22A32E441F96}" presName="bracket" presStyleLbl="parChTrans1D1" presStyleIdx="0" presStyleCnt="1"/>
      <dgm:spPr/>
    </dgm:pt>
    <dgm:pt modelId="{97507C33-5919-4B77-ABAF-D298F3F193E3}" type="pres">
      <dgm:prSet presAssocID="{8DCBD3AE-BEC1-4D8F-A22B-22A32E441F96}" presName="spH" presStyleCnt="0"/>
      <dgm:spPr/>
    </dgm:pt>
    <dgm:pt modelId="{BA5F99B5-EA35-4618-8CE0-C31BC45748F9}" type="pres">
      <dgm:prSet presAssocID="{8DCBD3AE-BEC1-4D8F-A22B-22A32E441F96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458DC48-0FAD-4B0E-B0BB-5FC9A9E92ECE}" type="presOf" srcId="{8DCBD3AE-BEC1-4D8F-A22B-22A32E441F96}" destId="{B1373835-D626-427B-AB4D-27E9D07961A3}" srcOrd="0" destOrd="0" presId="urn:diagrams.loki3.com/BracketList"/>
    <dgm:cxn modelId="{2C8C68FF-42B3-45DA-A20F-AA5DF2D7B3A7}" type="presOf" srcId="{2C2D5DF4-59AE-4AFE-B7DE-52C586E3B40B}" destId="{BA5F99B5-EA35-4618-8CE0-C31BC45748F9}" srcOrd="0" destOrd="0" presId="urn:diagrams.loki3.com/BracketList"/>
    <dgm:cxn modelId="{C80CCC98-352B-4A0F-9157-433E828F8AF8}" srcId="{8DCBD3AE-BEC1-4D8F-A22B-22A32E441F96}" destId="{2C2D5DF4-59AE-4AFE-B7DE-52C586E3B40B}" srcOrd="0" destOrd="0" parTransId="{7ACBDAA7-9295-4DEB-9F76-E6C0DFC3FB39}" sibTransId="{3FE4E685-487C-4427-A0F8-4F27787F7E69}"/>
    <dgm:cxn modelId="{13F9D5A8-A5B0-425F-9DC7-D856918159D1}" srcId="{A4CFA40A-B53B-42BB-8EFD-EFB2026FAC8D}" destId="{8DCBD3AE-BEC1-4D8F-A22B-22A32E441F96}" srcOrd="0" destOrd="0" parTransId="{E7BD5E0A-350B-4E8E-81F7-C94C41480A13}" sibTransId="{4F70AF98-DE84-427F-B6BF-C603BBFF8463}"/>
    <dgm:cxn modelId="{A816FB24-3D31-4A38-A16D-6C7209958125}" type="presOf" srcId="{A4CFA40A-B53B-42BB-8EFD-EFB2026FAC8D}" destId="{FB35BBF0-DA82-470E-B6A6-B80D6BAEAE59}" srcOrd="0" destOrd="0" presId="urn:diagrams.loki3.com/BracketList"/>
    <dgm:cxn modelId="{6F11BE79-5C41-46A4-B0F3-BDDF9415B4C4}" type="presParOf" srcId="{FB35BBF0-DA82-470E-B6A6-B80D6BAEAE59}" destId="{2D28E6AE-1CDD-4430-BAE8-DAD934C24873}" srcOrd="0" destOrd="0" presId="urn:diagrams.loki3.com/BracketList"/>
    <dgm:cxn modelId="{EB29487A-63F2-4347-9258-B4D1E3349784}" type="presParOf" srcId="{2D28E6AE-1CDD-4430-BAE8-DAD934C24873}" destId="{B1373835-D626-427B-AB4D-27E9D07961A3}" srcOrd="0" destOrd="0" presId="urn:diagrams.loki3.com/BracketList"/>
    <dgm:cxn modelId="{31817C3E-0809-47A1-95E7-8A460690BE5F}" type="presParOf" srcId="{2D28E6AE-1CDD-4430-BAE8-DAD934C24873}" destId="{1CA8C076-A2CF-4C4F-A6B1-6546E337DB38}" srcOrd="1" destOrd="0" presId="urn:diagrams.loki3.com/BracketList"/>
    <dgm:cxn modelId="{A3B48770-955E-4439-BE60-234068EF98A4}" type="presParOf" srcId="{2D28E6AE-1CDD-4430-BAE8-DAD934C24873}" destId="{97507C33-5919-4B77-ABAF-D298F3F193E3}" srcOrd="2" destOrd="0" presId="urn:diagrams.loki3.com/BracketList"/>
    <dgm:cxn modelId="{5F88D99C-EC17-4C0E-9715-8893957AFA09}" type="presParOf" srcId="{2D28E6AE-1CDD-4430-BAE8-DAD934C24873}" destId="{BA5F99B5-EA35-4618-8CE0-C31BC45748F9}" srcOrd="3" destOrd="0" presId="urn:diagrams.loki3.com/BracketLis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CFA40A-B53B-42BB-8EFD-EFB2026FAC8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2CD5CE-8C86-4EC0-B98D-D01F5993688B}">
      <dgm:prSet phldrT="[Text]"/>
      <dgm:spPr/>
      <dgm:t>
        <a:bodyPr/>
        <a:lstStyle/>
        <a:p>
          <a:r>
            <a:rPr lang="en-US" b="0" dirty="0"/>
            <a:t>Detection</a:t>
          </a:r>
        </a:p>
      </dgm:t>
    </dgm:pt>
    <dgm:pt modelId="{DA9C51F4-9B6E-4210-BC3D-5DC164ECBB5C}" type="parTrans" cxnId="{4C7DA8A9-837F-4752-8D52-DA370CE89D7C}">
      <dgm:prSet/>
      <dgm:spPr/>
      <dgm:t>
        <a:bodyPr/>
        <a:lstStyle/>
        <a:p>
          <a:endParaRPr lang="en-US"/>
        </a:p>
      </dgm:t>
    </dgm:pt>
    <dgm:pt modelId="{B50E8D56-5445-45FF-A723-09B0B55911F0}" type="sibTrans" cxnId="{4C7DA8A9-837F-4752-8D52-DA370CE89D7C}">
      <dgm:prSet/>
      <dgm:spPr/>
      <dgm:t>
        <a:bodyPr/>
        <a:lstStyle/>
        <a:p>
          <a:endParaRPr lang="en-US"/>
        </a:p>
      </dgm:t>
    </dgm:pt>
    <dgm:pt modelId="{B37C31A1-B988-43E7-9F19-E40CF7259B3C}">
      <dgm:prSet phldrT="[Text]"/>
      <dgm:spPr/>
      <dgm:t>
        <a:bodyPr/>
        <a:lstStyle/>
        <a:p>
          <a:r>
            <a:rPr lang="en-US" b="0" dirty="0">
              <a:solidFill>
                <a:schemeClr val="bg1"/>
              </a:solidFill>
            </a:rPr>
            <a:t>Service Provider (11 chairmen, 4 registrar and assessment staff, 3 ICT and PTA/SSC staff)</a:t>
          </a:r>
        </a:p>
      </dgm:t>
    </dgm:pt>
    <dgm:pt modelId="{E956530B-69AB-4C47-9CDD-64EF49F68207}" type="parTrans" cxnId="{84B47D75-8D5E-4924-89B0-DB285F1F46EC}">
      <dgm:prSet/>
      <dgm:spPr/>
      <dgm:t>
        <a:bodyPr/>
        <a:lstStyle/>
        <a:p>
          <a:endParaRPr lang="en-US"/>
        </a:p>
      </dgm:t>
    </dgm:pt>
    <dgm:pt modelId="{601C9F34-11D2-4AC4-895F-FF0BEEA820E2}" type="sibTrans" cxnId="{84B47D75-8D5E-4924-89B0-DB285F1F46EC}">
      <dgm:prSet/>
      <dgm:spPr/>
      <dgm:t>
        <a:bodyPr/>
        <a:lstStyle/>
        <a:p>
          <a:endParaRPr lang="en-US"/>
        </a:p>
      </dgm:t>
    </dgm:pt>
    <dgm:pt modelId="{FB35BBF0-DA82-470E-B6A6-B80D6BAEAE59}" type="pres">
      <dgm:prSet presAssocID="{A4CFA40A-B53B-42BB-8EFD-EFB2026FAC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1CEE5D9-9C8B-460A-94DB-0FE546085D3F}" type="pres">
      <dgm:prSet presAssocID="{E72CD5CE-8C86-4EC0-B98D-D01F5993688B}" presName="linNode" presStyleCnt="0"/>
      <dgm:spPr/>
    </dgm:pt>
    <dgm:pt modelId="{A2C4AD64-09C1-4DD6-A36D-FBD63F603980}" type="pres">
      <dgm:prSet presAssocID="{E72CD5CE-8C86-4EC0-B98D-D01F5993688B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230FD43-B6B1-44A1-BC94-87C535BFF043}" type="pres">
      <dgm:prSet presAssocID="{E72CD5CE-8C86-4EC0-B98D-D01F5993688B}" presName="bracket" presStyleLbl="parChTrans1D1" presStyleIdx="0" presStyleCnt="1"/>
      <dgm:spPr/>
    </dgm:pt>
    <dgm:pt modelId="{71B16AEE-2AC8-4F2B-AE16-6C5854D48D0D}" type="pres">
      <dgm:prSet presAssocID="{E72CD5CE-8C86-4EC0-B98D-D01F5993688B}" presName="spH" presStyleCnt="0"/>
      <dgm:spPr/>
    </dgm:pt>
    <dgm:pt modelId="{88163B69-055A-4293-9C8B-1BEFDB9B673C}" type="pres">
      <dgm:prSet presAssocID="{E72CD5CE-8C86-4EC0-B98D-D01F5993688B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564D758-C2E0-4FC4-88A1-3B82CD42E165}" type="presOf" srcId="{E72CD5CE-8C86-4EC0-B98D-D01F5993688B}" destId="{A2C4AD64-09C1-4DD6-A36D-FBD63F603980}" srcOrd="0" destOrd="0" presId="urn:diagrams.loki3.com/BracketList"/>
    <dgm:cxn modelId="{84B47D75-8D5E-4924-89B0-DB285F1F46EC}" srcId="{E72CD5CE-8C86-4EC0-B98D-D01F5993688B}" destId="{B37C31A1-B988-43E7-9F19-E40CF7259B3C}" srcOrd="0" destOrd="0" parTransId="{E956530B-69AB-4C47-9CDD-64EF49F68207}" sibTransId="{601C9F34-11D2-4AC4-895F-FF0BEEA820E2}"/>
    <dgm:cxn modelId="{F51B7D49-1A9A-43D3-AA27-EA98EE0121EF}" type="presOf" srcId="{B37C31A1-B988-43E7-9F19-E40CF7259B3C}" destId="{88163B69-055A-4293-9C8B-1BEFDB9B673C}" srcOrd="0" destOrd="0" presId="urn:diagrams.loki3.com/BracketList"/>
    <dgm:cxn modelId="{4C7DA8A9-837F-4752-8D52-DA370CE89D7C}" srcId="{A4CFA40A-B53B-42BB-8EFD-EFB2026FAC8D}" destId="{E72CD5CE-8C86-4EC0-B98D-D01F5993688B}" srcOrd="0" destOrd="0" parTransId="{DA9C51F4-9B6E-4210-BC3D-5DC164ECBB5C}" sibTransId="{B50E8D56-5445-45FF-A723-09B0B55911F0}"/>
    <dgm:cxn modelId="{A816FB24-3D31-4A38-A16D-6C7209958125}" type="presOf" srcId="{A4CFA40A-B53B-42BB-8EFD-EFB2026FAC8D}" destId="{FB35BBF0-DA82-470E-B6A6-B80D6BAEAE59}" srcOrd="0" destOrd="0" presId="urn:diagrams.loki3.com/BracketList"/>
    <dgm:cxn modelId="{CD4B5BBA-0293-451D-83CB-A284B0D047D3}" type="presParOf" srcId="{FB35BBF0-DA82-470E-B6A6-B80D6BAEAE59}" destId="{51CEE5D9-9C8B-460A-94DB-0FE546085D3F}" srcOrd="0" destOrd="0" presId="urn:diagrams.loki3.com/BracketList"/>
    <dgm:cxn modelId="{F18A3AF1-8D05-44FF-95AF-7C3B9B942F16}" type="presParOf" srcId="{51CEE5D9-9C8B-460A-94DB-0FE546085D3F}" destId="{A2C4AD64-09C1-4DD6-A36D-FBD63F603980}" srcOrd="0" destOrd="0" presId="urn:diagrams.loki3.com/BracketList"/>
    <dgm:cxn modelId="{5BB0E6FB-1C34-4EF1-BFCE-80357A8412FF}" type="presParOf" srcId="{51CEE5D9-9C8B-460A-94DB-0FE546085D3F}" destId="{2230FD43-B6B1-44A1-BC94-87C535BFF043}" srcOrd="1" destOrd="0" presId="urn:diagrams.loki3.com/BracketList"/>
    <dgm:cxn modelId="{ACA1966A-60AB-4EC4-B3C9-54D5BFFA8230}" type="presParOf" srcId="{51CEE5D9-9C8B-460A-94DB-0FE546085D3F}" destId="{71B16AEE-2AC8-4F2B-AE16-6C5854D48D0D}" srcOrd="2" destOrd="0" presId="urn:diagrams.loki3.com/BracketList"/>
    <dgm:cxn modelId="{EC313156-EBF9-4460-97D6-FC66BCB85171}" type="presParOf" srcId="{51CEE5D9-9C8B-460A-94DB-0FE546085D3F}" destId="{88163B69-055A-4293-9C8B-1BEFDB9B673C}" srcOrd="3" destOrd="0" presId="urn:diagrams.loki3.com/BracketList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CFA40A-B53B-42BB-8EFD-EFB2026FAC8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CE1699-F233-48A1-82E4-1D46E38DF5B8}">
      <dgm:prSet phldrT="[Text]"/>
      <dgm:spPr/>
      <dgm:t>
        <a:bodyPr/>
        <a:lstStyle/>
        <a:p>
          <a:r>
            <a:rPr lang="en-US" dirty="0"/>
            <a:t>Severity</a:t>
          </a:r>
        </a:p>
      </dgm:t>
    </dgm:pt>
    <dgm:pt modelId="{7A954943-459C-4815-9DC9-B3C132D95DF5}" type="parTrans" cxnId="{480E0F72-DE46-45BF-8ACE-D80A8BE112AA}">
      <dgm:prSet/>
      <dgm:spPr/>
      <dgm:t>
        <a:bodyPr/>
        <a:lstStyle/>
        <a:p>
          <a:endParaRPr lang="en-US"/>
        </a:p>
      </dgm:t>
    </dgm:pt>
    <dgm:pt modelId="{5F684CBC-E1A5-4555-A46E-D256D7B52623}" type="sibTrans" cxnId="{480E0F72-DE46-45BF-8ACE-D80A8BE112AA}">
      <dgm:prSet/>
      <dgm:spPr/>
      <dgm:t>
        <a:bodyPr/>
        <a:lstStyle/>
        <a:p>
          <a:endParaRPr lang="en-US"/>
        </a:p>
      </dgm:t>
    </dgm:pt>
    <dgm:pt modelId="{F93BAEC6-CF19-4DCC-8E1F-DB7BC89CBE98}">
      <dgm:prSet phldrT="[Text]"/>
      <dgm:spPr/>
      <dgm:t>
        <a:bodyPr/>
        <a:lstStyle/>
        <a:p>
          <a:r>
            <a:rPr lang="en-US" dirty="0"/>
            <a:t>Customer (122 continuing student response)</a:t>
          </a:r>
        </a:p>
      </dgm:t>
    </dgm:pt>
    <dgm:pt modelId="{1A49016D-E742-49E7-8531-8C0F5550466B}" type="parTrans" cxnId="{D2F2C703-6E28-4E0A-BBB4-9AA3518D48CA}">
      <dgm:prSet/>
      <dgm:spPr/>
      <dgm:t>
        <a:bodyPr/>
        <a:lstStyle/>
        <a:p>
          <a:endParaRPr lang="en-US"/>
        </a:p>
      </dgm:t>
    </dgm:pt>
    <dgm:pt modelId="{0CB360B4-CD6D-4CDD-9862-228301F9ABD7}" type="sibTrans" cxnId="{D2F2C703-6E28-4E0A-BBB4-9AA3518D48CA}">
      <dgm:prSet/>
      <dgm:spPr/>
      <dgm:t>
        <a:bodyPr/>
        <a:lstStyle/>
        <a:p>
          <a:endParaRPr lang="en-US"/>
        </a:p>
      </dgm:t>
    </dgm:pt>
    <dgm:pt modelId="{FB35BBF0-DA82-470E-B6A6-B80D6BAEAE59}" type="pres">
      <dgm:prSet presAssocID="{A4CFA40A-B53B-42BB-8EFD-EFB2026FAC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F942342-F820-4D1E-9E76-AD4595D5562A}" type="pres">
      <dgm:prSet presAssocID="{78CE1699-F233-48A1-82E4-1D46E38DF5B8}" presName="linNode" presStyleCnt="0"/>
      <dgm:spPr/>
    </dgm:pt>
    <dgm:pt modelId="{DC8BB6EE-73BF-44DF-AD9F-23EE2846973B}" type="pres">
      <dgm:prSet presAssocID="{78CE1699-F233-48A1-82E4-1D46E38DF5B8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D3B836D-138E-4D75-B6BE-3BA7ABD8F1AA}" type="pres">
      <dgm:prSet presAssocID="{78CE1699-F233-48A1-82E4-1D46E38DF5B8}" presName="bracket" presStyleLbl="parChTrans1D1" presStyleIdx="0" presStyleCnt="1"/>
      <dgm:spPr/>
    </dgm:pt>
    <dgm:pt modelId="{DEC7B06D-1F2B-49DF-9947-2CB4FAE92CC7}" type="pres">
      <dgm:prSet presAssocID="{78CE1699-F233-48A1-82E4-1D46E38DF5B8}" presName="spH" presStyleCnt="0"/>
      <dgm:spPr/>
    </dgm:pt>
    <dgm:pt modelId="{362D1C95-E732-410A-8B48-A382D0789E08}" type="pres">
      <dgm:prSet presAssocID="{78CE1699-F233-48A1-82E4-1D46E38DF5B8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80E0F72-DE46-45BF-8ACE-D80A8BE112AA}" srcId="{A4CFA40A-B53B-42BB-8EFD-EFB2026FAC8D}" destId="{78CE1699-F233-48A1-82E4-1D46E38DF5B8}" srcOrd="0" destOrd="0" parTransId="{7A954943-459C-4815-9DC9-B3C132D95DF5}" sibTransId="{5F684CBC-E1A5-4555-A46E-D256D7B52623}"/>
    <dgm:cxn modelId="{D2F2C703-6E28-4E0A-BBB4-9AA3518D48CA}" srcId="{78CE1699-F233-48A1-82E4-1D46E38DF5B8}" destId="{F93BAEC6-CF19-4DCC-8E1F-DB7BC89CBE98}" srcOrd="0" destOrd="0" parTransId="{1A49016D-E742-49E7-8531-8C0F5550466B}" sibTransId="{0CB360B4-CD6D-4CDD-9862-228301F9ABD7}"/>
    <dgm:cxn modelId="{CE68A01D-A782-41B9-9996-8E679898EDE8}" type="presOf" srcId="{78CE1699-F233-48A1-82E4-1D46E38DF5B8}" destId="{DC8BB6EE-73BF-44DF-AD9F-23EE2846973B}" srcOrd="0" destOrd="0" presId="urn:diagrams.loki3.com/BracketList"/>
    <dgm:cxn modelId="{E0AAE85F-C7CC-466A-B566-E05284FFAB90}" type="presOf" srcId="{F93BAEC6-CF19-4DCC-8E1F-DB7BC89CBE98}" destId="{362D1C95-E732-410A-8B48-A382D0789E08}" srcOrd="0" destOrd="0" presId="urn:diagrams.loki3.com/BracketList"/>
    <dgm:cxn modelId="{A816FB24-3D31-4A38-A16D-6C7209958125}" type="presOf" srcId="{A4CFA40A-B53B-42BB-8EFD-EFB2026FAC8D}" destId="{FB35BBF0-DA82-470E-B6A6-B80D6BAEAE59}" srcOrd="0" destOrd="0" presId="urn:diagrams.loki3.com/BracketList"/>
    <dgm:cxn modelId="{B59A7EA7-75E0-4CFF-B9BB-18DCF7933141}" type="presParOf" srcId="{FB35BBF0-DA82-470E-B6A6-B80D6BAEAE59}" destId="{AF942342-F820-4D1E-9E76-AD4595D5562A}" srcOrd="0" destOrd="0" presId="urn:diagrams.loki3.com/BracketList"/>
    <dgm:cxn modelId="{E9F1D038-6820-4F53-AAC6-CAE4430616A0}" type="presParOf" srcId="{AF942342-F820-4D1E-9E76-AD4595D5562A}" destId="{DC8BB6EE-73BF-44DF-AD9F-23EE2846973B}" srcOrd="0" destOrd="0" presId="urn:diagrams.loki3.com/BracketList"/>
    <dgm:cxn modelId="{220B76C7-807C-4FED-A90A-DD4C0717EA89}" type="presParOf" srcId="{AF942342-F820-4D1E-9E76-AD4595D5562A}" destId="{0D3B836D-138E-4D75-B6BE-3BA7ABD8F1AA}" srcOrd="1" destOrd="0" presId="urn:diagrams.loki3.com/BracketList"/>
    <dgm:cxn modelId="{FB0A217A-9A30-4D5D-8655-96D2FF63EBB8}" type="presParOf" srcId="{AF942342-F820-4D1E-9E76-AD4595D5562A}" destId="{DEC7B06D-1F2B-49DF-9947-2CB4FAE92CC7}" srcOrd="2" destOrd="0" presId="urn:diagrams.loki3.com/BracketList"/>
    <dgm:cxn modelId="{60BC1860-0252-4E27-BA37-ECCD103DD529}" type="presParOf" srcId="{AF942342-F820-4D1E-9E76-AD4595D5562A}" destId="{362D1C95-E732-410A-8B48-A382D0789E08}" srcOrd="3" destOrd="0" presId="urn:diagrams.loki3.com/BracketList"/>
  </dgm:cxnLst>
  <dgm:bg>
    <a:solidFill>
      <a:srgbClr val="FF9F9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C3E63-69D5-4B6D-879A-A62F2114470D}">
      <dsp:nvSpPr>
        <dsp:cNvPr id="0" name=""/>
        <dsp:cNvSpPr/>
      </dsp:nvSpPr>
      <dsp:spPr>
        <a:xfrm>
          <a:off x="1718" y="0"/>
          <a:ext cx="1758183" cy="35534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Franklin Gothic Medium Cond" panose="020B0606030402020204" pitchFamily="34" charset="0"/>
            </a:rPr>
            <a:t>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Franklin Gothic Medium Cond" panose="020B0606030402020204" pitchFamily="34" charset="0"/>
            </a:rPr>
            <a:t>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latin typeface="Franklin Gothic Medium Cond" panose="020B06060304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Franklin Gothic Medium Cond" panose="020B0606030402020204" pitchFamily="34" charset="0"/>
            </a:rPr>
            <a:t> Identify potential    failures according to the following service components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latin typeface="Franklin Gothic Medium Cond" panose="020B0606030402020204" pitchFamily="34" charset="0"/>
          </a:endParaRPr>
        </a:p>
      </dsp:txBody>
      <dsp:txXfrm>
        <a:off x="1718" y="0"/>
        <a:ext cx="1758183" cy="10660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026C2-0C6C-4A30-B9EE-3C6FB3F3C4B3}">
      <dsp:nvSpPr>
        <dsp:cNvPr id="0" name=""/>
        <dsp:cNvSpPr/>
      </dsp:nvSpPr>
      <dsp:spPr>
        <a:xfrm>
          <a:off x="4782" y="748206"/>
          <a:ext cx="2446168" cy="2566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86360" rIns="241808" bIns="86360" numCol="1" spcCol="1270" anchor="ctr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Perception of customer to failure (Kano)</a:t>
          </a:r>
        </a:p>
      </dsp:txBody>
      <dsp:txXfrm>
        <a:off x="4782" y="748206"/>
        <a:ext cx="2446168" cy="2566575"/>
      </dsp:txXfrm>
    </dsp:sp>
    <dsp:sp modelId="{227E689A-4F05-40FB-8445-07832A797ADC}">
      <dsp:nvSpPr>
        <dsp:cNvPr id="0" name=""/>
        <dsp:cNvSpPr/>
      </dsp:nvSpPr>
      <dsp:spPr>
        <a:xfrm>
          <a:off x="2450951" y="748206"/>
          <a:ext cx="489233" cy="25665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493C2-D2B5-4497-931F-553EC86A8CB1}">
      <dsp:nvSpPr>
        <dsp:cNvPr id="0" name=""/>
        <dsp:cNvSpPr/>
      </dsp:nvSpPr>
      <dsp:spPr>
        <a:xfrm>
          <a:off x="3135878" y="748206"/>
          <a:ext cx="6653579" cy="2566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b="0" kern="1200" dirty="0">
              <a:solidFill>
                <a:schemeClr val="bg1"/>
              </a:solidFill>
            </a:rPr>
            <a:t>Customer (128 continuing student response)</a:t>
          </a:r>
        </a:p>
      </dsp:txBody>
      <dsp:txXfrm>
        <a:off x="3135878" y="748206"/>
        <a:ext cx="6653579" cy="25665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56258-7B31-4581-A309-7FD6D51E640D}">
      <dsp:nvSpPr>
        <dsp:cNvPr id="0" name=""/>
        <dsp:cNvSpPr/>
      </dsp:nvSpPr>
      <dsp:spPr>
        <a:xfrm>
          <a:off x="2028145" y="1225657"/>
          <a:ext cx="2537018" cy="11699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chemeClr val="tx1"/>
              </a:solidFill>
            </a:rPr>
            <a:t>RPN = </a:t>
          </a:r>
          <a:r>
            <a:rPr lang="en-US" sz="2900" kern="1200" dirty="0" err="1">
              <a:solidFill>
                <a:schemeClr val="tx1"/>
              </a:solidFill>
            </a:rPr>
            <a:t>DOS</a:t>
          </a:r>
          <a:r>
            <a:rPr lang="en-US" sz="2900" kern="1200" baseline="30000" dirty="0" err="1">
              <a:solidFill>
                <a:schemeClr val="tx1"/>
              </a:solidFill>
            </a:rPr>
            <a:t>k</a:t>
          </a:r>
          <a:endParaRPr lang="en-US" sz="2900" kern="1200" baseline="30000" dirty="0">
            <a:solidFill>
              <a:schemeClr val="tx1"/>
            </a:solidFill>
          </a:endParaRPr>
        </a:p>
      </dsp:txBody>
      <dsp:txXfrm>
        <a:off x="2399683" y="1396998"/>
        <a:ext cx="1793942" cy="827308"/>
      </dsp:txXfrm>
    </dsp:sp>
    <dsp:sp modelId="{8F56A33A-03AC-4C9A-BA83-6F40583EFB36}">
      <dsp:nvSpPr>
        <dsp:cNvPr id="0" name=""/>
        <dsp:cNvSpPr/>
      </dsp:nvSpPr>
      <dsp:spPr>
        <a:xfrm rot="12150009">
          <a:off x="1417833" y="1056360"/>
          <a:ext cx="920634" cy="33344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6AA98-D473-43A7-BC03-7C8901509D4D}">
      <dsp:nvSpPr>
        <dsp:cNvPr id="0" name=""/>
        <dsp:cNvSpPr/>
      </dsp:nvSpPr>
      <dsp:spPr>
        <a:xfrm>
          <a:off x="897127" y="602331"/>
          <a:ext cx="1111490" cy="8891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Severity, S</a:t>
          </a:r>
        </a:p>
      </dsp:txBody>
      <dsp:txXfrm>
        <a:off x="923171" y="628375"/>
        <a:ext cx="1059402" cy="837104"/>
      </dsp:txXfrm>
    </dsp:sp>
    <dsp:sp modelId="{C6B6A61E-D523-4EBB-A5EE-27CD3544ADB0}">
      <dsp:nvSpPr>
        <dsp:cNvPr id="0" name=""/>
        <dsp:cNvSpPr/>
      </dsp:nvSpPr>
      <dsp:spPr>
        <a:xfrm rot="14700000">
          <a:off x="2420714" y="653176"/>
          <a:ext cx="827890" cy="33344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B4862-7215-4830-984E-BF24FECEA101}">
      <dsp:nvSpPr>
        <dsp:cNvPr id="0" name=""/>
        <dsp:cNvSpPr/>
      </dsp:nvSpPr>
      <dsp:spPr>
        <a:xfrm>
          <a:off x="2103973" y="142"/>
          <a:ext cx="1111490" cy="889192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Occurrence, O</a:t>
          </a:r>
        </a:p>
      </dsp:txBody>
      <dsp:txXfrm>
        <a:off x="2130017" y="26186"/>
        <a:ext cx="1059402" cy="837104"/>
      </dsp:txXfrm>
    </dsp:sp>
    <dsp:sp modelId="{1E14D6CC-CF81-4796-97EB-71E72AA2669A}">
      <dsp:nvSpPr>
        <dsp:cNvPr id="0" name=""/>
        <dsp:cNvSpPr/>
      </dsp:nvSpPr>
      <dsp:spPr>
        <a:xfrm rot="17700000">
          <a:off x="3344704" y="653176"/>
          <a:ext cx="827890" cy="33344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87997-F221-44CE-8F32-82391E96E95C}">
      <dsp:nvSpPr>
        <dsp:cNvPr id="0" name=""/>
        <dsp:cNvSpPr/>
      </dsp:nvSpPr>
      <dsp:spPr>
        <a:xfrm>
          <a:off x="3377845" y="142"/>
          <a:ext cx="1111490" cy="889192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Detection, D</a:t>
          </a:r>
        </a:p>
      </dsp:txBody>
      <dsp:txXfrm>
        <a:off x="3403889" y="26186"/>
        <a:ext cx="1059402" cy="837104"/>
      </dsp:txXfrm>
    </dsp:sp>
    <dsp:sp modelId="{B647B975-5BCD-447F-AB78-ACE7694B8694}">
      <dsp:nvSpPr>
        <dsp:cNvPr id="0" name=""/>
        <dsp:cNvSpPr/>
      </dsp:nvSpPr>
      <dsp:spPr>
        <a:xfrm rot="20470608">
          <a:off x="4344121" y="1122245"/>
          <a:ext cx="965868" cy="33344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B1BC9-D476-4CC0-B2BC-22871C432A18}">
      <dsp:nvSpPr>
        <dsp:cNvPr id="0" name=""/>
        <dsp:cNvSpPr/>
      </dsp:nvSpPr>
      <dsp:spPr>
        <a:xfrm>
          <a:off x="4728416" y="688554"/>
          <a:ext cx="1111490" cy="88919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Customer perception to </a:t>
          </a:r>
          <a:r>
            <a:rPr lang="en-US" sz="1600" kern="1200" dirty="0" err="1">
              <a:solidFill>
                <a:schemeClr val="tx1"/>
              </a:solidFill>
            </a:rPr>
            <a:t>failure,k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754460" y="714598"/>
        <a:ext cx="1059402" cy="8371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1288C-E880-46ED-B9C8-738EB15C9657}">
      <dsp:nvSpPr>
        <dsp:cNvPr id="0" name=""/>
        <dsp:cNvSpPr/>
      </dsp:nvSpPr>
      <dsp:spPr>
        <a:xfrm>
          <a:off x="4508" y="0"/>
          <a:ext cx="1781041" cy="24170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Potential Failure</a:t>
          </a:r>
        </a:p>
      </dsp:txBody>
      <dsp:txXfrm>
        <a:off x="4508" y="0"/>
        <a:ext cx="1781041" cy="725128"/>
      </dsp:txXfrm>
    </dsp:sp>
    <dsp:sp modelId="{3F8EEA85-A390-4D0C-9258-DA8A07A82746}">
      <dsp:nvSpPr>
        <dsp:cNvPr id="0" name=""/>
        <dsp:cNvSpPr/>
      </dsp:nvSpPr>
      <dsp:spPr>
        <a:xfrm>
          <a:off x="182612" y="725128"/>
          <a:ext cx="1424833" cy="157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>
              <a:solidFill>
                <a:schemeClr val="bg1"/>
              </a:solidFill>
              <a:effectLst/>
              <a:latin typeface="+mj-lt"/>
            </a:rPr>
            <a:t>The chairman/ staff treats student impolitely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24344" y="766860"/>
        <a:ext cx="1341369" cy="1487648"/>
      </dsp:txXfrm>
    </dsp:sp>
    <dsp:sp modelId="{80C5405C-E120-4935-A70A-FFC26393BA81}">
      <dsp:nvSpPr>
        <dsp:cNvPr id="0" name=""/>
        <dsp:cNvSpPr/>
      </dsp:nvSpPr>
      <dsp:spPr>
        <a:xfrm>
          <a:off x="1919128" y="0"/>
          <a:ext cx="1781041" cy="24170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Reverse </a:t>
          </a:r>
          <a:r>
            <a:rPr lang="en-US" sz="2000" kern="1200" dirty="0" err="1">
              <a:solidFill>
                <a:schemeClr val="tx1"/>
              </a:solidFill>
            </a:rPr>
            <a:t>kano</a:t>
          </a:r>
          <a:r>
            <a:rPr lang="en-US" sz="2000" kern="1200" dirty="0">
              <a:solidFill>
                <a:schemeClr val="tx1"/>
              </a:solidFill>
            </a:rPr>
            <a:t> score, k</a:t>
          </a:r>
        </a:p>
      </dsp:txBody>
      <dsp:txXfrm>
        <a:off x="1919128" y="0"/>
        <a:ext cx="1781041" cy="725128"/>
      </dsp:txXfrm>
    </dsp:sp>
    <dsp:sp modelId="{9FDF027E-CBD7-4782-B4E4-68DF1D6EE532}">
      <dsp:nvSpPr>
        <dsp:cNvPr id="0" name=""/>
        <dsp:cNvSpPr/>
      </dsp:nvSpPr>
      <dsp:spPr>
        <a:xfrm>
          <a:off x="2097232" y="725128"/>
          <a:ext cx="1424833" cy="157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1</a:t>
          </a:r>
        </a:p>
      </dsp:txBody>
      <dsp:txXfrm>
        <a:off x="2138964" y="766860"/>
        <a:ext cx="1341369" cy="1487648"/>
      </dsp:txXfrm>
    </dsp:sp>
    <dsp:sp modelId="{438DF89B-F9C3-4D4C-8860-C2F4C91BAB38}">
      <dsp:nvSpPr>
        <dsp:cNvPr id="0" name=""/>
        <dsp:cNvSpPr/>
      </dsp:nvSpPr>
      <dsp:spPr>
        <a:xfrm>
          <a:off x="3833748" y="0"/>
          <a:ext cx="1781041" cy="24170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Severity score, s</a:t>
          </a:r>
        </a:p>
      </dsp:txBody>
      <dsp:txXfrm>
        <a:off x="3833748" y="0"/>
        <a:ext cx="1781041" cy="725128"/>
      </dsp:txXfrm>
    </dsp:sp>
    <dsp:sp modelId="{A6D8D047-FE5D-49C6-AAB4-5D681EB6BFBA}">
      <dsp:nvSpPr>
        <dsp:cNvPr id="0" name=""/>
        <dsp:cNvSpPr/>
      </dsp:nvSpPr>
      <dsp:spPr>
        <a:xfrm>
          <a:off x="4011852" y="725128"/>
          <a:ext cx="1424833" cy="157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8</a:t>
          </a:r>
        </a:p>
      </dsp:txBody>
      <dsp:txXfrm>
        <a:off x="4053584" y="766860"/>
        <a:ext cx="1341369" cy="1487648"/>
      </dsp:txXfrm>
    </dsp:sp>
    <dsp:sp modelId="{6DDBE9D3-7AD5-4238-8A8C-29F3970353FC}">
      <dsp:nvSpPr>
        <dsp:cNvPr id="0" name=""/>
        <dsp:cNvSpPr/>
      </dsp:nvSpPr>
      <dsp:spPr>
        <a:xfrm>
          <a:off x="5748368" y="0"/>
          <a:ext cx="1781041" cy="24170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Occurrence Score</a:t>
          </a:r>
        </a:p>
      </dsp:txBody>
      <dsp:txXfrm>
        <a:off x="5748368" y="0"/>
        <a:ext cx="1781041" cy="725128"/>
      </dsp:txXfrm>
    </dsp:sp>
    <dsp:sp modelId="{89C4AB6D-3F1F-4C32-B66A-8A45B55B4546}">
      <dsp:nvSpPr>
        <dsp:cNvPr id="0" name=""/>
        <dsp:cNvSpPr/>
      </dsp:nvSpPr>
      <dsp:spPr>
        <a:xfrm>
          <a:off x="5926472" y="725128"/>
          <a:ext cx="1424833" cy="157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1</a:t>
          </a:r>
        </a:p>
      </dsp:txBody>
      <dsp:txXfrm>
        <a:off x="5968204" y="766860"/>
        <a:ext cx="1341369" cy="1487648"/>
      </dsp:txXfrm>
    </dsp:sp>
    <dsp:sp modelId="{E8D2E664-B686-49C4-AAFF-05DBF4B5D406}">
      <dsp:nvSpPr>
        <dsp:cNvPr id="0" name=""/>
        <dsp:cNvSpPr/>
      </dsp:nvSpPr>
      <dsp:spPr>
        <a:xfrm>
          <a:off x="7662988" y="0"/>
          <a:ext cx="1781041" cy="24170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Detection Score </a:t>
          </a:r>
        </a:p>
      </dsp:txBody>
      <dsp:txXfrm>
        <a:off x="7662988" y="0"/>
        <a:ext cx="1781041" cy="725128"/>
      </dsp:txXfrm>
    </dsp:sp>
    <dsp:sp modelId="{EC0A09C2-0F6C-4788-B9B8-A4A296AA1288}">
      <dsp:nvSpPr>
        <dsp:cNvPr id="0" name=""/>
        <dsp:cNvSpPr/>
      </dsp:nvSpPr>
      <dsp:spPr>
        <a:xfrm>
          <a:off x="7841092" y="725128"/>
          <a:ext cx="1424833" cy="157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9</a:t>
          </a:r>
        </a:p>
      </dsp:txBody>
      <dsp:txXfrm>
        <a:off x="7882824" y="766860"/>
        <a:ext cx="1341369" cy="1487648"/>
      </dsp:txXfrm>
    </dsp:sp>
    <dsp:sp modelId="{1536721D-79EF-4A78-86E2-95551100188B}">
      <dsp:nvSpPr>
        <dsp:cNvPr id="0" name=""/>
        <dsp:cNvSpPr/>
      </dsp:nvSpPr>
      <dsp:spPr>
        <a:xfrm>
          <a:off x="9577608" y="0"/>
          <a:ext cx="1781041" cy="24170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1"/>
              </a:solidFill>
            </a:rPr>
            <a:t>RPNc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9577608" y="0"/>
        <a:ext cx="1781041" cy="725128"/>
      </dsp:txXfrm>
    </dsp:sp>
    <dsp:sp modelId="{B9BA73B9-3CE6-4A73-864E-0C4DCFBF7E05}">
      <dsp:nvSpPr>
        <dsp:cNvPr id="0" name=""/>
        <dsp:cNvSpPr/>
      </dsp:nvSpPr>
      <dsp:spPr>
        <a:xfrm>
          <a:off x="9755712" y="725128"/>
          <a:ext cx="1424833" cy="157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72</a:t>
          </a:r>
        </a:p>
      </dsp:txBody>
      <dsp:txXfrm>
        <a:off x="9797444" y="766860"/>
        <a:ext cx="1341369" cy="14876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857FF-32BC-49F5-ACCC-3A5F38D0109B}">
      <dsp:nvSpPr>
        <dsp:cNvPr id="0" name=""/>
        <dsp:cNvSpPr/>
      </dsp:nvSpPr>
      <dsp:spPr>
        <a:xfrm>
          <a:off x="9438" y="1639619"/>
          <a:ext cx="2821054" cy="16926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</a:rPr>
            <a:t>Study potential failure</a:t>
          </a:r>
        </a:p>
      </dsp:txBody>
      <dsp:txXfrm>
        <a:off x="59013" y="1689194"/>
        <a:ext cx="2721904" cy="1593482"/>
      </dsp:txXfrm>
    </dsp:sp>
    <dsp:sp modelId="{1FDEDA03-5D63-43CB-950B-0C54C35C068F}">
      <dsp:nvSpPr>
        <dsp:cNvPr id="0" name=""/>
        <dsp:cNvSpPr/>
      </dsp:nvSpPr>
      <dsp:spPr>
        <a:xfrm>
          <a:off x="3112598" y="2136125"/>
          <a:ext cx="598063" cy="699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</a:endParaRPr>
        </a:p>
      </dsp:txBody>
      <dsp:txXfrm>
        <a:off x="3112598" y="2276049"/>
        <a:ext cx="418644" cy="419773"/>
      </dsp:txXfrm>
    </dsp:sp>
    <dsp:sp modelId="{855379A2-CE6D-4EE1-969A-7023324D5899}">
      <dsp:nvSpPr>
        <dsp:cNvPr id="0" name=""/>
        <dsp:cNvSpPr/>
      </dsp:nvSpPr>
      <dsp:spPr>
        <a:xfrm>
          <a:off x="3958914" y="1639619"/>
          <a:ext cx="2821054" cy="16926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</a:rPr>
            <a:t>Identify possible causes</a:t>
          </a:r>
        </a:p>
      </dsp:txBody>
      <dsp:txXfrm>
        <a:off x="4008489" y="1689194"/>
        <a:ext cx="2721904" cy="1593482"/>
      </dsp:txXfrm>
    </dsp:sp>
    <dsp:sp modelId="{511F0168-E441-4EBF-AF17-237443D9C4CB}">
      <dsp:nvSpPr>
        <dsp:cNvPr id="0" name=""/>
        <dsp:cNvSpPr/>
      </dsp:nvSpPr>
      <dsp:spPr>
        <a:xfrm>
          <a:off x="7062074" y="2136125"/>
          <a:ext cx="598063" cy="699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</a:endParaRPr>
        </a:p>
      </dsp:txBody>
      <dsp:txXfrm>
        <a:off x="7062074" y="2276049"/>
        <a:ext cx="418644" cy="419773"/>
      </dsp:txXfrm>
    </dsp:sp>
    <dsp:sp modelId="{B8A17498-3A48-4DFE-B5DA-C74204D11AAD}">
      <dsp:nvSpPr>
        <dsp:cNvPr id="0" name=""/>
        <dsp:cNvSpPr/>
      </dsp:nvSpPr>
      <dsp:spPr>
        <a:xfrm>
          <a:off x="7908391" y="1639619"/>
          <a:ext cx="2821054" cy="16926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</a:rPr>
            <a:t>Recommend corrective actions</a:t>
          </a:r>
        </a:p>
      </dsp:txBody>
      <dsp:txXfrm>
        <a:off x="7957966" y="1689194"/>
        <a:ext cx="2721904" cy="15934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C91D3-AFA5-4EFB-A73F-41644DA49261}">
      <dsp:nvSpPr>
        <dsp:cNvPr id="0" name=""/>
        <dsp:cNvSpPr/>
      </dsp:nvSpPr>
      <dsp:spPr>
        <a:xfrm>
          <a:off x="1199" y="0"/>
          <a:ext cx="3118063" cy="4561368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>
              <a:solidFill>
                <a:schemeClr val="tx1"/>
              </a:solidFill>
            </a:rPr>
            <a:t>Potential Failure</a:t>
          </a:r>
        </a:p>
      </dsp:txBody>
      <dsp:txXfrm>
        <a:off x="1199" y="0"/>
        <a:ext cx="3118063" cy="1368410"/>
      </dsp:txXfrm>
    </dsp:sp>
    <dsp:sp modelId="{E921A916-40F4-426E-BF24-80C51E74B815}">
      <dsp:nvSpPr>
        <dsp:cNvPr id="0" name=""/>
        <dsp:cNvSpPr/>
      </dsp:nvSpPr>
      <dsp:spPr>
        <a:xfrm>
          <a:off x="313005" y="1368410"/>
          <a:ext cx="2494450" cy="29648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strike="noStrike" kern="1200" dirty="0">
              <a:solidFill>
                <a:schemeClr val="bg1"/>
              </a:solidFill>
              <a:effectLst/>
            </a:rPr>
            <a:t>The chairman/staff treats student impolitely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86065" y="1441470"/>
        <a:ext cx="2348330" cy="2818769"/>
      </dsp:txXfrm>
    </dsp:sp>
    <dsp:sp modelId="{2C0B66DF-7989-4808-BB3D-37A2744D786A}">
      <dsp:nvSpPr>
        <dsp:cNvPr id="0" name=""/>
        <dsp:cNvSpPr/>
      </dsp:nvSpPr>
      <dsp:spPr>
        <a:xfrm>
          <a:off x="3353116" y="0"/>
          <a:ext cx="3118063" cy="4561368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>
              <a:solidFill>
                <a:schemeClr val="tx1"/>
              </a:solidFill>
            </a:rPr>
            <a:t>Possible Cause </a:t>
          </a:r>
        </a:p>
      </dsp:txBody>
      <dsp:txXfrm>
        <a:off x="3353116" y="0"/>
        <a:ext cx="3118063" cy="1368410"/>
      </dsp:txXfrm>
    </dsp:sp>
    <dsp:sp modelId="{3DA405CC-7B4F-4FBB-9FB7-25E4C371C5A5}">
      <dsp:nvSpPr>
        <dsp:cNvPr id="0" name=""/>
        <dsp:cNvSpPr/>
      </dsp:nvSpPr>
      <dsp:spPr>
        <a:xfrm>
          <a:off x="3664923" y="1368800"/>
          <a:ext cx="2494450" cy="8961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strike="noStrike" kern="1200" dirty="0">
              <a:solidFill>
                <a:schemeClr val="bg1"/>
              </a:solidFill>
              <a:effectLst/>
            </a:rPr>
            <a:t>non-knowledgeable about good customer service aspects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691170" y="1395047"/>
        <a:ext cx="2441956" cy="843632"/>
      </dsp:txXfrm>
    </dsp:sp>
    <dsp:sp modelId="{EE07C6A6-4B83-44C2-932B-58EBFF7BF964}">
      <dsp:nvSpPr>
        <dsp:cNvPr id="0" name=""/>
        <dsp:cNvSpPr/>
      </dsp:nvSpPr>
      <dsp:spPr>
        <a:xfrm>
          <a:off x="3664923" y="2393485"/>
          <a:ext cx="2494450" cy="8961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strike="noStrike" kern="1200" dirty="0">
              <a:solidFill>
                <a:schemeClr val="bg1"/>
              </a:solidFill>
              <a:effectLst/>
            </a:rPr>
            <a:t>environment triggers: noisy; crowded; hot working</a:t>
          </a:r>
          <a:r>
            <a:rPr lang="en-US" sz="1600" u="none" strike="noStrike" kern="1200" baseline="0" dirty="0">
              <a:solidFill>
                <a:schemeClr val="bg1"/>
              </a:solidFill>
              <a:effectLst/>
            </a:rPr>
            <a:t> conditions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691170" y="2419732"/>
        <a:ext cx="2441956" cy="843632"/>
      </dsp:txXfrm>
    </dsp:sp>
    <dsp:sp modelId="{7A71BE32-082A-4AF7-8973-FE6046C6C462}">
      <dsp:nvSpPr>
        <dsp:cNvPr id="0" name=""/>
        <dsp:cNvSpPr/>
      </dsp:nvSpPr>
      <dsp:spPr>
        <a:xfrm>
          <a:off x="3664923" y="3436783"/>
          <a:ext cx="2494450" cy="8961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strike="noStrike" kern="1200">
              <a:solidFill>
                <a:schemeClr val="bg1"/>
              </a:solidFill>
              <a:effectLst/>
            </a:rPr>
            <a:t>overworked / tired</a:t>
          </a:r>
          <a:endParaRPr lang="en-US" sz="1600" b="0" i="0" u="none" strike="noStrike" kern="1200" dirty="0">
            <a:solidFill>
              <a:schemeClr val="bg1"/>
            </a:solidFill>
            <a:effectLst/>
            <a:latin typeface="+mj-lt"/>
          </a:endParaRPr>
        </a:p>
      </dsp:txBody>
      <dsp:txXfrm>
        <a:off x="3691170" y="3463030"/>
        <a:ext cx="2441956" cy="843632"/>
      </dsp:txXfrm>
    </dsp:sp>
    <dsp:sp modelId="{AC897FBC-9716-47C3-AE50-0415E3FE3735}">
      <dsp:nvSpPr>
        <dsp:cNvPr id="0" name=""/>
        <dsp:cNvSpPr/>
      </dsp:nvSpPr>
      <dsp:spPr>
        <a:xfrm>
          <a:off x="6705034" y="0"/>
          <a:ext cx="3118063" cy="4561368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>
              <a:solidFill>
                <a:schemeClr val="tx1"/>
              </a:solidFill>
            </a:rPr>
            <a:t>Proposed corrective action</a:t>
          </a:r>
        </a:p>
      </dsp:txBody>
      <dsp:txXfrm>
        <a:off x="6705034" y="0"/>
        <a:ext cx="3118063" cy="1368410"/>
      </dsp:txXfrm>
    </dsp:sp>
    <dsp:sp modelId="{271F0895-7856-49EE-A359-5E7AD8685773}">
      <dsp:nvSpPr>
        <dsp:cNvPr id="0" name=""/>
        <dsp:cNvSpPr/>
      </dsp:nvSpPr>
      <dsp:spPr>
        <a:xfrm>
          <a:off x="7016841" y="1368800"/>
          <a:ext cx="2494450" cy="8961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u="none" strike="noStrike" kern="1200" dirty="0">
              <a:solidFill>
                <a:schemeClr val="bg1"/>
              </a:solidFill>
              <a:effectLst/>
            </a:rPr>
            <a:t>customer service training 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7043088" y="1395047"/>
        <a:ext cx="2441956" cy="843632"/>
      </dsp:txXfrm>
    </dsp:sp>
    <dsp:sp modelId="{C4C528C1-09E8-415F-BC3E-44F96150689F}">
      <dsp:nvSpPr>
        <dsp:cNvPr id="0" name=""/>
        <dsp:cNvSpPr/>
      </dsp:nvSpPr>
      <dsp:spPr>
        <a:xfrm>
          <a:off x="7016841" y="2402791"/>
          <a:ext cx="2494450" cy="8961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u="none" strike="noStrike" kern="1200" dirty="0">
              <a:solidFill>
                <a:schemeClr val="bg1"/>
              </a:solidFill>
              <a:effectLst/>
            </a:rPr>
            <a:t>provide a conducive working environment - pleasant both for workers and customers to promote peace and calmness 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7043088" y="2429038"/>
        <a:ext cx="2441956" cy="843632"/>
      </dsp:txXfrm>
    </dsp:sp>
    <dsp:sp modelId="{979A4500-2D82-4890-929E-DFDB542ED212}">
      <dsp:nvSpPr>
        <dsp:cNvPr id="0" name=""/>
        <dsp:cNvSpPr/>
      </dsp:nvSpPr>
      <dsp:spPr>
        <a:xfrm>
          <a:off x="7016841" y="3436783"/>
          <a:ext cx="2494450" cy="8961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u="none" strike="noStrike" kern="1200" dirty="0">
              <a:solidFill>
                <a:schemeClr val="bg1"/>
              </a:solidFill>
              <a:effectLst/>
            </a:rPr>
            <a:t>provide support staff to assist in the work; or Minimize face-to-face enrolment</a:t>
          </a:r>
          <a:r>
            <a:rPr lang="en-US" sz="1300" u="none" strike="noStrike" kern="1200" baseline="0" dirty="0">
              <a:solidFill>
                <a:schemeClr val="bg1"/>
              </a:solidFill>
              <a:effectLst/>
            </a:rPr>
            <a:t> transaction by making some of the processes online 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7043088" y="3463030"/>
        <a:ext cx="2441956" cy="8436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C91D3-AFA5-4EFB-A73F-41644DA49261}">
      <dsp:nvSpPr>
        <dsp:cNvPr id="0" name=""/>
        <dsp:cNvSpPr/>
      </dsp:nvSpPr>
      <dsp:spPr>
        <a:xfrm>
          <a:off x="1203" y="0"/>
          <a:ext cx="3128186" cy="46243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>
              <a:solidFill>
                <a:schemeClr val="tx1"/>
              </a:solidFill>
            </a:rPr>
            <a:t>Potential Failure</a:t>
          </a:r>
        </a:p>
      </dsp:txBody>
      <dsp:txXfrm>
        <a:off x="1203" y="0"/>
        <a:ext cx="3128186" cy="1387314"/>
      </dsp:txXfrm>
    </dsp:sp>
    <dsp:sp modelId="{E921A916-40F4-426E-BF24-80C51E74B815}">
      <dsp:nvSpPr>
        <dsp:cNvPr id="0" name=""/>
        <dsp:cNvSpPr/>
      </dsp:nvSpPr>
      <dsp:spPr>
        <a:xfrm>
          <a:off x="314021" y="1387314"/>
          <a:ext cx="2502549" cy="30058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u="none" strike="noStrike" kern="1200" dirty="0">
              <a:solidFill>
                <a:schemeClr val="tx1"/>
              </a:solidFill>
              <a:effectLst/>
            </a:rPr>
            <a:t>The queuing area / service area/ office area is hot and uncomfortable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87318" y="1460611"/>
        <a:ext cx="2355955" cy="2859253"/>
      </dsp:txXfrm>
    </dsp:sp>
    <dsp:sp modelId="{2C0B66DF-7989-4808-BB3D-37A2744D786A}">
      <dsp:nvSpPr>
        <dsp:cNvPr id="0" name=""/>
        <dsp:cNvSpPr/>
      </dsp:nvSpPr>
      <dsp:spPr>
        <a:xfrm>
          <a:off x="3364004" y="0"/>
          <a:ext cx="3128186" cy="46243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>
              <a:solidFill>
                <a:schemeClr val="tx1"/>
              </a:solidFill>
            </a:rPr>
            <a:t>Possible Cause 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3364004" y="0"/>
        <a:ext cx="3128186" cy="1387314"/>
      </dsp:txXfrm>
    </dsp:sp>
    <dsp:sp modelId="{3DA405CC-7B4F-4FBB-9FB7-25E4C371C5A5}">
      <dsp:nvSpPr>
        <dsp:cNvPr id="0" name=""/>
        <dsp:cNvSpPr/>
      </dsp:nvSpPr>
      <dsp:spPr>
        <a:xfrm>
          <a:off x="3676822" y="1387314"/>
          <a:ext cx="2502549" cy="30058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u="none" strike="noStrike" kern="1200" dirty="0">
              <a:solidFill>
                <a:schemeClr val="tx1"/>
              </a:solidFill>
              <a:effectLst/>
            </a:rPr>
            <a:t>environment and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u="none" strike="noStrike" kern="1200" dirty="0">
              <a:solidFill>
                <a:schemeClr val="tx1"/>
              </a:solidFill>
              <a:effectLst/>
            </a:rPr>
            <a:t>facilities 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750119" y="1460611"/>
        <a:ext cx="2355955" cy="2859253"/>
      </dsp:txXfrm>
    </dsp:sp>
    <dsp:sp modelId="{AC897FBC-9716-47C3-AE50-0415E3FE3735}">
      <dsp:nvSpPr>
        <dsp:cNvPr id="0" name=""/>
        <dsp:cNvSpPr/>
      </dsp:nvSpPr>
      <dsp:spPr>
        <a:xfrm>
          <a:off x="6726804" y="0"/>
          <a:ext cx="3128186" cy="46243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>
              <a:solidFill>
                <a:schemeClr val="tx1"/>
              </a:solidFill>
            </a:rPr>
            <a:t>Proposed corrective action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6726804" y="0"/>
        <a:ext cx="3128186" cy="1387314"/>
      </dsp:txXfrm>
    </dsp:sp>
    <dsp:sp modelId="{271F0895-7856-49EE-A359-5E7AD8685773}">
      <dsp:nvSpPr>
        <dsp:cNvPr id="0" name=""/>
        <dsp:cNvSpPr/>
      </dsp:nvSpPr>
      <dsp:spPr>
        <a:xfrm>
          <a:off x="7039623" y="1387314"/>
          <a:ext cx="2502549" cy="30058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u="none" strike="noStrike" kern="1200" dirty="0">
              <a:solidFill>
                <a:schemeClr val="tx1"/>
              </a:solidFill>
              <a:effectLst/>
            </a:rPr>
            <a:t>provide a conducive working/service environment - clean; cool and comfortable; provide chairs; fan or </a:t>
          </a:r>
          <a:r>
            <a:rPr lang="en-US" sz="2300" u="none" strike="noStrike" kern="1200" dirty="0" err="1">
              <a:solidFill>
                <a:schemeClr val="tx1"/>
              </a:solidFill>
              <a:effectLst/>
            </a:rPr>
            <a:t>airconditioner</a:t>
          </a:r>
          <a:r>
            <a:rPr lang="en-US" sz="2300" u="none" strike="noStrike" kern="1200" dirty="0">
              <a:solidFill>
                <a:schemeClr val="tx1"/>
              </a:solidFill>
              <a:effectLst/>
            </a:rPr>
            <a:t> 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7112920" y="1460611"/>
        <a:ext cx="2355955" cy="285925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C91D3-AFA5-4EFB-A73F-41644DA49261}">
      <dsp:nvSpPr>
        <dsp:cNvPr id="0" name=""/>
        <dsp:cNvSpPr/>
      </dsp:nvSpPr>
      <dsp:spPr>
        <a:xfrm>
          <a:off x="1164" y="0"/>
          <a:ext cx="3026948" cy="49203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</a:rPr>
            <a:t>Potential Failure</a:t>
          </a:r>
        </a:p>
      </dsp:txBody>
      <dsp:txXfrm>
        <a:off x="1164" y="0"/>
        <a:ext cx="3026948" cy="1476090"/>
      </dsp:txXfrm>
    </dsp:sp>
    <dsp:sp modelId="{CB87ADBA-8E2C-4C2B-9B75-DAA13B4F7594}">
      <dsp:nvSpPr>
        <dsp:cNvPr id="0" name=""/>
        <dsp:cNvSpPr/>
      </dsp:nvSpPr>
      <dsp:spPr>
        <a:xfrm>
          <a:off x="303859" y="1476090"/>
          <a:ext cx="2421559" cy="319819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strike="noStrike" kern="1200" dirty="0">
              <a:solidFill>
                <a:schemeClr val="tx1"/>
              </a:solidFill>
              <a:effectLst/>
            </a:rPr>
            <a:t>The chairman failed to enroll the student within the allowable number of units resulting to non-registration of enrolment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74784" y="1547015"/>
        <a:ext cx="2279709" cy="3056346"/>
      </dsp:txXfrm>
    </dsp:sp>
    <dsp:sp modelId="{2C0B66DF-7989-4808-BB3D-37A2744D786A}">
      <dsp:nvSpPr>
        <dsp:cNvPr id="0" name=""/>
        <dsp:cNvSpPr/>
      </dsp:nvSpPr>
      <dsp:spPr>
        <a:xfrm>
          <a:off x="3255134" y="0"/>
          <a:ext cx="3026948" cy="49203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solidFill>
                <a:schemeClr val="tx1"/>
              </a:solidFill>
            </a:rPr>
            <a:t>Possible Cause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255134" y="0"/>
        <a:ext cx="3026948" cy="1476090"/>
      </dsp:txXfrm>
    </dsp:sp>
    <dsp:sp modelId="{7A71BE32-082A-4AF7-8973-FE6046C6C462}">
      <dsp:nvSpPr>
        <dsp:cNvPr id="0" name=""/>
        <dsp:cNvSpPr/>
      </dsp:nvSpPr>
      <dsp:spPr>
        <a:xfrm>
          <a:off x="3557828" y="1477532"/>
          <a:ext cx="2421559" cy="148353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strike="noStrike" kern="1200" dirty="0">
              <a:solidFill>
                <a:schemeClr val="tx1"/>
              </a:solidFill>
              <a:effectLst/>
            </a:rPr>
            <a:t>No system support</a:t>
          </a:r>
          <a:endParaRPr lang="en-US" sz="1800" b="0" i="0" u="none" strike="noStrike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3601279" y="1520983"/>
        <a:ext cx="2334657" cy="1396636"/>
      </dsp:txXfrm>
    </dsp:sp>
    <dsp:sp modelId="{F6878EDF-76CB-4318-AD4D-2FCDC0B1A544}">
      <dsp:nvSpPr>
        <dsp:cNvPr id="0" name=""/>
        <dsp:cNvSpPr/>
      </dsp:nvSpPr>
      <dsp:spPr>
        <a:xfrm>
          <a:off x="3557828" y="3189307"/>
          <a:ext cx="2421559" cy="148353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strike="noStrike" kern="1200">
              <a:solidFill>
                <a:schemeClr val="tx1"/>
              </a:solidFill>
              <a:effectLst/>
            </a:rPr>
            <a:t>human error</a:t>
          </a:r>
          <a:endParaRPr lang="en-US" sz="1800" b="0" i="0" u="none" strike="noStrike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3601279" y="3232758"/>
        <a:ext cx="2334657" cy="1396636"/>
      </dsp:txXfrm>
    </dsp:sp>
    <dsp:sp modelId="{AC897FBC-9716-47C3-AE50-0415E3FE3735}">
      <dsp:nvSpPr>
        <dsp:cNvPr id="0" name=""/>
        <dsp:cNvSpPr/>
      </dsp:nvSpPr>
      <dsp:spPr>
        <a:xfrm>
          <a:off x="6509104" y="0"/>
          <a:ext cx="3026948" cy="49203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solidFill>
                <a:schemeClr val="tx1"/>
              </a:solidFill>
            </a:rPr>
            <a:t>Proposed corrective action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6509104" y="0"/>
        <a:ext cx="3026948" cy="1476090"/>
      </dsp:txXfrm>
    </dsp:sp>
    <dsp:sp modelId="{979A4500-2D82-4890-929E-DFDB542ED212}">
      <dsp:nvSpPr>
        <dsp:cNvPr id="0" name=""/>
        <dsp:cNvSpPr/>
      </dsp:nvSpPr>
      <dsp:spPr>
        <a:xfrm>
          <a:off x="6811798" y="1477532"/>
          <a:ext cx="2421559" cy="148353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strike="noStrike" kern="1200" dirty="0">
              <a:solidFill>
                <a:schemeClr val="tx1"/>
              </a:solidFill>
              <a:effectLst/>
            </a:rPr>
            <a:t>modify system to detect and</a:t>
          </a:r>
          <a:r>
            <a:rPr lang="en-US" sz="1800" u="none" strike="noStrike" kern="1200" baseline="0" dirty="0">
              <a:solidFill>
                <a:schemeClr val="tx1"/>
              </a:solidFill>
              <a:effectLst/>
            </a:rPr>
            <a:t> notify </a:t>
          </a:r>
          <a:r>
            <a:rPr lang="en-US" sz="1800" u="none" strike="noStrike" kern="1200" dirty="0">
              <a:solidFill>
                <a:schemeClr val="tx1"/>
              </a:solidFill>
              <a:effectLst/>
            </a:rPr>
            <a:t>transaction</a:t>
          </a:r>
          <a:r>
            <a:rPr lang="en-US" sz="1800" u="none" strike="noStrike" kern="1200" baseline="0" dirty="0">
              <a:solidFill>
                <a:schemeClr val="tx1"/>
              </a:solidFill>
              <a:effectLst/>
            </a:rPr>
            <a:t> </a:t>
          </a:r>
          <a:r>
            <a:rPr lang="en-US" sz="1800" u="none" strike="noStrike" kern="1200" dirty="0">
              <a:solidFill>
                <a:schemeClr val="tx1"/>
              </a:solidFill>
              <a:effectLst/>
            </a:rPr>
            <a:t>discrepancy such as overloading and </a:t>
          </a:r>
          <a:r>
            <a:rPr lang="en-US" sz="1800" u="none" strike="noStrike" kern="1200" dirty="0" err="1">
              <a:solidFill>
                <a:schemeClr val="tx1"/>
              </a:solidFill>
              <a:effectLst/>
            </a:rPr>
            <a:t>underloading</a:t>
          </a:r>
          <a:r>
            <a:rPr lang="en-US" sz="1800" u="none" strike="noStrike" kern="1200" dirty="0">
              <a:solidFill>
                <a:schemeClr val="tx1"/>
              </a:solidFill>
              <a:effectLst/>
            </a:rPr>
            <a:t>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855249" y="1520983"/>
        <a:ext cx="2334657" cy="1396636"/>
      </dsp:txXfrm>
    </dsp:sp>
    <dsp:sp modelId="{B7A76CAD-B3B7-4224-B63B-B4C588EC90D4}">
      <dsp:nvSpPr>
        <dsp:cNvPr id="0" name=""/>
        <dsp:cNvSpPr/>
      </dsp:nvSpPr>
      <dsp:spPr>
        <a:xfrm>
          <a:off x="6811798" y="3189307"/>
          <a:ext cx="2421559" cy="148353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strike="noStrike" kern="1200">
              <a:solidFill>
                <a:schemeClr val="tx1"/>
              </a:solidFill>
              <a:effectLst/>
            </a:rPr>
            <a:t>intensive staff training / orientation re academic rules </a:t>
          </a:r>
          <a:endParaRPr lang="en-US" sz="1800" b="0" i="0" u="none" strike="noStrike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6855249" y="3232758"/>
        <a:ext cx="2334657" cy="139663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0E561-1794-4826-8E54-B246D84934E2}">
      <dsp:nvSpPr>
        <dsp:cNvPr id="0" name=""/>
        <dsp:cNvSpPr/>
      </dsp:nvSpPr>
      <dsp:spPr>
        <a:xfrm>
          <a:off x="0" y="29169"/>
          <a:ext cx="10515600" cy="164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Stage 1 &amp; 2 of the framework provides an easy approach of assessing service and identifying potential failures according to customer perspective </a:t>
          </a:r>
        </a:p>
      </dsp:txBody>
      <dsp:txXfrm>
        <a:off x="80532" y="109701"/>
        <a:ext cx="10354536" cy="1488636"/>
      </dsp:txXfrm>
    </dsp:sp>
    <dsp:sp modelId="{7F49DCF5-E99D-40DF-B7D1-272FB1B53E30}">
      <dsp:nvSpPr>
        <dsp:cNvPr id="0" name=""/>
        <dsp:cNvSpPr/>
      </dsp:nvSpPr>
      <dsp:spPr>
        <a:xfrm>
          <a:off x="0" y="1678869"/>
          <a:ext cx="105156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300" kern="1200"/>
        </a:p>
      </dsp:txBody>
      <dsp:txXfrm>
        <a:off x="0" y="1678869"/>
        <a:ext cx="10515600" cy="496800"/>
      </dsp:txXfrm>
    </dsp:sp>
    <dsp:sp modelId="{FB158329-21D4-440B-AC66-5C832FBEABEA}">
      <dsp:nvSpPr>
        <dsp:cNvPr id="0" name=""/>
        <dsp:cNvSpPr/>
      </dsp:nvSpPr>
      <dsp:spPr>
        <a:xfrm>
          <a:off x="0" y="2175669"/>
          <a:ext cx="10515600" cy="164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It is possible that without the two stages, some potential failures may not be considered</a:t>
          </a:r>
        </a:p>
      </dsp:txBody>
      <dsp:txXfrm>
        <a:off x="80532" y="2256201"/>
        <a:ext cx="10354536" cy="1488636"/>
      </dsp:txXfrm>
    </dsp:sp>
    <dsp:sp modelId="{00A737F3-2958-4D66-BB59-2C4247FAAF2A}">
      <dsp:nvSpPr>
        <dsp:cNvPr id="0" name=""/>
        <dsp:cNvSpPr/>
      </dsp:nvSpPr>
      <dsp:spPr>
        <a:xfrm>
          <a:off x="0" y="3825369"/>
          <a:ext cx="105156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300" kern="1200" dirty="0"/>
        </a:p>
      </dsp:txBody>
      <dsp:txXfrm>
        <a:off x="0" y="3825369"/>
        <a:ext cx="10515600" cy="4968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B15CF-AF45-4139-8048-D864D84B0FC4}">
      <dsp:nvSpPr>
        <dsp:cNvPr id="0" name=""/>
        <dsp:cNvSpPr/>
      </dsp:nvSpPr>
      <dsp:spPr>
        <a:xfrm>
          <a:off x="0" y="16595"/>
          <a:ext cx="6705598" cy="842400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It is possible that failures according to mechanic and  </a:t>
          </a:r>
          <a:r>
            <a:rPr lang="en-US" sz="1800" kern="1200" dirty="0" err="1"/>
            <a:t>humanic</a:t>
          </a:r>
          <a:r>
            <a:rPr lang="en-US" sz="1800" kern="1200" dirty="0"/>
            <a:t> aspects of the service will be missed </a:t>
          </a:r>
        </a:p>
      </dsp:txBody>
      <dsp:txXfrm>
        <a:off x="41123" y="57718"/>
        <a:ext cx="6623352" cy="760154"/>
      </dsp:txXfrm>
    </dsp:sp>
    <dsp:sp modelId="{AAF6645D-5B2A-4F70-9B75-2B27DB0F973C}">
      <dsp:nvSpPr>
        <dsp:cNvPr id="0" name=""/>
        <dsp:cNvSpPr/>
      </dsp:nvSpPr>
      <dsp:spPr>
        <a:xfrm>
          <a:off x="481864" y="858995"/>
          <a:ext cx="5741869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90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/>
            <a:t>Negative behavior of service providers and poor state and condition of the service environment </a:t>
          </a:r>
        </a:p>
      </dsp:txBody>
      <dsp:txXfrm>
        <a:off x="481864" y="858995"/>
        <a:ext cx="5741869" cy="745200"/>
      </dsp:txXfrm>
    </dsp:sp>
    <dsp:sp modelId="{BBF413CC-7C32-47A1-86B3-765C149553C9}">
      <dsp:nvSpPr>
        <dsp:cNvPr id="0" name=""/>
        <dsp:cNvSpPr/>
      </dsp:nvSpPr>
      <dsp:spPr>
        <a:xfrm>
          <a:off x="0" y="1604195"/>
          <a:ext cx="6705598" cy="842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Some latent needs and expectations of students may be missed</a:t>
          </a:r>
          <a:endParaRPr lang="en-US" sz="1800" kern="1200" dirty="0"/>
        </a:p>
      </dsp:txBody>
      <dsp:txXfrm>
        <a:off x="41123" y="1645318"/>
        <a:ext cx="6623352" cy="760154"/>
      </dsp:txXfrm>
    </dsp:sp>
    <dsp:sp modelId="{A2956888-EE09-4AF0-B36F-2F54B63D8742}">
      <dsp:nvSpPr>
        <dsp:cNvPr id="0" name=""/>
        <dsp:cNvSpPr/>
      </dsp:nvSpPr>
      <dsp:spPr>
        <a:xfrm>
          <a:off x="526456" y="2446595"/>
          <a:ext cx="5652685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90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/>
            <a:t>Example, inaccurate loading of desired subjects of students </a:t>
          </a:r>
        </a:p>
      </dsp:txBody>
      <dsp:txXfrm>
        <a:off x="526456" y="2446595"/>
        <a:ext cx="5652685" cy="745200"/>
      </dsp:txXfrm>
    </dsp:sp>
    <dsp:sp modelId="{12AEC397-86F8-4344-91E5-AE4B35BC8B8B}">
      <dsp:nvSpPr>
        <dsp:cNvPr id="0" name=""/>
        <dsp:cNvSpPr/>
      </dsp:nvSpPr>
      <dsp:spPr>
        <a:xfrm>
          <a:off x="0" y="3191795"/>
          <a:ext cx="6705598" cy="842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Some failures arising from activities of students not illustrated in the flow may be missed</a:t>
          </a:r>
          <a:endParaRPr lang="en-US" sz="1800" kern="1200" dirty="0"/>
        </a:p>
      </dsp:txBody>
      <dsp:txXfrm>
        <a:off x="41123" y="3232918"/>
        <a:ext cx="6623352" cy="760154"/>
      </dsp:txXfrm>
    </dsp:sp>
    <dsp:sp modelId="{BE026854-A063-421F-85C6-C253C38BC009}">
      <dsp:nvSpPr>
        <dsp:cNvPr id="0" name=""/>
        <dsp:cNvSpPr/>
      </dsp:nvSpPr>
      <dsp:spPr>
        <a:xfrm>
          <a:off x="470699" y="4034195"/>
          <a:ext cx="5764199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90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/>
            <a:t>Example, long queue and difficult to find sections in the enrolment area</a:t>
          </a:r>
        </a:p>
      </dsp:txBody>
      <dsp:txXfrm>
        <a:off x="470699" y="4034195"/>
        <a:ext cx="5764199" cy="745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62C3C-8788-439F-938E-746EA1CAA4B6}">
      <dsp:nvSpPr>
        <dsp:cNvPr id="0" name=""/>
        <dsp:cNvSpPr/>
      </dsp:nvSpPr>
      <dsp:spPr>
        <a:xfrm>
          <a:off x="1482" y="0"/>
          <a:ext cx="1516096" cy="34654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     </a:t>
          </a:r>
          <a:r>
            <a:rPr lang="en-US" sz="2000" b="1" kern="1200" dirty="0">
              <a:latin typeface="Franklin Gothic Medium Cond" panose="020B0606030402020204" pitchFamily="34" charset="0"/>
            </a:rPr>
            <a:t>Understand Customer Journey</a:t>
          </a:r>
        </a:p>
      </dsp:txBody>
      <dsp:txXfrm>
        <a:off x="1482" y="0"/>
        <a:ext cx="1516096" cy="1039632"/>
      </dsp:txXfrm>
    </dsp:sp>
    <dsp:sp modelId="{DD2DB770-2E8C-4F9F-916F-802663E6111A}">
      <dsp:nvSpPr>
        <dsp:cNvPr id="0" name=""/>
        <dsp:cNvSpPr/>
      </dsp:nvSpPr>
      <dsp:spPr>
        <a:xfrm>
          <a:off x="89353" y="1029304"/>
          <a:ext cx="1346027" cy="2066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Franklin Gothic Medium" panose="020B0603020102020204" pitchFamily="34" charset="0"/>
            </a:rPr>
            <a:t>Inventory of customer activities, expected outcomes and touchpoints</a:t>
          </a:r>
        </a:p>
      </dsp:txBody>
      <dsp:txXfrm>
        <a:off x="128777" y="1068728"/>
        <a:ext cx="1267179" cy="1988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C3E63-69D5-4B6D-879A-A62F2114470D}">
      <dsp:nvSpPr>
        <dsp:cNvPr id="0" name=""/>
        <dsp:cNvSpPr/>
      </dsp:nvSpPr>
      <dsp:spPr>
        <a:xfrm>
          <a:off x="0" y="0"/>
          <a:ext cx="1924258" cy="35534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Franklin Gothic Medium Cond" panose="020B0606030402020204" pitchFamily="34" charset="0"/>
            </a:rPr>
            <a:t>    Screening and evaluation of potential failures</a:t>
          </a:r>
        </a:p>
      </dsp:txBody>
      <dsp:txXfrm>
        <a:off x="0" y="0"/>
        <a:ext cx="1924258" cy="10660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C3E63-69D5-4B6D-879A-A62F2114470D}">
      <dsp:nvSpPr>
        <dsp:cNvPr id="0" name=""/>
        <dsp:cNvSpPr/>
      </dsp:nvSpPr>
      <dsp:spPr>
        <a:xfrm>
          <a:off x="0" y="0"/>
          <a:ext cx="2003703" cy="35534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Franklin Gothic Medium Cond" panose="020B0606030402020204" pitchFamily="34" charset="0"/>
            </a:rPr>
            <a:t>  Prioritization </a:t>
          </a:r>
        </a:p>
      </dsp:txBody>
      <dsp:txXfrm>
        <a:off x="0" y="0"/>
        <a:ext cx="2003703" cy="10660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C3E63-69D5-4B6D-879A-A62F2114470D}">
      <dsp:nvSpPr>
        <dsp:cNvPr id="0" name=""/>
        <dsp:cNvSpPr/>
      </dsp:nvSpPr>
      <dsp:spPr>
        <a:xfrm>
          <a:off x="0" y="0"/>
          <a:ext cx="2114101" cy="35534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Franklin Gothic Medium Cond" panose="020B0606030402020204" pitchFamily="34" charset="0"/>
            </a:rPr>
            <a:t>Corrective Actions</a:t>
          </a:r>
        </a:p>
      </dsp:txBody>
      <dsp:txXfrm>
        <a:off x="0" y="0"/>
        <a:ext cx="2114101" cy="10660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F9C8E-F9AE-4A09-97DB-570F4AD75BD9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5D855-AE1B-4DAB-8A97-5A3D379E55E8}">
      <dsp:nvSpPr>
        <dsp:cNvPr id="0" name=""/>
        <dsp:cNvSpPr/>
      </dsp:nvSpPr>
      <dsp:spPr>
        <a:xfrm>
          <a:off x="3657599" y="542395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Occurrence</a:t>
          </a:r>
        </a:p>
      </dsp:txBody>
      <dsp:txXfrm>
        <a:off x="3704613" y="589409"/>
        <a:ext cx="3428105" cy="869055"/>
      </dsp:txXfrm>
    </dsp:sp>
    <dsp:sp modelId="{E8FCDF2B-DA52-40F4-8D34-D3920DE2088C}">
      <dsp:nvSpPr>
        <dsp:cNvPr id="0" name=""/>
        <dsp:cNvSpPr/>
      </dsp:nvSpPr>
      <dsp:spPr>
        <a:xfrm>
          <a:off x="3657599" y="1625864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Severity</a:t>
          </a:r>
        </a:p>
      </dsp:txBody>
      <dsp:txXfrm>
        <a:off x="3704613" y="1672878"/>
        <a:ext cx="3428105" cy="869055"/>
      </dsp:txXfrm>
    </dsp:sp>
    <dsp:sp modelId="{79843195-308E-4BF9-A8F5-A20F662924AA}">
      <dsp:nvSpPr>
        <dsp:cNvPr id="0" name=""/>
        <dsp:cNvSpPr/>
      </dsp:nvSpPr>
      <dsp:spPr>
        <a:xfrm>
          <a:off x="3657599" y="2709333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Customer Perception</a:t>
          </a:r>
        </a:p>
      </dsp:txBody>
      <dsp:txXfrm>
        <a:off x="3704613" y="2756347"/>
        <a:ext cx="3428105" cy="869055"/>
      </dsp:txXfrm>
    </dsp:sp>
    <dsp:sp modelId="{3418101C-2B4E-436E-9E19-D187686BC950}">
      <dsp:nvSpPr>
        <dsp:cNvPr id="0" name=""/>
        <dsp:cNvSpPr/>
      </dsp:nvSpPr>
      <dsp:spPr>
        <a:xfrm>
          <a:off x="3657599" y="3792802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Detection</a:t>
          </a:r>
        </a:p>
      </dsp:txBody>
      <dsp:txXfrm>
        <a:off x="3704613" y="3839816"/>
        <a:ext cx="3428105" cy="8690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73835-D626-427B-AB4D-27E9D07961A3}">
      <dsp:nvSpPr>
        <dsp:cNvPr id="0" name=""/>
        <dsp:cNvSpPr/>
      </dsp:nvSpPr>
      <dsp:spPr>
        <a:xfrm>
          <a:off x="5134" y="1177976"/>
          <a:ext cx="2626332" cy="69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88900" rIns="248920" bIns="88900" numCol="1" spcCol="1270" anchor="ctr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Occurrence</a:t>
          </a:r>
        </a:p>
      </dsp:txBody>
      <dsp:txXfrm>
        <a:off x="5134" y="1177976"/>
        <a:ext cx="2626332" cy="693000"/>
      </dsp:txXfrm>
    </dsp:sp>
    <dsp:sp modelId="{1CA8C076-A2CF-4C4F-A6B1-6546E337DB38}">
      <dsp:nvSpPr>
        <dsp:cNvPr id="0" name=""/>
        <dsp:cNvSpPr/>
      </dsp:nvSpPr>
      <dsp:spPr>
        <a:xfrm>
          <a:off x="2631467" y="658226"/>
          <a:ext cx="525266" cy="1732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F99B5-EA35-4618-8CE0-C31BC45748F9}">
      <dsp:nvSpPr>
        <dsp:cNvPr id="0" name=""/>
        <dsp:cNvSpPr/>
      </dsp:nvSpPr>
      <dsp:spPr>
        <a:xfrm>
          <a:off x="3366840" y="658226"/>
          <a:ext cx="7143624" cy="1732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/>
            <a:t>Service Provider (11 chairmen, 4 registrar and assessment staff, 3 ICT and PTA/SSC staff)</a:t>
          </a:r>
        </a:p>
      </dsp:txBody>
      <dsp:txXfrm>
        <a:off x="3366840" y="658226"/>
        <a:ext cx="7143624" cy="1732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4AD64-09C1-4DD6-A36D-FBD63F603980}">
      <dsp:nvSpPr>
        <dsp:cNvPr id="0" name=""/>
        <dsp:cNvSpPr/>
      </dsp:nvSpPr>
      <dsp:spPr>
        <a:xfrm>
          <a:off x="5134" y="998653"/>
          <a:ext cx="2626332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1600" rIns="284480" bIns="101600" numCol="1" spcCol="1270" anchor="ctr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dirty="0"/>
            <a:t>Detection</a:t>
          </a:r>
        </a:p>
      </dsp:txBody>
      <dsp:txXfrm>
        <a:off x="5134" y="998653"/>
        <a:ext cx="2626332" cy="792000"/>
      </dsp:txXfrm>
    </dsp:sp>
    <dsp:sp modelId="{2230FD43-B6B1-44A1-BC94-87C535BFF043}">
      <dsp:nvSpPr>
        <dsp:cNvPr id="0" name=""/>
        <dsp:cNvSpPr/>
      </dsp:nvSpPr>
      <dsp:spPr>
        <a:xfrm>
          <a:off x="2631467" y="404653"/>
          <a:ext cx="525266" cy="1980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63B69-055A-4293-9C8B-1BEFDB9B673C}">
      <dsp:nvSpPr>
        <dsp:cNvPr id="0" name=""/>
        <dsp:cNvSpPr/>
      </dsp:nvSpPr>
      <dsp:spPr>
        <a:xfrm>
          <a:off x="3366840" y="404653"/>
          <a:ext cx="7143624" cy="198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0" kern="1200" dirty="0">
              <a:solidFill>
                <a:schemeClr val="bg1"/>
              </a:solidFill>
            </a:rPr>
            <a:t>Service Provider (11 chairmen, 4 registrar and assessment staff, 3 ICT and PTA/SSC staff)</a:t>
          </a:r>
        </a:p>
      </dsp:txBody>
      <dsp:txXfrm>
        <a:off x="3366840" y="404653"/>
        <a:ext cx="7143624" cy="198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BB6EE-73BF-44DF-AD9F-23EE2846973B}">
      <dsp:nvSpPr>
        <dsp:cNvPr id="0" name=""/>
        <dsp:cNvSpPr/>
      </dsp:nvSpPr>
      <dsp:spPr>
        <a:xfrm>
          <a:off x="5134" y="667540"/>
          <a:ext cx="2626332" cy="9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119380" rIns="334264" bIns="119380" numCol="1" spcCol="1270" anchor="ctr" anchorCtr="0">
          <a:noAutofit/>
        </a:bodyPr>
        <a:lstStyle/>
        <a:p>
          <a:pPr lvl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/>
            <a:t>Severity</a:t>
          </a:r>
        </a:p>
      </dsp:txBody>
      <dsp:txXfrm>
        <a:off x="5134" y="667540"/>
        <a:ext cx="2626332" cy="930600"/>
      </dsp:txXfrm>
    </dsp:sp>
    <dsp:sp modelId="{0D3B836D-138E-4D75-B6BE-3BA7ABD8F1AA}">
      <dsp:nvSpPr>
        <dsp:cNvPr id="0" name=""/>
        <dsp:cNvSpPr/>
      </dsp:nvSpPr>
      <dsp:spPr>
        <a:xfrm>
          <a:off x="2631467" y="289484"/>
          <a:ext cx="525266" cy="16867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D1C95-E732-410A-8B48-A382D0789E08}">
      <dsp:nvSpPr>
        <dsp:cNvPr id="0" name=""/>
        <dsp:cNvSpPr/>
      </dsp:nvSpPr>
      <dsp:spPr>
        <a:xfrm>
          <a:off x="3366840" y="289484"/>
          <a:ext cx="7143624" cy="1686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dirty="0"/>
            <a:t>Customer (122 continuing student response)</a:t>
          </a:r>
        </a:p>
      </dsp:txBody>
      <dsp:txXfrm>
        <a:off x="3366840" y="289484"/>
        <a:ext cx="7143624" cy="1686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49E2FF2-31A6-4050-A137-2D432ACACD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4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8A8B9F2C-B526-417E-8EE6-FD88D82BD8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ED67552-276C-461B-84FB-67368AF80F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4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701D-AB42-4435-94C0-3CF3ABB3347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F26-7CF4-4F88-95CE-55C8CA41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7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701D-AB42-4435-94C0-3CF3ABB3347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F26-7CF4-4F88-95CE-55C8CA41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701D-AB42-4435-94C0-3CF3ABB3347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F26-7CF4-4F88-95CE-55C8CA41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9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586" y="3674089"/>
            <a:ext cx="8950284" cy="745512"/>
          </a:xfrm>
        </p:spPr>
        <p:txBody>
          <a:bodyPr/>
          <a:lstStyle/>
          <a:p>
            <a:pPr algn="l" rtl="0"/>
            <a:r>
              <a:rPr lang="pl-PL" sz="2400" b="1" dirty="0">
                <a:solidFill>
                  <a:srgbClr val="002060"/>
                </a:solidFill>
                <a:latin typeface="Arial-BoldMT"/>
              </a:rPr>
              <a:t>โมดูล 1: </a:t>
            </a:r>
            <a:r>
              <a:rPr lang="en-US" sz="2400" i="0" u="none" strike="noStrike" baseline="0" dirty="0">
                <a:solidFill>
                  <a:srgbClr val="293F5E"/>
                </a:solidFill>
                <a:latin typeface="Arial-BoldMT"/>
              </a:rPr>
              <a:t>เส้นทางประสบการณ์ของลูกค้าที่ปราศจากความเจ็บปวด</a:t>
            </a:r>
          </a:p>
          <a:p>
            <a:pPr algn="l" rtl="0"/>
            <a:r>
              <a:rPr lang="en-US" sz="2400" dirty="0">
                <a:solidFill>
                  <a:srgbClr val="002060"/>
                </a:solidFill>
                <a:latin typeface="Arial-BoldMT"/>
              </a:rPr>
              <a:t>หัวข้อที่ 4: การป้องกันความล้มเหลวที่มุ่งเน้นลูกค้า [2/2]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rtl="0"/>
            <a:r>
              <a:rPr lang="th-TH" sz="3200" dirty="0" smtClean="0">
                <a:solidFill>
                  <a:srgbClr val="002060"/>
                </a:solidFill>
              </a:rPr>
              <a:t>คอร</a:t>
            </a:r>
            <a:r>
              <a:rPr lang="th-TH" sz="3200" dirty="0" err="1" smtClean="0">
                <a:solidFill>
                  <a:srgbClr val="002060"/>
                </a:solidFill>
              </a:rPr>
              <a:t>์ส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pl-PL" sz="3200" dirty="0">
                <a:solidFill>
                  <a:srgbClr val="002060"/>
                </a:solidFill>
              </a:rPr>
              <a:t>15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  <a:r>
              <a:rPr lang="pl-PL" sz="3200" i="0" u="none" strike="noStrike" baseline="0" dirty="0">
                <a:latin typeface="Arial-BoldMT"/>
              </a:rPr>
              <a:t>การออกแบบที่ขับเคลื่อนด้วยประสบการณ์ของ</a:t>
            </a:r>
            <a:r>
              <a:rPr lang="pl-PL" sz="3200" i="0" u="none" strike="noStrike" baseline="0" dirty="0" smtClean="0">
                <a:latin typeface="Arial-BoldMT"/>
              </a:rPr>
              <a:t>ลูกค้า</a:t>
            </a:r>
            <a:endParaRPr lang="en-US" sz="3200" dirty="0">
              <a:latin typeface="Arial-BoldMT"/>
            </a:endParaRPr>
          </a:p>
          <a:p>
            <a:pPr algn="l"/>
            <a:r>
              <a:rPr lang="en-US" sz="3200" dirty="0" smtClean="0">
                <a:latin typeface="Arial-BoldMT"/>
              </a:rPr>
              <a:t>		(</a:t>
            </a:r>
            <a:r>
              <a:rPr lang="pl-PL" sz="3200" dirty="0" smtClean="0">
                <a:latin typeface="Arial-BoldMT"/>
              </a:rPr>
              <a:t>Customer </a:t>
            </a:r>
            <a:r>
              <a:rPr lang="pl-PL" sz="3200" dirty="0">
                <a:latin typeface="Arial-BoldMT"/>
              </a:rPr>
              <a:t>Experience-Driven </a:t>
            </a:r>
            <a:r>
              <a:rPr lang="pl-PL" sz="3200" dirty="0" smtClean="0">
                <a:latin typeface="Arial-BoldMT"/>
              </a:rPr>
              <a:t>Design</a:t>
            </a:r>
            <a:r>
              <a:rPr lang="en-US" sz="3200" dirty="0" smtClean="0">
                <a:latin typeface="Arial-BoldMT"/>
              </a:rPr>
              <a:t>)</a:t>
            </a:r>
            <a:endParaRPr lang="pl-PL" sz="3200" dirty="0">
              <a:latin typeface="Arial-BoldMT"/>
            </a:endParaRPr>
          </a:p>
          <a:p>
            <a:pPr algn="l" rtl="0"/>
            <a:endParaRPr lang="pl-PL" sz="3200" i="0" u="none" strike="noStrike" baseline="0" dirty="0">
              <a:latin typeface="Arial-BoldM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17146D-0AC9-42ED-B49A-7C525B4C76AF}"/>
              </a:ext>
            </a:extLst>
          </p:cNvPr>
          <p:cNvSpPr txBox="1">
            <a:spLocks/>
          </p:cNvSpPr>
          <p:nvPr/>
        </p:nvSpPr>
        <p:spPr>
          <a:xfrm>
            <a:off x="1299027" y="4556760"/>
            <a:ext cx="6713403" cy="68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พิสุทธิ์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h-TH" sz="1200" dirty="0" err="1" smtClean="0">
                <a:solidFill>
                  <a:schemeClr val="bg2">
                    <a:lumMod val="50000"/>
                  </a:schemeClr>
                </a:solidFill>
              </a:rPr>
              <a:t>ขุ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มทรัพย์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(AIT),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ดวงธิดา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หัสดินทร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ณ อยุธยา (AIT),</a:t>
            </a:r>
          </a:p>
          <a:p>
            <a:pPr algn="l" rtl="0">
              <a:lnSpc>
                <a:spcPct val="10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Tomasz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Nitkiewicz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(CUT),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Agnieszka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Ociepa-Kubicka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(CUT)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9C06E2-DB11-4BD6-B9C7-9726AC21B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19" b="22666"/>
          <a:stretch/>
        </p:blipFill>
        <p:spPr>
          <a:xfrm>
            <a:off x="372917" y="1574800"/>
            <a:ext cx="11446166" cy="3870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51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69440" y="766046"/>
            <a:ext cx="9556078" cy="579120"/>
          </a:xfrm>
        </p:spPr>
        <p:txBody>
          <a:bodyPr>
            <a:normAutofit/>
          </a:bodyPr>
          <a:lstStyle/>
          <a:p>
            <a:pPr algn="ctr" rt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รายชื่อความล้มเหลวที่อาจเกิดขึ้น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68038295"/>
              </p:ext>
            </p:extLst>
          </p:nvPr>
        </p:nvGraphicFramePr>
        <p:xfrm>
          <a:off x="1869440" y="1488067"/>
          <a:ext cx="9556078" cy="4198567"/>
        </p:xfrm>
        <a:graphic>
          <a:graphicData uri="http://schemas.openxmlformats.org/drawingml/2006/table">
            <a:tbl>
              <a:tblPr firstRow="1" bandRow="1">
                <a:tableStyleId>{00000000-0000-0000-0000-000000000000}</a:tableStyleId>
              </a:tblPr>
              <a:tblGrid>
                <a:gridCol w="318661">
                  <a:extLst>
                    <a:ext uri="{9D8B030D-6E8A-4147-A177-3AD203B41FA5}">
                      <a16:colId xmlns:a16="http://schemas.microsoft.com/office/drawing/2014/main" val="1599693552"/>
                    </a:ext>
                  </a:extLst>
                </a:gridCol>
                <a:gridCol w="9237417">
                  <a:extLst>
                    <a:ext uri="{9D8B030D-6E8A-4147-A177-3AD203B41FA5}">
                      <a16:colId xmlns:a16="http://schemas.microsoft.com/office/drawing/2014/main" val="759459554"/>
                    </a:ext>
                  </a:extLst>
                </a:gridCol>
              </a:tblGrid>
              <a:tr h="374326">
                <a:tc>
                  <a:txBody>
                    <a:bodyPr/>
                    <a:lstStyle/>
                    <a:p>
                      <a:pPr algn="l" rtl="0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การทำงาน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564196"/>
                  </a:ext>
                </a:extLst>
              </a:tr>
              <a:tr h="5848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เจ้าหน้าที่ไม่สามารถอัปเดต</a:t>
                      </a:r>
                      <a:r>
                        <a:rPr lang="en-US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สถาน</a:t>
                      </a:r>
                      <a:r>
                        <a:rPr lang="th-TH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การณ์</a:t>
                      </a:r>
                      <a:r>
                        <a:rPr lang="en-US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ลงทะเบียน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ของนักเรียนใน</a:t>
                      </a:r>
                      <a:r>
                        <a:rPr lang="en-US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ระบบ</a:t>
                      </a:r>
                      <a:r>
                        <a:rPr lang="th-TH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ดังนั้น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นักเรียนจึงไม่สามารถพิมพ์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COR ได้และต้องกลับไปที่นายทะเบียนอีกครั้งเพื่อตรวจสอบ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1350954"/>
                  </a:ext>
                </a:extLst>
              </a:tr>
              <a:tr h="29694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การเปลี่ยนแปลงที่มอบให้โดยแคชเชียร์ / พนักงานไม่ถูกต้อง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662098"/>
                  </a:ext>
                </a:extLst>
              </a:tr>
              <a:tr h="29694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เป็นการยากที่จะระบุบรรทัด / ส่วนที่ถูกต้อง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7239506"/>
                  </a:ext>
                </a:extLst>
              </a:tr>
              <a:tr h="29694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คิวยาวและไม่เป็นระเบียบ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7278379"/>
                  </a:ext>
                </a:extLst>
              </a:tr>
              <a:tr h="29694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ใบเสร็จแสดงจำนวนเงินที่ไม่ถูกต้อง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7076466"/>
                  </a:ext>
                </a:extLst>
              </a:tr>
              <a:tr h="29694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ไม่มีใบเสร็จรับเงิน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3468004"/>
                  </a:ext>
                </a:extLst>
              </a:tr>
              <a:tr h="5848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ประธานอนุญาตให้นักเรียนลงทะเบียนวิชาที่มีข้อกำหนดเบื้องต้นซึ่งยังไม่ได้ปฏิบัติตามจึงส่งผลให้การลงทะเบียนไม่ถูกต้อง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2679048"/>
                  </a:ext>
                </a:extLst>
              </a:tr>
              <a:tr h="5848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ประธานไม่สามารถลงทะเบียนนักเรียนภายในจำนวนหน่วยที่อนุญาตส่งผลให้การลงทะเบียนไม่ถูกต้อง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0820833"/>
                  </a:ext>
                </a:extLst>
              </a:tr>
              <a:tr h="5848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ประธานได้ประเมินสถานะทางวิชาการของนักเรียนอย่างไม่ถูกต้องและได้รับอนุญาต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ลงทะเบียน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แม้ว่าจะไม่มีสิทธิ์ลงทะเบียนก็ตาม จึงส่งผลให้การลงทะเบียนไม่ถูกต้อง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0146213"/>
                  </a:ext>
                </a:extLst>
              </a:tr>
            </a:tbl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64900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69440" y="731520"/>
            <a:ext cx="9556078" cy="579120"/>
          </a:xfrm>
        </p:spPr>
        <p:txBody>
          <a:bodyPr>
            <a:normAutofit/>
          </a:bodyPr>
          <a:lstStyle/>
          <a:p>
            <a:pPr algn="ctr" rt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รายชื่อความล้มเหลวที่อาจเกิดขึ้น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739660"/>
              </p:ext>
            </p:extLst>
          </p:nvPr>
        </p:nvGraphicFramePr>
        <p:xfrm>
          <a:off x="1869440" y="1670947"/>
          <a:ext cx="9556078" cy="2966363"/>
        </p:xfrm>
        <a:graphic>
          <a:graphicData uri="http://schemas.openxmlformats.org/drawingml/2006/table">
            <a:tbl>
              <a:tblPr firstRow="1" bandRow="1">
                <a:tableStyleId>{00000000-0000-0000-0000-000000000000}</a:tableStyleId>
              </a:tblPr>
              <a:tblGrid>
                <a:gridCol w="318661">
                  <a:extLst>
                    <a:ext uri="{9D8B030D-6E8A-4147-A177-3AD203B41FA5}">
                      <a16:colId xmlns:a16="http://schemas.microsoft.com/office/drawing/2014/main" val="1599693552"/>
                    </a:ext>
                  </a:extLst>
                </a:gridCol>
                <a:gridCol w="9237417">
                  <a:extLst>
                    <a:ext uri="{9D8B030D-6E8A-4147-A177-3AD203B41FA5}">
                      <a16:colId xmlns:a16="http://schemas.microsoft.com/office/drawing/2014/main" val="759459554"/>
                    </a:ext>
                  </a:extLst>
                </a:gridCol>
              </a:tblGrid>
              <a:tr h="374326">
                <a:tc>
                  <a:txBody>
                    <a:bodyPr/>
                    <a:lstStyle/>
                    <a:p>
                      <a:pPr algn="l" rtl="0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การทำงาน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564196"/>
                  </a:ext>
                </a:extLst>
              </a:tr>
              <a:tr h="5848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ประธานประเมินสถานะทางวิชาการอย่างไม่ถูกต้องและป้องกันไม่ให้ลงทะเบียนแม้ว่านักเรียนจะมีสิทธิ์ลงทะเบียนโดยไม่จำเป็นก็ตาม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1350954"/>
                  </a:ext>
                </a:extLst>
              </a:tr>
              <a:tr h="29694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แบบฟอร์มไม่ถูกต้องและกรอกข้อมูลไม่ครบถ้วนดังนั้นนักเรียนต้องกลับไปอีกครั้งเพื่อให้เสร็จสมบูรณ์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662098"/>
                  </a:ext>
                </a:extLst>
              </a:tr>
              <a:tr h="29694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เจ้าหน้าที่สำนักทะเบียนตรวจสอบภาระของนักเรียนอย่างไม่ถูกต้องทำให้นักเรียนกังวลโดยไม่จำเป็น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7239506"/>
                  </a:ext>
                </a:extLst>
              </a:tr>
              <a:tr h="29694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หัวข้อและตารางเวลาที่แสดงใน COR แตกต่างจากหัวข้อที่ต้องการตามที่หารือกับประธาน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7278379"/>
                  </a:ext>
                </a:extLst>
              </a:tr>
              <a:tr h="29694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ไม่ได้สร้างหัวข้อในระบบ (การทำธุรกรรมไม่เสร็จสมบูรณ์) ดังนั้นนักเรียนต้องกลับไปที่ประธานเพื่อเริ่มกระบวนการอีกครั้ง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7076466"/>
                  </a:ext>
                </a:extLst>
              </a:tr>
              <a:tr h="29694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จ้าหน้าที่ประเมินไม่สามารถอัปเดตสถานะการตรวจสอบความถูกต้องของนักเรียนนักเรียนจึงต้องกลับไปตรวจสอบอีกครั้ง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3468004"/>
                  </a:ext>
                </a:extLst>
              </a:tr>
            </a:tbl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00301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69440" y="731520"/>
            <a:ext cx="9556078" cy="579120"/>
          </a:xfrm>
        </p:spPr>
        <p:txBody>
          <a:bodyPr>
            <a:normAutofit/>
          </a:bodyPr>
          <a:lstStyle/>
          <a:p>
            <a:pPr algn="ctr" rt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รายชื่อความล้มเหลวที่อาจเกิดขึ้น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3CF8D26-8039-4B3D-83D0-3C990A7F04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165435"/>
              </p:ext>
            </p:extLst>
          </p:nvPr>
        </p:nvGraphicFramePr>
        <p:xfrm>
          <a:off x="528320" y="2161484"/>
          <a:ext cx="5334000" cy="2416175"/>
        </p:xfrm>
        <a:graphic>
          <a:graphicData uri="http://schemas.openxmlformats.org/drawingml/2006/table">
            <a:tbl>
              <a:tblPr firstRow="1" bandRow="1">
                <a:tableStyleId>{00000000-0000-0000-0000-000000000000}</a:tableStyleId>
              </a:tblPr>
              <a:tblGrid>
                <a:gridCol w="339662">
                  <a:extLst>
                    <a:ext uri="{9D8B030D-6E8A-4147-A177-3AD203B41FA5}">
                      <a16:colId xmlns:a16="http://schemas.microsoft.com/office/drawing/2014/main" val="3325209136"/>
                    </a:ext>
                  </a:extLst>
                </a:gridCol>
                <a:gridCol w="4994338">
                  <a:extLst>
                    <a:ext uri="{9D8B030D-6E8A-4147-A177-3AD203B41FA5}">
                      <a16:colId xmlns:a16="http://schemas.microsoft.com/office/drawing/2014/main" val="2639792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มนุษย์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564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ประธาน / เจ้าหน้าที่ปฏิบัติต่อนักเรียนอย่างไม่สุภาพ (ตะโกนหรือขึ้นเสียงแสดงกิริยาหยาบ)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6135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ประธาน / เจ้าหน้าที่ไม่เอาใจใส่ (ปฏิบัติงานอื่น ๆ ที่ไม่เกี่ยวข้องกับธุรกรรม)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83662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ประธาน / พนักงานไม่เป็นมิตรและไม่เข้าใกล้ (ไม่ยิ้ม (ทำหน้ามุ่ย)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2723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ประธาน / พนักงานรุงรังและสกปรก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324662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2439EC-9F33-43A7-9BD3-8FC4C4108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813394"/>
              </p:ext>
            </p:extLst>
          </p:nvPr>
        </p:nvGraphicFramePr>
        <p:xfrm>
          <a:off x="6024880" y="2156777"/>
          <a:ext cx="5573485" cy="1858010"/>
        </p:xfrm>
        <a:graphic>
          <a:graphicData uri="http://schemas.openxmlformats.org/drawingml/2006/table">
            <a:tbl>
              <a:tblPr firstRow="1" bandRow="1">
                <a:tableStyleId>{00000000-0000-0000-0000-000000000000}</a:tableStyleId>
              </a:tblPr>
              <a:tblGrid>
                <a:gridCol w="349788">
                  <a:extLst>
                    <a:ext uri="{9D8B030D-6E8A-4147-A177-3AD203B41FA5}">
                      <a16:colId xmlns:a16="http://schemas.microsoft.com/office/drawing/2014/main" val="1808363868"/>
                    </a:ext>
                  </a:extLst>
                </a:gridCol>
                <a:gridCol w="5223697">
                  <a:extLst>
                    <a:ext uri="{9D8B030D-6E8A-4147-A177-3AD203B41FA5}">
                      <a16:colId xmlns:a16="http://schemas.microsoft.com/office/drawing/2014/main" val="2970064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กลศาสตร์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319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พื้นที่จัดคิว / พื้นที่ให้บริการ / พื้นที่สำนักงานร้อนและอึดอัด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93012807"/>
                  </a:ext>
                </a:extLst>
              </a:tr>
              <a:tr h="49888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นักเรียนไม่สามารถพิมพ์ได้เนื่องจากเครื่องพิมพ์และคอมพิวเตอร์ไม่ทำงาน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47181230"/>
                  </a:ext>
                </a:extLst>
              </a:tr>
              <a:tr h="49888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ระบบหยุดทำงานเพื่อป้องกันไม่ให้นักเรียนที่ลงทะเบียนพิมพ์สำเร็จ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80194361"/>
                  </a:ext>
                </a:extLst>
              </a:tr>
            </a:tbl>
          </a:graphicData>
        </a:graphic>
      </p:graphicFrame>
      <p:sp>
        <p:nvSpPr>
          <p:cNvPr id="6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8859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16775772"/>
              </p:ext>
            </p:extLst>
          </p:nvPr>
        </p:nvGraphicFramePr>
        <p:xfrm>
          <a:off x="3636211" y="5036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2481" y="1709738"/>
            <a:ext cx="5303520" cy="2852737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ด่าน 3 -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การคัดกรองและการประเมินความล้มเหลวที่อาจเกิดขึ้น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62119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8D9BDB1-E212-4FDA-ACB8-4D91EE9174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713194"/>
              </p:ext>
            </p:extLst>
          </p:nvPr>
        </p:nvGraphicFramePr>
        <p:xfrm>
          <a:off x="1694478" y="471431"/>
          <a:ext cx="10353041" cy="5122882"/>
        </p:xfrm>
        <a:graphic>
          <a:graphicData uri="http://schemas.openxmlformats.org/drawingml/2006/table">
            <a:tbl>
              <a:tblPr firstRow="1" bandRow="1">
                <a:tableStyleId>{00000000-0000-0000-0000-000000000000}</a:tableStyleId>
              </a:tblPr>
              <a:tblGrid>
                <a:gridCol w="234745">
                  <a:extLst>
                    <a:ext uri="{9D8B030D-6E8A-4147-A177-3AD203B41FA5}">
                      <a16:colId xmlns:a16="http://schemas.microsoft.com/office/drawing/2014/main" val="56164602"/>
                    </a:ext>
                  </a:extLst>
                </a:gridCol>
                <a:gridCol w="5398142">
                  <a:extLst>
                    <a:ext uri="{9D8B030D-6E8A-4147-A177-3AD203B41FA5}">
                      <a16:colId xmlns:a16="http://schemas.microsoft.com/office/drawing/2014/main" val="1614136476"/>
                    </a:ext>
                  </a:extLst>
                </a:gridCol>
                <a:gridCol w="743229">
                  <a:extLst>
                    <a:ext uri="{9D8B030D-6E8A-4147-A177-3AD203B41FA5}">
                      <a16:colId xmlns:a16="http://schemas.microsoft.com/office/drawing/2014/main" val="1337666771"/>
                    </a:ext>
                  </a:extLst>
                </a:gridCol>
                <a:gridCol w="482446">
                  <a:extLst>
                    <a:ext uri="{9D8B030D-6E8A-4147-A177-3AD203B41FA5}">
                      <a16:colId xmlns:a16="http://schemas.microsoft.com/office/drawing/2014/main" val="60997992"/>
                    </a:ext>
                  </a:extLst>
                </a:gridCol>
                <a:gridCol w="443330">
                  <a:extLst>
                    <a:ext uri="{9D8B030D-6E8A-4147-A177-3AD203B41FA5}">
                      <a16:colId xmlns:a16="http://schemas.microsoft.com/office/drawing/2014/main" val="591585023"/>
                    </a:ext>
                  </a:extLst>
                </a:gridCol>
                <a:gridCol w="417252">
                  <a:extLst>
                    <a:ext uri="{9D8B030D-6E8A-4147-A177-3AD203B41FA5}">
                      <a16:colId xmlns:a16="http://schemas.microsoft.com/office/drawing/2014/main" val="762042839"/>
                    </a:ext>
                  </a:extLst>
                </a:gridCol>
                <a:gridCol w="678034">
                  <a:extLst>
                    <a:ext uri="{9D8B030D-6E8A-4147-A177-3AD203B41FA5}">
                      <a16:colId xmlns:a16="http://schemas.microsoft.com/office/drawing/2014/main" val="1551644143"/>
                    </a:ext>
                  </a:extLst>
                </a:gridCol>
                <a:gridCol w="586759">
                  <a:extLst>
                    <a:ext uri="{9D8B030D-6E8A-4147-A177-3AD203B41FA5}">
                      <a16:colId xmlns:a16="http://schemas.microsoft.com/office/drawing/2014/main" val="1676910921"/>
                    </a:ext>
                  </a:extLst>
                </a:gridCol>
                <a:gridCol w="612837">
                  <a:extLst>
                    <a:ext uri="{9D8B030D-6E8A-4147-A177-3AD203B41FA5}">
                      <a16:colId xmlns:a16="http://schemas.microsoft.com/office/drawing/2014/main" val="1999901018"/>
                    </a:ext>
                  </a:extLst>
                </a:gridCol>
                <a:gridCol w="404212">
                  <a:extLst>
                    <a:ext uri="{9D8B030D-6E8A-4147-A177-3AD203B41FA5}">
                      <a16:colId xmlns:a16="http://schemas.microsoft.com/office/drawing/2014/main" val="1449275075"/>
                    </a:ext>
                  </a:extLst>
                </a:gridCol>
                <a:gridCol w="352055">
                  <a:extLst>
                    <a:ext uri="{9D8B030D-6E8A-4147-A177-3AD203B41FA5}">
                      <a16:colId xmlns:a16="http://schemas.microsoft.com/office/drawing/2014/main" val="1151519254"/>
                    </a:ext>
                  </a:extLst>
                </a:gridCol>
              </a:tblGrid>
              <a:tr h="19500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ความล้มเหลวที่อาจเกิดขึ้น</a:t>
                      </a:r>
                    </a:p>
                  </a:txBody>
                  <a:tcPr marL="9525" marR="9525" marT="9525" marB="0"/>
                </a:tc>
                <a:tc gridSpan="9"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ความถี่ของความบังเอิญ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348501"/>
                  </a:ext>
                </a:extLst>
              </a:tr>
              <a:tr h="168338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ไม่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เมื่อคุณให้บริการลงทะเบียนคุณเคยพบกับสถานการณ์ต่อไปนี้หรือไม่?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36441951"/>
                  </a:ext>
                </a:extLst>
              </a:tr>
              <a:tr h="328342">
                <a:tc v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ไม่น่าเป็นไปได้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หายาก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น้อยมาก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ไม่กี่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เป็นครั้งคราว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ปานกลาง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สูงปานกลาง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สูง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สูงมาก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10819833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เจ้าหน้าที่ทะเบียนไม่สามารถอัปเดตสถานะการลงทะเบียนของนักเรียนในระบบดังนั้นนักเรียนจึงไม่สามารถพิมพ์ COR ได้และต้องกลับไปที่นายทะเบียนอีกครั้งเพื่อตรวจสอบ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127369"/>
                  </a:ext>
                </a:extLst>
              </a:tr>
              <a:tr h="1683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จำนวนเงินทอนที่มอบให้โดยแคชเชียร์ / พนักงานไม่ถูกต้อง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0781608"/>
                  </a:ext>
                </a:extLst>
              </a:tr>
              <a:tr h="1683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เป็นการยากที่จะระบุ / ค้นหาเส้น / ส่วนที่ถูกต้องในโรงยิม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207630"/>
                  </a:ext>
                </a:extLst>
              </a:tr>
              <a:tr h="1683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คิวยาวและไม่เป็นระเบียบ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7989157"/>
                  </a:ext>
                </a:extLst>
              </a:tr>
              <a:tr h="1683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ใบเสร็จแสดงจำนวนเงินที่ไม่ถูกต้อง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7190117"/>
                  </a:ext>
                </a:extLst>
              </a:tr>
              <a:tr h="1683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ไม่มีใบเสร็จรับเงิน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3592841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ประธานปล่อยให้นักเรียนลงทะเบียนวิชาที่มีข้อกำหนดเบื้องต้นซึ่งยังไม่ได้ปฏิบัติตามข้อกำหนดโดยไม่ถูกต้องจึงทำให้ไม่ได้ลงทะเบียนการลงทะเบียน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5146739"/>
                  </a:ext>
                </a:extLst>
              </a:tr>
              <a:tr h="1683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ประธานไม่สามารถลงทะเบียนนักเรียนภายในจำนวนหน่วยที่อนุญาตส่งผลให้ไม่ลงทะเบียนการลงทะเบียน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3738555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ประธานประเมินสถานะทางวิชาการของนักเรียนอย่างไม่ถูกต้องว่า "ไม่ถูกคัดออก" ทำให้นักเรียนสามารถลงทะเบียนได้แม้ว่าจะไม่มีสิทธิ์ลงทะเบียนก็ตาม จึงส่งผลให้ไม่มีการลงทะเบียนการลงทะเบียน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4526598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ประธานประเมินสถานะทางวิชาการของนักเรียนโดยไม่ถูกต้อง "ตามที่คัดมา" ดังนั้นจึงป้องกันไม่ให้นักเรียนลงทะเบียนแม้ว่านักเรียนจะมีสิทธิ์ลงทะเบียน จึงทำให้นักเรียนกังวลโดยไม่จำเป็น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4248516"/>
                  </a:ext>
                </a:extLst>
              </a:tr>
              <a:tr h="1683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แบบฟอร์มการลงทะเบียนไม่ถูกต้องและกรอกข้อมูลไม่ครบถ้วนดังนั้นนักเรียนต้องกลับไปอีกครั้งเพื่อให้กรอก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3224155"/>
                  </a:ext>
                </a:extLst>
              </a:tr>
              <a:tr h="1683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เจ้าหน้าที่สำนักทะเบียนตรวจสอบภาระของนักเรียนอย่างไม่ถูกต้องทำให้นักเรียนกังวลโดยไม่จำเป็น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8295766"/>
                  </a:ext>
                </a:extLst>
              </a:tr>
              <a:tr h="1683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หัวข้อและตารางเวลาที่แสดงใน COR แตกต่างจากหัวข้อที่ต้องการตามที่หารือกับประธาน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6655912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ไม่ได้สร้างหัวข้อในระบบ (การทำธุรกรรมไม่เสร็จสมบูรณ์) ดังนั้นนักเรียนต้องกลับไปที่ประธานเพื่อเริ่มกระบวนการอีกครั้ง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0147655"/>
                  </a:ext>
                </a:extLst>
              </a:tr>
              <a:tr h="1683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เจ้าหน้าที่ประเมินไม่สามารถอัปเดตสถานะการตรวจสอบความถูกต้องของนักเรียนนักเรียนจึงต้องกลับไปตรวจสอบอีกครั้ง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741475"/>
                  </a:ext>
                </a:extLst>
              </a:tr>
              <a:tr h="1683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ระบบ (SIS) หยุดทำงานเพื่อป้องกันไม่ให้นักเรียนที่ลงทะเบียนพิมพ์สำเร็จ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090886"/>
                  </a:ext>
                </a:extLst>
              </a:tr>
              <a:tr h="1683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ประธาน / เจ้าหน้าที่ปฏิบัติต่อนักเรียนอย่างหยาบคาย (ตะโกนหรือขึ้นเสียงแสดงกิริยาหยาบ)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3182425"/>
                  </a:ext>
                </a:extLst>
              </a:tr>
              <a:tr h="1683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ประธาน / เจ้าหน้าที่ไม่เอาใจใส่ (ปฏิบัติงานอื่น ๆ ที่ไม่เกี่ยวข้องกับธุรกรรม)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9935915"/>
                  </a:ext>
                </a:extLst>
              </a:tr>
              <a:tr h="1683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ประธาน / พนักงานไม่เป็นมิตรและไม่เข้าใกล้ (ไม่ยิ้ม (ทำหน้ามุ่ย)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4164187"/>
                  </a:ext>
                </a:extLst>
              </a:tr>
              <a:tr h="1683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ประธาน / พนักงานรุงรังและสกปรก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7987375"/>
                  </a:ext>
                </a:extLst>
              </a:tr>
              <a:tr h="1683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พื้นที่จัดคิว / พื้นที่ให้บริการ / พื้นที่สำนักงานร้อนและอึดอัด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7221165"/>
                  </a:ext>
                </a:extLst>
              </a:tr>
              <a:tr h="1683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นักเรียนไม่สามารถพิมพ์ได้เนื่องจากเครื่องพิมพ์และคอมพิวเตอร์ไม่ทำงาน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20852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2846E4E-0B0C-4065-A650-2387E416F054}"/>
              </a:ext>
            </a:extLst>
          </p:cNvPr>
          <p:cNvSpPr txBox="1">
            <a:spLocks/>
          </p:cNvSpPr>
          <p:nvPr/>
        </p:nvSpPr>
        <p:spPr>
          <a:xfrm>
            <a:off x="274321" y="2133600"/>
            <a:ext cx="5415280" cy="5791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การประเมินของ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การเกิดขึ้น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88EB511-DB1D-41A0-A5B1-C6E225F384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485435"/>
              </p:ext>
            </p:extLst>
          </p:nvPr>
        </p:nvGraphicFramePr>
        <p:xfrm>
          <a:off x="949262" y="2818102"/>
          <a:ext cx="10515600" cy="3048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533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55683C3-4155-4CA6-AE9B-C560C8572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777327"/>
              </p:ext>
            </p:extLst>
          </p:nvPr>
        </p:nvGraphicFramePr>
        <p:xfrm>
          <a:off x="1788160" y="393811"/>
          <a:ext cx="10013408" cy="5428806"/>
        </p:xfrm>
        <a:graphic>
          <a:graphicData uri="http://schemas.openxmlformats.org/drawingml/2006/table">
            <a:tbl>
              <a:tblPr firstRow="1" bandRow="1">
                <a:tableStyleId>{00000000-0000-0000-0000-000000000000}</a:tableStyleId>
              </a:tblPr>
              <a:tblGrid>
                <a:gridCol w="227044">
                  <a:extLst>
                    <a:ext uri="{9D8B030D-6E8A-4147-A177-3AD203B41FA5}">
                      <a16:colId xmlns:a16="http://schemas.microsoft.com/office/drawing/2014/main" val="56164602"/>
                    </a:ext>
                  </a:extLst>
                </a:gridCol>
                <a:gridCol w="5221053">
                  <a:extLst>
                    <a:ext uri="{9D8B030D-6E8A-4147-A177-3AD203B41FA5}">
                      <a16:colId xmlns:a16="http://schemas.microsoft.com/office/drawing/2014/main" val="1614136476"/>
                    </a:ext>
                  </a:extLst>
                </a:gridCol>
                <a:gridCol w="718847">
                  <a:extLst>
                    <a:ext uri="{9D8B030D-6E8A-4147-A177-3AD203B41FA5}">
                      <a16:colId xmlns:a16="http://schemas.microsoft.com/office/drawing/2014/main" val="1337666771"/>
                    </a:ext>
                  </a:extLst>
                </a:gridCol>
                <a:gridCol w="466619">
                  <a:extLst>
                    <a:ext uri="{9D8B030D-6E8A-4147-A177-3AD203B41FA5}">
                      <a16:colId xmlns:a16="http://schemas.microsoft.com/office/drawing/2014/main" val="60997992"/>
                    </a:ext>
                  </a:extLst>
                </a:gridCol>
                <a:gridCol w="428787">
                  <a:extLst>
                    <a:ext uri="{9D8B030D-6E8A-4147-A177-3AD203B41FA5}">
                      <a16:colId xmlns:a16="http://schemas.microsoft.com/office/drawing/2014/main" val="591585023"/>
                    </a:ext>
                  </a:extLst>
                </a:gridCol>
                <a:gridCol w="403564">
                  <a:extLst>
                    <a:ext uri="{9D8B030D-6E8A-4147-A177-3AD203B41FA5}">
                      <a16:colId xmlns:a16="http://schemas.microsoft.com/office/drawing/2014/main" val="762042839"/>
                    </a:ext>
                  </a:extLst>
                </a:gridCol>
                <a:gridCol w="655791">
                  <a:extLst>
                    <a:ext uri="{9D8B030D-6E8A-4147-A177-3AD203B41FA5}">
                      <a16:colId xmlns:a16="http://schemas.microsoft.com/office/drawing/2014/main" val="1551644143"/>
                    </a:ext>
                  </a:extLst>
                </a:gridCol>
                <a:gridCol w="567511">
                  <a:extLst>
                    <a:ext uri="{9D8B030D-6E8A-4147-A177-3AD203B41FA5}">
                      <a16:colId xmlns:a16="http://schemas.microsoft.com/office/drawing/2014/main" val="1676910921"/>
                    </a:ext>
                  </a:extLst>
                </a:gridCol>
                <a:gridCol w="592733">
                  <a:extLst>
                    <a:ext uri="{9D8B030D-6E8A-4147-A177-3AD203B41FA5}">
                      <a16:colId xmlns:a16="http://schemas.microsoft.com/office/drawing/2014/main" val="1999901018"/>
                    </a:ext>
                  </a:extLst>
                </a:gridCol>
                <a:gridCol w="390952">
                  <a:extLst>
                    <a:ext uri="{9D8B030D-6E8A-4147-A177-3AD203B41FA5}">
                      <a16:colId xmlns:a16="http://schemas.microsoft.com/office/drawing/2014/main" val="1449275075"/>
                    </a:ext>
                  </a:extLst>
                </a:gridCol>
                <a:gridCol w="340507">
                  <a:extLst>
                    <a:ext uri="{9D8B030D-6E8A-4147-A177-3AD203B41FA5}">
                      <a16:colId xmlns:a16="http://schemas.microsoft.com/office/drawing/2014/main" val="1151519254"/>
                    </a:ext>
                  </a:extLst>
                </a:gridCol>
              </a:tblGrid>
              <a:tr h="20915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ความล้มเหลวที่อาจเกิดขึ้น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 gridSpan="9"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โอกาสในการตรวจพบ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348501"/>
                  </a:ext>
                </a:extLst>
              </a:tr>
              <a:tr h="185606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800" u="none" strike="noStrike">
                          <a:effectLst/>
                        </a:rPr>
                        <a:t>ไม่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 dirty="0">
                          <a:effectLst/>
                        </a:rPr>
                        <a:t>สามารถตรวจจับสถานการณ์ต่อไปนี้ได้อย่างไรก่อนที่จะเกิดขึ้น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36441951"/>
                  </a:ext>
                </a:extLst>
              </a:tr>
              <a:tr h="638201">
                <a:tc v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เกือบจะแน่นอน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สูงมาก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สูง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ปานกลาง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ต่ำ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ต่ำมาก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ระยะไกล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ห่างไกลมาก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ไม่แน่นอน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0819833"/>
                  </a:ext>
                </a:extLst>
              </a:tr>
              <a:tr h="2377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เจ้าหน้าที่ทะเบียนไม่สามารถอัปเดตสถานะการลงทะเบียนของนักเรียนในระบบดังนั้นนักเรียนจึงไม่สามารถพิมพ์ COR ได้และต้องกลับไปที่นายทะเบียนอีกครั้งเพื่อตรวจสอบ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127369"/>
                  </a:ext>
                </a:extLst>
              </a:tr>
              <a:tr h="1856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จำนวนเงินทอนที่มอบให้โดยแคชเชียร์ / พนักงานไม่ถูกต้อง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781608"/>
                  </a:ext>
                </a:extLst>
              </a:tr>
              <a:tr h="1856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เป็นการยากที่จะระบุ / ค้นหาเส้น / ส่วนที่ถูกต้องในโรงยิม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207630"/>
                  </a:ext>
                </a:extLst>
              </a:tr>
              <a:tr h="1856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คิวยาวและไม่เป็นระเบียบ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7989157"/>
                  </a:ext>
                </a:extLst>
              </a:tr>
              <a:tr h="1856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ใบเสร็จแสดงจำนวนเงินที่ไม่ถูกต้อง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7190117"/>
                  </a:ext>
                </a:extLst>
              </a:tr>
              <a:tr h="1856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ไม่มีใบเสร็จรับเงิน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592841"/>
                  </a:ext>
                </a:extLst>
              </a:tr>
              <a:tr h="2377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ประธานอนุญาตให้นักเรียนทำผิด </a:t>
                      </a:r>
                      <a:r>
                        <a:rPr lang="en-US" sz="800" u="none" strike="noStrike" dirty="0" err="1">
                          <a:effectLst/>
                        </a:rPr>
                        <a:t>ลงทะเบียน</a:t>
                      </a:r>
                      <a:r>
                        <a:rPr lang="en-US" sz="800" u="none" strike="noStrike" dirty="0">
                          <a:effectLst/>
                        </a:rPr>
                        <a:t> วิชาที่มีข้อกำหนดเบื้องต้นซึ่งยังไม่ได้ปฏิบัติตามจึงส่งผลให้ไม่มีการลงทะเบียนการลงทะเบียน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5146739"/>
                  </a:ext>
                </a:extLst>
              </a:tr>
              <a:tr h="1856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ประธานไม่สามารถลงทะเบียนนักเรียนภายในจำนวนหน่วยที่อนุญาตส่งผลให้ไม่ลงทะเบียนการลงทะเบียน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3738555"/>
                  </a:ext>
                </a:extLst>
              </a:tr>
              <a:tr h="2377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ประธานประเมินสถานะทางวิชาการของนักเรียนอย่างไม่ถูกต้องว่า "ไม่ถูกคัดออก" ที่อนุญาตให้นักเรียนทำ </a:t>
                      </a:r>
                      <a:r>
                        <a:rPr lang="en-US" sz="800" u="none" strike="noStrike" dirty="0" err="1">
                          <a:effectLst/>
                        </a:rPr>
                        <a:t>ลงทะเบียน</a:t>
                      </a:r>
                      <a:r>
                        <a:rPr lang="en-US" sz="800" u="none" strike="noStrike" dirty="0">
                          <a:effectLst/>
                        </a:rPr>
                        <a:t> แม้ว่าจะไม่มีสิทธิ์ก็ตาม </a:t>
                      </a:r>
                      <a:r>
                        <a:rPr lang="en-US" sz="800" u="none" strike="noStrike" dirty="0" err="1">
                          <a:effectLst/>
                        </a:rPr>
                        <a:t>ลงทะเบียน</a:t>
                      </a:r>
                      <a:r>
                        <a:rPr lang="en-US" sz="800" u="none" strike="noStrike" dirty="0">
                          <a:effectLst/>
                        </a:rPr>
                        <a:t>; จึงส่งผลให้ไม่มีการลงทะเบียนการลงทะเบียน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4526598"/>
                  </a:ext>
                </a:extLst>
              </a:tr>
              <a:tr h="2377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ประธานได้ประเมินสถานะทางวิชาการของนักเรียนอย่างไม่ถูกต้อง "ตามที่คัดมา" จึงทำให้นักเรียนไม่สามารถลงทะเบียนได้แม้ว่านักเรียนจะมีสิทธิ์ </a:t>
                      </a:r>
                      <a:r>
                        <a:rPr lang="en-US" sz="800" u="none" strike="noStrike" dirty="0" err="1">
                          <a:effectLst/>
                        </a:rPr>
                        <a:t>ลงทะเบียน</a:t>
                      </a:r>
                      <a:r>
                        <a:rPr lang="en-US" sz="800" u="none" strike="noStrike" dirty="0">
                          <a:effectLst/>
                        </a:rPr>
                        <a:t>; จึงทำให้นักเรียนกังวลโดยไม่จำเป็น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4248516"/>
                  </a:ext>
                </a:extLst>
              </a:tr>
              <a:tr h="1856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แบบฟอร์มการลงทะเบียนไม่ถูกต้องและกรอกข้อมูลไม่ครบถ้วนดังนั้นนักเรียนต้องกลับไปอีกครั้งเพื่อให้กรอก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3224155"/>
                  </a:ext>
                </a:extLst>
              </a:tr>
              <a:tr h="1856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เจ้าหน้าที่สำนักทะเบียนตรวจสอบภาระของนักเรียนอย่างไม่ถูกต้องทำให้นักเรียนกังวลโดยไม่จำเป็น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8295766"/>
                  </a:ext>
                </a:extLst>
              </a:tr>
              <a:tr h="1856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หัวข้อและตารางเวลาที่แสดงใน COR แตกต่างจากหัวข้อที่ต้องการตามที่หารือกับประธาน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6655912"/>
                  </a:ext>
                </a:extLst>
              </a:tr>
              <a:tr h="2377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ไม่ได้สร้างหัวข้อในระบบ (การทำธุรกรรมไม่เสร็จสมบูรณ์) ดังนั้นนักเรียนต้องกลับไปที่ประธานเพื่อเริ่มกระบวนการอีกครั้ง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0147655"/>
                  </a:ext>
                </a:extLst>
              </a:tr>
              <a:tr h="1856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เจ้าหน้าที่ประเมินไม่สามารถอัปเดตสถานะการตรวจสอบความถูกต้องของนักเรียนนักเรียนจึงต้องกลับไปตรวจสอบอีกครั้ง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741475"/>
                  </a:ext>
                </a:extLst>
              </a:tr>
              <a:tr h="1856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ระบบ (SIS) หยุดทำงานเพื่อป้องกันไม่ให้นักเรียนที่ลงทะเบียนพิมพ์สำเร็จ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90886"/>
                  </a:ext>
                </a:extLst>
              </a:tr>
              <a:tr h="1856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ประธาน / เจ้าหน้าที่ปฏิบัติต่อนักเรียนอย่างหยาบคาย (ตะโกนหรือขึ้นเสียงแสดงกิริยาหยาบ)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182425"/>
                  </a:ext>
                </a:extLst>
              </a:tr>
              <a:tr h="1856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ประธาน / เจ้าหน้าที่ไม่เอาใจใส่ (ปฏิบัติงานอื่น ๆ ที่ไม่เกี่ยวข้องกับธุรกรรม)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9935915"/>
                  </a:ext>
                </a:extLst>
              </a:tr>
              <a:tr h="1856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ประธาน / พนักงานไม่เป็นมิตรและไม่เข้าใกล้ (ไม่ยิ้ม (ทำหน้ามุ่ย)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4164187"/>
                  </a:ext>
                </a:extLst>
              </a:tr>
              <a:tr h="1856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ประธาน / พนักงานรุงรังและสกปรก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7987375"/>
                  </a:ext>
                </a:extLst>
              </a:tr>
              <a:tr h="1856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พื้นที่จัดคิว / พื้นที่ให้บริการ / พื้นที่สำนักงานร้อนและอึดอัด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7221165"/>
                  </a:ext>
                </a:extLst>
              </a:tr>
              <a:tr h="1856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นักเรียนไม่สามารถพิมพ์ได้เนื่องจากเครื่องพิมพ์และคอมพิวเตอร์ไม่ทำงาน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0852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2846E4E-0B0C-4065-A650-2387E416F054}"/>
              </a:ext>
            </a:extLst>
          </p:cNvPr>
          <p:cNvSpPr txBox="1">
            <a:spLocks/>
          </p:cNvSpPr>
          <p:nvPr/>
        </p:nvSpPr>
        <p:spPr>
          <a:xfrm>
            <a:off x="274321" y="2133600"/>
            <a:ext cx="5415280" cy="5791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การประเมินของ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การตรวจจับ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FB0F4AB7-DB51-4310-9309-D51617A23B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681708"/>
              </p:ext>
            </p:extLst>
          </p:nvPr>
        </p:nvGraphicFramePr>
        <p:xfrm>
          <a:off x="1077763" y="2947925"/>
          <a:ext cx="10515600" cy="2789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518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E65A270-1B48-4361-B70C-317AB7520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396855"/>
              </p:ext>
            </p:extLst>
          </p:nvPr>
        </p:nvGraphicFramePr>
        <p:xfrm>
          <a:off x="1727200" y="331565"/>
          <a:ext cx="10190480" cy="5470133"/>
        </p:xfrm>
        <a:graphic>
          <a:graphicData uri="http://schemas.openxmlformats.org/drawingml/2006/table">
            <a:tbl>
              <a:tblPr firstRow="1" bandRow="1">
                <a:tableStyleId>{00000000-0000-0000-0000-000000000000}</a:tableStyleId>
              </a:tblPr>
              <a:tblGrid>
                <a:gridCol w="231060">
                  <a:extLst>
                    <a:ext uri="{9D8B030D-6E8A-4147-A177-3AD203B41FA5}">
                      <a16:colId xmlns:a16="http://schemas.microsoft.com/office/drawing/2014/main" val="56164602"/>
                    </a:ext>
                  </a:extLst>
                </a:gridCol>
                <a:gridCol w="5313381">
                  <a:extLst>
                    <a:ext uri="{9D8B030D-6E8A-4147-A177-3AD203B41FA5}">
                      <a16:colId xmlns:a16="http://schemas.microsoft.com/office/drawing/2014/main" val="1614136476"/>
                    </a:ext>
                  </a:extLst>
                </a:gridCol>
                <a:gridCol w="731559">
                  <a:extLst>
                    <a:ext uri="{9D8B030D-6E8A-4147-A177-3AD203B41FA5}">
                      <a16:colId xmlns:a16="http://schemas.microsoft.com/office/drawing/2014/main" val="1337666771"/>
                    </a:ext>
                  </a:extLst>
                </a:gridCol>
                <a:gridCol w="474870">
                  <a:extLst>
                    <a:ext uri="{9D8B030D-6E8A-4147-A177-3AD203B41FA5}">
                      <a16:colId xmlns:a16="http://schemas.microsoft.com/office/drawing/2014/main" val="60997992"/>
                    </a:ext>
                  </a:extLst>
                </a:gridCol>
                <a:gridCol w="436368">
                  <a:extLst>
                    <a:ext uri="{9D8B030D-6E8A-4147-A177-3AD203B41FA5}">
                      <a16:colId xmlns:a16="http://schemas.microsoft.com/office/drawing/2014/main" val="591585023"/>
                    </a:ext>
                  </a:extLst>
                </a:gridCol>
                <a:gridCol w="410700">
                  <a:extLst>
                    <a:ext uri="{9D8B030D-6E8A-4147-A177-3AD203B41FA5}">
                      <a16:colId xmlns:a16="http://schemas.microsoft.com/office/drawing/2014/main" val="762042839"/>
                    </a:ext>
                  </a:extLst>
                </a:gridCol>
                <a:gridCol w="667387">
                  <a:extLst>
                    <a:ext uri="{9D8B030D-6E8A-4147-A177-3AD203B41FA5}">
                      <a16:colId xmlns:a16="http://schemas.microsoft.com/office/drawing/2014/main" val="1551644143"/>
                    </a:ext>
                  </a:extLst>
                </a:gridCol>
                <a:gridCol w="577547">
                  <a:extLst>
                    <a:ext uri="{9D8B030D-6E8A-4147-A177-3AD203B41FA5}">
                      <a16:colId xmlns:a16="http://schemas.microsoft.com/office/drawing/2014/main" val="1676910921"/>
                    </a:ext>
                  </a:extLst>
                </a:gridCol>
                <a:gridCol w="603215">
                  <a:extLst>
                    <a:ext uri="{9D8B030D-6E8A-4147-A177-3AD203B41FA5}">
                      <a16:colId xmlns:a16="http://schemas.microsoft.com/office/drawing/2014/main" val="1999901018"/>
                    </a:ext>
                  </a:extLst>
                </a:gridCol>
                <a:gridCol w="397865">
                  <a:extLst>
                    <a:ext uri="{9D8B030D-6E8A-4147-A177-3AD203B41FA5}">
                      <a16:colId xmlns:a16="http://schemas.microsoft.com/office/drawing/2014/main" val="1449275075"/>
                    </a:ext>
                  </a:extLst>
                </a:gridCol>
                <a:gridCol w="346528">
                  <a:extLst>
                    <a:ext uri="{9D8B030D-6E8A-4147-A177-3AD203B41FA5}">
                      <a16:colId xmlns:a16="http://schemas.microsoft.com/office/drawing/2014/main" val="1151519254"/>
                    </a:ext>
                  </a:extLst>
                </a:gridCol>
              </a:tblGrid>
              <a:tr h="20293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ความล้มเหลวที่อาจเกิดขึ้น</a:t>
                      </a:r>
                      <a:endParaRPr 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 gridSpan="9">
                  <a:txBody>
                    <a:bodyPr/>
                    <a:lstStyle/>
                    <a:p>
                      <a:pPr algn="ctr" rtl="0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ความรุนแรง</a:t>
                      </a:r>
                      <a:r>
                        <a:rPr lang="en-US" sz="14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ผลกระทบ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348501"/>
                  </a:ext>
                </a:extLst>
              </a:tr>
              <a:tr h="175180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800" u="none" strike="noStrike">
                          <a:effectLst/>
                        </a:rPr>
                        <a:t>ไม่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หากสถานการณ์ต่อไปนี้เกิดขึ้นกับคุณความไม่พอใจของคุณจะมีผลมากแค่ไหน?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36441951"/>
                  </a:ext>
                </a:extLst>
              </a:tr>
              <a:tr h="841212">
                <a:tc v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ไม่มีผลกระทบ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ไม่รำคาญ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รำคาญเล็กน้อย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ความรำคาญเล็กน้อย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ความไม่พอใจบางอย่าง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ไม่สบาย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ไม่พอใจ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ไม่พอใจมาก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ผลกระทบที่เป็นอันตราย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10819833"/>
                  </a:ext>
                </a:extLst>
              </a:tr>
              <a:tr h="23068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เจ้าหน้าที่ทะเบียนไม่สามารถอัปเดตสถานะการลงทะเบียนของนักเรียนในระบบดังนั้นนักเรียนจึงไม่สามารถพิมพ์ COR ได้และต้องกลับไปที่นายทะเบียนอีกครั้งเพื่อตรวจสอบ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127369"/>
                  </a:ext>
                </a:extLst>
              </a:tr>
              <a:tr h="1738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จำนวนเงินทอนที่มอบให้โดยแคชเชียร์ / พนักงานไม่ถูกต้อง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0781608"/>
                  </a:ext>
                </a:extLst>
              </a:tr>
              <a:tr h="1738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เป็นการยากที่จะระบุ / ค้นหาเส้น / ส่วนที่ถูกต้องในโรงยิม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207630"/>
                  </a:ext>
                </a:extLst>
              </a:tr>
              <a:tr h="1738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คิวยาวและไม่เป็นระเบียบ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7989157"/>
                  </a:ext>
                </a:extLst>
              </a:tr>
              <a:tr h="1738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ใบเสร็จแสดงจำนวนเงินที่ไม่ถูกต้อง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7190117"/>
                  </a:ext>
                </a:extLst>
              </a:tr>
              <a:tr h="1738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ไม่มีใบเสร็จรับเงิน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3592841"/>
                  </a:ext>
                </a:extLst>
              </a:tr>
              <a:tr h="23068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ประธานอนุญาตให้นักเรียนทำผิด </a:t>
                      </a:r>
                      <a:r>
                        <a:rPr lang="en-US" sz="800" u="none" strike="noStrike" dirty="0" err="1">
                          <a:effectLst/>
                        </a:rPr>
                        <a:t>ลงทะเบียน</a:t>
                      </a:r>
                      <a:r>
                        <a:rPr lang="en-US" sz="800" u="none" strike="noStrike" dirty="0">
                          <a:effectLst/>
                        </a:rPr>
                        <a:t> วิชาที่มีข้อกำหนดเบื้องต้นซึ่งยังไม่ได้ปฏิบัติตามจึงส่งผลให้ไม่มีการลงทะเบียนการลงทะเบียน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5146739"/>
                  </a:ext>
                </a:extLst>
              </a:tr>
              <a:tr h="1738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ประธานไม่สามารถลงทะเบียนนักเรียนภายในจำนวนหน่วยที่อนุญาตส่งผลให้ไม่ลงทะเบียนการลงทะเบียน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3738555"/>
                  </a:ext>
                </a:extLst>
              </a:tr>
              <a:tr h="23068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ประธานประเมินสถานะทางวิชาการของนักเรียนอย่างไม่ถูกต้องว่า "ไม่ถูกคัดออก" ที่อนุญาตให้นักเรียนทำ </a:t>
                      </a:r>
                      <a:r>
                        <a:rPr lang="en-US" sz="800" u="none" strike="noStrike" dirty="0" err="1">
                          <a:effectLst/>
                        </a:rPr>
                        <a:t>ลงทะเบียน</a:t>
                      </a:r>
                      <a:r>
                        <a:rPr lang="en-US" sz="800" u="none" strike="noStrike" dirty="0">
                          <a:effectLst/>
                        </a:rPr>
                        <a:t> แม้ว่าจะไม่มีสิทธิ์ก็ตาม </a:t>
                      </a:r>
                      <a:r>
                        <a:rPr lang="en-US" sz="800" u="none" strike="noStrike" dirty="0" err="1">
                          <a:effectLst/>
                        </a:rPr>
                        <a:t>ลงทะเบียน</a:t>
                      </a:r>
                      <a:r>
                        <a:rPr lang="en-US" sz="800" u="none" strike="noStrike" dirty="0">
                          <a:effectLst/>
                        </a:rPr>
                        <a:t>; จึงส่งผลให้ไม่มีการลงทะเบียนการลงทะเบียน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4526598"/>
                  </a:ext>
                </a:extLst>
              </a:tr>
              <a:tr h="23068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ประธานได้ประเมินสถานะทางวิชาการของนักเรียนอย่างไม่ถูกต้อง "ตามที่คัดมา" จึงทำให้นักเรียนไม่สามารถลงทะเบียนได้แม้ว่านักเรียนจะมีสิทธิ์ </a:t>
                      </a:r>
                      <a:r>
                        <a:rPr lang="en-US" sz="800" u="none" strike="noStrike" dirty="0" err="1">
                          <a:effectLst/>
                        </a:rPr>
                        <a:t>ลงทะเบียน</a:t>
                      </a:r>
                      <a:r>
                        <a:rPr lang="en-US" sz="800" u="none" strike="noStrike" dirty="0">
                          <a:effectLst/>
                        </a:rPr>
                        <a:t>; จึงทำให้นักเรียนกังวลโดยไม่จำเป็น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4248516"/>
                  </a:ext>
                </a:extLst>
              </a:tr>
              <a:tr h="1738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แบบฟอร์มการลงทะเบียนไม่ถูกต้องและกรอกข้อมูลไม่ครบถ้วนดังนั้นนักเรียนต้องกลับไปอีกครั้งเพื่อให้กรอก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3224155"/>
                  </a:ext>
                </a:extLst>
              </a:tr>
              <a:tr h="1738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เจ้าหน้าที่สำนักทะเบียนตรวจสอบภาระของนักเรียนอย่างไม่ถูกต้องทำให้นักเรียนกังวลโดยไม่จำเป็น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8295766"/>
                  </a:ext>
                </a:extLst>
              </a:tr>
              <a:tr h="1738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หัวข้อและตารางเวลาที่แสดงใน COR แตกต่างจากหัวข้อที่ต้องการตามที่หารือกับประธาน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6655912"/>
                  </a:ext>
                </a:extLst>
              </a:tr>
              <a:tr h="23068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ไม่ได้สร้างหัวข้อในระบบ (การทำธุรกรรมไม่เสร็จสมบูรณ์) ดังนั้นนักเรียนต้องกลับไปที่ประธานเพื่อเริ่มกระบวนการอีกครั้ง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0147655"/>
                  </a:ext>
                </a:extLst>
              </a:tr>
              <a:tr h="1738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เจ้าหน้าที่ประเมินไม่สามารถอัปเดตสถานะการตรวจสอบความถูกต้องของนักเรียนนักเรียนจึงต้องกลับไปตรวจสอบอีกครั้ง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741475"/>
                  </a:ext>
                </a:extLst>
              </a:tr>
              <a:tr h="1738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ระบบ (SIS) หยุดทำงานเพื่อป้องกันไม่ให้นักเรียนที่ลงทะเบียนพิมพ์สำเร็จ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090886"/>
                  </a:ext>
                </a:extLst>
              </a:tr>
              <a:tr h="1738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ประธาน / เจ้าหน้าที่ปฏิบัติต่อนักเรียนอย่างหยาบคาย (ตะโกนหรือขึ้นเสียงแสดงกิริยาหยาบ)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3182425"/>
                  </a:ext>
                </a:extLst>
              </a:tr>
              <a:tr h="1738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ประธาน / เจ้าหน้าที่ไม่เอาใจใส่ (ปฏิบัติงานอื่น ๆ ที่ไม่เกี่ยวข้องกับธุรกรรม)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9935915"/>
                  </a:ext>
                </a:extLst>
              </a:tr>
              <a:tr h="1738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ประธาน / พนักงานไม่เป็นมิตรและไม่เข้าใกล้ (ไม่ยิ้ม (ทำหน้ามุ่ย)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4164187"/>
                  </a:ext>
                </a:extLst>
              </a:tr>
              <a:tr h="1738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ประธาน / พนักงานรุงรังและสกปรก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7987375"/>
                  </a:ext>
                </a:extLst>
              </a:tr>
              <a:tr h="1738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พื้นที่จัดคิว / พื้นที่ให้บริการ / พื้นที่สำนักงานร้อนและอึดอัด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7221165"/>
                  </a:ext>
                </a:extLst>
              </a:tr>
              <a:tr h="1738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นักเรียนไม่สามารถพิมพ์ได้เนื่องจากเครื่องพิมพ์และคอมพิวเตอร์ไม่ทำงาน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20852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2846E4E-0B0C-4065-A650-2387E416F054}"/>
              </a:ext>
            </a:extLst>
          </p:cNvPr>
          <p:cNvSpPr txBox="1">
            <a:spLocks/>
          </p:cNvSpPr>
          <p:nvPr/>
        </p:nvSpPr>
        <p:spPr>
          <a:xfrm>
            <a:off x="274321" y="2133600"/>
            <a:ext cx="5415280" cy="5791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การประเมินของ 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ความรุนแรง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E229B41-285A-4BF7-B2CD-8E77716F1F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512917"/>
              </p:ext>
            </p:extLst>
          </p:nvPr>
        </p:nvGraphicFramePr>
        <p:xfrm>
          <a:off x="1127925" y="2915919"/>
          <a:ext cx="10515600" cy="2265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7918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996882-56C1-4AAA-8016-E70E2E6EA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1" t="60233" r="45866" b="18198"/>
          <a:stretch/>
        </p:blipFill>
        <p:spPr>
          <a:xfrm>
            <a:off x="915670" y="1379098"/>
            <a:ext cx="10515600" cy="23887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1B617A-246B-48E8-A27C-E1053428E087}"/>
              </a:ext>
            </a:extLst>
          </p:cNvPr>
          <p:cNvSpPr/>
          <p:nvPr/>
        </p:nvSpPr>
        <p:spPr>
          <a:xfrm>
            <a:off x="6306820" y="2814518"/>
            <a:ext cx="685800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A35ED1-5930-40B1-91CF-E418C8FC5B2B}"/>
              </a:ext>
            </a:extLst>
          </p:cNvPr>
          <p:cNvGrpSpPr/>
          <p:nvPr/>
        </p:nvGrpSpPr>
        <p:grpSpPr>
          <a:xfrm>
            <a:off x="7800022" y="1689480"/>
            <a:ext cx="2019300" cy="2218984"/>
            <a:chOff x="6843648" y="2980145"/>
            <a:chExt cx="1728192" cy="1695981"/>
          </a:xfrm>
        </p:grpSpPr>
        <p:sp>
          <p:nvSpPr>
            <p:cNvPr id="5" name="Rounded Rectangular Callout 9">
              <a:extLst>
                <a:ext uri="{FF2B5EF4-FFF2-40B4-BE49-F238E27FC236}">
                  <a16:creationId xmlns:a16="http://schemas.microsoft.com/office/drawing/2014/main" id="{8A13B730-F5A0-49C8-AF50-3CBFC98915F3}"/>
                </a:ext>
              </a:extLst>
            </p:cNvPr>
            <p:cNvSpPr/>
            <p:nvPr/>
          </p:nvSpPr>
          <p:spPr>
            <a:xfrm>
              <a:off x="6843648" y="2980145"/>
              <a:ext cx="1728192" cy="1351255"/>
            </a:xfrm>
            <a:prstGeom prst="wedgeRoundRectCallout">
              <a:avLst>
                <a:gd name="adj1" fmla="val -86273"/>
                <a:gd name="adj2" fmla="val 22587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D897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348526-7660-42D0-BFBE-CD30AD5DE6A7}"/>
                </a:ext>
              </a:extLst>
            </p:cNvPr>
            <p:cNvSpPr/>
            <p:nvPr/>
          </p:nvSpPr>
          <p:spPr>
            <a:xfrm>
              <a:off x="6879651" y="3106466"/>
              <a:ext cx="165618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400" u="sng" dirty="0">
                  <a:solidFill>
                    <a:srgbClr val="002060"/>
                  </a:solidFill>
                </a:rPr>
                <a:t>คะแนน Kano </a:t>
              </a:r>
            </a:p>
            <a:p>
              <a:pPr algn="ctr" rtl="0"/>
              <a:r>
                <a:rPr lang="en-US" sz="2400" dirty="0">
                  <a:solidFill>
                    <a:srgbClr val="002060"/>
                  </a:solidFill>
                </a:rPr>
                <a:t>= ย้อนกลับน่าสนใจ</a:t>
              </a:r>
            </a:p>
            <a:p>
              <a:pPr algn="ctr" rtl="0"/>
              <a:r>
                <a:rPr lang="en-US" sz="2400" dirty="0">
                  <a:solidFill>
                    <a:srgbClr val="002060"/>
                  </a:solidFill>
                </a:rPr>
                <a:t> = -1</a:t>
              </a:r>
              <a:endParaRPr lang="th-TH" sz="2400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9C4D22B2-BDCD-4D2D-A542-21652FAFB2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926319"/>
              </p:ext>
            </p:extLst>
          </p:nvPr>
        </p:nvGraphicFramePr>
        <p:xfrm>
          <a:off x="915670" y="3821284"/>
          <a:ext cx="10515600" cy="2161900"/>
        </p:xfrm>
        <a:graphic>
          <a:graphicData uri="http://schemas.openxmlformats.org/drawingml/2006/table">
            <a:tbl>
              <a:tblPr>
                <a:tableStyleId>{00000000-0000-0000-0000-000000000000}</a:tableStyleId>
              </a:tblPr>
              <a:tblGrid>
                <a:gridCol w="3014709">
                  <a:extLst>
                    <a:ext uri="{9D8B030D-6E8A-4147-A177-3AD203B41FA5}">
                      <a16:colId xmlns:a16="http://schemas.microsoft.com/office/drawing/2014/main" val="3345458322"/>
                    </a:ext>
                  </a:extLst>
                </a:gridCol>
                <a:gridCol w="1758581">
                  <a:extLst>
                    <a:ext uri="{9D8B030D-6E8A-4147-A177-3AD203B41FA5}">
                      <a16:colId xmlns:a16="http://schemas.microsoft.com/office/drawing/2014/main" val="1612691057"/>
                    </a:ext>
                  </a:extLst>
                </a:gridCol>
                <a:gridCol w="1148462">
                  <a:extLst>
                    <a:ext uri="{9D8B030D-6E8A-4147-A177-3AD203B41FA5}">
                      <a16:colId xmlns:a16="http://schemas.microsoft.com/office/drawing/2014/main" val="2884959384"/>
                    </a:ext>
                  </a:extLst>
                </a:gridCol>
                <a:gridCol w="1148462">
                  <a:extLst>
                    <a:ext uri="{9D8B030D-6E8A-4147-A177-3AD203B41FA5}">
                      <a16:colId xmlns:a16="http://schemas.microsoft.com/office/drawing/2014/main" val="2150734397"/>
                    </a:ext>
                  </a:extLst>
                </a:gridCol>
                <a:gridCol w="1148462">
                  <a:extLst>
                    <a:ext uri="{9D8B030D-6E8A-4147-A177-3AD203B41FA5}">
                      <a16:colId xmlns:a16="http://schemas.microsoft.com/office/drawing/2014/main" val="689627057"/>
                    </a:ext>
                  </a:extLst>
                </a:gridCol>
                <a:gridCol w="1148462">
                  <a:extLst>
                    <a:ext uri="{9D8B030D-6E8A-4147-A177-3AD203B41FA5}">
                      <a16:colId xmlns:a16="http://schemas.microsoft.com/office/drawing/2014/main" val="117632769"/>
                    </a:ext>
                  </a:extLst>
                </a:gridCol>
                <a:gridCol w="1148462">
                  <a:extLst>
                    <a:ext uri="{9D8B030D-6E8A-4147-A177-3AD203B41FA5}">
                      <a16:colId xmlns:a16="http://schemas.microsoft.com/office/drawing/2014/main" val="3246037457"/>
                    </a:ext>
                  </a:extLst>
                </a:gridCol>
              </a:tblGrid>
              <a:tr h="458830">
                <a:tc rowSpan="2" gridSpan="2"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ความต้องการของลูกค้า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บวก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301153"/>
                  </a:ext>
                </a:extLst>
              </a:tr>
              <a:tr h="236367">
                <a:tc gridSpan="2" v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>
                          <a:effectLst/>
                        </a:rPr>
                        <a:t>ดีใจ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>
                          <a:effectLst/>
                        </a:rPr>
                        <a:t>พอใจ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>
                          <a:effectLst/>
                        </a:rPr>
                        <a:t>เป็นกลาง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>
                          <a:effectLst/>
                        </a:rPr>
                        <a:t>ไม่พอใจ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>
                          <a:effectLst/>
                        </a:rPr>
                        <a:t>ผิดหวัง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1194907"/>
                  </a:ext>
                </a:extLst>
              </a:tr>
              <a:tr h="236367">
                <a:tc rowSpan="5"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เชิงลบ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ดีใจ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9108175"/>
                  </a:ext>
                </a:extLst>
              </a:tr>
              <a:tr h="236367">
                <a:tc v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>
                          <a:effectLst/>
                        </a:rPr>
                        <a:t>พอใจ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6067653"/>
                  </a:ext>
                </a:extLst>
              </a:tr>
              <a:tr h="236367">
                <a:tc v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>
                          <a:effectLst/>
                        </a:rPr>
                        <a:t>เป็นกลาง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= -1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= 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= 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5854900"/>
                  </a:ext>
                </a:extLst>
              </a:tr>
              <a:tr h="236367">
                <a:tc v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>
                          <a:effectLst/>
                        </a:rPr>
                        <a:t>ไม่พอใจ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= -1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= 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= 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0087828"/>
                  </a:ext>
                </a:extLst>
              </a:tr>
              <a:tr h="236367">
                <a:tc v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>
                          <a:effectLst/>
                        </a:rPr>
                        <a:t>ผิดหวัง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= +1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= +2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= +2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= +2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033950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EEDAF3A-C5C9-4915-92D9-FA088CD42CFD}"/>
              </a:ext>
            </a:extLst>
          </p:cNvPr>
          <p:cNvSpPr/>
          <p:nvPr/>
        </p:nvSpPr>
        <p:spPr>
          <a:xfrm>
            <a:off x="6173470" y="5103633"/>
            <a:ext cx="685800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549DA-258E-491C-AC90-4C17AE6860E6}"/>
              </a:ext>
            </a:extLst>
          </p:cNvPr>
          <p:cNvSpPr txBox="1"/>
          <p:nvPr/>
        </p:nvSpPr>
        <p:spPr>
          <a:xfrm>
            <a:off x="7842090" y="6070143"/>
            <a:ext cx="368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ชาฮิน, A. (2004). การรวม FMEA และโมเดล Kano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Quality &amp; Reliability Management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009B22-A59E-4D4C-869F-7F733EB0A1E3}"/>
              </a:ext>
            </a:extLst>
          </p:cNvPr>
          <p:cNvSpPr txBox="1">
            <a:spLocks/>
          </p:cNvSpPr>
          <p:nvPr/>
        </p:nvSpPr>
        <p:spPr>
          <a:xfrm>
            <a:off x="1869440" y="659328"/>
            <a:ext cx="9556078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การประเมินการรับรู้ของลูกค้า (Kano)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556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2371A27A-3DD5-4668-A4A2-F506388D5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849450"/>
              </p:ext>
            </p:extLst>
          </p:nvPr>
        </p:nvGraphicFramePr>
        <p:xfrm>
          <a:off x="1889760" y="1128375"/>
          <a:ext cx="9794240" cy="406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8297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130EBB2-BA9A-408E-A302-5E508CCB4222}"/>
              </a:ext>
            </a:extLst>
          </p:cNvPr>
          <p:cNvGrpSpPr/>
          <p:nvPr/>
        </p:nvGrpSpPr>
        <p:grpSpPr>
          <a:xfrm>
            <a:off x="2534480" y="698636"/>
            <a:ext cx="7289008" cy="1078380"/>
            <a:chOff x="2223292" y="409775"/>
            <a:chExt cx="7289008" cy="107838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40FB1C4-9805-4F5D-BBF5-8FE96D3692AD}"/>
                </a:ext>
              </a:extLst>
            </p:cNvPr>
            <p:cNvSpPr/>
            <p:nvPr/>
          </p:nvSpPr>
          <p:spPr>
            <a:xfrm>
              <a:off x="2223292" y="964935"/>
              <a:ext cx="72890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800" dirty="0"/>
                <a:t>เส้นทางประสบการณ์ของลูกค้าที่ปราศจากความเจ็บปวด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ECF84C-B27D-427A-A32C-74880C869A65}"/>
                </a:ext>
              </a:extLst>
            </p:cNvPr>
            <p:cNvSpPr/>
            <p:nvPr/>
          </p:nvSpPr>
          <p:spPr>
            <a:xfrm>
              <a:off x="4964343" y="409775"/>
              <a:ext cx="18069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en-US" sz="3200" b="1" dirty="0"/>
                <a:t>โมดูล I 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94F72BB-60AC-4D9C-9814-3DF952837469}"/>
                </a:ext>
              </a:extLst>
            </p:cNvPr>
            <p:cNvGrpSpPr/>
            <p:nvPr/>
          </p:nvGrpSpPr>
          <p:grpSpPr>
            <a:xfrm>
              <a:off x="2458242" y="945885"/>
              <a:ext cx="6819108" cy="85164"/>
              <a:chOff x="2223292" y="907786"/>
              <a:chExt cx="4648200" cy="8000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0B00FC-D79E-4F53-88EB-95CEA5EF90B6}"/>
                  </a:ext>
                </a:extLst>
              </p:cNvPr>
              <p:cNvSpPr/>
              <p:nvPr/>
            </p:nvSpPr>
            <p:spPr>
              <a:xfrm>
                <a:off x="2223292" y="942075"/>
                <a:ext cx="4648200" cy="4571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590CAA1-AA13-4100-903B-6CBBDF33A1A3}"/>
                  </a:ext>
                </a:extLst>
              </p:cNvPr>
              <p:cNvSpPr/>
              <p:nvPr/>
            </p:nvSpPr>
            <p:spPr>
              <a:xfrm>
                <a:off x="2223292" y="907786"/>
                <a:ext cx="4648200" cy="4571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</p:grpSp>
      <p:pic>
        <p:nvPicPr>
          <p:cNvPr id="4" name="Picture 3" descr="A screen shot of a person  Description automatically generated">
            <a:extLst>
              <a:ext uri="{FF2B5EF4-FFF2-40B4-BE49-F238E27FC236}">
                <a16:creationId xmlns:a16="http://schemas.microsoft.com/office/drawing/2014/main" id="{F639DED0-238F-45EF-A802-AC98FCBF1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6" y="2372271"/>
            <a:ext cx="7670800" cy="3313786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5168A2C8-1BB7-4C45-8951-BA95FC03B1FC}"/>
              </a:ext>
            </a:extLst>
          </p:cNvPr>
          <p:cNvSpPr/>
          <p:nvPr/>
        </p:nvSpPr>
        <p:spPr>
          <a:xfrm>
            <a:off x="9779122" y="1246066"/>
            <a:ext cx="1880322" cy="18471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240F6F-1C31-4207-9311-546C1F914C13}"/>
              </a:ext>
            </a:extLst>
          </p:cNvPr>
          <p:cNvSpPr/>
          <p:nvPr/>
        </p:nvSpPr>
        <p:spPr>
          <a:xfrm>
            <a:off x="9967888" y="3202536"/>
            <a:ext cx="1880322" cy="184718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B40001-28AE-499E-8A7F-0FE2FAB7E89C}"/>
              </a:ext>
            </a:extLst>
          </p:cNvPr>
          <p:cNvSpPr/>
          <p:nvPr/>
        </p:nvSpPr>
        <p:spPr>
          <a:xfrm>
            <a:off x="8974214" y="2069699"/>
            <a:ext cx="1286568" cy="1247953"/>
          </a:xfrm>
          <a:prstGeom prst="ellips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F5B962-1BBE-4C7C-9DDF-1EB6E3E683AC}"/>
              </a:ext>
            </a:extLst>
          </p:cNvPr>
          <p:cNvSpPr/>
          <p:nvPr/>
        </p:nvSpPr>
        <p:spPr>
          <a:xfrm>
            <a:off x="7798458" y="2573437"/>
            <a:ext cx="3579193" cy="3373528"/>
          </a:xfrm>
          <a:prstGeom prst="ellipse">
            <a:avLst/>
          </a:prstGeom>
          <a:solidFill>
            <a:srgbClr val="F6E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11071E-33CC-447F-9B97-1992C34C8E6F}"/>
              </a:ext>
            </a:extLst>
          </p:cNvPr>
          <p:cNvSpPr/>
          <p:nvPr/>
        </p:nvSpPr>
        <p:spPr>
          <a:xfrm>
            <a:off x="7964831" y="1791796"/>
            <a:ext cx="1286568" cy="1247953"/>
          </a:xfrm>
          <a:prstGeom prst="ellipse">
            <a:avLst/>
          </a:prstGeom>
          <a:solidFill>
            <a:srgbClr val="EAEAEA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40190F-689A-4A6F-9DB0-DAB3A36E4C84}"/>
              </a:ext>
            </a:extLst>
          </p:cNvPr>
          <p:cNvSpPr/>
          <p:nvPr/>
        </p:nvSpPr>
        <p:spPr>
          <a:xfrm>
            <a:off x="9621481" y="1867179"/>
            <a:ext cx="1286568" cy="1247953"/>
          </a:xfrm>
          <a:prstGeom prst="ellipse">
            <a:avLst/>
          </a:prstGeom>
          <a:solidFill>
            <a:srgbClr val="B6EAF9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96B2856-C3B7-4B4C-8CBF-8CE446763CB8}"/>
              </a:ext>
            </a:extLst>
          </p:cNvPr>
          <p:cNvSpPr/>
          <p:nvPr/>
        </p:nvSpPr>
        <p:spPr>
          <a:xfrm>
            <a:off x="9682600" y="1944393"/>
            <a:ext cx="1286568" cy="124795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DEF518-B362-4C1B-A677-5798F6632A5C}"/>
              </a:ext>
            </a:extLst>
          </p:cNvPr>
          <p:cNvSpPr/>
          <p:nvPr/>
        </p:nvSpPr>
        <p:spPr>
          <a:xfrm>
            <a:off x="9915388" y="3115132"/>
            <a:ext cx="1880322" cy="1847185"/>
          </a:xfrm>
          <a:prstGeom prst="ellipse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FC230CC-DF7D-46B7-953A-80BDA651B4D8}"/>
              </a:ext>
            </a:extLst>
          </p:cNvPr>
          <p:cNvSpPr/>
          <p:nvPr/>
        </p:nvSpPr>
        <p:spPr>
          <a:xfrm>
            <a:off x="7831735" y="1794697"/>
            <a:ext cx="1286568" cy="124795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1CA4C8D-E36A-4EC4-826F-8FBF5095B6DD}"/>
              </a:ext>
            </a:extLst>
          </p:cNvPr>
          <p:cNvSpPr/>
          <p:nvPr/>
        </p:nvSpPr>
        <p:spPr>
          <a:xfrm>
            <a:off x="7554733" y="5067358"/>
            <a:ext cx="1286568" cy="1247953"/>
          </a:xfrm>
          <a:prstGeom prst="ellipse">
            <a:avLst/>
          </a:prstGeom>
          <a:solidFill>
            <a:srgbClr val="B6EAF9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BC0B63-8F67-4BC7-9D40-F19ACCA742DC}"/>
              </a:ext>
            </a:extLst>
          </p:cNvPr>
          <p:cNvSpPr/>
          <p:nvPr/>
        </p:nvSpPr>
        <p:spPr>
          <a:xfrm>
            <a:off x="7554733" y="3361413"/>
            <a:ext cx="40113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บทนำสู่ประสบการณ์เศรษฐกิจ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การเดินทางของลูกค้า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เบาะแสประสบการณ์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  <a:latin typeface="+mj-lt"/>
              </a:rPr>
              <a:t>การป้องกันความล้มเหลวที่มุ่งเน้นลูกค้า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52322F3-85D3-451A-B097-23EC16E5F3EB}"/>
              </a:ext>
            </a:extLst>
          </p:cNvPr>
          <p:cNvSpPr/>
          <p:nvPr/>
        </p:nvSpPr>
        <p:spPr>
          <a:xfrm>
            <a:off x="7933268" y="5234386"/>
            <a:ext cx="986651" cy="102162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1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93217593"/>
              </p:ext>
            </p:extLst>
          </p:nvPr>
        </p:nvGraphicFramePr>
        <p:xfrm>
          <a:off x="4724931" y="520128"/>
          <a:ext cx="6593309" cy="2395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11766304"/>
              </p:ext>
            </p:extLst>
          </p:nvPr>
        </p:nvGraphicFramePr>
        <p:xfrm>
          <a:off x="414421" y="3233468"/>
          <a:ext cx="11363158" cy="2417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83BEBCD-D36B-40FF-B601-DC95AD7837B7}"/>
              </a:ext>
            </a:extLst>
          </p:cNvPr>
          <p:cNvSpPr txBox="1">
            <a:spLocks/>
          </p:cNvSpPr>
          <p:nvPr/>
        </p:nvSpPr>
        <p:spPr>
          <a:xfrm>
            <a:off x="1888689" y="277070"/>
            <a:ext cx="3739951" cy="1561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ct val="12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ด่าน 4 - </a:t>
            </a:r>
          </a:p>
          <a:p>
            <a:pPr algn="l" rtl="0">
              <a:lnSpc>
                <a:spcPct val="12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การจัดลำดับความสำคัญ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61288C-E880-46ED-B9C8-738EB15C9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A61288C-E880-46ED-B9C8-738EB15C9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EEA85-A390-4D0C-9258-DA8A07A82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3F8EEA85-A390-4D0C-9258-DA8A07A82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C5405C-E120-4935-A70A-FFC26393B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80C5405C-E120-4935-A70A-FFC26393B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DF027E-CBD7-4782-B4E4-68DF1D6EE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9FDF027E-CBD7-4782-B4E4-68DF1D6EE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8DF89B-F9C3-4D4C-8860-C2F4C91BA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438DF89B-F9C3-4D4C-8860-C2F4C91BA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D8D047-FE5D-49C6-AAB4-5D681EB6B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A6D8D047-FE5D-49C6-AAB4-5D681EB6B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DBE9D3-7AD5-4238-8A8C-29F397035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DBE9D3-7AD5-4238-8A8C-29F397035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C4AB6D-3F1F-4C32-B66A-8A45B55B4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89C4AB6D-3F1F-4C32-B66A-8A45B55B4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D2E664-B686-49C4-AAFF-05DBF4B5D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E8D2E664-B686-49C4-AAFF-05DBF4B5D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0A09C2-0F6C-4788-B9B8-A4A296AA1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EC0A09C2-0F6C-4788-B9B8-A4A296AA1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36721D-79EF-4A78-86E2-955511001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1536721D-79EF-4A78-86E2-955511001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BA73B9-3CE6-4A73-864E-0C4DCFBF7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B9BA73B9-3CE6-4A73-864E-0C4DCFBF7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ECFA3D-0C22-42F3-8A13-A9D04AA73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440" y="370162"/>
            <a:ext cx="9845040" cy="57302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B7AF4A-4BCE-4336-ADB9-7F3AE9D888D4}"/>
              </a:ext>
            </a:extLst>
          </p:cNvPr>
          <p:cNvSpPr/>
          <p:nvPr/>
        </p:nvSpPr>
        <p:spPr>
          <a:xfrm>
            <a:off x="1706880" y="1552253"/>
            <a:ext cx="10007600" cy="45481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298A0-D3D4-4D5D-AA2D-18169129A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00"/>
          <a:stretch/>
        </p:blipFill>
        <p:spPr>
          <a:xfrm>
            <a:off x="1706880" y="1858523"/>
            <a:ext cx="10007600" cy="638894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651A65-C405-4EE3-BC85-10A35C27B99A}"/>
              </a:ext>
            </a:extLst>
          </p:cNvPr>
          <p:cNvSpPr/>
          <p:nvPr/>
        </p:nvSpPr>
        <p:spPr>
          <a:xfrm>
            <a:off x="1828800" y="909607"/>
            <a:ext cx="9916160" cy="64264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FAFAD-54FB-4290-89DD-8FC79EF31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774"/>
          <a:stretch/>
        </p:blipFill>
        <p:spPr>
          <a:xfrm>
            <a:off x="1706880" y="3628301"/>
            <a:ext cx="10007600" cy="913219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7D74C2-5AA3-4162-A61A-650CCA4744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166" b="42185"/>
          <a:stretch/>
        </p:blipFill>
        <p:spPr>
          <a:xfrm>
            <a:off x="1706880" y="2710299"/>
            <a:ext cx="10007600" cy="705120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355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9223878"/>
              </p:ext>
            </p:extLst>
          </p:nvPr>
        </p:nvGraphicFramePr>
        <p:xfrm>
          <a:off x="776177" y="1195013"/>
          <a:ext cx="10738884" cy="497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B94A59F8-630C-4446-9BBF-02AA029113C9}"/>
              </a:ext>
            </a:extLst>
          </p:cNvPr>
          <p:cNvSpPr txBox="1">
            <a:spLocks/>
          </p:cNvSpPr>
          <p:nvPr/>
        </p:nvSpPr>
        <p:spPr>
          <a:xfrm>
            <a:off x="1888689" y="277070"/>
            <a:ext cx="4091006" cy="1804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ct val="12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ด่าน 4 - </a:t>
            </a:r>
          </a:p>
          <a:p>
            <a:pPr algn="l" rtl="0">
              <a:lnSpc>
                <a:spcPct val="12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การดำเนินการแก้ไข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92377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92CB89-A83C-4FF3-B3F6-214D312D5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47" y="387033"/>
            <a:ext cx="9757610" cy="55816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94C214-B896-4660-8B83-2B9065A56296}"/>
              </a:ext>
            </a:extLst>
          </p:cNvPr>
          <p:cNvSpPr/>
          <p:nvPr/>
        </p:nvSpPr>
        <p:spPr>
          <a:xfrm>
            <a:off x="1961146" y="786808"/>
            <a:ext cx="9757611" cy="163741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9DA8C6F-1C99-4D4A-852D-A7E14DE45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849666"/>
              </p:ext>
            </p:extLst>
          </p:nvPr>
        </p:nvGraphicFramePr>
        <p:xfrm>
          <a:off x="1871329" y="1244009"/>
          <a:ext cx="9824297" cy="456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ight Arrow 7">
            <a:extLst>
              <a:ext uri="{FF2B5EF4-FFF2-40B4-BE49-F238E27FC236}">
                <a16:creationId xmlns:a16="http://schemas.microsoft.com/office/drawing/2014/main" id="{A056C0D4-2A91-40FD-BDFD-5E3F9EE03271}"/>
              </a:ext>
            </a:extLst>
          </p:cNvPr>
          <p:cNvSpPr/>
          <p:nvPr/>
        </p:nvSpPr>
        <p:spPr>
          <a:xfrm>
            <a:off x="8040079" y="3855981"/>
            <a:ext cx="770021" cy="240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Right Arrow 8">
            <a:extLst>
              <a:ext uri="{FF2B5EF4-FFF2-40B4-BE49-F238E27FC236}">
                <a16:creationId xmlns:a16="http://schemas.microsoft.com/office/drawing/2014/main" id="{21ED44B0-5D68-4A28-BE30-5331E13D9E1B}"/>
              </a:ext>
            </a:extLst>
          </p:cNvPr>
          <p:cNvSpPr/>
          <p:nvPr/>
        </p:nvSpPr>
        <p:spPr>
          <a:xfrm>
            <a:off x="8040079" y="4950855"/>
            <a:ext cx="770021" cy="240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5" name="Right Arrow 9">
            <a:extLst>
              <a:ext uri="{FF2B5EF4-FFF2-40B4-BE49-F238E27FC236}">
                <a16:creationId xmlns:a16="http://schemas.microsoft.com/office/drawing/2014/main" id="{D3A9ED52-C5E3-4196-9C62-94ACDF3FE5CC}"/>
              </a:ext>
            </a:extLst>
          </p:cNvPr>
          <p:cNvSpPr/>
          <p:nvPr/>
        </p:nvSpPr>
        <p:spPr>
          <a:xfrm>
            <a:off x="8040079" y="2881424"/>
            <a:ext cx="770021" cy="240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526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02C91D3-AFA5-4EFB-A73F-41644DA4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dgm id="{402C91D3-AFA5-4EFB-A73F-41644DA4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graphicEl>
                                              <a:dgm id="{402C91D3-AFA5-4EFB-A73F-41644DA4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921A916-40F4-426E-BF24-80C51E74B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dgm id="{E921A916-40F4-426E-BF24-80C51E74B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graphicEl>
                                              <a:dgm id="{E921A916-40F4-426E-BF24-80C51E74B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0B66DF-7989-4808-BB3D-37A2744D7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2C0B66DF-7989-4808-BB3D-37A2744D7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graphicEl>
                                              <a:dgm id="{2C0B66DF-7989-4808-BB3D-37A2744D7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DA405CC-7B4F-4FBB-9FB7-25E4C371C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3DA405CC-7B4F-4FBB-9FB7-25E4C371C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graphicEl>
                                              <a:dgm id="{3DA405CC-7B4F-4FBB-9FB7-25E4C371C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E07C6A6-4B83-44C2-932B-58EBFF7B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EE07C6A6-4B83-44C2-932B-58EBFF7B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graphicEl>
                                              <a:dgm id="{EE07C6A6-4B83-44C2-932B-58EBFF7BF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A71BE32-082A-4AF7-8973-FE6046C6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graphicEl>
                                              <a:dgm id="{7A71BE32-082A-4AF7-8973-FE6046C6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graphicEl>
                                              <a:dgm id="{7A71BE32-082A-4AF7-8973-FE6046C6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C897FBC-9716-47C3-AE50-0415E3FE3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graphicEl>
                                              <a:dgm id="{AC897FBC-9716-47C3-AE50-0415E3FE3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graphicEl>
                                              <a:dgm id="{AC897FBC-9716-47C3-AE50-0415E3FE3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71F0895-7856-49EE-A359-5E7AD8685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graphicEl>
                                              <a:dgm id="{271F0895-7856-49EE-A359-5E7AD8685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graphicEl>
                                              <a:dgm id="{271F0895-7856-49EE-A359-5E7AD8685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4C528C1-09E8-415F-BC3E-44F961506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graphicEl>
                                              <a:dgm id="{C4C528C1-09E8-415F-BC3E-44F961506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graphicEl>
                                              <a:dgm id="{C4C528C1-09E8-415F-BC3E-44F961506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79A4500-2D82-4890-929E-DFDB542ED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graphicEl>
                                              <a:dgm id="{979A4500-2D82-4890-929E-DFDB542ED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graphicEl>
                                              <a:dgm id="{979A4500-2D82-4890-929E-DFDB542ED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2" grpId="0" uiExpand="1">
        <p:bldSub>
          <a:bldDgm bld="one"/>
        </p:bldSub>
      </p:bldGraphic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92CB89-A83C-4FF3-B3F6-214D312D5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47" y="387033"/>
            <a:ext cx="9757610" cy="55816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94C214-B896-4660-8B83-2B9065A56296}"/>
              </a:ext>
            </a:extLst>
          </p:cNvPr>
          <p:cNvSpPr/>
          <p:nvPr/>
        </p:nvSpPr>
        <p:spPr>
          <a:xfrm>
            <a:off x="1961146" y="2402963"/>
            <a:ext cx="9757611" cy="80807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D435856-D71F-4DEA-8A76-166C6E467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545869"/>
              </p:ext>
            </p:extLst>
          </p:nvPr>
        </p:nvGraphicFramePr>
        <p:xfrm>
          <a:off x="1862562" y="1116809"/>
          <a:ext cx="9856195" cy="4624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ight Arrow 11">
            <a:extLst>
              <a:ext uri="{FF2B5EF4-FFF2-40B4-BE49-F238E27FC236}">
                <a16:creationId xmlns:a16="http://schemas.microsoft.com/office/drawing/2014/main" id="{F7BA75B7-6F61-4C66-AB1E-35BA19BE29D1}"/>
              </a:ext>
            </a:extLst>
          </p:cNvPr>
          <p:cNvSpPr/>
          <p:nvPr/>
        </p:nvSpPr>
        <p:spPr>
          <a:xfrm>
            <a:off x="8071977" y="3820493"/>
            <a:ext cx="770021" cy="240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953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2C91D3-AFA5-4EFB-A73F-41644DA4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402C91D3-AFA5-4EFB-A73F-41644DA4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402C91D3-AFA5-4EFB-A73F-41644DA4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21A916-40F4-426E-BF24-80C51E74B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E921A916-40F4-426E-BF24-80C51E74B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E921A916-40F4-426E-BF24-80C51E74B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0B66DF-7989-4808-BB3D-37A2744D7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2C0B66DF-7989-4808-BB3D-37A2744D7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2C0B66DF-7989-4808-BB3D-37A2744D7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A405CC-7B4F-4FBB-9FB7-25E4C371C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3DA405CC-7B4F-4FBB-9FB7-25E4C371C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3DA405CC-7B4F-4FBB-9FB7-25E4C371C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897FBC-9716-47C3-AE50-0415E3FE3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C897FBC-9716-47C3-AE50-0415E3FE3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C897FBC-9716-47C3-AE50-0415E3FE3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1F0895-7856-49EE-A359-5E7AD8685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271F0895-7856-49EE-A359-5E7AD8685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71F0895-7856-49EE-A359-5E7AD8685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 uiExpand="1">
        <p:bldSub>
          <a:bldDgm bld="one"/>
        </p:bldSub>
      </p:bldGraphic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92CB89-A83C-4FF3-B3F6-214D312D5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47" y="387033"/>
            <a:ext cx="9757610" cy="55816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94C214-B896-4660-8B83-2B9065A56296}"/>
              </a:ext>
            </a:extLst>
          </p:cNvPr>
          <p:cNvSpPr/>
          <p:nvPr/>
        </p:nvSpPr>
        <p:spPr>
          <a:xfrm>
            <a:off x="1961146" y="3115340"/>
            <a:ext cx="9757611" cy="669851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AA16109-BF82-4F1D-A635-10CA5BAA2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830388"/>
              </p:ext>
            </p:extLst>
          </p:nvPr>
        </p:nvGraphicFramePr>
        <p:xfrm>
          <a:off x="2071342" y="968848"/>
          <a:ext cx="9537217" cy="492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ight Arrow 7">
            <a:extLst>
              <a:ext uri="{FF2B5EF4-FFF2-40B4-BE49-F238E27FC236}">
                <a16:creationId xmlns:a16="http://schemas.microsoft.com/office/drawing/2014/main" id="{F7641A24-4F6F-4B51-8853-47441269123D}"/>
              </a:ext>
            </a:extLst>
          </p:cNvPr>
          <p:cNvSpPr/>
          <p:nvPr/>
        </p:nvSpPr>
        <p:spPr>
          <a:xfrm>
            <a:off x="8082609" y="4764460"/>
            <a:ext cx="770021" cy="240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" name="Right Arrow 9">
            <a:extLst>
              <a:ext uri="{FF2B5EF4-FFF2-40B4-BE49-F238E27FC236}">
                <a16:creationId xmlns:a16="http://schemas.microsoft.com/office/drawing/2014/main" id="{490BEC88-9E6C-41C3-922F-46D6334932BE}"/>
              </a:ext>
            </a:extLst>
          </p:cNvPr>
          <p:cNvSpPr/>
          <p:nvPr/>
        </p:nvSpPr>
        <p:spPr>
          <a:xfrm>
            <a:off x="8082610" y="2963125"/>
            <a:ext cx="770021" cy="240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4106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02C91D3-AFA5-4EFB-A73F-41644DA4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graphicEl>
                                              <a:dgm id="{402C91D3-AFA5-4EFB-A73F-41644DA4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402C91D3-AFA5-4EFB-A73F-41644DA4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B87ADBA-8E2C-4C2B-9B75-DAA13B4F7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graphicEl>
                                              <a:dgm id="{CB87ADBA-8E2C-4C2B-9B75-DAA13B4F7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CB87ADBA-8E2C-4C2B-9B75-DAA13B4F7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C0B66DF-7989-4808-BB3D-37A2744D7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dgm id="{2C0B66DF-7989-4808-BB3D-37A2744D7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2C0B66DF-7989-4808-BB3D-37A2744D7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71BE32-082A-4AF7-8973-FE6046C6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dgm id="{7A71BE32-082A-4AF7-8973-FE6046C6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7A71BE32-082A-4AF7-8973-FE6046C6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6878EDF-76CB-4318-AD4D-2FCDC0B1A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F6878EDF-76CB-4318-AD4D-2FCDC0B1A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dgm id="{F6878EDF-76CB-4318-AD4D-2FCDC0B1A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897FBC-9716-47C3-AE50-0415E3FE3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AC897FBC-9716-47C3-AE50-0415E3FE3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graphicEl>
                                              <a:dgm id="{AC897FBC-9716-47C3-AE50-0415E3FE3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79A4500-2D82-4890-929E-DFDB542ED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graphicEl>
                                              <a:dgm id="{979A4500-2D82-4890-929E-DFDB542ED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979A4500-2D82-4890-929E-DFDB542ED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A76CAD-B3B7-4224-B63B-B4C588EC9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B7A76CAD-B3B7-4224-B63B-B4C588EC9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dgm id="{B7A76CAD-B3B7-4224-B63B-B4C588EC9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1" grpId="0" uiExpand="1">
        <p:bldSub>
          <a:bldDgm bld="one"/>
        </p:bldSub>
      </p:bldGraphic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3625589"/>
              </p:ext>
            </p:extLst>
          </p:nvPr>
        </p:nvGraphicFramePr>
        <p:xfrm>
          <a:off x="838200" y="180436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988047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30E561-1794-4826-8E54-B246D8493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6A30E561-1794-4826-8E54-B246D8493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6A30E561-1794-4826-8E54-B246D8493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6A30E561-1794-4826-8E54-B246D8493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49DCF5-E99D-40DF-B7D1-272FB1B53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7F49DCF5-E99D-40DF-B7D1-272FB1B53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7F49DCF5-E99D-40DF-B7D1-272FB1B53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7F49DCF5-E99D-40DF-B7D1-272FB1B53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B158329-21D4-440B-AC66-5C832FBEA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FB158329-21D4-440B-AC66-5C832FBEA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FB158329-21D4-440B-AC66-5C832FBEA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FB158329-21D4-440B-AC66-5C832FBEA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A737F3-2958-4D66-BB59-2C4247FAA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00A737F3-2958-4D66-BB59-2C4247FAA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00A737F3-2958-4D66-BB59-2C4247FAA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00A737F3-2958-4D66-BB59-2C4247FAA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5229" y="252580"/>
            <a:ext cx="5092995" cy="437829"/>
          </a:xfrm>
        </p:spPr>
        <p:txBody>
          <a:bodyPr>
            <a:noAutofit/>
          </a:bodyPr>
          <a:lstStyle/>
          <a:p>
            <a:pPr algn="ctr" rt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ขั้นตอนการลงทะเบียนที่แสดงโดยผู้ให้บริการ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96" y="690409"/>
            <a:ext cx="3878263" cy="5326063"/>
          </a:xfr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03098051"/>
              </p:ext>
            </p:extLst>
          </p:nvPr>
        </p:nvGraphicFramePr>
        <p:xfrm>
          <a:off x="5149518" y="690409"/>
          <a:ext cx="6705598" cy="479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20374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8B15CF-AF45-4139-8048-D864D84B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A88B15CF-AF45-4139-8048-D864D84B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A88B15CF-AF45-4139-8048-D864D84B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A88B15CF-AF45-4139-8048-D864D84B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F6645D-5B2A-4F70-9B75-2B27DB0F9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AAF6645D-5B2A-4F70-9B75-2B27DB0F9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AAF6645D-5B2A-4F70-9B75-2B27DB0F9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AAF6645D-5B2A-4F70-9B75-2B27DB0F9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F413CC-7C32-47A1-86B3-765C14955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BBF413CC-7C32-47A1-86B3-765C14955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BBF413CC-7C32-47A1-86B3-765C14955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BBF413CC-7C32-47A1-86B3-765C14955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956888-EE09-4AF0-B36F-2F54B63D8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A2956888-EE09-4AF0-B36F-2F54B63D8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A2956888-EE09-4AF0-B36F-2F54B63D8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A2956888-EE09-4AF0-B36F-2F54B63D8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AEC397-86F8-4344-91E5-AE4B35BC8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12AEC397-86F8-4344-91E5-AE4B35BC8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12AEC397-86F8-4344-91E5-AE4B35BC8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12AEC397-86F8-4344-91E5-AE4B35BC8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026854-A063-421F-85C6-C253C38BC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BE026854-A063-421F-85C6-C253C38BC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BE026854-A063-421F-85C6-C253C38BC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BE026854-A063-421F-85C6-C253C38BC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F7BCCD-BD06-4B61-88D0-CB0D313E7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363" y="821052"/>
            <a:ext cx="9852633" cy="52497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D457A5-D682-476D-97BB-9B720443944B}"/>
              </a:ext>
            </a:extLst>
          </p:cNvPr>
          <p:cNvSpPr/>
          <p:nvPr/>
        </p:nvSpPr>
        <p:spPr>
          <a:xfrm>
            <a:off x="1706880" y="1984452"/>
            <a:ext cx="10007600" cy="3970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77926"/>
          <a:stretch/>
        </p:blipFill>
        <p:spPr>
          <a:xfrm>
            <a:off x="1735286" y="2240544"/>
            <a:ext cx="9930116" cy="5907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6" b="68607"/>
          <a:stretch/>
        </p:blipFill>
        <p:spPr>
          <a:xfrm>
            <a:off x="1757600" y="3139332"/>
            <a:ext cx="9906160" cy="4836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8" b="59252"/>
          <a:stretch/>
        </p:blipFill>
        <p:spPr>
          <a:xfrm>
            <a:off x="1757600" y="3911639"/>
            <a:ext cx="9895606" cy="4147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741390" y="1310873"/>
            <a:ext cx="9950605" cy="651277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E219A36-8310-4ABA-A06C-E50DDC1743BE}"/>
              </a:ext>
            </a:extLst>
          </p:cNvPr>
          <p:cNvSpPr txBox="1">
            <a:spLocks/>
          </p:cNvSpPr>
          <p:nvPr/>
        </p:nvSpPr>
        <p:spPr>
          <a:xfrm>
            <a:off x="1944607" y="322625"/>
            <a:ext cx="9556078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การจัดลำดับความสำคัญโดยไม่มีการรับรู้ของลูกค้า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64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72171" y="1588678"/>
            <a:ext cx="5157788" cy="823912"/>
          </a:xfrm>
        </p:spPr>
        <p:txBody>
          <a:bodyPr/>
          <a:lstStyle/>
          <a:p>
            <a:pPr algn="l" rtl="0"/>
            <a:r>
              <a:rPr lang="en-US" dirty="0"/>
              <a:t>กับการรับรู้ของลูกค้า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40972655"/>
              </p:ext>
            </p:extLst>
          </p:nvPr>
        </p:nvGraphicFramePr>
        <p:xfrm>
          <a:off x="672171" y="2244651"/>
          <a:ext cx="5157788" cy="1858010"/>
        </p:xfrm>
        <a:graphic>
          <a:graphicData uri="http://schemas.openxmlformats.org/drawingml/2006/table">
            <a:tbl>
              <a:tblPr firstRow="1" bandRow="1">
                <a:tableStyleId>{00000000-0000-0000-0000-000000000000}</a:tableStyleId>
              </a:tblPr>
              <a:tblGrid>
                <a:gridCol w="796507">
                  <a:extLst>
                    <a:ext uri="{9D8B030D-6E8A-4147-A177-3AD203B41FA5}">
                      <a16:colId xmlns:a16="http://schemas.microsoft.com/office/drawing/2014/main" val="90171856"/>
                    </a:ext>
                  </a:extLst>
                </a:gridCol>
                <a:gridCol w="4361281">
                  <a:extLst>
                    <a:ext uri="{9D8B030D-6E8A-4147-A177-3AD203B41FA5}">
                      <a16:colId xmlns:a16="http://schemas.microsoft.com/office/drawing/2014/main" val="3036704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อันดับ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ความล้มเหลว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013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ประธาน / เจ้าหน้าที่ปฏิบัติต่อนักเรียนอย่างไม่สุภาพ (ตะโกนหรือขึ้นเสียงแสดงกิริยาหยาบ)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890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พื้นที่จัดคิว / พื้นที่ให้บริการ / พื้นที่สำนักงานร้อนและอึดอัด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7887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ประธานไม่สามารถลงทะเบียนนักเรียนภายในจำนวนหน่วยที่อนุญาตส่งผลให้ไม่ลงทะเบียนการลงทะเบียน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17208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362043" y="1588678"/>
            <a:ext cx="5183187" cy="823912"/>
          </a:xfrm>
        </p:spPr>
        <p:txBody>
          <a:bodyPr/>
          <a:lstStyle/>
          <a:p>
            <a:pPr algn="l" rtl="0"/>
            <a:r>
              <a:rPr lang="en-US" dirty="0"/>
              <a:t>หากไม่มีการรับรู้ของลูกค้า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86159256"/>
              </p:ext>
            </p:extLst>
          </p:nvPr>
        </p:nvGraphicFramePr>
        <p:xfrm>
          <a:off x="6362042" y="2244651"/>
          <a:ext cx="5183188" cy="2593975"/>
        </p:xfrm>
        <a:graphic>
          <a:graphicData uri="http://schemas.openxmlformats.org/drawingml/2006/table">
            <a:tbl>
              <a:tblPr firstRow="1" bandRow="1">
                <a:tableStyleId>{00000000-0000-0000-0000-000000000000}</a:tableStyleId>
              </a:tblPr>
              <a:tblGrid>
                <a:gridCol w="998621">
                  <a:extLst>
                    <a:ext uri="{9D8B030D-6E8A-4147-A177-3AD203B41FA5}">
                      <a16:colId xmlns:a16="http://schemas.microsoft.com/office/drawing/2014/main" val="349320885"/>
                    </a:ext>
                  </a:extLst>
                </a:gridCol>
                <a:gridCol w="4184567">
                  <a:extLst>
                    <a:ext uri="{9D8B030D-6E8A-4147-A177-3AD203B41FA5}">
                      <a16:colId xmlns:a16="http://schemas.microsoft.com/office/drawing/2014/main" val="163412142"/>
                    </a:ext>
                  </a:extLst>
                </a:gridCol>
              </a:tblGrid>
              <a:tr h="451126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อันดับ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ความล้มเหลว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306903"/>
                  </a:ext>
                </a:extLst>
              </a:tr>
              <a:tr h="679007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ระบบ (SIS) หยุดทำงานเพื่อป้องกันไม่ให้นักเรียนที่ลงทะเบียนพิมพ์สำเร็จ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4151158"/>
                  </a:ext>
                </a:extLst>
              </a:tr>
              <a:tr h="1012716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หัวข้อและตารางเวลาที่แสดงใน COR แตกต่างจากหัวข้อที่ต้องการตามที่หารือกับประธาน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5967060"/>
                  </a:ext>
                </a:extLst>
              </a:tr>
              <a:tr h="451126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ไม่มีใบเสร็จรับเงิน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642604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98875" y="5128351"/>
            <a:ext cx="8213558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i="1" dirty="0"/>
              <a:t>ผลการจัดลำดับความสำคัญที่แตกต่างกันโดยมีและไม่มีการรับรู้ของลูกค้า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8C136E-3455-4AC4-B376-8039CEFD69DC}"/>
              </a:ext>
            </a:extLst>
          </p:cNvPr>
          <p:cNvSpPr txBox="1">
            <a:spLocks/>
          </p:cNvSpPr>
          <p:nvPr/>
        </p:nvSpPr>
        <p:spPr>
          <a:xfrm>
            <a:off x="1821944" y="761883"/>
            <a:ext cx="9556078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การเปรียบเทียบแบบมีและไม่มีการรับรู้ของลูกค้า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918712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4BF859-2F30-4957-9686-5079F55D6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568" y="3174601"/>
            <a:ext cx="3017607" cy="2347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AB0D2A-F64B-4D26-8DB8-1E0884CB2B69}"/>
              </a:ext>
            </a:extLst>
          </p:cNvPr>
          <p:cNvSpPr/>
          <p:nvPr/>
        </p:nvSpPr>
        <p:spPr>
          <a:xfrm>
            <a:off x="4706134" y="623590"/>
            <a:ext cx="6745638" cy="5345585"/>
          </a:xfrm>
          <a:prstGeom prst="rect">
            <a:avLst/>
          </a:prstGeom>
          <a:solidFill>
            <a:srgbClr val="0070C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856D60-9F06-4042-8DBE-572CE4FFB1DA}"/>
              </a:ext>
            </a:extLst>
          </p:cNvPr>
          <p:cNvSpPr txBox="1">
            <a:spLocks/>
          </p:cNvSpPr>
          <p:nvPr/>
        </p:nvSpPr>
        <p:spPr>
          <a:xfrm>
            <a:off x="5057952" y="1320193"/>
            <a:ext cx="6042001" cy="1655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การป้องกันความล้มเหลวที่มุ่งเน้นลูกค้า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9DD69B5-9902-400A-BE30-9EECCA90B8FA}"/>
              </a:ext>
            </a:extLst>
          </p:cNvPr>
          <p:cNvSpPr txBox="1">
            <a:spLocks/>
          </p:cNvSpPr>
          <p:nvPr/>
        </p:nvSpPr>
        <p:spPr>
          <a:xfrm>
            <a:off x="5606143" y="3981663"/>
            <a:ext cx="517767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B102CA-A6E5-42C3-9609-02A172ABDCF5}"/>
              </a:ext>
            </a:extLst>
          </p:cNvPr>
          <p:cNvSpPr/>
          <p:nvPr/>
        </p:nvSpPr>
        <p:spPr>
          <a:xfrm>
            <a:off x="1844625" y="623589"/>
            <a:ext cx="2861509" cy="53455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0C43E8-BB65-47F4-B5C6-12EE20ACBBEC}"/>
              </a:ext>
            </a:extLst>
          </p:cNvPr>
          <p:cNvCxnSpPr>
            <a:cxnSpLocks/>
          </p:cNvCxnSpPr>
          <p:nvPr/>
        </p:nvCxnSpPr>
        <p:spPr>
          <a:xfrm>
            <a:off x="4807580" y="3709519"/>
            <a:ext cx="65679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Finding Messages using Outlook Search Terms — Email Overload Solutions">
            <a:extLst>
              <a:ext uri="{FF2B5EF4-FFF2-40B4-BE49-F238E27FC236}">
                <a16:creationId xmlns:a16="http://schemas.microsoft.com/office/drawing/2014/main" id="{B3EA6149-3143-48D3-829F-9AC03AED2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04" y="865880"/>
            <a:ext cx="2308722" cy="23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EE798F-02C8-4B58-8DA8-FAACFAE984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667"/>
          <a:stretch/>
        </p:blipFill>
        <p:spPr>
          <a:xfrm rot="1418905">
            <a:off x="3133206" y="2453892"/>
            <a:ext cx="1225192" cy="1151811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C56A4BA2-61FE-4B83-A33B-7B57CF53265D}"/>
              </a:ext>
            </a:extLst>
          </p:cNvPr>
          <p:cNvSpPr txBox="1"/>
          <p:nvPr/>
        </p:nvSpPr>
        <p:spPr>
          <a:xfrm>
            <a:off x="4729175" y="4337318"/>
            <a:ext cx="70212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Content based on:</a:t>
            </a:r>
          </a:p>
          <a:p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Labajan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R. A. A., &amp;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Koomsap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(25), 21-34.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48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3"/>
          <p:cNvGraphicFramePr>
            <a:graphicFrameLocks/>
          </p:cNvGraphicFramePr>
          <p:nvPr/>
        </p:nvGraphicFramePr>
        <p:xfrm>
          <a:off x="2668193" y="2053886"/>
          <a:ext cx="1759902" cy="3553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9" name="Diagram 38"/>
          <p:cNvGraphicFramePr/>
          <p:nvPr/>
        </p:nvGraphicFramePr>
        <p:xfrm>
          <a:off x="601350" y="2154994"/>
          <a:ext cx="1517579" cy="3465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50090" y="1968600"/>
            <a:ext cx="611999" cy="599256"/>
            <a:chOff x="282950" y="4963"/>
            <a:chExt cx="1155118" cy="1155118"/>
          </a:xfrm>
        </p:grpSpPr>
        <p:sp>
          <p:nvSpPr>
            <p:cNvPr id="31" name="Oval 30"/>
            <p:cNvSpPr/>
            <p:nvPr/>
          </p:nvSpPr>
          <p:spPr>
            <a:xfrm>
              <a:off x="282950" y="4963"/>
              <a:ext cx="1155118" cy="115511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4"/>
            <p:cNvSpPr txBox="1"/>
            <p:nvPr/>
          </p:nvSpPr>
          <p:spPr>
            <a:xfrm>
              <a:off x="452113" y="174126"/>
              <a:ext cx="784408" cy="852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578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85518" y="1921934"/>
            <a:ext cx="638629" cy="599256"/>
            <a:chOff x="282950" y="4963"/>
            <a:chExt cx="1155118" cy="1155118"/>
          </a:xfrm>
        </p:grpSpPr>
        <p:sp>
          <p:nvSpPr>
            <p:cNvPr id="34" name="Oval 33"/>
            <p:cNvSpPr/>
            <p:nvPr/>
          </p:nvSpPr>
          <p:spPr>
            <a:xfrm>
              <a:off x="282950" y="4963"/>
              <a:ext cx="1155118" cy="115511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4"/>
            <p:cNvSpPr txBox="1"/>
            <p:nvPr/>
          </p:nvSpPr>
          <p:spPr>
            <a:xfrm>
              <a:off x="452113" y="174126"/>
              <a:ext cx="784408" cy="852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578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24147" y="3775586"/>
            <a:ext cx="1420459" cy="512307"/>
            <a:chOff x="0" y="0"/>
            <a:chExt cx="2113997" cy="347080"/>
          </a:xfrm>
        </p:grpSpPr>
        <p:sp>
          <p:nvSpPr>
            <p:cNvPr id="28" name="Rounded Rectangle 27"/>
            <p:cNvSpPr/>
            <p:nvPr/>
          </p:nvSpPr>
          <p:spPr>
            <a:xfrm>
              <a:off x="0" y="0"/>
              <a:ext cx="2113997" cy="34708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4"/>
            <p:cNvSpPr txBox="1"/>
            <p:nvPr/>
          </p:nvSpPr>
          <p:spPr>
            <a:xfrm>
              <a:off x="16943" y="16943"/>
              <a:ext cx="2080111" cy="313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>
                  <a:latin typeface="Franklin Gothic Medium" panose="020B0603020102020204" pitchFamily="34" charset="0"/>
                </a:rPr>
                <a:t>การทำงาน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24147" y="4345410"/>
            <a:ext cx="1409075" cy="570969"/>
            <a:chOff x="0" y="0"/>
            <a:chExt cx="2113997" cy="347080"/>
          </a:xfrm>
        </p:grpSpPr>
        <p:sp>
          <p:nvSpPr>
            <p:cNvPr id="37" name="Rounded Rectangle 36"/>
            <p:cNvSpPr/>
            <p:nvPr/>
          </p:nvSpPr>
          <p:spPr>
            <a:xfrm>
              <a:off x="0" y="0"/>
              <a:ext cx="2113997" cy="34708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ounded Rectangle 4"/>
            <p:cNvSpPr txBox="1"/>
            <p:nvPr/>
          </p:nvSpPr>
          <p:spPr>
            <a:xfrm>
              <a:off x="16943" y="16943"/>
              <a:ext cx="2080111" cy="313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err="1">
                  <a:latin typeface="Franklin Gothic Medium" panose="020B0603020102020204" pitchFamily="34" charset="0"/>
                </a:rPr>
                <a:t>มนุษย์</a:t>
              </a:r>
              <a:endParaRPr lang="en-US" sz="1800" kern="1200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24147" y="4954389"/>
            <a:ext cx="1409075" cy="570969"/>
            <a:chOff x="0" y="0"/>
            <a:chExt cx="2113997" cy="347080"/>
          </a:xfrm>
        </p:grpSpPr>
        <p:sp>
          <p:nvSpPr>
            <p:cNvPr id="41" name="Rounded Rectangle 40"/>
            <p:cNvSpPr/>
            <p:nvPr/>
          </p:nvSpPr>
          <p:spPr>
            <a:xfrm>
              <a:off x="0" y="0"/>
              <a:ext cx="2113997" cy="34708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ounded Rectangle 4"/>
            <p:cNvSpPr txBox="1"/>
            <p:nvPr/>
          </p:nvSpPr>
          <p:spPr>
            <a:xfrm>
              <a:off x="16943" y="16943"/>
              <a:ext cx="2080111" cy="313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dirty="0" smtClean="0">
                  <a:latin typeface="Franklin Gothic Medium" panose="020B0603020102020204" pitchFamily="34" charset="0"/>
                </a:rPr>
                <a:t>กลศาสตร์</a:t>
              </a:r>
              <a:endParaRPr lang="en-US" sz="1800" kern="1200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4ABEAED-9E53-416B-AA4C-F1C31F111903}"/>
              </a:ext>
            </a:extLst>
          </p:cNvPr>
          <p:cNvGrpSpPr/>
          <p:nvPr/>
        </p:nvGrpSpPr>
        <p:grpSpPr>
          <a:xfrm>
            <a:off x="1798000" y="574298"/>
            <a:ext cx="9858263" cy="1008699"/>
            <a:chOff x="1798000" y="574298"/>
            <a:chExt cx="9858263" cy="1008699"/>
          </a:xfrm>
        </p:grpSpPr>
        <p:sp>
          <p:nvSpPr>
            <p:cNvPr id="44" name="Rounded Rectangle 43"/>
            <p:cNvSpPr/>
            <p:nvPr/>
          </p:nvSpPr>
          <p:spPr>
            <a:xfrm>
              <a:off x="1798000" y="574298"/>
              <a:ext cx="9858263" cy="100869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2824147" y="687071"/>
              <a:ext cx="7578763" cy="8547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Journey Clue-based Service Failure Prevention Framework</a:t>
              </a:r>
            </a:p>
          </p:txBody>
        </p:sp>
      </p:grpSp>
      <p:graphicFrame>
        <p:nvGraphicFramePr>
          <p:cNvPr id="22" name="Content Placeholder 3"/>
          <p:cNvGraphicFramePr>
            <a:graphicFrameLocks/>
          </p:cNvGraphicFramePr>
          <p:nvPr/>
        </p:nvGraphicFramePr>
        <p:xfrm>
          <a:off x="5005052" y="2090927"/>
          <a:ext cx="1924258" cy="355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3" name="Circular Arrow 22"/>
          <p:cNvSpPr/>
          <p:nvPr/>
        </p:nvSpPr>
        <p:spPr>
          <a:xfrm rot="5400000">
            <a:off x="6017280" y="3488412"/>
            <a:ext cx="1069032" cy="884451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4" name="Content Placeholder 3"/>
          <p:cNvGraphicFramePr>
            <a:graphicFrameLocks/>
          </p:cNvGraphicFramePr>
          <p:nvPr/>
        </p:nvGraphicFramePr>
        <p:xfrm>
          <a:off x="7357920" y="2090927"/>
          <a:ext cx="2003703" cy="355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7085707" y="1977777"/>
            <a:ext cx="611999" cy="599256"/>
            <a:chOff x="282950" y="4963"/>
            <a:chExt cx="1155118" cy="1155118"/>
          </a:xfrm>
        </p:grpSpPr>
        <p:sp>
          <p:nvSpPr>
            <p:cNvPr id="26" name="Oval 25"/>
            <p:cNvSpPr/>
            <p:nvPr/>
          </p:nvSpPr>
          <p:spPr>
            <a:xfrm>
              <a:off x="282950" y="4963"/>
              <a:ext cx="1155118" cy="115511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 txBox="1"/>
            <p:nvPr/>
          </p:nvSpPr>
          <p:spPr>
            <a:xfrm>
              <a:off x="452113" y="174126"/>
              <a:ext cx="784408" cy="852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578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4</a:t>
              </a:r>
            </a:p>
          </p:txBody>
        </p:sp>
      </p:grpSp>
      <p:graphicFrame>
        <p:nvGraphicFramePr>
          <p:cNvPr id="46" name="Content Placeholder 3"/>
          <p:cNvGraphicFramePr>
            <a:graphicFrameLocks/>
          </p:cNvGraphicFramePr>
          <p:nvPr/>
        </p:nvGraphicFramePr>
        <p:xfrm>
          <a:off x="9696339" y="2090926"/>
          <a:ext cx="2114101" cy="355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9429195" y="1968600"/>
            <a:ext cx="611999" cy="599256"/>
            <a:chOff x="282950" y="4963"/>
            <a:chExt cx="1155118" cy="1155118"/>
          </a:xfrm>
        </p:grpSpPr>
        <p:sp>
          <p:nvSpPr>
            <p:cNvPr id="48" name="Oval 47"/>
            <p:cNvSpPr/>
            <p:nvPr/>
          </p:nvSpPr>
          <p:spPr>
            <a:xfrm>
              <a:off x="282950" y="4963"/>
              <a:ext cx="1155118" cy="115511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"/>
            <p:cNvSpPr txBox="1"/>
            <p:nvPr/>
          </p:nvSpPr>
          <p:spPr>
            <a:xfrm>
              <a:off x="452113" y="174126"/>
              <a:ext cx="784408" cy="852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578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5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425492" y="2141352"/>
            <a:ext cx="1803128" cy="3666043"/>
            <a:chOff x="-5489" y="-211845"/>
            <a:chExt cx="2119486" cy="1045413"/>
          </a:xfrm>
        </p:grpSpPr>
        <p:sp>
          <p:nvSpPr>
            <p:cNvPr id="51" name="Rounded Rectangle 50"/>
            <p:cNvSpPr/>
            <p:nvPr/>
          </p:nvSpPr>
          <p:spPr>
            <a:xfrm>
              <a:off x="0" y="0"/>
              <a:ext cx="2113997" cy="621724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ounded Rectangle 4"/>
            <p:cNvSpPr txBox="1"/>
            <p:nvPr/>
          </p:nvSpPr>
          <p:spPr>
            <a:xfrm>
              <a:off x="-5489" y="-211845"/>
              <a:ext cx="2080111" cy="1045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latin typeface="Franklin Gothic Medium" panose="020B0603020102020204" pitchFamily="34" charset="0"/>
                </a:rPr>
                <a:t>ความล้มเหลวที่อาจเกิดขึ้นได้รับการจัดอันดับตามความสำคัญ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latin typeface="Franklin Gothic Medium" panose="020B0603020102020204" pitchFamily="34" charset="0"/>
                </a:rPr>
                <a:t>RPN = </a:t>
              </a:r>
              <a:r>
                <a:rPr lang="en-US" sz="1600" b="1" kern="1200" dirty="0" err="1" smtClean="0">
                  <a:latin typeface="Franklin Gothic Medium" panose="020B0603020102020204" pitchFamily="34" charset="0"/>
                </a:rPr>
                <a:t>DOS</a:t>
              </a:r>
              <a:r>
                <a:rPr lang="en-US" sz="1600" b="1" kern="1200" baseline="30000" dirty="0" err="1" smtClean="0">
                  <a:latin typeface="Franklin Gothic Medium" panose="020B0603020102020204" pitchFamily="34" charset="0"/>
                </a:rPr>
                <a:t>k</a:t>
              </a:r>
              <a:endParaRPr lang="en-US" sz="1600" b="1" kern="1200" baseline="30000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444620" y="3156018"/>
            <a:ext cx="1037482" cy="622489"/>
            <a:chOff x="266" y="149557"/>
            <a:chExt cx="1037482" cy="622489"/>
          </a:xfrm>
        </p:grpSpPr>
        <p:sp>
          <p:nvSpPr>
            <p:cNvPr id="54" name="Rectangle 53"/>
            <p:cNvSpPr/>
            <p:nvPr/>
          </p:nvSpPr>
          <p:spPr>
            <a:xfrm>
              <a:off x="266" y="149557"/>
              <a:ext cx="1037482" cy="622489"/>
            </a:xfrm>
            <a:prstGeom prst="rect">
              <a:avLst/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266" y="149557"/>
              <a:ext cx="1037482" cy="6224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latin typeface="Franklin Gothic Medium" panose="020B0603020102020204" pitchFamily="34" charset="0"/>
                </a:rPr>
                <a:t>โอกาสที่จะเกิดขึ้น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444620" y="3806683"/>
            <a:ext cx="1060966" cy="1182103"/>
            <a:chOff x="1141497" y="30984"/>
            <a:chExt cx="1060966" cy="859635"/>
          </a:xfrm>
        </p:grpSpPr>
        <p:sp>
          <p:nvSpPr>
            <p:cNvPr id="57" name="Rectangle 56"/>
            <p:cNvSpPr/>
            <p:nvPr/>
          </p:nvSpPr>
          <p:spPr>
            <a:xfrm>
              <a:off x="1141497" y="149557"/>
              <a:ext cx="1037482" cy="622489"/>
            </a:xfrm>
            <a:prstGeom prst="rect">
              <a:avLst/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ctangle 57"/>
            <p:cNvSpPr/>
            <p:nvPr/>
          </p:nvSpPr>
          <p:spPr>
            <a:xfrm>
              <a:off x="1164981" y="30984"/>
              <a:ext cx="1037482" cy="8596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latin typeface="Franklin Gothic Medium" panose="020B0603020102020204" pitchFamily="34" charset="0"/>
                </a:rPr>
                <a:t>ความไม่พอใจ: ความรุนแรงและการรับรู้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857805" y="2815088"/>
            <a:ext cx="1798458" cy="2421703"/>
            <a:chOff x="0" y="-87377"/>
            <a:chExt cx="2113997" cy="864372"/>
          </a:xfrm>
        </p:grpSpPr>
        <p:sp>
          <p:nvSpPr>
            <p:cNvPr id="60" name="Rounded Rectangle 59"/>
            <p:cNvSpPr/>
            <p:nvPr/>
          </p:nvSpPr>
          <p:spPr>
            <a:xfrm>
              <a:off x="0" y="0"/>
              <a:ext cx="2113997" cy="621724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Rounded Rectangle 4"/>
            <p:cNvSpPr txBox="1"/>
            <p:nvPr/>
          </p:nvSpPr>
          <p:spPr>
            <a:xfrm>
              <a:off x="33886" y="-87377"/>
              <a:ext cx="2080111" cy="864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latin typeface="Franklin Gothic Medium" panose="020B0603020102020204" pitchFamily="34" charset="0"/>
                </a:rPr>
                <a:t>ความล้มเหลวที่สำคัญได้รับการแก้ไขโดยใช้การดำเนินการแก้ไขเพื่อหยุดไม่ให้เกิดขึ้น</a:t>
              </a:r>
              <a:endParaRPr lang="en-US" sz="1600" kern="1200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55294" y="4925548"/>
            <a:ext cx="1037482" cy="622489"/>
            <a:chOff x="266" y="149557"/>
            <a:chExt cx="1037482" cy="622489"/>
          </a:xfrm>
        </p:grpSpPr>
        <p:sp>
          <p:nvSpPr>
            <p:cNvPr id="63" name="Rectangle 62"/>
            <p:cNvSpPr/>
            <p:nvPr/>
          </p:nvSpPr>
          <p:spPr>
            <a:xfrm>
              <a:off x="266" y="149557"/>
              <a:ext cx="1037482" cy="622489"/>
            </a:xfrm>
            <a:prstGeom prst="rect">
              <a:avLst/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266" y="149557"/>
              <a:ext cx="1037482" cy="6224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Franklin Gothic Medium" panose="020B0603020102020204" pitchFamily="34" charset="0"/>
                </a:rPr>
                <a:t>โอกาสในการตรวจพบ</a:t>
              </a:r>
              <a:endParaRPr lang="en-US" sz="1400" kern="1200" dirty="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516469" y="1968600"/>
            <a:ext cx="611999" cy="599256"/>
            <a:chOff x="282950" y="4963"/>
            <a:chExt cx="1155118" cy="1155118"/>
          </a:xfrm>
        </p:grpSpPr>
        <p:sp>
          <p:nvSpPr>
            <p:cNvPr id="66" name="Oval 65"/>
            <p:cNvSpPr/>
            <p:nvPr/>
          </p:nvSpPr>
          <p:spPr>
            <a:xfrm>
              <a:off x="282950" y="4963"/>
              <a:ext cx="1155118" cy="115511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Oval 4"/>
            <p:cNvSpPr txBox="1"/>
            <p:nvPr/>
          </p:nvSpPr>
          <p:spPr>
            <a:xfrm>
              <a:off x="452113" y="174126"/>
              <a:ext cx="784408" cy="852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578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3</a:t>
              </a:r>
            </a:p>
          </p:txBody>
        </p:sp>
      </p:grpSp>
      <p:sp>
        <p:nvSpPr>
          <p:cNvPr id="68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287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2BE255-A5BE-4EB3-BD92-A6952178281A}"/>
              </a:ext>
            </a:extLst>
          </p:cNvPr>
          <p:cNvSpPr txBox="1"/>
          <p:nvPr/>
        </p:nvSpPr>
        <p:spPr>
          <a:xfrm>
            <a:off x="2194560" y="4787315"/>
            <a:ext cx="833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6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USTP: มหาวิทยาลัยวิทยาศาสตร์และเทคโนโลยีแห่งฟิลิปปินส์ตอนใต้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3C24B-9AED-40C8-882E-FACF2C57146C}"/>
              </a:ext>
            </a:extLst>
          </p:cNvPr>
          <p:cNvSpPr txBox="1"/>
          <p:nvPr/>
        </p:nvSpPr>
        <p:spPr>
          <a:xfrm>
            <a:off x="2123440" y="1613227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การใช้งานตัวอย่างบน </a:t>
            </a:r>
          </a:p>
          <a:p>
            <a:pPr algn="l" rt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การป้องกันความล้มเหลวที่มุ่งเน้นลูกค้า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6165C8-5F65-4E41-90F1-9BD05749D822}"/>
              </a:ext>
            </a:extLst>
          </p:cNvPr>
          <p:cNvSpPr/>
          <p:nvPr/>
        </p:nvSpPr>
        <p:spPr>
          <a:xfrm>
            <a:off x="2214880" y="2946399"/>
            <a:ext cx="6868160" cy="114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10DD87-4E63-452A-BAB6-D26090BF6560}"/>
              </a:ext>
            </a:extLst>
          </p:cNvPr>
          <p:cNvSpPr/>
          <p:nvPr/>
        </p:nvSpPr>
        <p:spPr>
          <a:xfrm flipV="1">
            <a:off x="2214880" y="3121661"/>
            <a:ext cx="6868160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2D84A-62C2-418F-BB0B-4B12105CB49E}"/>
              </a:ext>
            </a:extLst>
          </p:cNvPr>
          <p:cNvSpPr txBox="1"/>
          <p:nvPr/>
        </p:nvSpPr>
        <p:spPr>
          <a:xfrm>
            <a:off x="2214880" y="3446200"/>
            <a:ext cx="833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ขั้นตอนการลงทะเบียน USTP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E32BE255-A5BE-4EB3-BD92-A6952178281A}"/>
              </a:ext>
            </a:extLst>
          </p:cNvPr>
          <p:cNvSpPr txBox="1"/>
          <p:nvPr/>
        </p:nvSpPr>
        <p:spPr>
          <a:xfrm>
            <a:off x="2176417" y="5041322"/>
            <a:ext cx="833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USTP: University of Science and Technology of Southern Philippines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0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B978DE-26E1-4917-93A4-82FA2B2E6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00"/>
          <a:stretch/>
        </p:blipFill>
        <p:spPr>
          <a:xfrm>
            <a:off x="1829114" y="405719"/>
            <a:ext cx="9966646" cy="55480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EF9F15-96DA-4EF7-9149-CCF39F94F85B}"/>
              </a:ext>
            </a:extLst>
          </p:cNvPr>
          <p:cNvSpPr/>
          <p:nvPr/>
        </p:nvSpPr>
        <p:spPr>
          <a:xfrm>
            <a:off x="2519680" y="1452880"/>
            <a:ext cx="762000" cy="894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2277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53C8B5-0005-4183-A147-06207BC9A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066" y="282753"/>
            <a:ext cx="9913055" cy="5640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2896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4D783C-C329-47FA-9793-330712613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34" y="1323444"/>
            <a:ext cx="11354301" cy="481134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30908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62851-5239-4DA2-B2F6-9D2F53F6D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552" y="304801"/>
            <a:ext cx="9945730" cy="5659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F1E53E-6809-4FB5-B9C6-DF03934C1F2E}"/>
              </a:ext>
            </a:extLst>
          </p:cNvPr>
          <p:cNvSpPr txBox="1"/>
          <p:nvPr/>
        </p:nvSpPr>
        <p:spPr>
          <a:xfrm>
            <a:off x="390434" y="5972437"/>
            <a:ext cx="3521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effectLst/>
                <a:latin typeface="Arial" panose="020B0604020202020204" pitchFamily="34" charset="0"/>
              </a:rPr>
              <a:t>Labajan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R. A. A.,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Koomsap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P. (2019). 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Customer Journey Clue-based Service Failure Prevention. 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</a:rPr>
              <a:t>Production Engineering Archives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25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(25), 21-34.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70306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49975</TotalTime>
  <Words>3898</Words>
  <Application>Microsoft Office PowerPoint</Application>
  <PresentationFormat>แบบจอกว้าง</PresentationFormat>
  <Paragraphs>1105</Paragraphs>
  <Slides>30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30</vt:i4>
      </vt:variant>
    </vt:vector>
  </HeadingPairs>
  <TitlesOfParts>
    <vt:vector size="40" baseType="lpstr">
      <vt:lpstr>Arial</vt:lpstr>
      <vt:lpstr>Arial</vt:lpstr>
      <vt:lpstr>Arial Narrow</vt:lpstr>
      <vt:lpstr>Arial-BoldMT</vt:lpstr>
      <vt:lpstr>Calibri</vt:lpstr>
      <vt:lpstr>Calibri Light</vt:lpstr>
      <vt:lpstr>Cordia New</vt:lpstr>
      <vt:lpstr>Franklin Gothic Medium</vt:lpstr>
      <vt:lpstr>Franklin Gothic Medium Cond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รายชื่อความล้มเหลวที่อาจเกิดขึ้น </vt:lpstr>
      <vt:lpstr>รายชื่อความล้มเหลวที่อาจเกิดขึ้น </vt:lpstr>
      <vt:lpstr>รายชื่อความล้มเหลวที่อาจเกิดขึ้น </vt:lpstr>
      <vt:lpstr>ด่าน 3 -  การคัดกรองและการประเมินความล้มเหลวที่อาจเกิดขึ้น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ขั้นตอนการลงทะเบียนที่แสดงโดยผู้ให้บริการ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LENOVO_ideapad</cp:lastModifiedBy>
  <cp:revision>310</cp:revision>
  <dcterms:created xsi:type="dcterms:W3CDTF">2018-02-11T14:22:08Z</dcterms:created>
  <dcterms:modified xsi:type="dcterms:W3CDTF">2020-10-08T05:45:33Z</dcterms:modified>
</cp:coreProperties>
</file>