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x-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4"/>
  </p:notesMasterIdLst>
  <p:sldIdLst>
    <p:sldId id="349"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50"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1" d="100"/>
          <a:sy n="91" d="100"/>
        </p:scale>
        <p:origin x="293"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image" Target="../media/image14.png"/><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2.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image" Target="../media/image103.png"/></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14.wmf"/><Relationship Id="rId2" Type="http://schemas.openxmlformats.org/officeDocument/2006/relationships/image" Target="../media/image113.wmf"/><Relationship Id="rId1" Type="http://schemas.openxmlformats.org/officeDocument/2006/relationships/image" Target="../media/image11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9.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32.wmf"/><Relationship Id="rId2" Type="http://schemas.openxmlformats.org/officeDocument/2006/relationships/image" Target="../media/image131.wmf"/><Relationship Id="rId1" Type="http://schemas.openxmlformats.org/officeDocument/2006/relationships/image" Target="../media/image13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3.png"/></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image" Target="../media/image134.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ตัวแทนหัวกระดาษ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ตัวแทนวันที่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A158A6-DF88-4933-947C-EE2A3CE730E6}" type="datetimeFigureOut">
              <a:rPr lang="en-US" smtClean="0"/>
              <a:t>10/26/2020</a:t>
            </a:fld>
            <a:endParaRPr lang="en-US"/>
          </a:p>
        </p:txBody>
      </p:sp>
      <p:sp>
        <p:nvSpPr>
          <p:cNvPr id="4" name="ตัวแทนรูปบนสไลด์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ตัวแทนบันทึกย่อ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h-TH"/>
              <a:t>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6" name="ตัวแทนท้ายกระดา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ตัวแทนหมายเลขสไลด์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811A85-C5F1-4B80-B296-68AD99D27303}" type="slidenum">
              <a:rPr lang="en-US" smtClean="0"/>
              <a:t>‹#›</a:t>
            </a:fld>
            <a:endParaRPr lang="en-US"/>
          </a:p>
        </p:txBody>
      </p:sp>
    </p:spTree>
    <p:extLst>
      <p:ext uri="{BB962C8B-B14F-4D97-AF65-F5344CB8AC3E}">
        <p14:creationId xmlns:p14="http://schemas.microsoft.com/office/powerpoint/2010/main" val="3312186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a:solidFill>
                  <a:schemeClr val="tx1"/>
                </a:solidFill>
                <a:latin typeface="Arial" panose="020B0604020202020204" pitchFamily="34" charset="0"/>
                <a:cs typeface="Tahoma" panose="020B0604030504040204" pitchFamily="34" charset="0"/>
              </a:defRPr>
            </a:lvl1pPr>
            <a:lvl2pPr marL="742950" indent="-285750" defTabSz="990600">
              <a:spcBef>
                <a:spcPct val="30000"/>
              </a:spcBef>
              <a:defRPr>
                <a:solidFill>
                  <a:schemeClr val="tx1"/>
                </a:solidFill>
                <a:latin typeface="Arial" panose="020B0604020202020204" pitchFamily="34" charset="0"/>
                <a:cs typeface="Tahoma" panose="020B0604030504040204" pitchFamily="34" charset="0"/>
              </a:defRPr>
            </a:lvl2pPr>
            <a:lvl3pPr marL="1143000" indent="-228600" defTabSz="990600">
              <a:spcBef>
                <a:spcPct val="30000"/>
              </a:spcBef>
              <a:defRPr>
                <a:solidFill>
                  <a:schemeClr val="tx1"/>
                </a:solidFill>
                <a:latin typeface="Arial" panose="020B0604020202020204" pitchFamily="34" charset="0"/>
                <a:cs typeface="Tahoma" panose="020B0604030504040204" pitchFamily="34" charset="0"/>
              </a:defRPr>
            </a:lvl3pPr>
            <a:lvl4pPr marL="1600200" indent="-228600" defTabSz="990600">
              <a:spcBef>
                <a:spcPct val="30000"/>
              </a:spcBef>
              <a:defRPr>
                <a:solidFill>
                  <a:schemeClr val="tx1"/>
                </a:solidFill>
                <a:latin typeface="Arial" panose="020B0604020202020204" pitchFamily="34" charset="0"/>
                <a:cs typeface="Tahoma" panose="020B0604030504040204" pitchFamily="34" charset="0"/>
              </a:defRPr>
            </a:lvl4pPr>
            <a:lvl5pPr marL="2057400" indent="-228600" defTabSz="990600">
              <a:spcBef>
                <a:spcPct val="30000"/>
              </a:spcBef>
              <a:defRPr>
                <a:solidFill>
                  <a:schemeClr val="tx1"/>
                </a:solidFill>
                <a:latin typeface="Arial" panose="020B0604020202020204" pitchFamily="34" charset="0"/>
                <a:cs typeface="Tahoma" panose="020B0604030504040204" pitchFamily="34" charset="0"/>
              </a:defRPr>
            </a:lvl5pPr>
            <a:lvl6pPr marL="2514600" indent="-228600" defTabSz="990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6pPr>
            <a:lvl7pPr marL="2971800" indent="-228600" defTabSz="990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7pPr>
            <a:lvl8pPr marL="3429000" indent="-228600" defTabSz="990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8pPr>
            <a:lvl9pPr marL="3886200" indent="-228600" defTabSz="990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9pPr>
          </a:lstStyle>
          <a:p>
            <a:pPr>
              <a:spcBef>
                <a:spcPct val="0"/>
              </a:spcBef>
            </a:pPr>
            <a:fld id="{BAF72E15-FC16-43F4-A4BA-F61934D66F2D}" type="slidenum">
              <a:rPr lang="en-US" altLang="th-TH" smtClean="0">
                <a:cs typeface="Angsana New" panose="02020603050405020304" pitchFamily="18" charset="-34"/>
              </a:rPr>
              <a:pPr>
                <a:spcBef>
                  <a:spcPct val="0"/>
                </a:spcBef>
              </a:pPr>
              <a:t>2</a:t>
            </a:fld>
            <a:endParaRPr lang="th-TH" altLang="th-TH">
              <a:cs typeface="Angsana New" panose="02020603050405020304" pitchFamily="18" charset="-34"/>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xfrm>
            <a:off x="946150" y="4860925"/>
            <a:ext cx="5207000"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th-TH"/>
              <a:t>These icons represent some of the things that are designed by Ergonomists or are the focus of our work. But there are many more, as you will see later in the presentation.</a:t>
            </a:r>
          </a:p>
          <a:p>
            <a:pPr eaLnBrk="1" hangingPunct="1"/>
            <a:endParaRPr lang="en-US" altLang="th-TH"/>
          </a:p>
          <a:p>
            <a:pPr eaLnBrk="1" hangingPunct="1"/>
            <a:r>
              <a:rPr lang="en-US" altLang="th-TH" i="1"/>
              <a:t>Presenter: consider asking the audience what they are aware of, for example, have they seen advertisements for ergonomic tools, cars, etc.</a:t>
            </a:r>
            <a:endParaRPr lang="en-US" altLang="th-TH"/>
          </a:p>
        </p:txBody>
      </p:sp>
    </p:spTree>
    <p:extLst>
      <p:ext uri="{BB962C8B-B14F-4D97-AF65-F5344CB8AC3E}">
        <p14:creationId xmlns:p14="http://schemas.microsoft.com/office/powerpoint/2010/main" val="2952893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a:solidFill>
                  <a:schemeClr val="tx1"/>
                </a:solidFill>
                <a:latin typeface="Arial" panose="020B0604020202020204" pitchFamily="34" charset="0"/>
                <a:cs typeface="Tahoma" panose="020B0604030504040204" pitchFamily="34" charset="0"/>
              </a:defRPr>
            </a:lvl1pPr>
            <a:lvl2pPr marL="742950" indent="-285750" defTabSz="990600">
              <a:spcBef>
                <a:spcPct val="30000"/>
              </a:spcBef>
              <a:defRPr>
                <a:solidFill>
                  <a:schemeClr val="tx1"/>
                </a:solidFill>
                <a:latin typeface="Arial" panose="020B0604020202020204" pitchFamily="34" charset="0"/>
                <a:cs typeface="Tahoma" panose="020B0604030504040204" pitchFamily="34" charset="0"/>
              </a:defRPr>
            </a:lvl2pPr>
            <a:lvl3pPr marL="1143000" indent="-228600" defTabSz="990600">
              <a:spcBef>
                <a:spcPct val="30000"/>
              </a:spcBef>
              <a:defRPr>
                <a:solidFill>
                  <a:schemeClr val="tx1"/>
                </a:solidFill>
                <a:latin typeface="Arial" panose="020B0604020202020204" pitchFamily="34" charset="0"/>
                <a:cs typeface="Tahoma" panose="020B0604030504040204" pitchFamily="34" charset="0"/>
              </a:defRPr>
            </a:lvl3pPr>
            <a:lvl4pPr marL="1600200" indent="-228600" defTabSz="990600">
              <a:spcBef>
                <a:spcPct val="30000"/>
              </a:spcBef>
              <a:defRPr>
                <a:solidFill>
                  <a:schemeClr val="tx1"/>
                </a:solidFill>
                <a:latin typeface="Arial" panose="020B0604020202020204" pitchFamily="34" charset="0"/>
                <a:cs typeface="Tahoma" panose="020B0604030504040204" pitchFamily="34" charset="0"/>
              </a:defRPr>
            </a:lvl4pPr>
            <a:lvl5pPr marL="2057400" indent="-228600" defTabSz="990600">
              <a:spcBef>
                <a:spcPct val="30000"/>
              </a:spcBef>
              <a:defRPr>
                <a:solidFill>
                  <a:schemeClr val="tx1"/>
                </a:solidFill>
                <a:latin typeface="Arial" panose="020B0604020202020204" pitchFamily="34" charset="0"/>
                <a:cs typeface="Tahoma" panose="020B0604030504040204" pitchFamily="34" charset="0"/>
              </a:defRPr>
            </a:lvl5pPr>
            <a:lvl6pPr marL="2514600" indent="-228600" defTabSz="990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6pPr>
            <a:lvl7pPr marL="2971800" indent="-228600" defTabSz="990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7pPr>
            <a:lvl8pPr marL="3429000" indent="-228600" defTabSz="990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8pPr>
            <a:lvl9pPr marL="3886200" indent="-228600" defTabSz="990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9pPr>
          </a:lstStyle>
          <a:p>
            <a:pPr>
              <a:spcBef>
                <a:spcPct val="0"/>
              </a:spcBef>
            </a:pPr>
            <a:fld id="{890EA7D4-CC87-4E23-B938-5D26EB30A82A}" type="slidenum">
              <a:rPr lang="en-US" altLang="th-TH" smtClean="0">
                <a:cs typeface="Angsana New" panose="02020603050405020304" pitchFamily="18" charset="-34"/>
              </a:rPr>
              <a:pPr>
                <a:spcBef>
                  <a:spcPct val="0"/>
                </a:spcBef>
              </a:pPr>
              <a:t>11</a:t>
            </a:fld>
            <a:endParaRPr lang="th-TH" altLang="th-TH">
              <a:cs typeface="Angsana New" panose="02020603050405020304" pitchFamily="18" charset="-34"/>
            </a:endParaRPr>
          </a:p>
        </p:txBody>
      </p:sp>
      <p:sp>
        <p:nvSpPr>
          <p:cNvPr id="24579" name="Rectangle 2"/>
          <p:cNvSpPr>
            <a:spLocks noGrp="1" noRot="1" noChangeAspect="1" noChangeArrowheads="1" noTextEdit="1"/>
          </p:cNvSpPr>
          <p:nvPr>
            <p:ph type="sldImg"/>
          </p:nvPr>
        </p:nvSpPr>
        <p:spPr>
          <a:xfrm>
            <a:off x="141288" y="768350"/>
            <a:ext cx="6823075" cy="3838575"/>
          </a:xfrm>
          <a:ln/>
        </p:spPr>
      </p:sp>
      <p:sp>
        <p:nvSpPr>
          <p:cNvPr id="24580" name="Rectangle 3"/>
          <p:cNvSpPr>
            <a:spLocks noGrp="1" noChangeArrowheads="1"/>
          </p:cNvSpPr>
          <p:nvPr>
            <p:ph type="body" idx="1"/>
          </p:nvPr>
        </p:nvSpPr>
        <p:spPr>
          <a:xfrm>
            <a:off x="711200" y="4859338"/>
            <a:ext cx="5676900" cy="4606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h-TH"/>
          </a:p>
        </p:txBody>
      </p:sp>
    </p:spTree>
    <p:extLst>
      <p:ext uri="{BB962C8B-B14F-4D97-AF65-F5344CB8AC3E}">
        <p14:creationId xmlns:p14="http://schemas.microsoft.com/office/powerpoint/2010/main" val="2617955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a:solidFill>
                  <a:schemeClr val="tx1"/>
                </a:solidFill>
                <a:latin typeface="Arial" panose="020B0604020202020204" pitchFamily="34" charset="0"/>
                <a:cs typeface="Tahoma" panose="020B0604030504040204" pitchFamily="34" charset="0"/>
              </a:defRPr>
            </a:lvl1pPr>
            <a:lvl2pPr marL="742950" indent="-285750" defTabSz="990600">
              <a:spcBef>
                <a:spcPct val="30000"/>
              </a:spcBef>
              <a:defRPr>
                <a:solidFill>
                  <a:schemeClr val="tx1"/>
                </a:solidFill>
                <a:latin typeface="Arial" panose="020B0604020202020204" pitchFamily="34" charset="0"/>
                <a:cs typeface="Tahoma" panose="020B0604030504040204" pitchFamily="34" charset="0"/>
              </a:defRPr>
            </a:lvl2pPr>
            <a:lvl3pPr marL="1143000" indent="-228600" defTabSz="990600">
              <a:spcBef>
                <a:spcPct val="30000"/>
              </a:spcBef>
              <a:defRPr>
                <a:solidFill>
                  <a:schemeClr val="tx1"/>
                </a:solidFill>
                <a:latin typeface="Arial" panose="020B0604020202020204" pitchFamily="34" charset="0"/>
                <a:cs typeface="Tahoma" panose="020B0604030504040204" pitchFamily="34" charset="0"/>
              </a:defRPr>
            </a:lvl3pPr>
            <a:lvl4pPr marL="1600200" indent="-228600" defTabSz="990600">
              <a:spcBef>
                <a:spcPct val="30000"/>
              </a:spcBef>
              <a:defRPr>
                <a:solidFill>
                  <a:schemeClr val="tx1"/>
                </a:solidFill>
                <a:latin typeface="Arial" panose="020B0604020202020204" pitchFamily="34" charset="0"/>
                <a:cs typeface="Tahoma" panose="020B0604030504040204" pitchFamily="34" charset="0"/>
              </a:defRPr>
            </a:lvl4pPr>
            <a:lvl5pPr marL="2057400" indent="-228600" defTabSz="990600">
              <a:spcBef>
                <a:spcPct val="30000"/>
              </a:spcBef>
              <a:defRPr>
                <a:solidFill>
                  <a:schemeClr val="tx1"/>
                </a:solidFill>
                <a:latin typeface="Arial" panose="020B0604020202020204" pitchFamily="34" charset="0"/>
                <a:cs typeface="Tahoma" panose="020B0604030504040204" pitchFamily="34" charset="0"/>
              </a:defRPr>
            </a:lvl5pPr>
            <a:lvl6pPr marL="2514600" indent="-228600" defTabSz="990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6pPr>
            <a:lvl7pPr marL="2971800" indent="-228600" defTabSz="990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7pPr>
            <a:lvl8pPr marL="3429000" indent="-228600" defTabSz="990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8pPr>
            <a:lvl9pPr marL="3886200" indent="-228600" defTabSz="990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9pPr>
          </a:lstStyle>
          <a:p>
            <a:pPr>
              <a:spcBef>
                <a:spcPct val="0"/>
              </a:spcBef>
            </a:pPr>
            <a:fld id="{C9EE27B4-44D3-47F7-AD9A-FC6635B08E46}" type="slidenum">
              <a:rPr lang="en-US" altLang="th-TH" smtClean="0">
                <a:cs typeface="Angsana New" panose="02020603050405020304" pitchFamily="18" charset="-34"/>
              </a:rPr>
              <a:pPr>
                <a:spcBef>
                  <a:spcPct val="0"/>
                </a:spcBef>
              </a:pPr>
              <a:t>12</a:t>
            </a:fld>
            <a:endParaRPr lang="th-TH" altLang="th-TH">
              <a:cs typeface="Angsana New" panose="02020603050405020304" pitchFamily="18" charset="-34"/>
            </a:endParaRPr>
          </a:p>
        </p:txBody>
      </p:sp>
      <p:sp>
        <p:nvSpPr>
          <p:cNvPr id="26627"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581" tIns="43791" rIns="87581" bIns="43791" anchor="b"/>
          <a:lstStyle>
            <a:lvl1pPr defTabSz="876300">
              <a:spcBef>
                <a:spcPct val="30000"/>
              </a:spcBef>
              <a:defRPr>
                <a:solidFill>
                  <a:schemeClr val="tx1"/>
                </a:solidFill>
                <a:latin typeface="Arial" panose="020B0604020202020204" pitchFamily="34" charset="0"/>
                <a:cs typeface="Tahoma" panose="020B0604030504040204" pitchFamily="34" charset="0"/>
              </a:defRPr>
            </a:lvl1pPr>
            <a:lvl2pPr marL="742950" indent="-285750" defTabSz="876300">
              <a:spcBef>
                <a:spcPct val="30000"/>
              </a:spcBef>
              <a:defRPr>
                <a:solidFill>
                  <a:schemeClr val="tx1"/>
                </a:solidFill>
                <a:latin typeface="Arial" panose="020B0604020202020204" pitchFamily="34" charset="0"/>
                <a:cs typeface="Tahoma" panose="020B0604030504040204" pitchFamily="34" charset="0"/>
              </a:defRPr>
            </a:lvl2pPr>
            <a:lvl3pPr marL="1143000" indent="-228600" defTabSz="876300">
              <a:spcBef>
                <a:spcPct val="30000"/>
              </a:spcBef>
              <a:defRPr>
                <a:solidFill>
                  <a:schemeClr val="tx1"/>
                </a:solidFill>
                <a:latin typeface="Arial" panose="020B0604020202020204" pitchFamily="34" charset="0"/>
                <a:cs typeface="Tahoma" panose="020B0604030504040204" pitchFamily="34" charset="0"/>
              </a:defRPr>
            </a:lvl3pPr>
            <a:lvl4pPr marL="1600200" indent="-228600" defTabSz="876300">
              <a:spcBef>
                <a:spcPct val="30000"/>
              </a:spcBef>
              <a:defRPr>
                <a:solidFill>
                  <a:schemeClr val="tx1"/>
                </a:solidFill>
                <a:latin typeface="Arial" panose="020B0604020202020204" pitchFamily="34" charset="0"/>
                <a:cs typeface="Tahoma" panose="020B0604030504040204" pitchFamily="34" charset="0"/>
              </a:defRPr>
            </a:lvl4pPr>
            <a:lvl5pPr marL="2057400" indent="-228600" defTabSz="876300">
              <a:spcBef>
                <a:spcPct val="30000"/>
              </a:spcBef>
              <a:defRPr>
                <a:solidFill>
                  <a:schemeClr val="tx1"/>
                </a:solidFill>
                <a:latin typeface="Arial" panose="020B0604020202020204" pitchFamily="34" charset="0"/>
                <a:cs typeface="Tahoma" panose="020B0604030504040204" pitchFamily="34" charset="0"/>
              </a:defRPr>
            </a:lvl5pPr>
            <a:lvl6pPr marL="2514600" indent="-228600" defTabSz="8763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6pPr>
            <a:lvl7pPr marL="2971800" indent="-228600" defTabSz="8763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7pPr>
            <a:lvl8pPr marL="3429000" indent="-228600" defTabSz="8763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8pPr>
            <a:lvl9pPr marL="3886200" indent="-228600" defTabSz="8763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9pPr>
          </a:lstStyle>
          <a:p>
            <a:pPr algn="r" eaLnBrk="1" hangingPunct="1">
              <a:spcBef>
                <a:spcPct val="0"/>
              </a:spcBef>
            </a:pPr>
            <a:fld id="{07FB3291-C734-44D8-BC61-92C51A961E4B}" type="slidenum">
              <a:rPr lang="en-US" altLang="th-TH" sz="1100">
                <a:ea typeface="Arial Unicode MS" pitchFamily="34" charset="-128"/>
              </a:rPr>
              <a:pPr algn="r" eaLnBrk="1" hangingPunct="1">
                <a:spcBef>
                  <a:spcPct val="0"/>
                </a:spcBef>
              </a:pPr>
              <a:t>12</a:t>
            </a:fld>
            <a:endParaRPr lang="en-US" altLang="th-TH" sz="1100">
              <a:ea typeface="Arial Unicode MS" pitchFamily="34" charset="-128"/>
            </a:endParaRPr>
          </a:p>
        </p:txBody>
      </p:sp>
      <p:sp>
        <p:nvSpPr>
          <p:cNvPr id="26628"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20" tIns="49509" rIns="99020" bIns="49509" anchor="b"/>
          <a:lstStyle>
            <a:lvl1pPr defTabSz="990600">
              <a:spcBef>
                <a:spcPct val="30000"/>
              </a:spcBef>
              <a:defRPr>
                <a:solidFill>
                  <a:schemeClr val="tx1"/>
                </a:solidFill>
                <a:latin typeface="Arial" panose="020B0604020202020204" pitchFamily="34" charset="0"/>
                <a:cs typeface="Tahoma" panose="020B0604030504040204" pitchFamily="34" charset="0"/>
              </a:defRPr>
            </a:lvl1pPr>
            <a:lvl2pPr marL="742950" indent="-285750" defTabSz="990600">
              <a:spcBef>
                <a:spcPct val="30000"/>
              </a:spcBef>
              <a:defRPr>
                <a:solidFill>
                  <a:schemeClr val="tx1"/>
                </a:solidFill>
                <a:latin typeface="Arial" panose="020B0604020202020204" pitchFamily="34" charset="0"/>
                <a:cs typeface="Tahoma" panose="020B0604030504040204" pitchFamily="34" charset="0"/>
              </a:defRPr>
            </a:lvl2pPr>
            <a:lvl3pPr marL="1143000" indent="-228600" defTabSz="990600">
              <a:spcBef>
                <a:spcPct val="30000"/>
              </a:spcBef>
              <a:defRPr>
                <a:solidFill>
                  <a:schemeClr val="tx1"/>
                </a:solidFill>
                <a:latin typeface="Arial" panose="020B0604020202020204" pitchFamily="34" charset="0"/>
                <a:cs typeface="Tahoma" panose="020B0604030504040204" pitchFamily="34" charset="0"/>
              </a:defRPr>
            </a:lvl3pPr>
            <a:lvl4pPr marL="1600200" indent="-228600" defTabSz="990600">
              <a:spcBef>
                <a:spcPct val="30000"/>
              </a:spcBef>
              <a:defRPr>
                <a:solidFill>
                  <a:schemeClr val="tx1"/>
                </a:solidFill>
                <a:latin typeface="Arial" panose="020B0604020202020204" pitchFamily="34" charset="0"/>
                <a:cs typeface="Tahoma" panose="020B0604030504040204" pitchFamily="34" charset="0"/>
              </a:defRPr>
            </a:lvl4pPr>
            <a:lvl5pPr marL="2057400" indent="-228600" defTabSz="990600">
              <a:spcBef>
                <a:spcPct val="30000"/>
              </a:spcBef>
              <a:defRPr>
                <a:solidFill>
                  <a:schemeClr val="tx1"/>
                </a:solidFill>
                <a:latin typeface="Arial" panose="020B0604020202020204" pitchFamily="34" charset="0"/>
                <a:cs typeface="Tahoma" panose="020B0604030504040204" pitchFamily="34" charset="0"/>
              </a:defRPr>
            </a:lvl5pPr>
            <a:lvl6pPr marL="2514600" indent="-228600" defTabSz="990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6pPr>
            <a:lvl7pPr marL="2971800" indent="-228600" defTabSz="990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7pPr>
            <a:lvl8pPr marL="3429000" indent="-228600" defTabSz="990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8pPr>
            <a:lvl9pPr marL="3886200" indent="-228600" defTabSz="990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9pPr>
          </a:lstStyle>
          <a:p>
            <a:pPr algn="r" eaLnBrk="1" hangingPunct="1">
              <a:spcBef>
                <a:spcPct val="0"/>
              </a:spcBef>
            </a:pPr>
            <a:fld id="{4293499A-9B2F-46A6-B982-3D6B5556EB86}" type="slidenum">
              <a:rPr lang="en-US" altLang="th-TH" sz="1300">
                <a:ea typeface="Arial Unicode MS" pitchFamily="34" charset="-128"/>
              </a:rPr>
              <a:pPr algn="r" eaLnBrk="1" hangingPunct="1">
                <a:spcBef>
                  <a:spcPct val="0"/>
                </a:spcBef>
              </a:pPr>
              <a:t>12</a:t>
            </a:fld>
            <a:endParaRPr lang="th-TH" altLang="th-TH" sz="1300">
              <a:ea typeface="Arial Unicode MS" pitchFamily="34" charset="-128"/>
            </a:endParaRPr>
          </a:p>
        </p:txBody>
      </p:sp>
      <p:sp>
        <p:nvSpPr>
          <p:cNvPr id="26629" name="Rectangle 2"/>
          <p:cNvSpPr>
            <a:spLocks noGrp="1" noRot="1" noChangeAspect="1" noChangeArrowheads="1" noTextEdit="1"/>
          </p:cNvSpPr>
          <p:nvPr>
            <p:ph type="sldImg"/>
          </p:nvPr>
        </p:nvSpPr>
        <p:spPr>
          <a:xfrm>
            <a:off x="141288" y="768350"/>
            <a:ext cx="6823075" cy="3838575"/>
          </a:xfrm>
          <a:ln/>
        </p:spPr>
      </p:sp>
      <p:sp>
        <p:nvSpPr>
          <p:cNvPr id="26630" name="Rectangle 3"/>
          <p:cNvSpPr>
            <a:spLocks noGrp="1" noChangeArrowheads="1"/>
          </p:cNvSpPr>
          <p:nvPr>
            <p:ph type="body" idx="1"/>
          </p:nvPr>
        </p:nvSpPr>
        <p:spPr>
          <a:xfrm>
            <a:off x="711200" y="4859338"/>
            <a:ext cx="6005513" cy="4606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20" tIns="49509" rIns="99020" bIns="49509"/>
          <a:lstStyle/>
          <a:p>
            <a:pPr eaLnBrk="1" hangingPunct="1"/>
            <a:endParaRPr lang="en-US" altLang="th-TH"/>
          </a:p>
        </p:txBody>
      </p:sp>
    </p:spTree>
    <p:extLst>
      <p:ext uri="{BB962C8B-B14F-4D97-AF65-F5344CB8AC3E}">
        <p14:creationId xmlns:p14="http://schemas.microsoft.com/office/powerpoint/2010/main" val="542390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a:solidFill>
                  <a:schemeClr val="tx1"/>
                </a:solidFill>
                <a:latin typeface="Arial" panose="020B0604020202020204" pitchFamily="34" charset="0"/>
                <a:cs typeface="Tahoma" panose="020B0604030504040204" pitchFamily="34" charset="0"/>
              </a:defRPr>
            </a:lvl1pPr>
            <a:lvl2pPr marL="742950" indent="-285750" defTabSz="990600">
              <a:spcBef>
                <a:spcPct val="30000"/>
              </a:spcBef>
              <a:defRPr>
                <a:solidFill>
                  <a:schemeClr val="tx1"/>
                </a:solidFill>
                <a:latin typeface="Arial" panose="020B0604020202020204" pitchFamily="34" charset="0"/>
                <a:cs typeface="Tahoma" panose="020B0604030504040204" pitchFamily="34" charset="0"/>
              </a:defRPr>
            </a:lvl2pPr>
            <a:lvl3pPr marL="1143000" indent="-228600" defTabSz="990600">
              <a:spcBef>
                <a:spcPct val="30000"/>
              </a:spcBef>
              <a:defRPr>
                <a:solidFill>
                  <a:schemeClr val="tx1"/>
                </a:solidFill>
                <a:latin typeface="Arial" panose="020B0604020202020204" pitchFamily="34" charset="0"/>
                <a:cs typeface="Tahoma" panose="020B0604030504040204" pitchFamily="34" charset="0"/>
              </a:defRPr>
            </a:lvl3pPr>
            <a:lvl4pPr marL="1600200" indent="-228600" defTabSz="990600">
              <a:spcBef>
                <a:spcPct val="30000"/>
              </a:spcBef>
              <a:defRPr>
                <a:solidFill>
                  <a:schemeClr val="tx1"/>
                </a:solidFill>
                <a:latin typeface="Arial" panose="020B0604020202020204" pitchFamily="34" charset="0"/>
                <a:cs typeface="Tahoma" panose="020B0604030504040204" pitchFamily="34" charset="0"/>
              </a:defRPr>
            </a:lvl4pPr>
            <a:lvl5pPr marL="2057400" indent="-228600" defTabSz="990600">
              <a:spcBef>
                <a:spcPct val="30000"/>
              </a:spcBef>
              <a:defRPr>
                <a:solidFill>
                  <a:schemeClr val="tx1"/>
                </a:solidFill>
                <a:latin typeface="Arial" panose="020B0604020202020204" pitchFamily="34" charset="0"/>
                <a:cs typeface="Tahoma" panose="020B0604030504040204" pitchFamily="34" charset="0"/>
              </a:defRPr>
            </a:lvl5pPr>
            <a:lvl6pPr marL="2514600" indent="-228600" defTabSz="990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6pPr>
            <a:lvl7pPr marL="2971800" indent="-228600" defTabSz="990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7pPr>
            <a:lvl8pPr marL="3429000" indent="-228600" defTabSz="990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8pPr>
            <a:lvl9pPr marL="3886200" indent="-228600" defTabSz="990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9pPr>
          </a:lstStyle>
          <a:p>
            <a:pPr>
              <a:spcBef>
                <a:spcPct val="0"/>
              </a:spcBef>
            </a:pPr>
            <a:fld id="{F893F2B2-77D3-4837-955B-026647B44F8A}" type="slidenum">
              <a:rPr lang="en-US" altLang="th-TH" smtClean="0">
                <a:cs typeface="Angsana New" panose="02020603050405020304" pitchFamily="18" charset="-34"/>
              </a:rPr>
              <a:pPr>
                <a:spcBef>
                  <a:spcPct val="0"/>
                </a:spcBef>
              </a:pPr>
              <a:t>13</a:t>
            </a:fld>
            <a:endParaRPr lang="th-TH" altLang="th-TH">
              <a:cs typeface="Angsana New" panose="02020603050405020304" pitchFamily="18" charset="-34"/>
            </a:endParaRPr>
          </a:p>
        </p:txBody>
      </p:sp>
      <p:sp>
        <p:nvSpPr>
          <p:cNvPr id="28675"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581" tIns="43791" rIns="87581" bIns="43791" anchor="b"/>
          <a:lstStyle>
            <a:lvl1pPr defTabSz="876300">
              <a:spcBef>
                <a:spcPct val="30000"/>
              </a:spcBef>
              <a:defRPr>
                <a:solidFill>
                  <a:schemeClr val="tx1"/>
                </a:solidFill>
                <a:latin typeface="Arial" panose="020B0604020202020204" pitchFamily="34" charset="0"/>
                <a:cs typeface="Tahoma" panose="020B0604030504040204" pitchFamily="34" charset="0"/>
              </a:defRPr>
            </a:lvl1pPr>
            <a:lvl2pPr marL="742950" indent="-285750" defTabSz="876300">
              <a:spcBef>
                <a:spcPct val="30000"/>
              </a:spcBef>
              <a:defRPr>
                <a:solidFill>
                  <a:schemeClr val="tx1"/>
                </a:solidFill>
                <a:latin typeface="Arial" panose="020B0604020202020204" pitchFamily="34" charset="0"/>
                <a:cs typeface="Tahoma" panose="020B0604030504040204" pitchFamily="34" charset="0"/>
              </a:defRPr>
            </a:lvl2pPr>
            <a:lvl3pPr marL="1143000" indent="-228600" defTabSz="876300">
              <a:spcBef>
                <a:spcPct val="30000"/>
              </a:spcBef>
              <a:defRPr>
                <a:solidFill>
                  <a:schemeClr val="tx1"/>
                </a:solidFill>
                <a:latin typeface="Arial" panose="020B0604020202020204" pitchFamily="34" charset="0"/>
                <a:cs typeface="Tahoma" panose="020B0604030504040204" pitchFamily="34" charset="0"/>
              </a:defRPr>
            </a:lvl3pPr>
            <a:lvl4pPr marL="1600200" indent="-228600" defTabSz="876300">
              <a:spcBef>
                <a:spcPct val="30000"/>
              </a:spcBef>
              <a:defRPr>
                <a:solidFill>
                  <a:schemeClr val="tx1"/>
                </a:solidFill>
                <a:latin typeface="Arial" panose="020B0604020202020204" pitchFamily="34" charset="0"/>
                <a:cs typeface="Tahoma" panose="020B0604030504040204" pitchFamily="34" charset="0"/>
              </a:defRPr>
            </a:lvl4pPr>
            <a:lvl5pPr marL="2057400" indent="-228600" defTabSz="876300">
              <a:spcBef>
                <a:spcPct val="30000"/>
              </a:spcBef>
              <a:defRPr>
                <a:solidFill>
                  <a:schemeClr val="tx1"/>
                </a:solidFill>
                <a:latin typeface="Arial" panose="020B0604020202020204" pitchFamily="34" charset="0"/>
                <a:cs typeface="Tahoma" panose="020B0604030504040204" pitchFamily="34" charset="0"/>
              </a:defRPr>
            </a:lvl5pPr>
            <a:lvl6pPr marL="2514600" indent="-228600" defTabSz="8763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6pPr>
            <a:lvl7pPr marL="2971800" indent="-228600" defTabSz="8763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7pPr>
            <a:lvl8pPr marL="3429000" indent="-228600" defTabSz="8763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8pPr>
            <a:lvl9pPr marL="3886200" indent="-228600" defTabSz="8763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9pPr>
          </a:lstStyle>
          <a:p>
            <a:pPr algn="r" eaLnBrk="1" hangingPunct="1">
              <a:spcBef>
                <a:spcPct val="0"/>
              </a:spcBef>
            </a:pPr>
            <a:fld id="{3FCAC1B6-059A-4C08-85DD-DC183E1ED0EB}" type="slidenum">
              <a:rPr lang="en-US" altLang="th-TH" sz="1100">
                <a:ea typeface="Arial Unicode MS" pitchFamily="34" charset="-128"/>
              </a:rPr>
              <a:pPr algn="r" eaLnBrk="1" hangingPunct="1">
                <a:spcBef>
                  <a:spcPct val="0"/>
                </a:spcBef>
              </a:pPr>
              <a:t>13</a:t>
            </a:fld>
            <a:endParaRPr lang="en-US" altLang="th-TH" sz="1100">
              <a:ea typeface="Arial Unicode MS" pitchFamily="34" charset="-128"/>
            </a:endParaRPr>
          </a:p>
        </p:txBody>
      </p:sp>
      <p:sp>
        <p:nvSpPr>
          <p:cNvPr id="28676"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20" tIns="49509" rIns="99020" bIns="49509" anchor="b"/>
          <a:lstStyle>
            <a:lvl1pPr defTabSz="990600">
              <a:spcBef>
                <a:spcPct val="30000"/>
              </a:spcBef>
              <a:defRPr>
                <a:solidFill>
                  <a:schemeClr val="tx1"/>
                </a:solidFill>
                <a:latin typeface="Arial" panose="020B0604020202020204" pitchFamily="34" charset="0"/>
                <a:cs typeface="Tahoma" panose="020B0604030504040204" pitchFamily="34" charset="0"/>
              </a:defRPr>
            </a:lvl1pPr>
            <a:lvl2pPr marL="742950" indent="-285750" defTabSz="990600">
              <a:spcBef>
                <a:spcPct val="30000"/>
              </a:spcBef>
              <a:defRPr>
                <a:solidFill>
                  <a:schemeClr val="tx1"/>
                </a:solidFill>
                <a:latin typeface="Arial" panose="020B0604020202020204" pitchFamily="34" charset="0"/>
                <a:cs typeface="Tahoma" panose="020B0604030504040204" pitchFamily="34" charset="0"/>
              </a:defRPr>
            </a:lvl2pPr>
            <a:lvl3pPr marL="1143000" indent="-228600" defTabSz="990600">
              <a:spcBef>
                <a:spcPct val="30000"/>
              </a:spcBef>
              <a:defRPr>
                <a:solidFill>
                  <a:schemeClr val="tx1"/>
                </a:solidFill>
                <a:latin typeface="Arial" panose="020B0604020202020204" pitchFamily="34" charset="0"/>
                <a:cs typeface="Tahoma" panose="020B0604030504040204" pitchFamily="34" charset="0"/>
              </a:defRPr>
            </a:lvl3pPr>
            <a:lvl4pPr marL="1600200" indent="-228600" defTabSz="990600">
              <a:spcBef>
                <a:spcPct val="30000"/>
              </a:spcBef>
              <a:defRPr>
                <a:solidFill>
                  <a:schemeClr val="tx1"/>
                </a:solidFill>
                <a:latin typeface="Arial" panose="020B0604020202020204" pitchFamily="34" charset="0"/>
                <a:cs typeface="Tahoma" panose="020B0604030504040204" pitchFamily="34" charset="0"/>
              </a:defRPr>
            </a:lvl4pPr>
            <a:lvl5pPr marL="2057400" indent="-228600" defTabSz="990600">
              <a:spcBef>
                <a:spcPct val="30000"/>
              </a:spcBef>
              <a:defRPr>
                <a:solidFill>
                  <a:schemeClr val="tx1"/>
                </a:solidFill>
                <a:latin typeface="Arial" panose="020B0604020202020204" pitchFamily="34" charset="0"/>
                <a:cs typeface="Tahoma" panose="020B0604030504040204" pitchFamily="34" charset="0"/>
              </a:defRPr>
            </a:lvl5pPr>
            <a:lvl6pPr marL="2514600" indent="-228600" defTabSz="990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6pPr>
            <a:lvl7pPr marL="2971800" indent="-228600" defTabSz="990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7pPr>
            <a:lvl8pPr marL="3429000" indent="-228600" defTabSz="990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8pPr>
            <a:lvl9pPr marL="3886200" indent="-228600" defTabSz="990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9pPr>
          </a:lstStyle>
          <a:p>
            <a:pPr algn="r" eaLnBrk="1" hangingPunct="1">
              <a:spcBef>
                <a:spcPct val="0"/>
              </a:spcBef>
            </a:pPr>
            <a:fld id="{C410B14C-42F5-4D61-AE77-764E6CDDAAF7}" type="slidenum">
              <a:rPr lang="en-US" altLang="th-TH" sz="1300">
                <a:ea typeface="Arial Unicode MS" pitchFamily="34" charset="-128"/>
              </a:rPr>
              <a:pPr algn="r" eaLnBrk="1" hangingPunct="1">
                <a:spcBef>
                  <a:spcPct val="0"/>
                </a:spcBef>
              </a:pPr>
              <a:t>13</a:t>
            </a:fld>
            <a:endParaRPr lang="th-TH" altLang="th-TH" sz="1300">
              <a:ea typeface="Arial Unicode MS" pitchFamily="34" charset="-128"/>
            </a:endParaRPr>
          </a:p>
        </p:txBody>
      </p:sp>
      <p:sp>
        <p:nvSpPr>
          <p:cNvPr id="28677" name="Rectangle 2"/>
          <p:cNvSpPr>
            <a:spLocks noGrp="1" noRot="1" noChangeAspect="1" noChangeArrowheads="1" noTextEdit="1"/>
          </p:cNvSpPr>
          <p:nvPr>
            <p:ph type="sldImg"/>
          </p:nvPr>
        </p:nvSpPr>
        <p:spPr>
          <a:ln/>
        </p:spPr>
      </p:sp>
      <p:sp>
        <p:nvSpPr>
          <p:cNvPr id="28678" name="Rectangle 3"/>
          <p:cNvSpPr>
            <a:spLocks noGrp="1" noChangeArrowheads="1"/>
          </p:cNvSpPr>
          <p:nvPr>
            <p:ph type="body" idx="1"/>
          </p:nvPr>
        </p:nvSpPr>
        <p:spPr>
          <a:xfrm>
            <a:off x="709613" y="4862513"/>
            <a:ext cx="6008687" cy="4603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20" tIns="49509" rIns="99020" bIns="49509"/>
          <a:lstStyle/>
          <a:p>
            <a:pPr eaLnBrk="1" hangingPunct="1"/>
            <a:endParaRPr lang="en-US" altLang="th-TH"/>
          </a:p>
        </p:txBody>
      </p:sp>
    </p:spTree>
    <p:extLst>
      <p:ext uri="{BB962C8B-B14F-4D97-AF65-F5344CB8AC3E}">
        <p14:creationId xmlns:p14="http://schemas.microsoft.com/office/powerpoint/2010/main" val="4013274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a:solidFill>
                  <a:schemeClr val="tx1"/>
                </a:solidFill>
                <a:latin typeface="Arial" panose="020B0604020202020204" pitchFamily="34" charset="0"/>
                <a:cs typeface="Tahoma" panose="020B0604030504040204" pitchFamily="34" charset="0"/>
              </a:defRPr>
            </a:lvl1pPr>
            <a:lvl2pPr marL="742950" indent="-285750" defTabSz="990600">
              <a:spcBef>
                <a:spcPct val="30000"/>
              </a:spcBef>
              <a:defRPr>
                <a:solidFill>
                  <a:schemeClr val="tx1"/>
                </a:solidFill>
                <a:latin typeface="Arial" panose="020B0604020202020204" pitchFamily="34" charset="0"/>
                <a:cs typeface="Tahoma" panose="020B0604030504040204" pitchFamily="34" charset="0"/>
              </a:defRPr>
            </a:lvl2pPr>
            <a:lvl3pPr marL="1143000" indent="-228600" defTabSz="990600">
              <a:spcBef>
                <a:spcPct val="30000"/>
              </a:spcBef>
              <a:defRPr>
                <a:solidFill>
                  <a:schemeClr val="tx1"/>
                </a:solidFill>
                <a:latin typeface="Arial" panose="020B0604020202020204" pitchFamily="34" charset="0"/>
                <a:cs typeface="Tahoma" panose="020B0604030504040204" pitchFamily="34" charset="0"/>
              </a:defRPr>
            </a:lvl3pPr>
            <a:lvl4pPr marL="1600200" indent="-228600" defTabSz="990600">
              <a:spcBef>
                <a:spcPct val="30000"/>
              </a:spcBef>
              <a:defRPr>
                <a:solidFill>
                  <a:schemeClr val="tx1"/>
                </a:solidFill>
                <a:latin typeface="Arial" panose="020B0604020202020204" pitchFamily="34" charset="0"/>
                <a:cs typeface="Tahoma" panose="020B0604030504040204" pitchFamily="34" charset="0"/>
              </a:defRPr>
            </a:lvl4pPr>
            <a:lvl5pPr marL="2057400" indent="-228600" defTabSz="990600">
              <a:spcBef>
                <a:spcPct val="30000"/>
              </a:spcBef>
              <a:defRPr>
                <a:solidFill>
                  <a:schemeClr val="tx1"/>
                </a:solidFill>
                <a:latin typeface="Arial" panose="020B0604020202020204" pitchFamily="34" charset="0"/>
                <a:cs typeface="Tahoma" panose="020B0604030504040204" pitchFamily="34" charset="0"/>
              </a:defRPr>
            </a:lvl5pPr>
            <a:lvl6pPr marL="2514600" indent="-228600" defTabSz="990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6pPr>
            <a:lvl7pPr marL="2971800" indent="-228600" defTabSz="990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7pPr>
            <a:lvl8pPr marL="3429000" indent="-228600" defTabSz="990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8pPr>
            <a:lvl9pPr marL="3886200" indent="-228600" defTabSz="990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9pPr>
          </a:lstStyle>
          <a:p>
            <a:pPr>
              <a:spcBef>
                <a:spcPct val="0"/>
              </a:spcBef>
            </a:pPr>
            <a:fld id="{96BE1A73-6B3C-4B62-8913-F06EB6F74949}" type="slidenum">
              <a:rPr lang="en-US" altLang="th-TH" smtClean="0">
                <a:cs typeface="Angsana New" panose="02020603050405020304" pitchFamily="18" charset="-34"/>
              </a:rPr>
              <a:pPr>
                <a:spcBef>
                  <a:spcPct val="0"/>
                </a:spcBef>
              </a:pPr>
              <a:t>19</a:t>
            </a:fld>
            <a:endParaRPr lang="th-TH" altLang="th-TH">
              <a:cs typeface="Angsana New" panose="02020603050405020304" pitchFamily="18" charset="-34"/>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xfrm>
            <a:off x="709613" y="4859338"/>
            <a:ext cx="5680075" cy="4606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h-TH"/>
          </a:p>
        </p:txBody>
      </p:sp>
    </p:spTree>
    <p:extLst>
      <p:ext uri="{BB962C8B-B14F-4D97-AF65-F5344CB8AC3E}">
        <p14:creationId xmlns:p14="http://schemas.microsoft.com/office/powerpoint/2010/main" val="4119437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a:solidFill>
                  <a:schemeClr val="tx1"/>
                </a:solidFill>
                <a:latin typeface="Arial" panose="020B0604020202020204" pitchFamily="34" charset="0"/>
                <a:cs typeface="Tahoma" panose="020B0604030504040204" pitchFamily="34" charset="0"/>
              </a:defRPr>
            </a:lvl1pPr>
            <a:lvl2pPr marL="742950" indent="-285750" defTabSz="990600">
              <a:spcBef>
                <a:spcPct val="30000"/>
              </a:spcBef>
              <a:defRPr>
                <a:solidFill>
                  <a:schemeClr val="tx1"/>
                </a:solidFill>
                <a:latin typeface="Arial" panose="020B0604020202020204" pitchFamily="34" charset="0"/>
                <a:cs typeface="Tahoma" panose="020B0604030504040204" pitchFamily="34" charset="0"/>
              </a:defRPr>
            </a:lvl2pPr>
            <a:lvl3pPr marL="1143000" indent="-228600" defTabSz="990600">
              <a:spcBef>
                <a:spcPct val="30000"/>
              </a:spcBef>
              <a:defRPr>
                <a:solidFill>
                  <a:schemeClr val="tx1"/>
                </a:solidFill>
                <a:latin typeface="Arial" panose="020B0604020202020204" pitchFamily="34" charset="0"/>
                <a:cs typeface="Tahoma" panose="020B0604030504040204" pitchFamily="34" charset="0"/>
              </a:defRPr>
            </a:lvl3pPr>
            <a:lvl4pPr marL="1600200" indent="-228600" defTabSz="990600">
              <a:spcBef>
                <a:spcPct val="30000"/>
              </a:spcBef>
              <a:defRPr>
                <a:solidFill>
                  <a:schemeClr val="tx1"/>
                </a:solidFill>
                <a:latin typeface="Arial" panose="020B0604020202020204" pitchFamily="34" charset="0"/>
                <a:cs typeface="Tahoma" panose="020B0604030504040204" pitchFamily="34" charset="0"/>
              </a:defRPr>
            </a:lvl4pPr>
            <a:lvl5pPr marL="2057400" indent="-228600" defTabSz="990600">
              <a:spcBef>
                <a:spcPct val="30000"/>
              </a:spcBef>
              <a:defRPr>
                <a:solidFill>
                  <a:schemeClr val="tx1"/>
                </a:solidFill>
                <a:latin typeface="Arial" panose="020B0604020202020204" pitchFamily="34" charset="0"/>
                <a:cs typeface="Tahoma" panose="020B0604030504040204" pitchFamily="34" charset="0"/>
              </a:defRPr>
            </a:lvl5pPr>
            <a:lvl6pPr marL="2514600" indent="-228600" defTabSz="990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6pPr>
            <a:lvl7pPr marL="2971800" indent="-228600" defTabSz="990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7pPr>
            <a:lvl8pPr marL="3429000" indent="-228600" defTabSz="990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8pPr>
            <a:lvl9pPr marL="3886200" indent="-228600" defTabSz="990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9pPr>
          </a:lstStyle>
          <a:p>
            <a:pPr>
              <a:spcBef>
                <a:spcPct val="0"/>
              </a:spcBef>
            </a:pPr>
            <a:fld id="{2D2319D1-39BF-41D0-9564-A2C27251E00B}" type="slidenum">
              <a:rPr lang="en-US" altLang="th-TH" smtClean="0">
                <a:cs typeface="Angsana New" panose="02020603050405020304" pitchFamily="18" charset="-34"/>
              </a:rPr>
              <a:pPr>
                <a:spcBef>
                  <a:spcPct val="0"/>
                </a:spcBef>
              </a:pPr>
              <a:t>20</a:t>
            </a:fld>
            <a:endParaRPr lang="th-TH" altLang="th-TH">
              <a:cs typeface="Angsana New" panose="02020603050405020304" pitchFamily="18" charset="-34"/>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xfrm>
            <a:off x="709613" y="4859338"/>
            <a:ext cx="5680075" cy="4606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h-TH"/>
          </a:p>
        </p:txBody>
      </p:sp>
    </p:spTree>
    <p:extLst>
      <p:ext uri="{BB962C8B-B14F-4D97-AF65-F5344CB8AC3E}">
        <p14:creationId xmlns:p14="http://schemas.microsoft.com/office/powerpoint/2010/main" val="3748318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a:solidFill>
                  <a:schemeClr val="tx1"/>
                </a:solidFill>
                <a:latin typeface="Arial" panose="020B0604020202020204" pitchFamily="34" charset="0"/>
                <a:cs typeface="Tahoma" panose="020B0604030504040204" pitchFamily="34" charset="0"/>
              </a:defRPr>
            </a:lvl1pPr>
            <a:lvl2pPr marL="742950" indent="-285750" defTabSz="990600">
              <a:spcBef>
                <a:spcPct val="30000"/>
              </a:spcBef>
              <a:defRPr>
                <a:solidFill>
                  <a:schemeClr val="tx1"/>
                </a:solidFill>
                <a:latin typeface="Arial" panose="020B0604020202020204" pitchFamily="34" charset="0"/>
                <a:cs typeface="Tahoma" panose="020B0604030504040204" pitchFamily="34" charset="0"/>
              </a:defRPr>
            </a:lvl2pPr>
            <a:lvl3pPr marL="1143000" indent="-228600" defTabSz="990600">
              <a:spcBef>
                <a:spcPct val="30000"/>
              </a:spcBef>
              <a:defRPr>
                <a:solidFill>
                  <a:schemeClr val="tx1"/>
                </a:solidFill>
                <a:latin typeface="Arial" panose="020B0604020202020204" pitchFamily="34" charset="0"/>
                <a:cs typeface="Tahoma" panose="020B0604030504040204" pitchFamily="34" charset="0"/>
              </a:defRPr>
            </a:lvl3pPr>
            <a:lvl4pPr marL="1600200" indent="-228600" defTabSz="990600">
              <a:spcBef>
                <a:spcPct val="30000"/>
              </a:spcBef>
              <a:defRPr>
                <a:solidFill>
                  <a:schemeClr val="tx1"/>
                </a:solidFill>
                <a:latin typeface="Arial" panose="020B0604020202020204" pitchFamily="34" charset="0"/>
                <a:cs typeface="Tahoma" panose="020B0604030504040204" pitchFamily="34" charset="0"/>
              </a:defRPr>
            </a:lvl4pPr>
            <a:lvl5pPr marL="2057400" indent="-228600" defTabSz="990600">
              <a:spcBef>
                <a:spcPct val="30000"/>
              </a:spcBef>
              <a:defRPr>
                <a:solidFill>
                  <a:schemeClr val="tx1"/>
                </a:solidFill>
                <a:latin typeface="Arial" panose="020B0604020202020204" pitchFamily="34" charset="0"/>
                <a:cs typeface="Tahoma" panose="020B0604030504040204" pitchFamily="34" charset="0"/>
              </a:defRPr>
            </a:lvl5pPr>
            <a:lvl6pPr marL="2514600" indent="-228600" defTabSz="990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6pPr>
            <a:lvl7pPr marL="2971800" indent="-228600" defTabSz="990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7pPr>
            <a:lvl8pPr marL="3429000" indent="-228600" defTabSz="990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8pPr>
            <a:lvl9pPr marL="3886200" indent="-228600" defTabSz="990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9pPr>
          </a:lstStyle>
          <a:p>
            <a:pPr>
              <a:spcBef>
                <a:spcPct val="0"/>
              </a:spcBef>
            </a:pPr>
            <a:fld id="{EF04A6B4-890C-4E4D-849C-F8ABE7D2F8C5}" type="slidenum">
              <a:rPr lang="en-US" altLang="th-TH" smtClean="0">
                <a:cs typeface="Angsana New" panose="02020603050405020304" pitchFamily="18" charset="-34"/>
              </a:rPr>
              <a:pPr>
                <a:spcBef>
                  <a:spcPct val="0"/>
                </a:spcBef>
              </a:pPr>
              <a:t>21</a:t>
            </a:fld>
            <a:endParaRPr lang="th-TH" altLang="th-TH">
              <a:cs typeface="Angsana New" panose="02020603050405020304" pitchFamily="18" charset="-34"/>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xfrm>
            <a:off x="709613" y="4859338"/>
            <a:ext cx="5680075" cy="4606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h-TH"/>
          </a:p>
        </p:txBody>
      </p:sp>
    </p:spTree>
    <p:extLst>
      <p:ext uri="{BB962C8B-B14F-4D97-AF65-F5344CB8AC3E}">
        <p14:creationId xmlns:p14="http://schemas.microsoft.com/office/powerpoint/2010/main" val="3892572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a:solidFill>
                  <a:schemeClr val="tx1"/>
                </a:solidFill>
                <a:latin typeface="Arial" panose="020B0604020202020204" pitchFamily="34" charset="0"/>
                <a:cs typeface="Tahoma" panose="020B0604030504040204" pitchFamily="34" charset="0"/>
              </a:defRPr>
            </a:lvl1pPr>
            <a:lvl2pPr marL="742950" indent="-285750" defTabSz="990600">
              <a:spcBef>
                <a:spcPct val="30000"/>
              </a:spcBef>
              <a:defRPr>
                <a:solidFill>
                  <a:schemeClr val="tx1"/>
                </a:solidFill>
                <a:latin typeface="Arial" panose="020B0604020202020204" pitchFamily="34" charset="0"/>
                <a:cs typeface="Tahoma" panose="020B0604030504040204" pitchFamily="34" charset="0"/>
              </a:defRPr>
            </a:lvl2pPr>
            <a:lvl3pPr marL="1143000" indent="-228600" defTabSz="990600">
              <a:spcBef>
                <a:spcPct val="30000"/>
              </a:spcBef>
              <a:defRPr>
                <a:solidFill>
                  <a:schemeClr val="tx1"/>
                </a:solidFill>
                <a:latin typeface="Arial" panose="020B0604020202020204" pitchFamily="34" charset="0"/>
                <a:cs typeface="Tahoma" panose="020B0604030504040204" pitchFamily="34" charset="0"/>
              </a:defRPr>
            </a:lvl3pPr>
            <a:lvl4pPr marL="1600200" indent="-228600" defTabSz="990600">
              <a:spcBef>
                <a:spcPct val="30000"/>
              </a:spcBef>
              <a:defRPr>
                <a:solidFill>
                  <a:schemeClr val="tx1"/>
                </a:solidFill>
                <a:latin typeface="Arial" panose="020B0604020202020204" pitchFamily="34" charset="0"/>
                <a:cs typeface="Tahoma" panose="020B0604030504040204" pitchFamily="34" charset="0"/>
              </a:defRPr>
            </a:lvl4pPr>
            <a:lvl5pPr marL="2057400" indent="-228600" defTabSz="990600">
              <a:spcBef>
                <a:spcPct val="30000"/>
              </a:spcBef>
              <a:defRPr>
                <a:solidFill>
                  <a:schemeClr val="tx1"/>
                </a:solidFill>
                <a:latin typeface="Arial" panose="020B0604020202020204" pitchFamily="34" charset="0"/>
                <a:cs typeface="Tahoma" panose="020B0604030504040204" pitchFamily="34" charset="0"/>
              </a:defRPr>
            </a:lvl5pPr>
            <a:lvl6pPr marL="2514600" indent="-228600" defTabSz="990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6pPr>
            <a:lvl7pPr marL="2971800" indent="-228600" defTabSz="990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7pPr>
            <a:lvl8pPr marL="3429000" indent="-228600" defTabSz="990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8pPr>
            <a:lvl9pPr marL="3886200" indent="-228600" defTabSz="990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9pPr>
          </a:lstStyle>
          <a:p>
            <a:pPr>
              <a:spcBef>
                <a:spcPct val="0"/>
              </a:spcBef>
            </a:pPr>
            <a:fld id="{784214A7-6AD9-4019-BD16-21CB627E314C}" type="slidenum">
              <a:rPr lang="en-US" altLang="th-TH" smtClean="0">
                <a:cs typeface="Angsana New" panose="02020603050405020304" pitchFamily="18" charset="-34"/>
              </a:rPr>
              <a:pPr>
                <a:spcBef>
                  <a:spcPct val="0"/>
                </a:spcBef>
              </a:pPr>
              <a:t>22</a:t>
            </a:fld>
            <a:endParaRPr lang="th-TH" altLang="th-TH">
              <a:cs typeface="Angsana New" panose="02020603050405020304" pitchFamily="18" charset="-34"/>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xfrm>
            <a:off x="709613" y="4859338"/>
            <a:ext cx="5680075" cy="4606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h-TH"/>
          </a:p>
        </p:txBody>
      </p:sp>
    </p:spTree>
    <p:extLst>
      <p:ext uri="{BB962C8B-B14F-4D97-AF65-F5344CB8AC3E}">
        <p14:creationId xmlns:p14="http://schemas.microsoft.com/office/powerpoint/2010/main" val="3075720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138113" y="766763"/>
            <a:ext cx="6824662" cy="3840162"/>
          </a:xfrm>
          <a:ln/>
        </p:spPr>
      </p:sp>
      <p:sp>
        <p:nvSpPr>
          <p:cNvPr id="50179" name="Rectangle 3"/>
          <p:cNvSpPr>
            <a:spLocks noGrp="1" noChangeArrowheads="1"/>
          </p:cNvSpPr>
          <p:nvPr>
            <p:ph type="body" idx="1"/>
          </p:nvPr>
        </p:nvSpPr>
        <p:spPr>
          <a:xfrm>
            <a:off x="711200" y="4862513"/>
            <a:ext cx="5676900" cy="46053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h-TH"/>
          </a:p>
        </p:txBody>
      </p:sp>
    </p:spTree>
    <p:extLst>
      <p:ext uri="{BB962C8B-B14F-4D97-AF65-F5344CB8AC3E}">
        <p14:creationId xmlns:p14="http://schemas.microsoft.com/office/powerpoint/2010/main" val="31129167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a:solidFill>
                  <a:schemeClr val="tx1"/>
                </a:solidFill>
                <a:latin typeface="Arial" panose="020B0604020202020204" pitchFamily="34" charset="0"/>
                <a:cs typeface="Tahoma" panose="020B0604030504040204" pitchFamily="34" charset="0"/>
              </a:defRPr>
            </a:lvl1pPr>
            <a:lvl2pPr marL="742950" indent="-285750" defTabSz="990600">
              <a:spcBef>
                <a:spcPct val="30000"/>
              </a:spcBef>
              <a:defRPr>
                <a:solidFill>
                  <a:schemeClr val="tx1"/>
                </a:solidFill>
                <a:latin typeface="Arial" panose="020B0604020202020204" pitchFamily="34" charset="0"/>
                <a:cs typeface="Tahoma" panose="020B0604030504040204" pitchFamily="34" charset="0"/>
              </a:defRPr>
            </a:lvl2pPr>
            <a:lvl3pPr marL="1143000" indent="-228600" defTabSz="990600">
              <a:spcBef>
                <a:spcPct val="30000"/>
              </a:spcBef>
              <a:defRPr>
                <a:solidFill>
                  <a:schemeClr val="tx1"/>
                </a:solidFill>
                <a:latin typeface="Arial" panose="020B0604020202020204" pitchFamily="34" charset="0"/>
                <a:cs typeface="Tahoma" panose="020B0604030504040204" pitchFamily="34" charset="0"/>
              </a:defRPr>
            </a:lvl3pPr>
            <a:lvl4pPr marL="1600200" indent="-228600" defTabSz="990600">
              <a:spcBef>
                <a:spcPct val="30000"/>
              </a:spcBef>
              <a:defRPr>
                <a:solidFill>
                  <a:schemeClr val="tx1"/>
                </a:solidFill>
                <a:latin typeface="Arial" panose="020B0604020202020204" pitchFamily="34" charset="0"/>
                <a:cs typeface="Tahoma" panose="020B0604030504040204" pitchFamily="34" charset="0"/>
              </a:defRPr>
            </a:lvl4pPr>
            <a:lvl5pPr marL="2057400" indent="-228600" defTabSz="990600">
              <a:spcBef>
                <a:spcPct val="30000"/>
              </a:spcBef>
              <a:defRPr>
                <a:solidFill>
                  <a:schemeClr val="tx1"/>
                </a:solidFill>
                <a:latin typeface="Arial" panose="020B0604020202020204" pitchFamily="34" charset="0"/>
                <a:cs typeface="Tahoma" panose="020B0604030504040204" pitchFamily="34" charset="0"/>
              </a:defRPr>
            </a:lvl5pPr>
            <a:lvl6pPr marL="2514600" indent="-228600" defTabSz="990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6pPr>
            <a:lvl7pPr marL="2971800" indent="-228600" defTabSz="990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7pPr>
            <a:lvl8pPr marL="3429000" indent="-228600" defTabSz="990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8pPr>
            <a:lvl9pPr marL="3886200" indent="-228600" defTabSz="990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9pPr>
          </a:lstStyle>
          <a:p>
            <a:pPr>
              <a:spcBef>
                <a:spcPct val="0"/>
              </a:spcBef>
            </a:pPr>
            <a:fld id="{0F56F4F2-8942-4D37-850F-72F68570283C}" type="slidenum">
              <a:rPr lang="en-US" altLang="th-TH" smtClean="0">
                <a:cs typeface="Angsana New" panose="02020603050405020304" pitchFamily="18" charset="-34"/>
              </a:rPr>
              <a:pPr>
                <a:spcBef>
                  <a:spcPct val="0"/>
                </a:spcBef>
              </a:pPr>
              <a:t>39</a:t>
            </a:fld>
            <a:endParaRPr lang="th-TH" altLang="th-TH">
              <a:cs typeface="Angsana New" panose="02020603050405020304" pitchFamily="18" charset="-34"/>
            </a:endParaRPr>
          </a:p>
        </p:txBody>
      </p:sp>
      <p:sp>
        <p:nvSpPr>
          <p:cNvPr id="61443" name="Rectangle 2"/>
          <p:cNvSpPr>
            <a:spLocks noGrp="1" noRot="1" noChangeAspect="1" noChangeArrowheads="1" noTextEdit="1"/>
          </p:cNvSpPr>
          <p:nvPr>
            <p:ph type="sldImg"/>
          </p:nvPr>
        </p:nvSpPr>
        <p:spPr>
          <a:xfrm>
            <a:off x="138113" y="766763"/>
            <a:ext cx="6826250" cy="3840162"/>
          </a:xfrm>
          <a:ln/>
        </p:spPr>
      </p:sp>
      <p:sp>
        <p:nvSpPr>
          <p:cNvPr id="61444" name="Rectangle 3"/>
          <p:cNvSpPr>
            <a:spLocks noGrp="1" noChangeArrowheads="1"/>
          </p:cNvSpPr>
          <p:nvPr>
            <p:ph type="body" idx="1"/>
          </p:nvPr>
        </p:nvSpPr>
        <p:spPr>
          <a:xfrm>
            <a:off x="709613" y="4862513"/>
            <a:ext cx="5680075" cy="46053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h-TH"/>
          </a:p>
        </p:txBody>
      </p:sp>
    </p:spTree>
    <p:extLst>
      <p:ext uri="{BB962C8B-B14F-4D97-AF65-F5344CB8AC3E}">
        <p14:creationId xmlns:p14="http://schemas.microsoft.com/office/powerpoint/2010/main" val="26892829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a:solidFill>
                  <a:schemeClr val="tx1"/>
                </a:solidFill>
                <a:latin typeface="Arial" panose="020B0604020202020204" pitchFamily="34" charset="0"/>
                <a:cs typeface="Tahoma" panose="020B0604030504040204" pitchFamily="34" charset="0"/>
              </a:defRPr>
            </a:lvl1pPr>
            <a:lvl2pPr marL="742950" indent="-285750" defTabSz="990600">
              <a:spcBef>
                <a:spcPct val="30000"/>
              </a:spcBef>
              <a:defRPr>
                <a:solidFill>
                  <a:schemeClr val="tx1"/>
                </a:solidFill>
                <a:latin typeface="Arial" panose="020B0604020202020204" pitchFamily="34" charset="0"/>
                <a:cs typeface="Tahoma" panose="020B0604030504040204" pitchFamily="34" charset="0"/>
              </a:defRPr>
            </a:lvl2pPr>
            <a:lvl3pPr marL="1143000" indent="-228600" defTabSz="990600">
              <a:spcBef>
                <a:spcPct val="30000"/>
              </a:spcBef>
              <a:defRPr>
                <a:solidFill>
                  <a:schemeClr val="tx1"/>
                </a:solidFill>
                <a:latin typeface="Arial" panose="020B0604020202020204" pitchFamily="34" charset="0"/>
                <a:cs typeface="Tahoma" panose="020B0604030504040204" pitchFamily="34" charset="0"/>
              </a:defRPr>
            </a:lvl3pPr>
            <a:lvl4pPr marL="1600200" indent="-228600" defTabSz="990600">
              <a:spcBef>
                <a:spcPct val="30000"/>
              </a:spcBef>
              <a:defRPr>
                <a:solidFill>
                  <a:schemeClr val="tx1"/>
                </a:solidFill>
                <a:latin typeface="Arial" panose="020B0604020202020204" pitchFamily="34" charset="0"/>
                <a:cs typeface="Tahoma" panose="020B0604030504040204" pitchFamily="34" charset="0"/>
              </a:defRPr>
            </a:lvl4pPr>
            <a:lvl5pPr marL="2057400" indent="-228600" defTabSz="990600">
              <a:spcBef>
                <a:spcPct val="30000"/>
              </a:spcBef>
              <a:defRPr>
                <a:solidFill>
                  <a:schemeClr val="tx1"/>
                </a:solidFill>
                <a:latin typeface="Arial" panose="020B0604020202020204" pitchFamily="34" charset="0"/>
                <a:cs typeface="Tahoma" panose="020B0604030504040204" pitchFamily="34" charset="0"/>
              </a:defRPr>
            </a:lvl5pPr>
            <a:lvl6pPr marL="2514600" indent="-228600" defTabSz="990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6pPr>
            <a:lvl7pPr marL="2971800" indent="-228600" defTabSz="990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7pPr>
            <a:lvl8pPr marL="3429000" indent="-228600" defTabSz="990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8pPr>
            <a:lvl9pPr marL="3886200" indent="-228600" defTabSz="990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9pPr>
          </a:lstStyle>
          <a:p>
            <a:pPr>
              <a:spcBef>
                <a:spcPct val="0"/>
              </a:spcBef>
            </a:pPr>
            <a:fld id="{24C67C7A-8776-4DA8-B46E-132FC46D0DB0}" type="slidenum">
              <a:rPr lang="en-US" altLang="th-TH" smtClean="0">
                <a:cs typeface="Angsana New" panose="02020603050405020304" pitchFamily="18" charset="-34"/>
              </a:rPr>
              <a:pPr>
                <a:spcBef>
                  <a:spcPct val="0"/>
                </a:spcBef>
              </a:pPr>
              <a:t>41</a:t>
            </a:fld>
            <a:endParaRPr lang="th-TH" altLang="th-TH">
              <a:cs typeface="Angsana New" panose="02020603050405020304" pitchFamily="18" charset="-34"/>
            </a:endParaRPr>
          </a:p>
        </p:txBody>
      </p:sp>
      <p:sp>
        <p:nvSpPr>
          <p:cNvPr id="64515"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466" tIns="50732" rIns="101466" bIns="50732" anchor="b"/>
          <a:lstStyle>
            <a:lvl1pPr defTabSz="1014413">
              <a:spcBef>
                <a:spcPct val="30000"/>
              </a:spcBef>
              <a:defRPr>
                <a:solidFill>
                  <a:schemeClr val="tx1"/>
                </a:solidFill>
                <a:latin typeface="Arial" panose="020B0604020202020204" pitchFamily="34" charset="0"/>
                <a:cs typeface="Tahoma" panose="020B0604030504040204" pitchFamily="34" charset="0"/>
              </a:defRPr>
            </a:lvl1pPr>
            <a:lvl2pPr marL="742950" indent="-285750" defTabSz="1014413">
              <a:spcBef>
                <a:spcPct val="30000"/>
              </a:spcBef>
              <a:defRPr>
                <a:solidFill>
                  <a:schemeClr val="tx1"/>
                </a:solidFill>
                <a:latin typeface="Arial" panose="020B0604020202020204" pitchFamily="34" charset="0"/>
                <a:cs typeface="Tahoma" panose="020B0604030504040204" pitchFamily="34" charset="0"/>
              </a:defRPr>
            </a:lvl2pPr>
            <a:lvl3pPr marL="1143000" indent="-228600" defTabSz="1014413">
              <a:spcBef>
                <a:spcPct val="30000"/>
              </a:spcBef>
              <a:defRPr>
                <a:solidFill>
                  <a:schemeClr val="tx1"/>
                </a:solidFill>
                <a:latin typeface="Arial" panose="020B0604020202020204" pitchFamily="34" charset="0"/>
                <a:cs typeface="Tahoma" panose="020B0604030504040204" pitchFamily="34" charset="0"/>
              </a:defRPr>
            </a:lvl3pPr>
            <a:lvl4pPr marL="1600200" indent="-228600" defTabSz="1014413">
              <a:spcBef>
                <a:spcPct val="30000"/>
              </a:spcBef>
              <a:defRPr>
                <a:solidFill>
                  <a:schemeClr val="tx1"/>
                </a:solidFill>
                <a:latin typeface="Arial" panose="020B0604020202020204" pitchFamily="34" charset="0"/>
                <a:cs typeface="Tahoma" panose="020B0604030504040204" pitchFamily="34" charset="0"/>
              </a:defRPr>
            </a:lvl4pPr>
            <a:lvl5pPr marL="2057400" indent="-228600" defTabSz="1014413">
              <a:spcBef>
                <a:spcPct val="30000"/>
              </a:spcBef>
              <a:defRPr>
                <a:solidFill>
                  <a:schemeClr val="tx1"/>
                </a:solidFill>
                <a:latin typeface="Arial" panose="020B0604020202020204" pitchFamily="34" charset="0"/>
                <a:cs typeface="Tahoma" panose="020B0604030504040204" pitchFamily="34" charset="0"/>
              </a:defRPr>
            </a:lvl5pPr>
            <a:lvl6pPr marL="2514600" indent="-228600" defTabSz="1014413"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6pPr>
            <a:lvl7pPr marL="2971800" indent="-228600" defTabSz="1014413"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7pPr>
            <a:lvl8pPr marL="3429000" indent="-228600" defTabSz="1014413"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8pPr>
            <a:lvl9pPr marL="3886200" indent="-228600" defTabSz="1014413"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9pPr>
          </a:lstStyle>
          <a:p>
            <a:pPr algn="r" eaLnBrk="1" hangingPunct="1">
              <a:spcBef>
                <a:spcPct val="0"/>
              </a:spcBef>
            </a:pPr>
            <a:fld id="{D1E8E559-B57D-41CA-8CAA-4BC7B6127BF5}" type="slidenum">
              <a:rPr lang="en-US" altLang="th-TH" sz="1300">
                <a:cs typeface="Angsana New" panose="02020603050405020304" pitchFamily="18" charset="-34"/>
              </a:rPr>
              <a:pPr algn="r" eaLnBrk="1" hangingPunct="1">
                <a:spcBef>
                  <a:spcPct val="0"/>
                </a:spcBef>
              </a:pPr>
              <a:t>41</a:t>
            </a:fld>
            <a:endParaRPr lang="th-TH" altLang="th-TH" sz="1300">
              <a:cs typeface="Angsana New" panose="02020603050405020304" pitchFamily="18" charset="-34"/>
            </a:endParaRPr>
          </a:p>
        </p:txBody>
      </p:sp>
      <p:sp>
        <p:nvSpPr>
          <p:cNvPr id="64516" name="Rectangle 2"/>
          <p:cNvSpPr>
            <a:spLocks noGrp="1" noRot="1" noChangeAspect="1" noChangeArrowheads="1" noTextEdit="1"/>
          </p:cNvSpPr>
          <p:nvPr>
            <p:ph type="sldImg"/>
          </p:nvPr>
        </p:nvSpPr>
        <p:spPr>
          <a:xfrm>
            <a:off x="139700" y="765175"/>
            <a:ext cx="6823075" cy="3838575"/>
          </a:xfrm>
          <a:ln/>
        </p:spPr>
      </p:sp>
      <p:sp>
        <p:nvSpPr>
          <p:cNvPr id="64517" name="Rectangle 3"/>
          <p:cNvSpPr>
            <a:spLocks noGrp="1" noChangeArrowheads="1"/>
          </p:cNvSpPr>
          <p:nvPr>
            <p:ph type="body" idx="1"/>
          </p:nvPr>
        </p:nvSpPr>
        <p:spPr>
          <a:xfrm>
            <a:off x="709613" y="4859338"/>
            <a:ext cx="5680075" cy="4610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466" tIns="50732" rIns="101466" bIns="50732"/>
          <a:lstStyle/>
          <a:p>
            <a:pPr eaLnBrk="1" hangingPunct="1"/>
            <a:endParaRPr lang="en-US" altLang="th-TH" sz="2800"/>
          </a:p>
        </p:txBody>
      </p:sp>
    </p:spTree>
    <p:extLst>
      <p:ext uri="{BB962C8B-B14F-4D97-AF65-F5344CB8AC3E}">
        <p14:creationId xmlns:p14="http://schemas.microsoft.com/office/powerpoint/2010/main" val="4224722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a:solidFill>
                  <a:schemeClr val="tx1"/>
                </a:solidFill>
                <a:latin typeface="Arial" panose="020B0604020202020204" pitchFamily="34" charset="0"/>
                <a:cs typeface="Tahoma" panose="020B0604030504040204" pitchFamily="34" charset="0"/>
              </a:defRPr>
            </a:lvl1pPr>
            <a:lvl2pPr marL="742950" indent="-285750" defTabSz="990600">
              <a:spcBef>
                <a:spcPct val="30000"/>
              </a:spcBef>
              <a:defRPr>
                <a:solidFill>
                  <a:schemeClr val="tx1"/>
                </a:solidFill>
                <a:latin typeface="Arial" panose="020B0604020202020204" pitchFamily="34" charset="0"/>
                <a:cs typeface="Tahoma" panose="020B0604030504040204" pitchFamily="34" charset="0"/>
              </a:defRPr>
            </a:lvl2pPr>
            <a:lvl3pPr marL="1143000" indent="-228600" defTabSz="990600">
              <a:spcBef>
                <a:spcPct val="30000"/>
              </a:spcBef>
              <a:defRPr>
                <a:solidFill>
                  <a:schemeClr val="tx1"/>
                </a:solidFill>
                <a:latin typeface="Arial" panose="020B0604020202020204" pitchFamily="34" charset="0"/>
                <a:cs typeface="Tahoma" panose="020B0604030504040204" pitchFamily="34" charset="0"/>
              </a:defRPr>
            </a:lvl3pPr>
            <a:lvl4pPr marL="1600200" indent="-228600" defTabSz="990600">
              <a:spcBef>
                <a:spcPct val="30000"/>
              </a:spcBef>
              <a:defRPr>
                <a:solidFill>
                  <a:schemeClr val="tx1"/>
                </a:solidFill>
                <a:latin typeface="Arial" panose="020B0604020202020204" pitchFamily="34" charset="0"/>
                <a:cs typeface="Tahoma" panose="020B0604030504040204" pitchFamily="34" charset="0"/>
              </a:defRPr>
            </a:lvl4pPr>
            <a:lvl5pPr marL="2057400" indent="-228600" defTabSz="990600">
              <a:spcBef>
                <a:spcPct val="30000"/>
              </a:spcBef>
              <a:defRPr>
                <a:solidFill>
                  <a:schemeClr val="tx1"/>
                </a:solidFill>
                <a:latin typeface="Arial" panose="020B0604020202020204" pitchFamily="34" charset="0"/>
                <a:cs typeface="Tahoma" panose="020B0604030504040204" pitchFamily="34" charset="0"/>
              </a:defRPr>
            </a:lvl5pPr>
            <a:lvl6pPr marL="2514600" indent="-228600" defTabSz="990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6pPr>
            <a:lvl7pPr marL="2971800" indent="-228600" defTabSz="990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7pPr>
            <a:lvl8pPr marL="3429000" indent="-228600" defTabSz="990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8pPr>
            <a:lvl9pPr marL="3886200" indent="-228600" defTabSz="990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9pPr>
          </a:lstStyle>
          <a:p>
            <a:pPr>
              <a:spcBef>
                <a:spcPct val="0"/>
              </a:spcBef>
            </a:pPr>
            <a:fld id="{56450CE4-C9BC-481D-AC75-94A6A01E15FC}" type="slidenum">
              <a:rPr lang="en-US" altLang="th-TH" smtClean="0">
                <a:cs typeface="Angsana New" panose="02020603050405020304" pitchFamily="18" charset="-34"/>
              </a:rPr>
              <a:pPr>
                <a:spcBef>
                  <a:spcPct val="0"/>
                </a:spcBef>
              </a:pPr>
              <a:t>3</a:t>
            </a:fld>
            <a:endParaRPr lang="th-TH" altLang="th-TH">
              <a:cs typeface="Angsana New" panose="02020603050405020304" pitchFamily="18" charset="-34"/>
            </a:endParaRPr>
          </a:p>
        </p:txBody>
      </p:sp>
      <p:sp>
        <p:nvSpPr>
          <p:cNvPr id="8195" name="Rectangle 2"/>
          <p:cNvSpPr>
            <a:spLocks noGrp="1" noRot="1" noChangeAspect="1" noChangeArrowheads="1" noTextEdit="1"/>
          </p:cNvSpPr>
          <p:nvPr>
            <p:ph type="sldImg"/>
          </p:nvPr>
        </p:nvSpPr>
        <p:spPr>
          <a:xfrm>
            <a:off x="139700" y="768350"/>
            <a:ext cx="6823075" cy="3838575"/>
          </a:xfrm>
          <a:ln/>
        </p:spPr>
      </p:sp>
      <p:sp>
        <p:nvSpPr>
          <p:cNvPr id="8196" name="Rectangle 3"/>
          <p:cNvSpPr>
            <a:spLocks noGrp="1" noChangeArrowheads="1"/>
          </p:cNvSpPr>
          <p:nvPr>
            <p:ph type="body" idx="1"/>
          </p:nvPr>
        </p:nvSpPr>
        <p:spPr>
          <a:xfrm>
            <a:off x="947738" y="4862513"/>
            <a:ext cx="5203825" cy="4603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ja-JP"/>
              <a:t>This figure is expressing Human Characteristics that HQL has dealt until now.</a:t>
            </a:r>
          </a:p>
          <a:p>
            <a:pPr eaLnBrk="1" hangingPunct="1"/>
            <a:r>
              <a:rPr lang="en-US" altLang="ja-JP"/>
              <a:t>Starting  size and shape, now we challenge the world of brain so called behavior and cognition relating to Psychology.</a:t>
            </a:r>
          </a:p>
          <a:p>
            <a:pPr eaLnBrk="1" hangingPunct="1"/>
            <a:r>
              <a:rPr lang="en-US" altLang="ja-JP"/>
              <a:t>We feel that when target is more delicate and deep, experimental instruments, methods and analysis also become more complicate and difficult.  </a:t>
            </a:r>
          </a:p>
        </p:txBody>
      </p:sp>
    </p:spTree>
    <p:extLst>
      <p:ext uri="{BB962C8B-B14F-4D97-AF65-F5344CB8AC3E}">
        <p14:creationId xmlns:p14="http://schemas.microsoft.com/office/powerpoint/2010/main" val="8859183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a:solidFill>
                  <a:schemeClr val="tx1"/>
                </a:solidFill>
                <a:latin typeface="Arial" panose="020B0604020202020204" pitchFamily="34" charset="0"/>
                <a:cs typeface="Tahoma" panose="020B0604030504040204" pitchFamily="34" charset="0"/>
              </a:defRPr>
            </a:lvl1pPr>
            <a:lvl2pPr marL="742950" indent="-285750" defTabSz="990600">
              <a:spcBef>
                <a:spcPct val="30000"/>
              </a:spcBef>
              <a:defRPr>
                <a:solidFill>
                  <a:schemeClr val="tx1"/>
                </a:solidFill>
                <a:latin typeface="Arial" panose="020B0604020202020204" pitchFamily="34" charset="0"/>
                <a:cs typeface="Tahoma" panose="020B0604030504040204" pitchFamily="34" charset="0"/>
              </a:defRPr>
            </a:lvl2pPr>
            <a:lvl3pPr marL="1143000" indent="-228600" defTabSz="990600">
              <a:spcBef>
                <a:spcPct val="30000"/>
              </a:spcBef>
              <a:defRPr>
                <a:solidFill>
                  <a:schemeClr val="tx1"/>
                </a:solidFill>
                <a:latin typeface="Arial" panose="020B0604020202020204" pitchFamily="34" charset="0"/>
                <a:cs typeface="Tahoma" panose="020B0604030504040204" pitchFamily="34" charset="0"/>
              </a:defRPr>
            </a:lvl3pPr>
            <a:lvl4pPr marL="1600200" indent="-228600" defTabSz="990600">
              <a:spcBef>
                <a:spcPct val="30000"/>
              </a:spcBef>
              <a:defRPr>
                <a:solidFill>
                  <a:schemeClr val="tx1"/>
                </a:solidFill>
                <a:latin typeface="Arial" panose="020B0604020202020204" pitchFamily="34" charset="0"/>
                <a:cs typeface="Tahoma" panose="020B0604030504040204" pitchFamily="34" charset="0"/>
              </a:defRPr>
            </a:lvl4pPr>
            <a:lvl5pPr marL="2057400" indent="-228600" defTabSz="990600">
              <a:spcBef>
                <a:spcPct val="30000"/>
              </a:spcBef>
              <a:defRPr>
                <a:solidFill>
                  <a:schemeClr val="tx1"/>
                </a:solidFill>
                <a:latin typeface="Arial" panose="020B0604020202020204" pitchFamily="34" charset="0"/>
                <a:cs typeface="Tahoma" panose="020B0604030504040204" pitchFamily="34" charset="0"/>
              </a:defRPr>
            </a:lvl5pPr>
            <a:lvl6pPr marL="2514600" indent="-228600" defTabSz="990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6pPr>
            <a:lvl7pPr marL="2971800" indent="-228600" defTabSz="990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7pPr>
            <a:lvl8pPr marL="3429000" indent="-228600" defTabSz="990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8pPr>
            <a:lvl9pPr marL="3886200" indent="-228600" defTabSz="990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9pPr>
          </a:lstStyle>
          <a:p>
            <a:pPr>
              <a:spcBef>
                <a:spcPct val="0"/>
              </a:spcBef>
            </a:pPr>
            <a:fld id="{AEA44C36-9788-44BB-8960-D6B2CDD5560F}" type="slidenum">
              <a:rPr lang="en-US" altLang="th-TH" smtClean="0">
                <a:cs typeface="Angsana New" panose="02020603050405020304" pitchFamily="18" charset="-34"/>
              </a:rPr>
              <a:pPr>
                <a:spcBef>
                  <a:spcPct val="0"/>
                </a:spcBef>
              </a:pPr>
              <a:t>42</a:t>
            </a:fld>
            <a:endParaRPr lang="th-TH" altLang="th-TH">
              <a:cs typeface="Angsana New" panose="02020603050405020304" pitchFamily="18" charset="-34"/>
            </a:endParaRPr>
          </a:p>
        </p:txBody>
      </p:sp>
      <p:sp>
        <p:nvSpPr>
          <p:cNvPr id="66563"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466" tIns="50732" rIns="101466" bIns="50732" anchor="b"/>
          <a:lstStyle>
            <a:lvl1pPr defTabSz="1014413">
              <a:spcBef>
                <a:spcPct val="30000"/>
              </a:spcBef>
              <a:defRPr>
                <a:solidFill>
                  <a:schemeClr val="tx1"/>
                </a:solidFill>
                <a:latin typeface="Arial" panose="020B0604020202020204" pitchFamily="34" charset="0"/>
                <a:cs typeface="Tahoma" panose="020B0604030504040204" pitchFamily="34" charset="0"/>
              </a:defRPr>
            </a:lvl1pPr>
            <a:lvl2pPr marL="742950" indent="-285750" defTabSz="1014413">
              <a:spcBef>
                <a:spcPct val="30000"/>
              </a:spcBef>
              <a:defRPr>
                <a:solidFill>
                  <a:schemeClr val="tx1"/>
                </a:solidFill>
                <a:latin typeface="Arial" panose="020B0604020202020204" pitchFamily="34" charset="0"/>
                <a:cs typeface="Tahoma" panose="020B0604030504040204" pitchFamily="34" charset="0"/>
              </a:defRPr>
            </a:lvl2pPr>
            <a:lvl3pPr marL="1143000" indent="-228600" defTabSz="1014413">
              <a:spcBef>
                <a:spcPct val="30000"/>
              </a:spcBef>
              <a:defRPr>
                <a:solidFill>
                  <a:schemeClr val="tx1"/>
                </a:solidFill>
                <a:latin typeface="Arial" panose="020B0604020202020204" pitchFamily="34" charset="0"/>
                <a:cs typeface="Tahoma" panose="020B0604030504040204" pitchFamily="34" charset="0"/>
              </a:defRPr>
            </a:lvl3pPr>
            <a:lvl4pPr marL="1600200" indent="-228600" defTabSz="1014413">
              <a:spcBef>
                <a:spcPct val="30000"/>
              </a:spcBef>
              <a:defRPr>
                <a:solidFill>
                  <a:schemeClr val="tx1"/>
                </a:solidFill>
                <a:latin typeface="Arial" panose="020B0604020202020204" pitchFamily="34" charset="0"/>
                <a:cs typeface="Tahoma" panose="020B0604030504040204" pitchFamily="34" charset="0"/>
              </a:defRPr>
            </a:lvl4pPr>
            <a:lvl5pPr marL="2057400" indent="-228600" defTabSz="1014413">
              <a:spcBef>
                <a:spcPct val="30000"/>
              </a:spcBef>
              <a:defRPr>
                <a:solidFill>
                  <a:schemeClr val="tx1"/>
                </a:solidFill>
                <a:latin typeface="Arial" panose="020B0604020202020204" pitchFamily="34" charset="0"/>
                <a:cs typeface="Tahoma" panose="020B0604030504040204" pitchFamily="34" charset="0"/>
              </a:defRPr>
            </a:lvl5pPr>
            <a:lvl6pPr marL="2514600" indent="-228600" defTabSz="1014413"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6pPr>
            <a:lvl7pPr marL="2971800" indent="-228600" defTabSz="1014413"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7pPr>
            <a:lvl8pPr marL="3429000" indent="-228600" defTabSz="1014413"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8pPr>
            <a:lvl9pPr marL="3886200" indent="-228600" defTabSz="1014413"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9pPr>
          </a:lstStyle>
          <a:p>
            <a:pPr algn="r" eaLnBrk="1" hangingPunct="1">
              <a:spcBef>
                <a:spcPct val="0"/>
              </a:spcBef>
            </a:pPr>
            <a:fld id="{84FE77DF-0F6B-4C0D-B18D-FAD80ABB8DD2}" type="slidenum">
              <a:rPr lang="en-US" altLang="th-TH" sz="1300">
                <a:cs typeface="Angsana New" panose="02020603050405020304" pitchFamily="18" charset="-34"/>
              </a:rPr>
              <a:pPr algn="r" eaLnBrk="1" hangingPunct="1">
                <a:spcBef>
                  <a:spcPct val="0"/>
                </a:spcBef>
              </a:pPr>
              <a:t>42</a:t>
            </a:fld>
            <a:endParaRPr lang="th-TH" altLang="th-TH" sz="1300">
              <a:cs typeface="Angsana New" panose="02020603050405020304" pitchFamily="18" charset="-34"/>
            </a:endParaRPr>
          </a:p>
        </p:txBody>
      </p:sp>
      <p:sp>
        <p:nvSpPr>
          <p:cNvPr id="66564" name="Rectangle 2"/>
          <p:cNvSpPr>
            <a:spLocks noGrp="1" noRot="1" noChangeAspect="1" noChangeArrowheads="1" noTextEdit="1"/>
          </p:cNvSpPr>
          <p:nvPr>
            <p:ph type="sldImg"/>
          </p:nvPr>
        </p:nvSpPr>
        <p:spPr>
          <a:xfrm>
            <a:off x="139700" y="765175"/>
            <a:ext cx="6823075" cy="3838575"/>
          </a:xfrm>
          <a:ln/>
        </p:spPr>
      </p:sp>
      <p:sp>
        <p:nvSpPr>
          <p:cNvPr id="66565" name="Rectangle 3"/>
          <p:cNvSpPr>
            <a:spLocks noGrp="1" noChangeArrowheads="1"/>
          </p:cNvSpPr>
          <p:nvPr>
            <p:ph type="body" idx="1"/>
          </p:nvPr>
        </p:nvSpPr>
        <p:spPr>
          <a:xfrm>
            <a:off x="709613" y="4859338"/>
            <a:ext cx="5680075" cy="4610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466" tIns="50732" rIns="101466" bIns="50732"/>
          <a:lstStyle/>
          <a:p>
            <a:pPr eaLnBrk="1" hangingPunct="1"/>
            <a:endParaRPr lang="en-US" altLang="th-TH" sz="2800"/>
          </a:p>
        </p:txBody>
      </p:sp>
    </p:spTree>
    <p:extLst>
      <p:ext uri="{BB962C8B-B14F-4D97-AF65-F5344CB8AC3E}">
        <p14:creationId xmlns:p14="http://schemas.microsoft.com/office/powerpoint/2010/main" val="12397164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a:solidFill>
                  <a:schemeClr val="tx1"/>
                </a:solidFill>
                <a:latin typeface="Arial" panose="020B0604020202020204" pitchFamily="34" charset="0"/>
                <a:cs typeface="Tahoma" panose="020B0604030504040204" pitchFamily="34" charset="0"/>
              </a:defRPr>
            </a:lvl1pPr>
            <a:lvl2pPr marL="742950" indent="-285750" defTabSz="990600">
              <a:spcBef>
                <a:spcPct val="30000"/>
              </a:spcBef>
              <a:defRPr>
                <a:solidFill>
                  <a:schemeClr val="tx1"/>
                </a:solidFill>
                <a:latin typeface="Arial" panose="020B0604020202020204" pitchFamily="34" charset="0"/>
                <a:cs typeface="Tahoma" panose="020B0604030504040204" pitchFamily="34" charset="0"/>
              </a:defRPr>
            </a:lvl2pPr>
            <a:lvl3pPr marL="1143000" indent="-228600" defTabSz="990600">
              <a:spcBef>
                <a:spcPct val="30000"/>
              </a:spcBef>
              <a:defRPr>
                <a:solidFill>
                  <a:schemeClr val="tx1"/>
                </a:solidFill>
                <a:latin typeface="Arial" panose="020B0604020202020204" pitchFamily="34" charset="0"/>
                <a:cs typeface="Tahoma" panose="020B0604030504040204" pitchFamily="34" charset="0"/>
              </a:defRPr>
            </a:lvl3pPr>
            <a:lvl4pPr marL="1600200" indent="-228600" defTabSz="990600">
              <a:spcBef>
                <a:spcPct val="30000"/>
              </a:spcBef>
              <a:defRPr>
                <a:solidFill>
                  <a:schemeClr val="tx1"/>
                </a:solidFill>
                <a:latin typeface="Arial" panose="020B0604020202020204" pitchFamily="34" charset="0"/>
                <a:cs typeface="Tahoma" panose="020B0604030504040204" pitchFamily="34" charset="0"/>
              </a:defRPr>
            </a:lvl4pPr>
            <a:lvl5pPr marL="2057400" indent="-228600" defTabSz="990600">
              <a:spcBef>
                <a:spcPct val="30000"/>
              </a:spcBef>
              <a:defRPr>
                <a:solidFill>
                  <a:schemeClr val="tx1"/>
                </a:solidFill>
                <a:latin typeface="Arial" panose="020B0604020202020204" pitchFamily="34" charset="0"/>
                <a:cs typeface="Tahoma" panose="020B0604030504040204" pitchFamily="34" charset="0"/>
              </a:defRPr>
            </a:lvl5pPr>
            <a:lvl6pPr marL="2514600" indent="-228600" defTabSz="990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6pPr>
            <a:lvl7pPr marL="2971800" indent="-228600" defTabSz="990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7pPr>
            <a:lvl8pPr marL="3429000" indent="-228600" defTabSz="990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8pPr>
            <a:lvl9pPr marL="3886200" indent="-228600" defTabSz="990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9pPr>
          </a:lstStyle>
          <a:p>
            <a:pPr>
              <a:spcBef>
                <a:spcPct val="0"/>
              </a:spcBef>
            </a:pPr>
            <a:fld id="{0F85507C-D243-4BE0-88BE-8A14AA44011B}" type="slidenum">
              <a:rPr lang="en-US" altLang="th-TH" smtClean="0">
                <a:cs typeface="Angsana New" panose="02020603050405020304" pitchFamily="18" charset="-34"/>
              </a:rPr>
              <a:pPr>
                <a:spcBef>
                  <a:spcPct val="0"/>
                </a:spcBef>
              </a:pPr>
              <a:t>55</a:t>
            </a:fld>
            <a:endParaRPr lang="th-TH" altLang="th-TH">
              <a:cs typeface="Angsana New" panose="02020603050405020304" pitchFamily="18" charset="-34"/>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xfrm>
            <a:off x="709613" y="4859338"/>
            <a:ext cx="5680075" cy="4606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h-TH"/>
          </a:p>
        </p:txBody>
      </p:sp>
    </p:spTree>
    <p:extLst>
      <p:ext uri="{BB962C8B-B14F-4D97-AF65-F5344CB8AC3E}">
        <p14:creationId xmlns:p14="http://schemas.microsoft.com/office/powerpoint/2010/main" val="24070881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a:solidFill>
                  <a:schemeClr val="tx1"/>
                </a:solidFill>
                <a:latin typeface="Arial" panose="020B0604020202020204" pitchFamily="34" charset="0"/>
                <a:cs typeface="Tahoma" panose="020B0604030504040204" pitchFamily="34" charset="0"/>
              </a:defRPr>
            </a:lvl1pPr>
            <a:lvl2pPr marL="742950" indent="-285750" defTabSz="990600">
              <a:spcBef>
                <a:spcPct val="30000"/>
              </a:spcBef>
              <a:defRPr>
                <a:solidFill>
                  <a:schemeClr val="tx1"/>
                </a:solidFill>
                <a:latin typeface="Arial" panose="020B0604020202020204" pitchFamily="34" charset="0"/>
                <a:cs typeface="Tahoma" panose="020B0604030504040204" pitchFamily="34" charset="0"/>
              </a:defRPr>
            </a:lvl2pPr>
            <a:lvl3pPr marL="1143000" indent="-228600" defTabSz="990600">
              <a:spcBef>
                <a:spcPct val="30000"/>
              </a:spcBef>
              <a:defRPr>
                <a:solidFill>
                  <a:schemeClr val="tx1"/>
                </a:solidFill>
                <a:latin typeface="Arial" panose="020B0604020202020204" pitchFamily="34" charset="0"/>
                <a:cs typeface="Tahoma" panose="020B0604030504040204" pitchFamily="34" charset="0"/>
              </a:defRPr>
            </a:lvl3pPr>
            <a:lvl4pPr marL="1600200" indent="-228600" defTabSz="990600">
              <a:spcBef>
                <a:spcPct val="30000"/>
              </a:spcBef>
              <a:defRPr>
                <a:solidFill>
                  <a:schemeClr val="tx1"/>
                </a:solidFill>
                <a:latin typeface="Arial" panose="020B0604020202020204" pitchFamily="34" charset="0"/>
                <a:cs typeface="Tahoma" panose="020B0604030504040204" pitchFamily="34" charset="0"/>
              </a:defRPr>
            </a:lvl4pPr>
            <a:lvl5pPr marL="2057400" indent="-228600" defTabSz="990600">
              <a:spcBef>
                <a:spcPct val="30000"/>
              </a:spcBef>
              <a:defRPr>
                <a:solidFill>
                  <a:schemeClr val="tx1"/>
                </a:solidFill>
                <a:latin typeface="Arial" panose="020B0604020202020204" pitchFamily="34" charset="0"/>
                <a:cs typeface="Tahoma" panose="020B0604030504040204" pitchFamily="34" charset="0"/>
              </a:defRPr>
            </a:lvl5pPr>
            <a:lvl6pPr marL="2514600" indent="-228600" defTabSz="990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6pPr>
            <a:lvl7pPr marL="2971800" indent="-228600" defTabSz="990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7pPr>
            <a:lvl8pPr marL="3429000" indent="-228600" defTabSz="990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8pPr>
            <a:lvl9pPr marL="3886200" indent="-228600" defTabSz="990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9pPr>
          </a:lstStyle>
          <a:p>
            <a:pPr>
              <a:spcBef>
                <a:spcPct val="0"/>
              </a:spcBef>
            </a:pPr>
            <a:fld id="{1AE5C65C-DCEB-4C1E-A861-AF621434AFD5}" type="slidenum">
              <a:rPr lang="en-US" altLang="th-TH" smtClean="0">
                <a:cs typeface="Angsana New" panose="02020603050405020304" pitchFamily="18" charset="-34"/>
              </a:rPr>
              <a:pPr>
                <a:spcBef>
                  <a:spcPct val="0"/>
                </a:spcBef>
              </a:pPr>
              <a:t>68</a:t>
            </a:fld>
            <a:endParaRPr lang="th-TH" altLang="th-TH">
              <a:cs typeface="Angsana New" panose="02020603050405020304" pitchFamily="18" charset="-34"/>
            </a:endParaRPr>
          </a:p>
        </p:txBody>
      </p:sp>
      <p:sp>
        <p:nvSpPr>
          <p:cNvPr id="95235"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466" tIns="50732" rIns="101466" bIns="50732" anchor="b"/>
          <a:lstStyle>
            <a:lvl1pPr defTabSz="1014413">
              <a:spcBef>
                <a:spcPct val="30000"/>
              </a:spcBef>
              <a:defRPr>
                <a:solidFill>
                  <a:schemeClr val="tx1"/>
                </a:solidFill>
                <a:latin typeface="Arial" panose="020B0604020202020204" pitchFamily="34" charset="0"/>
                <a:cs typeface="Tahoma" panose="020B0604030504040204" pitchFamily="34" charset="0"/>
              </a:defRPr>
            </a:lvl1pPr>
            <a:lvl2pPr marL="742950" indent="-285750" defTabSz="1014413">
              <a:spcBef>
                <a:spcPct val="30000"/>
              </a:spcBef>
              <a:defRPr>
                <a:solidFill>
                  <a:schemeClr val="tx1"/>
                </a:solidFill>
                <a:latin typeface="Arial" panose="020B0604020202020204" pitchFamily="34" charset="0"/>
                <a:cs typeface="Tahoma" panose="020B0604030504040204" pitchFamily="34" charset="0"/>
              </a:defRPr>
            </a:lvl2pPr>
            <a:lvl3pPr marL="1143000" indent="-228600" defTabSz="1014413">
              <a:spcBef>
                <a:spcPct val="30000"/>
              </a:spcBef>
              <a:defRPr>
                <a:solidFill>
                  <a:schemeClr val="tx1"/>
                </a:solidFill>
                <a:latin typeface="Arial" panose="020B0604020202020204" pitchFamily="34" charset="0"/>
                <a:cs typeface="Tahoma" panose="020B0604030504040204" pitchFamily="34" charset="0"/>
              </a:defRPr>
            </a:lvl3pPr>
            <a:lvl4pPr marL="1600200" indent="-228600" defTabSz="1014413">
              <a:spcBef>
                <a:spcPct val="30000"/>
              </a:spcBef>
              <a:defRPr>
                <a:solidFill>
                  <a:schemeClr val="tx1"/>
                </a:solidFill>
                <a:latin typeface="Arial" panose="020B0604020202020204" pitchFamily="34" charset="0"/>
                <a:cs typeface="Tahoma" panose="020B0604030504040204" pitchFamily="34" charset="0"/>
              </a:defRPr>
            </a:lvl4pPr>
            <a:lvl5pPr marL="2057400" indent="-228600" defTabSz="1014413">
              <a:spcBef>
                <a:spcPct val="30000"/>
              </a:spcBef>
              <a:defRPr>
                <a:solidFill>
                  <a:schemeClr val="tx1"/>
                </a:solidFill>
                <a:latin typeface="Arial" panose="020B0604020202020204" pitchFamily="34" charset="0"/>
                <a:cs typeface="Tahoma" panose="020B0604030504040204" pitchFamily="34" charset="0"/>
              </a:defRPr>
            </a:lvl5pPr>
            <a:lvl6pPr marL="2514600" indent="-228600" defTabSz="1014413"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6pPr>
            <a:lvl7pPr marL="2971800" indent="-228600" defTabSz="1014413"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7pPr>
            <a:lvl8pPr marL="3429000" indent="-228600" defTabSz="1014413"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8pPr>
            <a:lvl9pPr marL="3886200" indent="-228600" defTabSz="1014413"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9pPr>
          </a:lstStyle>
          <a:p>
            <a:pPr algn="r" eaLnBrk="1" hangingPunct="1">
              <a:spcBef>
                <a:spcPct val="0"/>
              </a:spcBef>
            </a:pPr>
            <a:fld id="{D7A3F679-8C14-4A94-B21B-F71B50B1275F}" type="slidenum">
              <a:rPr lang="en-US" altLang="th-TH" sz="1300">
                <a:cs typeface="Angsana New" panose="02020603050405020304" pitchFamily="18" charset="-34"/>
              </a:rPr>
              <a:pPr algn="r" eaLnBrk="1" hangingPunct="1">
                <a:spcBef>
                  <a:spcPct val="0"/>
                </a:spcBef>
              </a:pPr>
              <a:t>68</a:t>
            </a:fld>
            <a:endParaRPr lang="th-TH" altLang="th-TH" sz="1300">
              <a:cs typeface="Angsana New" panose="02020603050405020304" pitchFamily="18" charset="-34"/>
            </a:endParaRPr>
          </a:p>
        </p:txBody>
      </p:sp>
      <p:sp>
        <p:nvSpPr>
          <p:cNvPr id="95236" name="Rectangle 2"/>
          <p:cNvSpPr>
            <a:spLocks noGrp="1" noRot="1" noChangeAspect="1" noChangeArrowheads="1" noTextEdit="1"/>
          </p:cNvSpPr>
          <p:nvPr>
            <p:ph type="sldImg"/>
          </p:nvPr>
        </p:nvSpPr>
        <p:spPr>
          <a:xfrm>
            <a:off x="139700" y="765175"/>
            <a:ext cx="6823075" cy="3838575"/>
          </a:xfrm>
          <a:ln/>
        </p:spPr>
      </p:sp>
      <p:sp>
        <p:nvSpPr>
          <p:cNvPr id="95237" name="Rectangle 3"/>
          <p:cNvSpPr>
            <a:spLocks noGrp="1" noChangeArrowheads="1"/>
          </p:cNvSpPr>
          <p:nvPr>
            <p:ph type="body" idx="1"/>
          </p:nvPr>
        </p:nvSpPr>
        <p:spPr>
          <a:xfrm>
            <a:off x="709613" y="4859338"/>
            <a:ext cx="5680075" cy="4610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466" tIns="50732" rIns="101466" bIns="50732"/>
          <a:lstStyle/>
          <a:p>
            <a:pPr eaLnBrk="1" hangingPunct="1"/>
            <a:endParaRPr lang="en-US" altLang="th-TH" sz="2800"/>
          </a:p>
        </p:txBody>
      </p:sp>
    </p:spTree>
    <p:extLst>
      <p:ext uri="{BB962C8B-B14F-4D97-AF65-F5344CB8AC3E}">
        <p14:creationId xmlns:p14="http://schemas.microsoft.com/office/powerpoint/2010/main" val="5829286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a:solidFill>
                  <a:schemeClr val="tx1"/>
                </a:solidFill>
                <a:latin typeface="Arial" panose="020B0604020202020204" pitchFamily="34" charset="0"/>
                <a:cs typeface="Tahoma" panose="020B0604030504040204" pitchFamily="34" charset="0"/>
              </a:defRPr>
            </a:lvl1pPr>
            <a:lvl2pPr marL="742950" indent="-285750" defTabSz="990600">
              <a:spcBef>
                <a:spcPct val="30000"/>
              </a:spcBef>
              <a:defRPr>
                <a:solidFill>
                  <a:schemeClr val="tx1"/>
                </a:solidFill>
                <a:latin typeface="Arial" panose="020B0604020202020204" pitchFamily="34" charset="0"/>
                <a:cs typeface="Tahoma" panose="020B0604030504040204" pitchFamily="34" charset="0"/>
              </a:defRPr>
            </a:lvl2pPr>
            <a:lvl3pPr marL="1143000" indent="-228600" defTabSz="990600">
              <a:spcBef>
                <a:spcPct val="30000"/>
              </a:spcBef>
              <a:defRPr>
                <a:solidFill>
                  <a:schemeClr val="tx1"/>
                </a:solidFill>
                <a:latin typeface="Arial" panose="020B0604020202020204" pitchFamily="34" charset="0"/>
                <a:cs typeface="Tahoma" panose="020B0604030504040204" pitchFamily="34" charset="0"/>
              </a:defRPr>
            </a:lvl3pPr>
            <a:lvl4pPr marL="1600200" indent="-228600" defTabSz="990600">
              <a:spcBef>
                <a:spcPct val="30000"/>
              </a:spcBef>
              <a:defRPr>
                <a:solidFill>
                  <a:schemeClr val="tx1"/>
                </a:solidFill>
                <a:latin typeface="Arial" panose="020B0604020202020204" pitchFamily="34" charset="0"/>
                <a:cs typeface="Tahoma" panose="020B0604030504040204" pitchFamily="34" charset="0"/>
              </a:defRPr>
            </a:lvl4pPr>
            <a:lvl5pPr marL="2057400" indent="-228600" defTabSz="990600">
              <a:spcBef>
                <a:spcPct val="30000"/>
              </a:spcBef>
              <a:defRPr>
                <a:solidFill>
                  <a:schemeClr val="tx1"/>
                </a:solidFill>
                <a:latin typeface="Arial" panose="020B0604020202020204" pitchFamily="34" charset="0"/>
                <a:cs typeface="Tahoma" panose="020B0604030504040204" pitchFamily="34" charset="0"/>
              </a:defRPr>
            </a:lvl5pPr>
            <a:lvl6pPr marL="2514600" indent="-228600" defTabSz="990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6pPr>
            <a:lvl7pPr marL="2971800" indent="-228600" defTabSz="990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7pPr>
            <a:lvl8pPr marL="3429000" indent="-228600" defTabSz="990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8pPr>
            <a:lvl9pPr marL="3886200" indent="-228600" defTabSz="990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9pPr>
          </a:lstStyle>
          <a:p>
            <a:pPr>
              <a:spcBef>
                <a:spcPct val="0"/>
              </a:spcBef>
            </a:pPr>
            <a:fld id="{9CF7D5DE-9770-4D07-B4C6-EF968301E125}" type="slidenum">
              <a:rPr lang="en-US" altLang="th-TH" smtClean="0">
                <a:cs typeface="Angsana New" panose="02020603050405020304" pitchFamily="18" charset="-34"/>
              </a:rPr>
              <a:pPr>
                <a:spcBef>
                  <a:spcPct val="0"/>
                </a:spcBef>
              </a:pPr>
              <a:t>69</a:t>
            </a:fld>
            <a:endParaRPr lang="th-TH" altLang="th-TH">
              <a:cs typeface="Angsana New" panose="02020603050405020304" pitchFamily="18" charset="-34"/>
            </a:endParaRPr>
          </a:p>
        </p:txBody>
      </p:sp>
      <p:sp>
        <p:nvSpPr>
          <p:cNvPr id="97283"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466" tIns="50732" rIns="101466" bIns="50732" anchor="b"/>
          <a:lstStyle>
            <a:lvl1pPr defTabSz="1014413">
              <a:spcBef>
                <a:spcPct val="30000"/>
              </a:spcBef>
              <a:defRPr>
                <a:solidFill>
                  <a:schemeClr val="tx1"/>
                </a:solidFill>
                <a:latin typeface="Arial" panose="020B0604020202020204" pitchFamily="34" charset="0"/>
                <a:cs typeface="Tahoma" panose="020B0604030504040204" pitchFamily="34" charset="0"/>
              </a:defRPr>
            </a:lvl1pPr>
            <a:lvl2pPr marL="742950" indent="-285750" defTabSz="1014413">
              <a:spcBef>
                <a:spcPct val="30000"/>
              </a:spcBef>
              <a:defRPr>
                <a:solidFill>
                  <a:schemeClr val="tx1"/>
                </a:solidFill>
                <a:latin typeface="Arial" panose="020B0604020202020204" pitchFamily="34" charset="0"/>
                <a:cs typeface="Tahoma" panose="020B0604030504040204" pitchFamily="34" charset="0"/>
              </a:defRPr>
            </a:lvl2pPr>
            <a:lvl3pPr marL="1143000" indent="-228600" defTabSz="1014413">
              <a:spcBef>
                <a:spcPct val="30000"/>
              </a:spcBef>
              <a:defRPr>
                <a:solidFill>
                  <a:schemeClr val="tx1"/>
                </a:solidFill>
                <a:latin typeface="Arial" panose="020B0604020202020204" pitchFamily="34" charset="0"/>
                <a:cs typeface="Tahoma" panose="020B0604030504040204" pitchFamily="34" charset="0"/>
              </a:defRPr>
            </a:lvl3pPr>
            <a:lvl4pPr marL="1600200" indent="-228600" defTabSz="1014413">
              <a:spcBef>
                <a:spcPct val="30000"/>
              </a:spcBef>
              <a:defRPr>
                <a:solidFill>
                  <a:schemeClr val="tx1"/>
                </a:solidFill>
                <a:latin typeface="Arial" panose="020B0604020202020204" pitchFamily="34" charset="0"/>
                <a:cs typeface="Tahoma" panose="020B0604030504040204" pitchFamily="34" charset="0"/>
              </a:defRPr>
            </a:lvl4pPr>
            <a:lvl5pPr marL="2057400" indent="-228600" defTabSz="1014413">
              <a:spcBef>
                <a:spcPct val="30000"/>
              </a:spcBef>
              <a:defRPr>
                <a:solidFill>
                  <a:schemeClr val="tx1"/>
                </a:solidFill>
                <a:latin typeface="Arial" panose="020B0604020202020204" pitchFamily="34" charset="0"/>
                <a:cs typeface="Tahoma" panose="020B0604030504040204" pitchFamily="34" charset="0"/>
              </a:defRPr>
            </a:lvl5pPr>
            <a:lvl6pPr marL="2514600" indent="-228600" defTabSz="1014413"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6pPr>
            <a:lvl7pPr marL="2971800" indent="-228600" defTabSz="1014413"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7pPr>
            <a:lvl8pPr marL="3429000" indent="-228600" defTabSz="1014413"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8pPr>
            <a:lvl9pPr marL="3886200" indent="-228600" defTabSz="1014413"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9pPr>
          </a:lstStyle>
          <a:p>
            <a:pPr algn="r" eaLnBrk="1" hangingPunct="1">
              <a:spcBef>
                <a:spcPct val="0"/>
              </a:spcBef>
            </a:pPr>
            <a:fld id="{4D532DC8-675D-49CD-B0E2-8F8E95C79882}" type="slidenum">
              <a:rPr lang="en-US" altLang="th-TH" sz="1300">
                <a:cs typeface="Angsana New" panose="02020603050405020304" pitchFamily="18" charset="-34"/>
              </a:rPr>
              <a:pPr algn="r" eaLnBrk="1" hangingPunct="1">
                <a:spcBef>
                  <a:spcPct val="0"/>
                </a:spcBef>
              </a:pPr>
              <a:t>69</a:t>
            </a:fld>
            <a:endParaRPr lang="th-TH" altLang="th-TH" sz="1300">
              <a:cs typeface="Angsana New" panose="02020603050405020304" pitchFamily="18" charset="-34"/>
            </a:endParaRPr>
          </a:p>
        </p:txBody>
      </p:sp>
      <p:sp>
        <p:nvSpPr>
          <p:cNvPr id="97284" name="Rectangle 2"/>
          <p:cNvSpPr>
            <a:spLocks noGrp="1" noRot="1" noChangeAspect="1" noChangeArrowheads="1" noTextEdit="1"/>
          </p:cNvSpPr>
          <p:nvPr>
            <p:ph type="sldImg"/>
          </p:nvPr>
        </p:nvSpPr>
        <p:spPr>
          <a:xfrm>
            <a:off x="139700" y="765175"/>
            <a:ext cx="6823075" cy="3838575"/>
          </a:xfrm>
          <a:ln/>
        </p:spPr>
      </p:sp>
      <p:sp>
        <p:nvSpPr>
          <p:cNvPr id="97285" name="Rectangle 3"/>
          <p:cNvSpPr>
            <a:spLocks noGrp="1" noChangeArrowheads="1"/>
          </p:cNvSpPr>
          <p:nvPr>
            <p:ph type="body" idx="1"/>
          </p:nvPr>
        </p:nvSpPr>
        <p:spPr>
          <a:xfrm>
            <a:off x="709613" y="4859338"/>
            <a:ext cx="5680075" cy="4610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466" tIns="50732" rIns="101466" bIns="50732"/>
          <a:lstStyle/>
          <a:p>
            <a:pPr eaLnBrk="1" hangingPunct="1"/>
            <a:endParaRPr lang="en-US" altLang="th-TH" sz="2800"/>
          </a:p>
        </p:txBody>
      </p:sp>
    </p:spTree>
    <p:extLst>
      <p:ext uri="{BB962C8B-B14F-4D97-AF65-F5344CB8AC3E}">
        <p14:creationId xmlns:p14="http://schemas.microsoft.com/office/powerpoint/2010/main" val="21496567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a:solidFill>
                  <a:schemeClr val="tx1"/>
                </a:solidFill>
                <a:latin typeface="Arial" panose="020B0604020202020204" pitchFamily="34" charset="0"/>
                <a:cs typeface="Tahoma" panose="020B0604030504040204" pitchFamily="34" charset="0"/>
              </a:defRPr>
            </a:lvl1pPr>
            <a:lvl2pPr marL="742950" indent="-285750" defTabSz="990600">
              <a:spcBef>
                <a:spcPct val="30000"/>
              </a:spcBef>
              <a:defRPr>
                <a:solidFill>
                  <a:schemeClr val="tx1"/>
                </a:solidFill>
                <a:latin typeface="Arial" panose="020B0604020202020204" pitchFamily="34" charset="0"/>
                <a:cs typeface="Tahoma" panose="020B0604030504040204" pitchFamily="34" charset="0"/>
              </a:defRPr>
            </a:lvl2pPr>
            <a:lvl3pPr marL="1143000" indent="-228600" defTabSz="990600">
              <a:spcBef>
                <a:spcPct val="30000"/>
              </a:spcBef>
              <a:defRPr>
                <a:solidFill>
                  <a:schemeClr val="tx1"/>
                </a:solidFill>
                <a:latin typeface="Arial" panose="020B0604020202020204" pitchFamily="34" charset="0"/>
                <a:cs typeface="Tahoma" panose="020B0604030504040204" pitchFamily="34" charset="0"/>
              </a:defRPr>
            </a:lvl3pPr>
            <a:lvl4pPr marL="1600200" indent="-228600" defTabSz="990600">
              <a:spcBef>
                <a:spcPct val="30000"/>
              </a:spcBef>
              <a:defRPr>
                <a:solidFill>
                  <a:schemeClr val="tx1"/>
                </a:solidFill>
                <a:latin typeface="Arial" panose="020B0604020202020204" pitchFamily="34" charset="0"/>
                <a:cs typeface="Tahoma" panose="020B0604030504040204" pitchFamily="34" charset="0"/>
              </a:defRPr>
            </a:lvl4pPr>
            <a:lvl5pPr marL="2057400" indent="-228600" defTabSz="990600">
              <a:spcBef>
                <a:spcPct val="30000"/>
              </a:spcBef>
              <a:defRPr>
                <a:solidFill>
                  <a:schemeClr val="tx1"/>
                </a:solidFill>
                <a:latin typeface="Arial" panose="020B0604020202020204" pitchFamily="34" charset="0"/>
                <a:cs typeface="Tahoma" panose="020B0604030504040204" pitchFamily="34" charset="0"/>
              </a:defRPr>
            </a:lvl5pPr>
            <a:lvl6pPr marL="2514600" indent="-228600" defTabSz="990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6pPr>
            <a:lvl7pPr marL="2971800" indent="-228600" defTabSz="990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7pPr>
            <a:lvl8pPr marL="3429000" indent="-228600" defTabSz="990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8pPr>
            <a:lvl9pPr marL="3886200" indent="-228600" defTabSz="990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9pPr>
          </a:lstStyle>
          <a:p>
            <a:pPr>
              <a:spcBef>
                <a:spcPct val="0"/>
              </a:spcBef>
            </a:pPr>
            <a:fld id="{AF1CB975-3168-4E47-88DF-BB2EBB49F3BA}" type="slidenum">
              <a:rPr lang="en-US" altLang="th-TH" smtClean="0">
                <a:cs typeface="Angsana New" panose="02020603050405020304" pitchFamily="18" charset="-34"/>
              </a:rPr>
              <a:pPr>
                <a:spcBef>
                  <a:spcPct val="0"/>
                </a:spcBef>
              </a:pPr>
              <a:t>89</a:t>
            </a:fld>
            <a:endParaRPr lang="th-TH" altLang="th-TH">
              <a:cs typeface="Angsana New" panose="02020603050405020304" pitchFamily="18" charset="-34"/>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xfrm>
            <a:off x="709613" y="4859338"/>
            <a:ext cx="5680075" cy="4606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h-TH"/>
          </a:p>
        </p:txBody>
      </p:sp>
    </p:spTree>
    <p:extLst>
      <p:ext uri="{BB962C8B-B14F-4D97-AF65-F5344CB8AC3E}">
        <p14:creationId xmlns:p14="http://schemas.microsoft.com/office/powerpoint/2010/main" val="27950298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a:solidFill>
                  <a:schemeClr val="tx1"/>
                </a:solidFill>
                <a:latin typeface="Arial" panose="020B0604020202020204" pitchFamily="34" charset="0"/>
                <a:cs typeface="Tahoma" panose="020B0604030504040204" pitchFamily="34" charset="0"/>
              </a:defRPr>
            </a:lvl1pPr>
            <a:lvl2pPr marL="742950" indent="-285750" defTabSz="990600">
              <a:spcBef>
                <a:spcPct val="30000"/>
              </a:spcBef>
              <a:defRPr>
                <a:solidFill>
                  <a:schemeClr val="tx1"/>
                </a:solidFill>
                <a:latin typeface="Arial" panose="020B0604020202020204" pitchFamily="34" charset="0"/>
                <a:cs typeface="Tahoma" panose="020B0604030504040204" pitchFamily="34" charset="0"/>
              </a:defRPr>
            </a:lvl2pPr>
            <a:lvl3pPr marL="1143000" indent="-228600" defTabSz="990600">
              <a:spcBef>
                <a:spcPct val="30000"/>
              </a:spcBef>
              <a:defRPr>
                <a:solidFill>
                  <a:schemeClr val="tx1"/>
                </a:solidFill>
                <a:latin typeface="Arial" panose="020B0604020202020204" pitchFamily="34" charset="0"/>
                <a:cs typeface="Tahoma" panose="020B0604030504040204" pitchFamily="34" charset="0"/>
              </a:defRPr>
            </a:lvl3pPr>
            <a:lvl4pPr marL="1600200" indent="-228600" defTabSz="990600">
              <a:spcBef>
                <a:spcPct val="30000"/>
              </a:spcBef>
              <a:defRPr>
                <a:solidFill>
                  <a:schemeClr val="tx1"/>
                </a:solidFill>
                <a:latin typeface="Arial" panose="020B0604020202020204" pitchFamily="34" charset="0"/>
                <a:cs typeface="Tahoma" panose="020B0604030504040204" pitchFamily="34" charset="0"/>
              </a:defRPr>
            </a:lvl4pPr>
            <a:lvl5pPr marL="2057400" indent="-228600" defTabSz="990600">
              <a:spcBef>
                <a:spcPct val="30000"/>
              </a:spcBef>
              <a:defRPr>
                <a:solidFill>
                  <a:schemeClr val="tx1"/>
                </a:solidFill>
                <a:latin typeface="Arial" panose="020B0604020202020204" pitchFamily="34" charset="0"/>
                <a:cs typeface="Tahoma" panose="020B0604030504040204" pitchFamily="34" charset="0"/>
              </a:defRPr>
            </a:lvl5pPr>
            <a:lvl6pPr marL="2514600" indent="-228600" defTabSz="990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6pPr>
            <a:lvl7pPr marL="2971800" indent="-228600" defTabSz="990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7pPr>
            <a:lvl8pPr marL="3429000" indent="-228600" defTabSz="990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8pPr>
            <a:lvl9pPr marL="3886200" indent="-228600" defTabSz="990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9pPr>
          </a:lstStyle>
          <a:p>
            <a:pPr>
              <a:spcBef>
                <a:spcPct val="0"/>
              </a:spcBef>
            </a:pPr>
            <a:fld id="{27BD7917-EF07-4AB2-8028-98F5D32038E6}" type="slidenum">
              <a:rPr lang="en-US" altLang="th-TH" smtClean="0">
                <a:cs typeface="Angsana New" panose="02020603050405020304" pitchFamily="18" charset="-34"/>
              </a:rPr>
              <a:pPr>
                <a:spcBef>
                  <a:spcPct val="0"/>
                </a:spcBef>
              </a:pPr>
              <a:t>90</a:t>
            </a:fld>
            <a:endParaRPr lang="th-TH" altLang="th-TH">
              <a:cs typeface="Angsana New" panose="02020603050405020304" pitchFamily="18" charset="-34"/>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xfrm>
            <a:off x="709613" y="4859338"/>
            <a:ext cx="5680075" cy="4606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h-TH"/>
          </a:p>
        </p:txBody>
      </p:sp>
    </p:spTree>
    <p:extLst>
      <p:ext uri="{BB962C8B-B14F-4D97-AF65-F5344CB8AC3E}">
        <p14:creationId xmlns:p14="http://schemas.microsoft.com/office/powerpoint/2010/main" val="13184434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a:solidFill>
                  <a:schemeClr val="tx1"/>
                </a:solidFill>
                <a:latin typeface="Arial" panose="020B0604020202020204" pitchFamily="34" charset="0"/>
                <a:cs typeface="Tahoma" panose="020B0604030504040204" pitchFamily="34" charset="0"/>
              </a:defRPr>
            </a:lvl1pPr>
            <a:lvl2pPr marL="742950" indent="-285750" defTabSz="990600">
              <a:spcBef>
                <a:spcPct val="30000"/>
              </a:spcBef>
              <a:defRPr>
                <a:solidFill>
                  <a:schemeClr val="tx1"/>
                </a:solidFill>
                <a:latin typeface="Arial" panose="020B0604020202020204" pitchFamily="34" charset="0"/>
                <a:cs typeface="Tahoma" panose="020B0604030504040204" pitchFamily="34" charset="0"/>
              </a:defRPr>
            </a:lvl2pPr>
            <a:lvl3pPr marL="1143000" indent="-228600" defTabSz="990600">
              <a:spcBef>
                <a:spcPct val="30000"/>
              </a:spcBef>
              <a:defRPr>
                <a:solidFill>
                  <a:schemeClr val="tx1"/>
                </a:solidFill>
                <a:latin typeface="Arial" panose="020B0604020202020204" pitchFamily="34" charset="0"/>
                <a:cs typeface="Tahoma" panose="020B0604030504040204" pitchFamily="34" charset="0"/>
              </a:defRPr>
            </a:lvl3pPr>
            <a:lvl4pPr marL="1600200" indent="-228600" defTabSz="990600">
              <a:spcBef>
                <a:spcPct val="30000"/>
              </a:spcBef>
              <a:defRPr>
                <a:solidFill>
                  <a:schemeClr val="tx1"/>
                </a:solidFill>
                <a:latin typeface="Arial" panose="020B0604020202020204" pitchFamily="34" charset="0"/>
                <a:cs typeface="Tahoma" panose="020B0604030504040204" pitchFamily="34" charset="0"/>
              </a:defRPr>
            </a:lvl4pPr>
            <a:lvl5pPr marL="2057400" indent="-228600" defTabSz="990600">
              <a:spcBef>
                <a:spcPct val="30000"/>
              </a:spcBef>
              <a:defRPr>
                <a:solidFill>
                  <a:schemeClr val="tx1"/>
                </a:solidFill>
                <a:latin typeface="Arial" panose="020B0604020202020204" pitchFamily="34" charset="0"/>
                <a:cs typeface="Tahoma" panose="020B0604030504040204" pitchFamily="34" charset="0"/>
              </a:defRPr>
            </a:lvl5pPr>
            <a:lvl6pPr marL="2514600" indent="-228600" defTabSz="990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6pPr>
            <a:lvl7pPr marL="2971800" indent="-228600" defTabSz="990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7pPr>
            <a:lvl8pPr marL="3429000" indent="-228600" defTabSz="990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8pPr>
            <a:lvl9pPr marL="3886200" indent="-228600" defTabSz="990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9pPr>
          </a:lstStyle>
          <a:p>
            <a:pPr>
              <a:spcBef>
                <a:spcPct val="0"/>
              </a:spcBef>
            </a:pPr>
            <a:fld id="{49277A2C-FCA5-4806-BC29-579EFD0BA5A3}" type="slidenum">
              <a:rPr lang="en-US" altLang="th-TH" smtClean="0">
                <a:cs typeface="Angsana New" panose="02020603050405020304" pitchFamily="18" charset="-34"/>
              </a:rPr>
              <a:pPr>
                <a:spcBef>
                  <a:spcPct val="0"/>
                </a:spcBef>
              </a:pPr>
              <a:t>92</a:t>
            </a:fld>
            <a:endParaRPr lang="th-TH" altLang="th-TH">
              <a:cs typeface="Angsana New" panose="02020603050405020304" pitchFamily="18" charset="-34"/>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xfrm>
            <a:off x="709613" y="4859338"/>
            <a:ext cx="5680075" cy="4606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h-TH"/>
          </a:p>
        </p:txBody>
      </p:sp>
    </p:spTree>
    <p:extLst>
      <p:ext uri="{BB962C8B-B14F-4D97-AF65-F5344CB8AC3E}">
        <p14:creationId xmlns:p14="http://schemas.microsoft.com/office/powerpoint/2010/main" val="3694540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a:solidFill>
                  <a:schemeClr val="tx1"/>
                </a:solidFill>
                <a:latin typeface="Arial" panose="020B0604020202020204" pitchFamily="34" charset="0"/>
                <a:cs typeface="Tahoma" panose="020B0604030504040204" pitchFamily="34" charset="0"/>
              </a:defRPr>
            </a:lvl1pPr>
            <a:lvl2pPr marL="742950" indent="-285750" defTabSz="990600">
              <a:spcBef>
                <a:spcPct val="30000"/>
              </a:spcBef>
              <a:defRPr>
                <a:solidFill>
                  <a:schemeClr val="tx1"/>
                </a:solidFill>
                <a:latin typeface="Arial" panose="020B0604020202020204" pitchFamily="34" charset="0"/>
                <a:cs typeface="Tahoma" panose="020B0604030504040204" pitchFamily="34" charset="0"/>
              </a:defRPr>
            </a:lvl2pPr>
            <a:lvl3pPr marL="1143000" indent="-228600" defTabSz="990600">
              <a:spcBef>
                <a:spcPct val="30000"/>
              </a:spcBef>
              <a:defRPr>
                <a:solidFill>
                  <a:schemeClr val="tx1"/>
                </a:solidFill>
                <a:latin typeface="Arial" panose="020B0604020202020204" pitchFamily="34" charset="0"/>
                <a:cs typeface="Tahoma" panose="020B0604030504040204" pitchFamily="34" charset="0"/>
              </a:defRPr>
            </a:lvl3pPr>
            <a:lvl4pPr marL="1600200" indent="-228600" defTabSz="990600">
              <a:spcBef>
                <a:spcPct val="30000"/>
              </a:spcBef>
              <a:defRPr>
                <a:solidFill>
                  <a:schemeClr val="tx1"/>
                </a:solidFill>
                <a:latin typeface="Arial" panose="020B0604020202020204" pitchFamily="34" charset="0"/>
                <a:cs typeface="Tahoma" panose="020B0604030504040204" pitchFamily="34" charset="0"/>
              </a:defRPr>
            </a:lvl4pPr>
            <a:lvl5pPr marL="2057400" indent="-228600" defTabSz="990600">
              <a:spcBef>
                <a:spcPct val="30000"/>
              </a:spcBef>
              <a:defRPr>
                <a:solidFill>
                  <a:schemeClr val="tx1"/>
                </a:solidFill>
                <a:latin typeface="Arial" panose="020B0604020202020204" pitchFamily="34" charset="0"/>
                <a:cs typeface="Tahoma" panose="020B0604030504040204" pitchFamily="34" charset="0"/>
              </a:defRPr>
            </a:lvl5pPr>
            <a:lvl6pPr marL="2514600" indent="-228600" defTabSz="990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6pPr>
            <a:lvl7pPr marL="2971800" indent="-228600" defTabSz="990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7pPr>
            <a:lvl8pPr marL="3429000" indent="-228600" defTabSz="990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8pPr>
            <a:lvl9pPr marL="3886200" indent="-228600" defTabSz="990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9pPr>
          </a:lstStyle>
          <a:p>
            <a:pPr>
              <a:spcBef>
                <a:spcPct val="0"/>
              </a:spcBef>
            </a:pPr>
            <a:fld id="{3E460679-810D-483D-9C26-6948F8481FEF}" type="slidenum">
              <a:rPr lang="en-US" altLang="th-TH" smtClean="0">
                <a:cs typeface="Angsana New" panose="02020603050405020304" pitchFamily="18" charset="-34"/>
              </a:rPr>
              <a:pPr>
                <a:spcBef>
                  <a:spcPct val="0"/>
                </a:spcBef>
              </a:pPr>
              <a:t>4</a:t>
            </a:fld>
            <a:endParaRPr lang="th-TH" altLang="th-TH">
              <a:cs typeface="Angsana New" panose="02020603050405020304" pitchFamily="18" charset="-34"/>
            </a:endParaRPr>
          </a:p>
        </p:txBody>
      </p:sp>
      <p:sp>
        <p:nvSpPr>
          <p:cNvPr id="10243" name="Rectangle 2"/>
          <p:cNvSpPr>
            <a:spLocks noGrp="1" noRot="1" noChangeAspect="1" noChangeArrowheads="1" noTextEdit="1"/>
          </p:cNvSpPr>
          <p:nvPr>
            <p:ph type="sldImg"/>
          </p:nvPr>
        </p:nvSpPr>
        <p:spPr>
          <a:xfrm>
            <a:off x="141288" y="768350"/>
            <a:ext cx="6823075" cy="3838575"/>
          </a:xfrm>
          <a:ln/>
        </p:spPr>
      </p:sp>
      <p:sp>
        <p:nvSpPr>
          <p:cNvPr id="10244" name="Rectangle 3"/>
          <p:cNvSpPr>
            <a:spLocks noGrp="1" noChangeArrowheads="1"/>
          </p:cNvSpPr>
          <p:nvPr>
            <p:ph type="body" idx="1"/>
          </p:nvPr>
        </p:nvSpPr>
        <p:spPr>
          <a:xfrm>
            <a:off x="711200" y="4859338"/>
            <a:ext cx="5676900" cy="4606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h-TH"/>
          </a:p>
        </p:txBody>
      </p:sp>
    </p:spTree>
    <p:extLst>
      <p:ext uri="{BB962C8B-B14F-4D97-AF65-F5344CB8AC3E}">
        <p14:creationId xmlns:p14="http://schemas.microsoft.com/office/powerpoint/2010/main" val="263226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a:solidFill>
                  <a:schemeClr val="tx1"/>
                </a:solidFill>
                <a:latin typeface="Arial" panose="020B0604020202020204" pitchFamily="34" charset="0"/>
                <a:cs typeface="Tahoma" panose="020B0604030504040204" pitchFamily="34" charset="0"/>
              </a:defRPr>
            </a:lvl1pPr>
            <a:lvl2pPr marL="742950" indent="-285750" defTabSz="990600">
              <a:spcBef>
                <a:spcPct val="30000"/>
              </a:spcBef>
              <a:defRPr>
                <a:solidFill>
                  <a:schemeClr val="tx1"/>
                </a:solidFill>
                <a:latin typeface="Arial" panose="020B0604020202020204" pitchFamily="34" charset="0"/>
                <a:cs typeface="Tahoma" panose="020B0604030504040204" pitchFamily="34" charset="0"/>
              </a:defRPr>
            </a:lvl2pPr>
            <a:lvl3pPr marL="1143000" indent="-228600" defTabSz="990600">
              <a:spcBef>
                <a:spcPct val="30000"/>
              </a:spcBef>
              <a:defRPr>
                <a:solidFill>
                  <a:schemeClr val="tx1"/>
                </a:solidFill>
                <a:latin typeface="Arial" panose="020B0604020202020204" pitchFamily="34" charset="0"/>
                <a:cs typeface="Tahoma" panose="020B0604030504040204" pitchFamily="34" charset="0"/>
              </a:defRPr>
            </a:lvl3pPr>
            <a:lvl4pPr marL="1600200" indent="-228600" defTabSz="990600">
              <a:spcBef>
                <a:spcPct val="30000"/>
              </a:spcBef>
              <a:defRPr>
                <a:solidFill>
                  <a:schemeClr val="tx1"/>
                </a:solidFill>
                <a:latin typeface="Arial" panose="020B0604020202020204" pitchFamily="34" charset="0"/>
                <a:cs typeface="Tahoma" panose="020B0604030504040204" pitchFamily="34" charset="0"/>
              </a:defRPr>
            </a:lvl4pPr>
            <a:lvl5pPr marL="2057400" indent="-228600" defTabSz="990600">
              <a:spcBef>
                <a:spcPct val="30000"/>
              </a:spcBef>
              <a:defRPr>
                <a:solidFill>
                  <a:schemeClr val="tx1"/>
                </a:solidFill>
                <a:latin typeface="Arial" panose="020B0604020202020204" pitchFamily="34" charset="0"/>
                <a:cs typeface="Tahoma" panose="020B0604030504040204" pitchFamily="34" charset="0"/>
              </a:defRPr>
            </a:lvl5pPr>
            <a:lvl6pPr marL="2514600" indent="-228600" defTabSz="990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6pPr>
            <a:lvl7pPr marL="2971800" indent="-228600" defTabSz="990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7pPr>
            <a:lvl8pPr marL="3429000" indent="-228600" defTabSz="990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8pPr>
            <a:lvl9pPr marL="3886200" indent="-228600" defTabSz="990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9pPr>
          </a:lstStyle>
          <a:p>
            <a:pPr>
              <a:spcBef>
                <a:spcPct val="0"/>
              </a:spcBef>
            </a:pPr>
            <a:fld id="{955CA314-DFD4-4006-A428-931AA2365024}" type="slidenum">
              <a:rPr lang="en-US" altLang="th-TH" smtClean="0">
                <a:cs typeface="Angsana New" panose="02020603050405020304" pitchFamily="18" charset="-34"/>
              </a:rPr>
              <a:pPr>
                <a:spcBef>
                  <a:spcPct val="0"/>
                </a:spcBef>
              </a:pPr>
              <a:t>5</a:t>
            </a:fld>
            <a:endParaRPr lang="th-TH" altLang="th-TH">
              <a:cs typeface="Angsana New" panose="02020603050405020304" pitchFamily="18" charset="-34"/>
            </a:endParaRPr>
          </a:p>
        </p:txBody>
      </p:sp>
      <p:sp>
        <p:nvSpPr>
          <p:cNvPr id="12291" name="Rectangle 2"/>
          <p:cNvSpPr>
            <a:spLocks noGrp="1" noRot="1" noChangeAspect="1" noChangeArrowheads="1" noTextEdit="1"/>
          </p:cNvSpPr>
          <p:nvPr>
            <p:ph type="sldImg"/>
          </p:nvPr>
        </p:nvSpPr>
        <p:spPr>
          <a:xfrm>
            <a:off x="141288" y="768350"/>
            <a:ext cx="6823075" cy="3838575"/>
          </a:xfrm>
          <a:ln/>
        </p:spPr>
      </p:sp>
      <p:sp>
        <p:nvSpPr>
          <p:cNvPr id="12292" name="Rectangle 3"/>
          <p:cNvSpPr>
            <a:spLocks noGrp="1" noChangeArrowheads="1"/>
          </p:cNvSpPr>
          <p:nvPr>
            <p:ph type="body" idx="1"/>
          </p:nvPr>
        </p:nvSpPr>
        <p:spPr>
          <a:xfrm>
            <a:off x="711200" y="4859338"/>
            <a:ext cx="5676900" cy="4606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h-TH"/>
          </a:p>
        </p:txBody>
      </p:sp>
    </p:spTree>
    <p:extLst>
      <p:ext uri="{BB962C8B-B14F-4D97-AF65-F5344CB8AC3E}">
        <p14:creationId xmlns:p14="http://schemas.microsoft.com/office/powerpoint/2010/main" val="1235728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a:solidFill>
                  <a:schemeClr val="tx1"/>
                </a:solidFill>
                <a:latin typeface="Arial" panose="020B0604020202020204" pitchFamily="34" charset="0"/>
                <a:cs typeface="Tahoma" panose="020B0604030504040204" pitchFamily="34" charset="0"/>
              </a:defRPr>
            </a:lvl1pPr>
            <a:lvl2pPr marL="742950" indent="-285750" defTabSz="990600">
              <a:spcBef>
                <a:spcPct val="30000"/>
              </a:spcBef>
              <a:defRPr>
                <a:solidFill>
                  <a:schemeClr val="tx1"/>
                </a:solidFill>
                <a:latin typeface="Arial" panose="020B0604020202020204" pitchFamily="34" charset="0"/>
                <a:cs typeface="Tahoma" panose="020B0604030504040204" pitchFamily="34" charset="0"/>
              </a:defRPr>
            </a:lvl2pPr>
            <a:lvl3pPr marL="1143000" indent="-228600" defTabSz="990600">
              <a:spcBef>
                <a:spcPct val="30000"/>
              </a:spcBef>
              <a:defRPr>
                <a:solidFill>
                  <a:schemeClr val="tx1"/>
                </a:solidFill>
                <a:latin typeface="Arial" panose="020B0604020202020204" pitchFamily="34" charset="0"/>
                <a:cs typeface="Tahoma" panose="020B0604030504040204" pitchFamily="34" charset="0"/>
              </a:defRPr>
            </a:lvl3pPr>
            <a:lvl4pPr marL="1600200" indent="-228600" defTabSz="990600">
              <a:spcBef>
                <a:spcPct val="30000"/>
              </a:spcBef>
              <a:defRPr>
                <a:solidFill>
                  <a:schemeClr val="tx1"/>
                </a:solidFill>
                <a:latin typeface="Arial" panose="020B0604020202020204" pitchFamily="34" charset="0"/>
                <a:cs typeface="Tahoma" panose="020B0604030504040204" pitchFamily="34" charset="0"/>
              </a:defRPr>
            </a:lvl4pPr>
            <a:lvl5pPr marL="2057400" indent="-228600" defTabSz="990600">
              <a:spcBef>
                <a:spcPct val="30000"/>
              </a:spcBef>
              <a:defRPr>
                <a:solidFill>
                  <a:schemeClr val="tx1"/>
                </a:solidFill>
                <a:latin typeface="Arial" panose="020B0604020202020204" pitchFamily="34" charset="0"/>
                <a:cs typeface="Tahoma" panose="020B0604030504040204" pitchFamily="34" charset="0"/>
              </a:defRPr>
            </a:lvl5pPr>
            <a:lvl6pPr marL="2514600" indent="-228600" defTabSz="990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6pPr>
            <a:lvl7pPr marL="2971800" indent="-228600" defTabSz="990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7pPr>
            <a:lvl8pPr marL="3429000" indent="-228600" defTabSz="990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8pPr>
            <a:lvl9pPr marL="3886200" indent="-228600" defTabSz="990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9pPr>
          </a:lstStyle>
          <a:p>
            <a:pPr>
              <a:spcBef>
                <a:spcPct val="0"/>
              </a:spcBef>
            </a:pPr>
            <a:fld id="{1C68171E-4358-46C0-A20A-D16FCA2E79F4}" type="slidenum">
              <a:rPr lang="en-US" altLang="th-TH" smtClean="0">
                <a:cs typeface="Angsana New" panose="02020603050405020304" pitchFamily="18" charset="-34"/>
              </a:rPr>
              <a:pPr>
                <a:spcBef>
                  <a:spcPct val="0"/>
                </a:spcBef>
              </a:pPr>
              <a:t>6</a:t>
            </a:fld>
            <a:endParaRPr lang="th-TH" altLang="th-TH">
              <a:cs typeface="Angsana New" panose="02020603050405020304" pitchFamily="18" charset="-34"/>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xfrm>
            <a:off x="709613" y="4859338"/>
            <a:ext cx="5680075" cy="4606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h-TH"/>
          </a:p>
        </p:txBody>
      </p:sp>
    </p:spTree>
    <p:extLst>
      <p:ext uri="{BB962C8B-B14F-4D97-AF65-F5344CB8AC3E}">
        <p14:creationId xmlns:p14="http://schemas.microsoft.com/office/powerpoint/2010/main" val="2307617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a:solidFill>
                  <a:schemeClr val="tx1"/>
                </a:solidFill>
                <a:latin typeface="Arial" panose="020B0604020202020204" pitchFamily="34" charset="0"/>
                <a:cs typeface="Tahoma" panose="020B0604030504040204" pitchFamily="34" charset="0"/>
              </a:defRPr>
            </a:lvl1pPr>
            <a:lvl2pPr marL="742950" indent="-285750" defTabSz="990600">
              <a:spcBef>
                <a:spcPct val="30000"/>
              </a:spcBef>
              <a:defRPr>
                <a:solidFill>
                  <a:schemeClr val="tx1"/>
                </a:solidFill>
                <a:latin typeface="Arial" panose="020B0604020202020204" pitchFamily="34" charset="0"/>
                <a:cs typeface="Tahoma" panose="020B0604030504040204" pitchFamily="34" charset="0"/>
              </a:defRPr>
            </a:lvl2pPr>
            <a:lvl3pPr marL="1143000" indent="-228600" defTabSz="990600">
              <a:spcBef>
                <a:spcPct val="30000"/>
              </a:spcBef>
              <a:defRPr>
                <a:solidFill>
                  <a:schemeClr val="tx1"/>
                </a:solidFill>
                <a:latin typeface="Arial" panose="020B0604020202020204" pitchFamily="34" charset="0"/>
                <a:cs typeface="Tahoma" panose="020B0604030504040204" pitchFamily="34" charset="0"/>
              </a:defRPr>
            </a:lvl3pPr>
            <a:lvl4pPr marL="1600200" indent="-228600" defTabSz="990600">
              <a:spcBef>
                <a:spcPct val="30000"/>
              </a:spcBef>
              <a:defRPr>
                <a:solidFill>
                  <a:schemeClr val="tx1"/>
                </a:solidFill>
                <a:latin typeface="Arial" panose="020B0604020202020204" pitchFamily="34" charset="0"/>
                <a:cs typeface="Tahoma" panose="020B0604030504040204" pitchFamily="34" charset="0"/>
              </a:defRPr>
            </a:lvl4pPr>
            <a:lvl5pPr marL="2057400" indent="-228600" defTabSz="990600">
              <a:spcBef>
                <a:spcPct val="30000"/>
              </a:spcBef>
              <a:defRPr>
                <a:solidFill>
                  <a:schemeClr val="tx1"/>
                </a:solidFill>
                <a:latin typeface="Arial" panose="020B0604020202020204" pitchFamily="34" charset="0"/>
                <a:cs typeface="Tahoma" panose="020B0604030504040204" pitchFamily="34" charset="0"/>
              </a:defRPr>
            </a:lvl5pPr>
            <a:lvl6pPr marL="2514600" indent="-228600" defTabSz="990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6pPr>
            <a:lvl7pPr marL="2971800" indent="-228600" defTabSz="990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7pPr>
            <a:lvl8pPr marL="3429000" indent="-228600" defTabSz="990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8pPr>
            <a:lvl9pPr marL="3886200" indent="-228600" defTabSz="990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9pPr>
          </a:lstStyle>
          <a:p>
            <a:pPr>
              <a:spcBef>
                <a:spcPct val="0"/>
              </a:spcBef>
            </a:pPr>
            <a:fld id="{0A983BCB-8C00-4002-B9E2-681C5207B42D}" type="slidenum">
              <a:rPr lang="en-US" altLang="th-TH" smtClean="0">
                <a:cs typeface="Angsana New" panose="02020603050405020304" pitchFamily="18" charset="-34"/>
              </a:rPr>
              <a:pPr>
                <a:spcBef>
                  <a:spcPct val="0"/>
                </a:spcBef>
              </a:pPr>
              <a:t>7</a:t>
            </a:fld>
            <a:endParaRPr lang="th-TH" altLang="th-TH">
              <a:cs typeface="Angsana New" panose="02020603050405020304" pitchFamily="18" charset="-34"/>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xfrm>
            <a:off x="709613" y="4862513"/>
            <a:ext cx="5680075" cy="4603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h-TH"/>
          </a:p>
        </p:txBody>
      </p:sp>
    </p:spTree>
    <p:extLst>
      <p:ext uri="{BB962C8B-B14F-4D97-AF65-F5344CB8AC3E}">
        <p14:creationId xmlns:p14="http://schemas.microsoft.com/office/powerpoint/2010/main" val="1793327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a:solidFill>
                  <a:schemeClr val="tx1"/>
                </a:solidFill>
                <a:latin typeface="Arial" panose="020B0604020202020204" pitchFamily="34" charset="0"/>
                <a:cs typeface="Tahoma" panose="020B0604030504040204" pitchFamily="34" charset="0"/>
              </a:defRPr>
            </a:lvl1pPr>
            <a:lvl2pPr marL="742950" indent="-285750" defTabSz="990600">
              <a:spcBef>
                <a:spcPct val="30000"/>
              </a:spcBef>
              <a:defRPr>
                <a:solidFill>
                  <a:schemeClr val="tx1"/>
                </a:solidFill>
                <a:latin typeface="Arial" panose="020B0604020202020204" pitchFamily="34" charset="0"/>
                <a:cs typeface="Tahoma" panose="020B0604030504040204" pitchFamily="34" charset="0"/>
              </a:defRPr>
            </a:lvl2pPr>
            <a:lvl3pPr marL="1143000" indent="-228600" defTabSz="990600">
              <a:spcBef>
                <a:spcPct val="30000"/>
              </a:spcBef>
              <a:defRPr>
                <a:solidFill>
                  <a:schemeClr val="tx1"/>
                </a:solidFill>
                <a:latin typeface="Arial" panose="020B0604020202020204" pitchFamily="34" charset="0"/>
                <a:cs typeface="Tahoma" panose="020B0604030504040204" pitchFamily="34" charset="0"/>
              </a:defRPr>
            </a:lvl3pPr>
            <a:lvl4pPr marL="1600200" indent="-228600" defTabSz="990600">
              <a:spcBef>
                <a:spcPct val="30000"/>
              </a:spcBef>
              <a:defRPr>
                <a:solidFill>
                  <a:schemeClr val="tx1"/>
                </a:solidFill>
                <a:latin typeface="Arial" panose="020B0604020202020204" pitchFamily="34" charset="0"/>
                <a:cs typeface="Tahoma" panose="020B0604030504040204" pitchFamily="34" charset="0"/>
              </a:defRPr>
            </a:lvl4pPr>
            <a:lvl5pPr marL="2057400" indent="-228600" defTabSz="990600">
              <a:spcBef>
                <a:spcPct val="30000"/>
              </a:spcBef>
              <a:defRPr>
                <a:solidFill>
                  <a:schemeClr val="tx1"/>
                </a:solidFill>
                <a:latin typeface="Arial" panose="020B0604020202020204" pitchFamily="34" charset="0"/>
                <a:cs typeface="Tahoma" panose="020B0604030504040204" pitchFamily="34" charset="0"/>
              </a:defRPr>
            </a:lvl5pPr>
            <a:lvl6pPr marL="2514600" indent="-228600" defTabSz="990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6pPr>
            <a:lvl7pPr marL="2971800" indent="-228600" defTabSz="990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7pPr>
            <a:lvl8pPr marL="3429000" indent="-228600" defTabSz="990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8pPr>
            <a:lvl9pPr marL="3886200" indent="-228600" defTabSz="990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9pPr>
          </a:lstStyle>
          <a:p>
            <a:pPr>
              <a:spcBef>
                <a:spcPct val="0"/>
              </a:spcBef>
            </a:pPr>
            <a:fld id="{D87C940B-EDF4-45F8-92BE-687BDAF6A98A}" type="slidenum">
              <a:rPr lang="en-US" altLang="th-TH" smtClean="0">
                <a:cs typeface="Angsana New" panose="02020603050405020304" pitchFamily="18" charset="-34"/>
              </a:rPr>
              <a:pPr>
                <a:spcBef>
                  <a:spcPct val="0"/>
                </a:spcBef>
              </a:pPr>
              <a:t>8</a:t>
            </a:fld>
            <a:endParaRPr lang="th-TH" altLang="th-TH">
              <a:cs typeface="Angsana New" panose="02020603050405020304" pitchFamily="18" charset="-34"/>
            </a:endParaRPr>
          </a:p>
        </p:txBody>
      </p:sp>
      <p:sp>
        <p:nvSpPr>
          <p:cNvPr id="18435" name="Rectangle 2"/>
          <p:cNvSpPr>
            <a:spLocks noGrp="1" noRot="1" noChangeAspect="1" noChangeArrowheads="1" noTextEdit="1"/>
          </p:cNvSpPr>
          <p:nvPr>
            <p:ph type="sldImg"/>
          </p:nvPr>
        </p:nvSpPr>
        <p:spPr>
          <a:xfrm>
            <a:off x="141288" y="768350"/>
            <a:ext cx="6819900" cy="3836988"/>
          </a:xfrm>
          <a:ln/>
        </p:spPr>
      </p:sp>
      <p:sp>
        <p:nvSpPr>
          <p:cNvPr id="18436" name="Rectangle 3"/>
          <p:cNvSpPr>
            <a:spLocks noGrp="1" noChangeArrowheads="1"/>
          </p:cNvSpPr>
          <p:nvPr>
            <p:ph type="body" idx="1"/>
          </p:nvPr>
        </p:nvSpPr>
        <p:spPr>
          <a:xfrm>
            <a:off x="709613" y="4862513"/>
            <a:ext cx="5680075" cy="4603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h-TH"/>
          </a:p>
        </p:txBody>
      </p:sp>
    </p:spTree>
    <p:extLst>
      <p:ext uri="{BB962C8B-B14F-4D97-AF65-F5344CB8AC3E}">
        <p14:creationId xmlns:p14="http://schemas.microsoft.com/office/powerpoint/2010/main" val="877743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a:solidFill>
                  <a:schemeClr val="tx1"/>
                </a:solidFill>
                <a:latin typeface="Arial" panose="020B0604020202020204" pitchFamily="34" charset="0"/>
                <a:cs typeface="Tahoma" panose="020B0604030504040204" pitchFamily="34" charset="0"/>
              </a:defRPr>
            </a:lvl1pPr>
            <a:lvl2pPr marL="742950" indent="-285750" defTabSz="990600">
              <a:spcBef>
                <a:spcPct val="30000"/>
              </a:spcBef>
              <a:defRPr>
                <a:solidFill>
                  <a:schemeClr val="tx1"/>
                </a:solidFill>
                <a:latin typeface="Arial" panose="020B0604020202020204" pitchFamily="34" charset="0"/>
                <a:cs typeface="Tahoma" panose="020B0604030504040204" pitchFamily="34" charset="0"/>
              </a:defRPr>
            </a:lvl2pPr>
            <a:lvl3pPr marL="1143000" indent="-228600" defTabSz="990600">
              <a:spcBef>
                <a:spcPct val="30000"/>
              </a:spcBef>
              <a:defRPr>
                <a:solidFill>
                  <a:schemeClr val="tx1"/>
                </a:solidFill>
                <a:latin typeface="Arial" panose="020B0604020202020204" pitchFamily="34" charset="0"/>
                <a:cs typeface="Tahoma" panose="020B0604030504040204" pitchFamily="34" charset="0"/>
              </a:defRPr>
            </a:lvl3pPr>
            <a:lvl4pPr marL="1600200" indent="-228600" defTabSz="990600">
              <a:spcBef>
                <a:spcPct val="30000"/>
              </a:spcBef>
              <a:defRPr>
                <a:solidFill>
                  <a:schemeClr val="tx1"/>
                </a:solidFill>
                <a:latin typeface="Arial" panose="020B0604020202020204" pitchFamily="34" charset="0"/>
                <a:cs typeface="Tahoma" panose="020B0604030504040204" pitchFamily="34" charset="0"/>
              </a:defRPr>
            </a:lvl4pPr>
            <a:lvl5pPr marL="2057400" indent="-228600" defTabSz="990600">
              <a:spcBef>
                <a:spcPct val="30000"/>
              </a:spcBef>
              <a:defRPr>
                <a:solidFill>
                  <a:schemeClr val="tx1"/>
                </a:solidFill>
                <a:latin typeface="Arial" panose="020B0604020202020204" pitchFamily="34" charset="0"/>
                <a:cs typeface="Tahoma" panose="020B0604030504040204" pitchFamily="34" charset="0"/>
              </a:defRPr>
            </a:lvl5pPr>
            <a:lvl6pPr marL="2514600" indent="-228600" defTabSz="990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6pPr>
            <a:lvl7pPr marL="2971800" indent="-228600" defTabSz="990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7pPr>
            <a:lvl8pPr marL="3429000" indent="-228600" defTabSz="990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8pPr>
            <a:lvl9pPr marL="3886200" indent="-228600" defTabSz="990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9pPr>
          </a:lstStyle>
          <a:p>
            <a:pPr>
              <a:spcBef>
                <a:spcPct val="0"/>
              </a:spcBef>
            </a:pPr>
            <a:fld id="{4138D4CB-C447-4BDE-A706-F7BF0AF6C319}" type="slidenum">
              <a:rPr lang="en-US" altLang="th-TH" smtClean="0">
                <a:cs typeface="Angsana New" panose="02020603050405020304" pitchFamily="18" charset="-34"/>
              </a:rPr>
              <a:pPr>
                <a:spcBef>
                  <a:spcPct val="0"/>
                </a:spcBef>
              </a:pPr>
              <a:t>9</a:t>
            </a:fld>
            <a:endParaRPr lang="th-TH" altLang="th-TH">
              <a:cs typeface="Angsana New" panose="02020603050405020304" pitchFamily="18" charset="-34"/>
            </a:endParaRPr>
          </a:p>
        </p:txBody>
      </p:sp>
      <p:sp>
        <p:nvSpPr>
          <p:cNvPr id="20483" name="Rectangle 2"/>
          <p:cNvSpPr>
            <a:spLocks noGrp="1" noRot="1" noChangeAspect="1" noChangeArrowheads="1" noTextEdit="1"/>
          </p:cNvSpPr>
          <p:nvPr>
            <p:ph type="sldImg"/>
          </p:nvPr>
        </p:nvSpPr>
        <p:spPr>
          <a:xfrm>
            <a:off x="141288" y="768350"/>
            <a:ext cx="6819900" cy="3836988"/>
          </a:xfrm>
          <a:ln/>
        </p:spPr>
      </p:sp>
      <p:sp>
        <p:nvSpPr>
          <p:cNvPr id="20484" name="Rectangle 3"/>
          <p:cNvSpPr>
            <a:spLocks noGrp="1" noChangeArrowheads="1"/>
          </p:cNvSpPr>
          <p:nvPr>
            <p:ph type="body" idx="1"/>
          </p:nvPr>
        </p:nvSpPr>
        <p:spPr>
          <a:xfrm>
            <a:off x="709613" y="4862513"/>
            <a:ext cx="5680075" cy="4603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h-TH"/>
          </a:p>
        </p:txBody>
      </p:sp>
    </p:spTree>
    <p:extLst>
      <p:ext uri="{BB962C8B-B14F-4D97-AF65-F5344CB8AC3E}">
        <p14:creationId xmlns:p14="http://schemas.microsoft.com/office/powerpoint/2010/main" val="3302047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spcBef>
                <a:spcPct val="30000"/>
              </a:spcBef>
              <a:defRPr>
                <a:solidFill>
                  <a:schemeClr val="tx1"/>
                </a:solidFill>
                <a:latin typeface="Arial" panose="020B0604020202020204" pitchFamily="34" charset="0"/>
                <a:cs typeface="Tahoma" panose="020B0604030504040204" pitchFamily="34" charset="0"/>
              </a:defRPr>
            </a:lvl1pPr>
            <a:lvl2pPr marL="742950" indent="-285750" defTabSz="990600">
              <a:spcBef>
                <a:spcPct val="30000"/>
              </a:spcBef>
              <a:defRPr>
                <a:solidFill>
                  <a:schemeClr val="tx1"/>
                </a:solidFill>
                <a:latin typeface="Arial" panose="020B0604020202020204" pitchFamily="34" charset="0"/>
                <a:cs typeface="Tahoma" panose="020B0604030504040204" pitchFamily="34" charset="0"/>
              </a:defRPr>
            </a:lvl2pPr>
            <a:lvl3pPr marL="1143000" indent="-228600" defTabSz="990600">
              <a:spcBef>
                <a:spcPct val="30000"/>
              </a:spcBef>
              <a:defRPr>
                <a:solidFill>
                  <a:schemeClr val="tx1"/>
                </a:solidFill>
                <a:latin typeface="Arial" panose="020B0604020202020204" pitchFamily="34" charset="0"/>
                <a:cs typeface="Tahoma" panose="020B0604030504040204" pitchFamily="34" charset="0"/>
              </a:defRPr>
            </a:lvl3pPr>
            <a:lvl4pPr marL="1600200" indent="-228600" defTabSz="990600">
              <a:spcBef>
                <a:spcPct val="30000"/>
              </a:spcBef>
              <a:defRPr>
                <a:solidFill>
                  <a:schemeClr val="tx1"/>
                </a:solidFill>
                <a:latin typeface="Arial" panose="020B0604020202020204" pitchFamily="34" charset="0"/>
                <a:cs typeface="Tahoma" panose="020B0604030504040204" pitchFamily="34" charset="0"/>
              </a:defRPr>
            </a:lvl4pPr>
            <a:lvl5pPr marL="2057400" indent="-228600" defTabSz="990600">
              <a:spcBef>
                <a:spcPct val="30000"/>
              </a:spcBef>
              <a:defRPr>
                <a:solidFill>
                  <a:schemeClr val="tx1"/>
                </a:solidFill>
                <a:latin typeface="Arial" panose="020B0604020202020204" pitchFamily="34" charset="0"/>
                <a:cs typeface="Tahoma" panose="020B0604030504040204" pitchFamily="34" charset="0"/>
              </a:defRPr>
            </a:lvl5pPr>
            <a:lvl6pPr marL="2514600" indent="-228600" defTabSz="990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6pPr>
            <a:lvl7pPr marL="2971800" indent="-228600" defTabSz="990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7pPr>
            <a:lvl8pPr marL="3429000" indent="-228600" defTabSz="990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8pPr>
            <a:lvl9pPr marL="3886200" indent="-228600" defTabSz="990600" eaLnBrk="0" fontAlgn="base" hangingPunct="0">
              <a:spcBef>
                <a:spcPct val="30000"/>
              </a:spcBef>
              <a:spcAft>
                <a:spcPct val="0"/>
              </a:spcAft>
              <a:defRPr>
                <a:solidFill>
                  <a:schemeClr val="tx1"/>
                </a:solidFill>
                <a:latin typeface="Arial" panose="020B0604020202020204" pitchFamily="34" charset="0"/>
                <a:cs typeface="Tahoma" panose="020B0604030504040204" pitchFamily="34" charset="0"/>
              </a:defRPr>
            </a:lvl9pPr>
          </a:lstStyle>
          <a:p>
            <a:pPr>
              <a:spcBef>
                <a:spcPct val="0"/>
              </a:spcBef>
            </a:pPr>
            <a:fld id="{F5B48AC6-68EB-4D80-B0E0-72267E27A7DD}" type="slidenum">
              <a:rPr lang="en-US" altLang="th-TH" smtClean="0">
                <a:cs typeface="Angsana New" panose="02020603050405020304" pitchFamily="18" charset="-34"/>
              </a:rPr>
              <a:pPr>
                <a:spcBef>
                  <a:spcPct val="0"/>
                </a:spcBef>
              </a:pPr>
              <a:t>10</a:t>
            </a:fld>
            <a:endParaRPr lang="th-TH" altLang="th-TH">
              <a:cs typeface="Angsana New" panose="02020603050405020304" pitchFamily="18" charset="-34"/>
            </a:endParaRPr>
          </a:p>
        </p:txBody>
      </p:sp>
      <p:sp>
        <p:nvSpPr>
          <p:cNvPr id="22531" name="Rectangle 2"/>
          <p:cNvSpPr>
            <a:spLocks noGrp="1" noRot="1" noChangeAspect="1" noChangeArrowheads="1" noTextEdit="1"/>
          </p:cNvSpPr>
          <p:nvPr>
            <p:ph type="sldImg"/>
          </p:nvPr>
        </p:nvSpPr>
        <p:spPr>
          <a:xfrm>
            <a:off x="141288" y="768350"/>
            <a:ext cx="6819900" cy="3836988"/>
          </a:xfrm>
          <a:ln/>
        </p:spPr>
      </p:sp>
      <p:sp>
        <p:nvSpPr>
          <p:cNvPr id="22532" name="Rectangle 3"/>
          <p:cNvSpPr>
            <a:spLocks noGrp="1" noChangeArrowheads="1"/>
          </p:cNvSpPr>
          <p:nvPr>
            <p:ph type="body" idx="1"/>
          </p:nvPr>
        </p:nvSpPr>
        <p:spPr>
          <a:xfrm>
            <a:off x="709613" y="4862513"/>
            <a:ext cx="5680075" cy="4603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h-TH"/>
          </a:p>
        </p:txBody>
      </p:sp>
    </p:spTree>
    <p:extLst>
      <p:ext uri="{BB962C8B-B14F-4D97-AF65-F5344CB8AC3E}">
        <p14:creationId xmlns:p14="http://schemas.microsoft.com/office/powerpoint/2010/main" val="4040300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ส่วนหัวของส่วน">
    <p:spTree>
      <p:nvGrpSpPr>
        <p:cNvPr id="1" name=""/>
        <p:cNvGrpSpPr/>
        <p:nvPr/>
      </p:nvGrpSpPr>
      <p:grpSpPr>
        <a:xfrm>
          <a:off x="0" y="0"/>
          <a:ext cx="0" cy="0"/>
          <a:chOff x="0" y="0"/>
          <a:chExt cx="0" cy="0"/>
        </a:xfrm>
      </p:grpSpPr>
      <p:sp>
        <p:nvSpPr>
          <p:cNvPr id="4" name="ตัวแทนวันที่ 3"/>
          <p:cNvSpPr>
            <a:spLocks noGrp="1"/>
          </p:cNvSpPr>
          <p:nvPr>
            <p:ph type="dt" sz="half" idx="10"/>
          </p:nvPr>
        </p:nvSpPr>
        <p:spPr/>
        <p:txBody>
          <a:bodyPr/>
          <a:lstStyle/>
          <a:p>
            <a:fld id="{3C10323F-836B-4F94-903B-D33F05BAF568}" type="datetimeFigureOut">
              <a:rPr lang="en-US" smtClean="0"/>
              <a:t>10/26/2020</a:t>
            </a:fld>
            <a:endParaRPr lang="en-US"/>
          </a:p>
        </p:txBody>
      </p:sp>
      <p:sp>
        <p:nvSpPr>
          <p:cNvPr id="5" name="ตัวแทนท้ายกระดาษ 4"/>
          <p:cNvSpPr>
            <a:spLocks noGrp="1"/>
          </p:cNvSpPr>
          <p:nvPr>
            <p:ph type="ftr" sz="quarter" idx="11"/>
          </p:nvPr>
        </p:nvSpPr>
        <p:spPr/>
        <p:txBody>
          <a:bodyPr/>
          <a:lstStyle/>
          <a:p>
            <a:endParaRPr lang="en-US"/>
          </a:p>
        </p:txBody>
      </p:sp>
      <p:sp>
        <p:nvSpPr>
          <p:cNvPr id="6" name="ตัวแทนหมายเลขสไลด์ 5"/>
          <p:cNvSpPr>
            <a:spLocks noGrp="1"/>
          </p:cNvSpPr>
          <p:nvPr>
            <p:ph type="sldNum" sz="quarter" idx="12"/>
          </p:nvPr>
        </p:nvSpPr>
        <p:spPr>
          <a:xfrm>
            <a:off x="11198352" y="6356350"/>
            <a:ext cx="993648" cy="500380"/>
          </a:xfrm>
        </p:spPr>
        <p:txBody>
          <a:bodyPr/>
          <a:lstStyle>
            <a:lvl1pPr>
              <a:defRPr sz="1400" b="1">
                <a:solidFill>
                  <a:schemeClr val="accent1">
                    <a:lumMod val="40000"/>
                    <a:lumOff val="60000"/>
                  </a:schemeClr>
                </a:solidFill>
                <a:latin typeface="Tahoma" panose="020B0604030504040204" pitchFamily="34" charset="0"/>
                <a:ea typeface="Tahoma" panose="020B0604030504040204" pitchFamily="34" charset="0"/>
                <a:cs typeface="Tahoma" panose="020B0604030504040204" pitchFamily="34" charset="0"/>
              </a:defRPr>
            </a:lvl1pPr>
          </a:lstStyle>
          <a:p>
            <a:fld id="{A750012F-998F-4DB4-BDD4-4164C9AC9E44}" type="slidenum">
              <a:rPr lang="en-US" smtClean="0"/>
              <a:pPr/>
              <a:t>‹#›</a:t>
            </a:fld>
            <a:endParaRPr lang="en-US"/>
          </a:p>
        </p:txBody>
      </p:sp>
    </p:spTree>
    <p:extLst>
      <p:ext uri="{BB962C8B-B14F-4D97-AF65-F5344CB8AC3E}">
        <p14:creationId xmlns:p14="http://schemas.microsoft.com/office/powerpoint/2010/main" val="355423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สไลด์ชื่อเรื่อง">
    <p:spTree>
      <p:nvGrpSpPr>
        <p:cNvPr id="1" name=""/>
        <p:cNvGrpSpPr/>
        <p:nvPr/>
      </p:nvGrpSpPr>
      <p:grpSpPr>
        <a:xfrm>
          <a:off x="0" y="0"/>
          <a:ext cx="0" cy="0"/>
          <a:chOff x="0" y="0"/>
          <a:chExt cx="0" cy="0"/>
        </a:xfrm>
      </p:grpSpPr>
      <p:sp>
        <p:nvSpPr>
          <p:cNvPr id="2" name="ชื่อเรื่อง 1"/>
          <p:cNvSpPr>
            <a:spLocks noGrp="1"/>
          </p:cNvSpPr>
          <p:nvPr>
            <p:ph type="ctrTitle"/>
          </p:nvPr>
        </p:nvSpPr>
        <p:spPr>
          <a:xfrm>
            <a:off x="1524000" y="1122363"/>
            <a:ext cx="9144000" cy="2387600"/>
          </a:xfrm>
        </p:spPr>
        <p:txBody>
          <a:bodyPr anchor="b"/>
          <a:lstStyle>
            <a:lvl1pPr algn="ctr">
              <a:defRPr sz="6000"/>
            </a:lvl1pPr>
          </a:lstStyle>
          <a:p>
            <a:r>
              <a:rPr lang="th-TH"/>
              <a:t>คลิกเพื่อแก้ไขสไตล์ชื่อเรื่องต้นแบบ</a:t>
            </a:r>
            <a:endParaRPr lang="en-US"/>
          </a:p>
        </p:txBody>
      </p:sp>
      <p:sp>
        <p:nvSpPr>
          <p:cNvPr id="3" name="ชื่อเรื่องรอง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h-TH"/>
              <a:t>คลิกเพื่อแก้ไขสไตล์ชื่อเรื่องรองต้นแบบ</a:t>
            </a:r>
            <a:endParaRPr lang="en-US"/>
          </a:p>
        </p:txBody>
      </p:sp>
      <p:sp>
        <p:nvSpPr>
          <p:cNvPr id="4" name="ตัวแทนวันที่ 3"/>
          <p:cNvSpPr>
            <a:spLocks noGrp="1"/>
          </p:cNvSpPr>
          <p:nvPr>
            <p:ph type="dt" sz="half" idx="10"/>
          </p:nvPr>
        </p:nvSpPr>
        <p:spPr/>
        <p:txBody>
          <a:bodyPr/>
          <a:lstStyle/>
          <a:p>
            <a:fld id="{3C10323F-836B-4F94-903B-D33F05BAF568}" type="datetimeFigureOut">
              <a:rPr lang="en-US" smtClean="0"/>
              <a:t>10/26/2020</a:t>
            </a:fld>
            <a:endParaRPr lang="en-US"/>
          </a:p>
        </p:txBody>
      </p:sp>
      <p:sp>
        <p:nvSpPr>
          <p:cNvPr id="5" name="ตัวแทนท้ายกระดาษ 4"/>
          <p:cNvSpPr>
            <a:spLocks noGrp="1"/>
          </p:cNvSpPr>
          <p:nvPr>
            <p:ph type="ftr" sz="quarter" idx="11"/>
          </p:nvPr>
        </p:nvSpPr>
        <p:spPr/>
        <p:txBody>
          <a:bodyPr/>
          <a:lstStyle/>
          <a:p>
            <a:endParaRPr lang="en-US"/>
          </a:p>
        </p:txBody>
      </p:sp>
      <p:sp>
        <p:nvSpPr>
          <p:cNvPr id="6" name="ตัวแทนหมายเลขสไลด์ 5"/>
          <p:cNvSpPr>
            <a:spLocks noGrp="1"/>
          </p:cNvSpPr>
          <p:nvPr>
            <p:ph type="sldNum" sz="quarter" idx="12"/>
          </p:nvPr>
        </p:nvSpPr>
        <p:spPr/>
        <p:txBody>
          <a:bodyPr/>
          <a:lstStyle/>
          <a:p>
            <a:fld id="{A750012F-998F-4DB4-BDD4-4164C9AC9E44}" type="slidenum">
              <a:rPr lang="en-US" smtClean="0"/>
              <a:t>‹#›</a:t>
            </a:fld>
            <a:endParaRPr lang="en-US"/>
          </a:p>
        </p:txBody>
      </p:sp>
    </p:spTree>
    <p:extLst>
      <p:ext uri="{BB962C8B-B14F-4D97-AF65-F5344CB8AC3E}">
        <p14:creationId xmlns:p14="http://schemas.microsoft.com/office/powerpoint/2010/main" val="708962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เฉพาะชื่อเรื่อ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a:t>คลิกเพื่อแก้ไขสไตล์ชื่อเรื่องต้นแบบ</a:t>
            </a:r>
            <a:endParaRPr lang="en-US"/>
          </a:p>
        </p:txBody>
      </p:sp>
      <p:sp>
        <p:nvSpPr>
          <p:cNvPr id="3" name="ตัวแทนวันที่ 2"/>
          <p:cNvSpPr>
            <a:spLocks noGrp="1"/>
          </p:cNvSpPr>
          <p:nvPr>
            <p:ph type="dt" sz="half" idx="10"/>
          </p:nvPr>
        </p:nvSpPr>
        <p:spPr/>
        <p:txBody>
          <a:bodyPr/>
          <a:lstStyle/>
          <a:p>
            <a:fld id="{3C10323F-836B-4F94-903B-D33F05BAF568}" type="datetimeFigureOut">
              <a:rPr lang="en-US" smtClean="0"/>
              <a:t>10/26/2020</a:t>
            </a:fld>
            <a:endParaRPr lang="en-US"/>
          </a:p>
        </p:txBody>
      </p:sp>
      <p:sp>
        <p:nvSpPr>
          <p:cNvPr id="4" name="ตัวแทนท้ายกระดาษ 3"/>
          <p:cNvSpPr>
            <a:spLocks noGrp="1"/>
          </p:cNvSpPr>
          <p:nvPr>
            <p:ph type="ftr" sz="quarter" idx="11"/>
          </p:nvPr>
        </p:nvSpPr>
        <p:spPr/>
        <p:txBody>
          <a:bodyPr/>
          <a:lstStyle/>
          <a:p>
            <a:endParaRPr lang="en-US"/>
          </a:p>
        </p:txBody>
      </p:sp>
      <p:sp>
        <p:nvSpPr>
          <p:cNvPr id="5" name="ตัวแทนหมายเลขสไลด์ 4"/>
          <p:cNvSpPr>
            <a:spLocks noGrp="1"/>
          </p:cNvSpPr>
          <p:nvPr>
            <p:ph type="sldNum" sz="quarter" idx="12"/>
          </p:nvPr>
        </p:nvSpPr>
        <p:spPr/>
        <p:txBody>
          <a:bodyPr/>
          <a:lstStyle/>
          <a:p>
            <a:fld id="{A750012F-998F-4DB4-BDD4-4164C9AC9E44}" type="slidenum">
              <a:rPr lang="en-US" smtClean="0"/>
              <a:t>‹#›</a:t>
            </a:fld>
            <a:endParaRPr lang="en-US"/>
          </a:p>
        </p:txBody>
      </p:sp>
    </p:spTree>
    <p:extLst>
      <p:ext uri="{BB962C8B-B14F-4D97-AF65-F5344CB8AC3E}">
        <p14:creationId xmlns:p14="http://schemas.microsoft.com/office/powerpoint/2010/main" val="2212270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ชื่อเรื่องและเนื้อหา">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a:t>คลิกเพื่อแก้ไขสไตล์ชื่อเรื่องต้นแบบ</a:t>
            </a:r>
            <a:endParaRPr lang="en-US"/>
          </a:p>
        </p:txBody>
      </p:sp>
      <p:sp>
        <p:nvSpPr>
          <p:cNvPr id="3" name="ตัวแทนเนื้อหา 2"/>
          <p:cNvSpPr>
            <a:spLocks noGrp="1"/>
          </p:cNvSpPr>
          <p:nvPr>
            <p:ph idx="1"/>
          </p:nvPr>
        </p:nvSpPr>
        <p:spPr/>
        <p:txBody>
          <a:bodyPr/>
          <a:lstStyle/>
          <a:p>
            <a:pPr lvl="0"/>
            <a:r>
              <a:rPr lang="th-TH"/>
              <a:t>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4" name="ตัวแทนวันที่ 3"/>
          <p:cNvSpPr>
            <a:spLocks noGrp="1"/>
          </p:cNvSpPr>
          <p:nvPr>
            <p:ph type="dt" sz="half" idx="10"/>
          </p:nvPr>
        </p:nvSpPr>
        <p:spPr/>
        <p:txBody>
          <a:bodyPr/>
          <a:lstStyle/>
          <a:p>
            <a:fld id="{3C10323F-836B-4F94-903B-D33F05BAF568}" type="datetimeFigureOut">
              <a:rPr lang="en-US" smtClean="0"/>
              <a:t>10/26/2020</a:t>
            </a:fld>
            <a:endParaRPr lang="en-US"/>
          </a:p>
        </p:txBody>
      </p:sp>
      <p:sp>
        <p:nvSpPr>
          <p:cNvPr id="5" name="ตัวแทนท้ายกระดาษ 4"/>
          <p:cNvSpPr>
            <a:spLocks noGrp="1"/>
          </p:cNvSpPr>
          <p:nvPr>
            <p:ph type="ftr" sz="quarter" idx="11"/>
          </p:nvPr>
        </p:nvSpPr>
        <p:spPr/>
        <p:txBody>
          <a:bodyPr/>
          <a:lstStyle/>
          <a:p>
            <a:endParaRPr lang="en-US"/>
          </a:p>
        </p:txBody>
      </p:sp>
      <p:sp>
        <p:nvSpPr>
          <p:cNvPr id="6" name="ตัวแทนหมายเลขสไลด์ 5"/>
          <p:cNvSpPr>
            <a:spLocks noGrp="1"/>
          </p:cNvSpPr>
          <p:nvPr>
            <p:ph type="sldNum" sz="quarter" idx="12"/>
          </p:nvPr>
        </p:nvSpPr>
        <p:spPr/>
        <p:txBody>
          <a:bodyPr/>
          <a:lstStyle/>
          <a:p>
            <a:fld id="{A750012F-998F-4DB4-BDD4-4164C9AC9E44}" type="slidenum">
              <a:rPr lang="en-US" smtClean="0"/>
              <a:t>‹#›</a:t>
            </a:fld>
            <a:endParaRPr lang="en-US"/>
          </a:p>
        </p:txBody>
      </p:sp>
    </p:spTree>
    <p:extLst>
      <p:ext uri="{BB962C8B-B14F-4D97-AF65-F5344CB8AC3E}">
        <p14:creationId xmlns:p14="http://schemas.microsoft.com/office/powerpoint/2010/main" val="3343461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ว่างเปล่า">
    <p:spTree>
      <p:nvGrpSpPr>
        <p:cNvPr id="1" name=""/>
        <p:cNvGrpSpPr/>
        <p:nvPr/>
      </p:nvGrpSpPr>
      <p:grpSpPr>
        <a:xfrm>
          <a:off x="0" y="0"/>
          <a:ext cx="0" cy="0"/>
          <a:chOff x="0" y="0"/>
          <a:chExt cx="0" cy="0"/>
        </a:xfrm>
      </p:grpSpPr>
      <p:sp>
        <p:nvSpPr>
          <p:cNvPr id="2" name="ตัวแทนวันที่ 1"/>
          <p:cNvSpPr>
            <a:spLocks noGrp="1"/>
          </p:cNvSpPr>
          <p:nvPr>
            <p:ph type="dt" sz="half" idx="10"/>
          </p:nvPr>
        </p:nvSpPr>
        <p:spPr/>
        <p:txBody>
          <a:bodyPr/>
          <a:lstStyle/>
          <a:p>
            <a:fld id="{3C10323F-836B-4F94-903B-D33F05BAF568}" type="datetimeFigureOut">
              <a:rPr lang="en-US" smtClean="0"/>
              <a:t>10/26/2020</a:t>
            </a:fld>
            <a:endParaRPr lang="en-US"/>
          </a:p>
        </p:txBody>
      </p:sp>
      <p:sp>
        <p:nvSpPr>
          <p:cNvPr id="3" name="ตัวแทนท้ายกระดาษ 2"/>
          <p:cNvSpPr>
            <a:spLocks noGrp="1"/>
          </p:cNvSpPr>
          <p:nvPr>
            <p:ph type="ftr" sz="quarter" idx="11"/>
          </p:nvPr>
        </p:nvSpPr>
        <p:spPr/>
        <p:txBody>
          <a:bodyPr/>
          <a:lstStyle/>
          <a:p>
            <a:endParaRPr lang="en-US"/>
          </a:p>
        </p:txBody>
      </p:sp>
      <p:sp>
        <p:nvSpPr>
          <p:cNvPr id="4" name="ตัวแทนหมายเลขสไลด์ 3"/>
          <p:cNvSpPr>
            <a:spLocks noGrp="1"/>
          </p:cNvSpPr>
          <p:nvPr>
            <p:ph type="sldNum" sz="quarter" idx="12"/>
          </p:nvPr>
        </p:nvSpPr>
        <p:spPr/>
        <p:txBody>
          <a:bodyPr/>
          <a:lstStyle/>
          <a:p>
            <a:fld id="{A750012F-998F-4DB4-BDD4-4164C9AC9E44}" type="slidenum">
              <a:rPr lang="en-US" smtClean="0"/>
              <a:t>‹#›</a:t>
            </a:fld>
            <a:endParaRPr lang="en-US"/>
          </a:p>
        </p:txBody>
      </p:sp>
    </p:spTree>
    <p:extLst>
      <p:ext uri="{BB962C8B-B14F-4D97-AF65-F5344CB8AC3E}">
        <p14:creationId xmlns:p14="http://schemas.microsoft.com/office/powerpoint/2010/main" val="2115999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xmlns=""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xmlns=""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xmlns=""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xmlns=""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xmlns="" id="{9358ED85-3F91-4A60-AA0D-5214CD30A548}"/>
              </a:ext>
            </a:extLst>
          </p:cNvPr>
          <p:cNvPicPr>
            <a:picLocks noChangeAspect="1"/>
          </p:cNvPicPr>
          <p:nvPr userDrawn="1"/>
        </p:nvPicPr>
        <p:blipFill rotWithShape="1">
          <a:blip r:embed="rId2" cstate="print">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pic>
        <p:nvPicPr>
          <p:cNvPr id="17" name="Picture 16" descr="A close up of a logo&#10;&#10;Description generated with very high confidence">
            <a:extLst>
              <a:ext uri="{FF2B5EF4-FFF2-40B4-BE49-F238E27FC236}">
                <a16:creationId xmlns:a16="http://schemas.microsoft.com/office/drawing/2014/main" xmlns="" id="{745027A7-4436-4BFC-B715-CB8E92192DF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sp>
        <p:nvSpPr>
          <p:cNvPr id="22" name="Subtitle 2">
            <a:extLst>
              <a:ext uri="{FF2B5EF4-FFF2-40B4-BE49-F238E27FC236}">
                <a16:creationId xmlns:a16="http://schemas.microsoft.com/office/drawing/2014/main" xmlns=""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5" name="Subtitle 2">
            <a:extLst>
              <a:ext uri="{FF2B5EF4-FFF2-40B4-BE49-F238E27FC236}">
                <a16:creationId xmlns:a16="http://schemas.microsoft.com/office/drawing/2014/main" xmlns="" id="{5D39AF64-02D8-4A17-BB3F-4E3014876403}"/>
              </a:ext>
            </a:extLst>
          </p:cNvPr>
          <p:cNvSpPr>
            <a:spLocks noGrp="1"/>
          </p:cNvSpPr>
          <p:nvPr>
            <p:ph type="subTitle" idx="1"/>
          </p:nvPr>
        </p:nvSpPr>
        <p:spPr>
          <a:xfrm>
            <a:off x="1356177" y="3445482"/>
            <a:ext cx="8950284" cy="1305161"/>
          </a:xfrm>
          <a:noFill/>
        </p:spPr>
        <p:txBody>
          <a:bodyPr anchor="ctr">
            <a:noAutofit/>
          </a:bodyPr>
          <a:lstStyle>
            <a:lvl1pPr marL="0" indent="0" algn="ctr">
              <a:buNone/>
              <a:defRPr sz="28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6" name="Title 1">
            <a:extLst>
              <a:ext uri="{FF2B5EF4-FFF2-40B4-BE49-F238E27FC236}">
                <a16:creationId xmlns:a16="http://schemas.microsoft.com/office/drawing/2014/main" xmlns="" id="{47DADDB0-2C51-4443-AB1B-DC4AF76394AD}"/>
              </a:ext>
            </a:extLst>
          </p:cNvPr>
          <p:cNvSpPr>
            <a:spLocks noGrp="1"/>
          </p:cNvSpPr>
          <p:nvPr>
            <p:ph type="ctrTitle"/>
          </p:nvPr>
        </p:nvSpPr>
        <p:spPr>
          <a:xfrm>
            <a:off x="1356177" y="2067992"/>
            <a:ext cx="8950284" cy="1121423"/>
          </a:xfrm>
          <a:noFill/>
        </p:spPr>
        <p:txBody>
          <a:bodyPr anchor="ctr">
            <a:noAutofit/>
          </a:bodyPr>
          <a:lstStyle>
            <a:lvl1pPr algn="ctr">
              <a:defRPr sz="4400" b="0" i="0">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xmlns="" id="{55E31D9C-DF45-4586-BF2E-7912D4B41D80}"/>
              </a:ext>
            </a:extLst>
          </p:cNvPr>
          <p:cNvSpPr/>
          <p:nvPr userDrawn="1"/>
        </p:nvSpPr>
        <p:spPr>
          <a:xfrm>
            <a:off x="1356177" y="3184039"/>
            <a:ext cx="89502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xmlns="" id="{33344BED-7B33-41AD-A323-368EB9B434D6}"/>
              </a:ext>
            </a:extLst>
          </p:cNvPr>
          <p:cNvSpPr/>
          <p:nvPr userDrawn="1"/>
        </p:nvSpPr>
        <p:spPr>
          <a:xfrm>
            <a:off x="1615354" y="3263030"/>
            <a:ext cx="843193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xmlns="" id="{BB023124-B431-4DF0-80A3-5D3DB66D88FD}"/>
              </a:ext>
            </a:extLst>
          </p:cNvPr>
          <p:cNvSpPr/>
          <p:nvPr userDrawn="1"/>
        </p:nvSpPr>
        <p:spPr>
          <a:xfrm>
            <a:off x="1927935" y="3310167"/>
            <a:ext cx="7806768"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6" name="Group 65"/>
          <p:cNvGrpSpPr/>
          <p:nvPr userDrawn="1"/>
        </p:nvGrpSpPr>
        <p:grpSpPr>
          <a:xfrm>
            <a:off x="1433334" y="1661096"/>
            <a:ext cx="10658792" cy="5077641"/>
            <a:chOff x="1433334" y="1661096"/>
            <a:chExt cx="10658792" cy="5077641"/>
          </a:xfrm>
        </p:grpSpPr>
        <p:pic>
          <p:nvPicPr>
            <p:cNvPr id="16" name="Picture 15">
              <a:extLst>
                <a:ext uri="{FF2B5EF4-FFF2-40B4-BE49-F238E27FC236}">
                  <a16:creationId xmlns:a16="http://schemas.microsoft.com/office/drawing/2014/main" xmlns=""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4" name="Picture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5" name="Pictur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9" name="Group 38"/>
            <p:cNvGrpSpPr/>
            <p:nvPr userDrawn="1"/>
          </p:nvGrpSpPr>
          <p:grpSpPr>
            <a:xfrm>
              <a:off x="1433334" y="5625782"/>
              <a:ext cx="1947672" cy="1112955"/>
              <a:chOff x="1462142" y="5625782"/>
              <a:chExt cx="1947672" cy="1112955"/>
            </a:xfrm>
          </p:grpSpPr>
          <p:sp>
            <p:nvSpPr>
              <p:cNvPr id="29" name="Rectangle 28"/>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24" name="Picture 2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8" name="Picture 3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41" name="Picture 4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42" name="Picture 4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spTree>
    <p:extLst>
      <p:ext uri="{BB962C8B-B14F-4D97-AF65-F5344CB8AC3E}">
        <p14:creationId xmlns:p14="http://schemas.microsoft.com/office/powerpoint/2010/main" val="529404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ตัวแทนชื่อเรื่อง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h-TH"/>
              <a:t>คลิกเพื่อแก้ไขสไตล์ชื่อเรื่องต้นแบบ</a:t>
            </a:r>
            <a:endParaRPr lang="en-US"/>
          </a:p>
        </p:txBody>
      </p:sp>
      <p:sp>
        <p:nvSpPr>
          <p:cNvPr id="3" name="ตัวแทนข้อความ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h-TH"/>
              <a:t>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4" name="ตัวแทนวันที่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10323F-836B-4F94-903B-D33F05BAF568}" type="datetimeFigureOut">
              <a:rPr lang="en-US" smtClean="0"/>
              <a:t>10/26/2020</a:t>
            </a:fld>
            <a:endParaRPr lang="en-US"/>
          </a:p>
        </p:txBody>
      </p:sp>
      <p:sp>
        <p:nvSpPr>
          <p:cNvPr id="5" name="ตัวแทนท้ายกระดา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ตัวแทนหมายเลขสไลด์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0012F-998F-4DB4-BDD4-4164C9AC9E44}" type="slidenum">
              <a:rPr lang="en-US" smtClean="0"/>
              <a:t>‹#›</a:t>
            </a:fld>
            <a:endParaRPr lang="en-US"/>
          </a:p>
        </p:txBody>
      </p:sp>
      <p:sp>
        <p:nvSpPr>
          <p:cNvPr id="7" name="Rectangle: Diagonal Corners Rounded 5">
            <a:extLst>
              <a:ext uri="{FF2B5EF4-FFF2-40B4-BE49-F238E27FC236}">
                <a16:creationId xmlns:a16="http://schemas.microsoft.com/office/drawing/2014/main" xmlns="" id="{02EEB56D-10AA-4548-B3DB-C74661EAED2E}"/>
              </a:ext>
            </a:extLst>
          </p:cNvPr>
          <p:cNvSpPr/>
          <p:nvPr/>
        </p:nvSpPr>
        <p:spPr>
          <a:xfrm rot="10800000">
            <a:off x="257175" y="245746"/>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6" descr="A picture containing indoor&#10;&#10;Description generated with high confidence">
            <a:extLst>
              <a:ext uri="{FF2B5EF4-FFF2-40B4-BE49-F238E27FC236}">
                <a16:creationId xmlns:a16="http://schemas.microsoft.com/office/drawing/2014/main" xmlns="" id="{33CC12D3-EFEE-4DBD-A0DE-4E6866861109}"/>
              </a:ext>
            </a:extLst>
          </p:cNvPr>
          <p:cNvPicPr>
            <a:picLocks noChangeAspect="1" noChangeArrowheads="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4" descr="A close up of a logo&#10;&#10;Description generated with very high confidence">
            <a:extLst>
              <a:ext uri="{FF2B5EF4-FFF2-40B4-BE49-F238E27FC236}">
                <a16:creationId xmlns:a16="http://schemas.microsoft.com/office/drawing/2014/main" xmlns="" id="{B361314F-AD54-4372-AC14-9CC620E0DE7B}"/>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11044" b="10446"/>
          <a:stretch/>
        </p:blipFill>
        <p:spPr>
          <a:xfrm>
            <a:off x="4578232" y="6117024"/>
            <a:ext cx="3329507" cy="746661"/>
          </a:xfrm>
          <a:prstGeom prst="rect">
            <a:avLst/>
          </a:prstGeom>
        </p:spPr>
      </p:pic>
      <p:grpSp>
        <p:nvGrpSpPr>
          <p:cNvPr id="10" name="Group 22">
            <a:extLst>
              <a:ext uri="{FF2B5EF4-FFF2-40B4-BE49-F238E27FC236}">
                <a16:creationId xmlns:a16="http://schemas.microsoft.com/office/drawing/2014/main" xmlns="" id="{6AB01A1C-51D1-41B4-9C3C-E06B1D57AF69}"/>
              </a:ext>
            </a:extLst>
          </p:cNvPr>
          <p:cNvGrpSpPr/>
          <p:nvPr/>
        </p:nvGrpSpPr>
        <p:grpSpPr>
          <a:xfrm>
            <a:off x="1792289" y="1349129"/>
            <a:ext cx="9913040" cy="154101"/>
            <a:chOff x="1610813" y="1340083"/>
            <a:chExt cx="7607984" cy="169918"/>
          </a:xfrm>
        </p:grpSpPr>
        <p:sp>
          <p:nvSpPr>
            <p:cNvPr id="11" name="Rectangle 23">
              <a:extLst>
                <a:ext uri="{FF2B5EF4-FFF2-40B4-BE49-F238E27FC236}">
                  <a16:creationId xmlns:a16="http://schemas.microsoft.com/office/drawing/2014/main" xmlns="" id="{3FAE0845-1B36-45A0-A900-346B585FB863}"/>
                </a:ext>
              </a:extLst>
            </p:cNvPr>
            <p:cNvSpPr/>
            <p:nvPr/>
          </p:nvSpPr>
          <p:spPr>
            <a:xfrm>
              <a:off x="1610813" y="1340083"/>
              <a:ext cx="76079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24">
              <a:extLst>
                <a:ext uri="{FF2B5EF4-FFF2-40B4-BE49-F238E27FC236}">
                  <a16:creationId xmlns:a16="http://schemas.microsoft.com/office/drawing/2014/main" xmlns="" id="{54424509-D133-4E5C-8A4D-7A431372B253}"/>
                </a:ext>
              </a:extLst>
            </p:cNvPr>
            <p:cNvSpPr/>
            <p:nvPr/>
          </p:nvSpPr>
          <p:spPr>
            <a:xfrm>
              <a:off x="1831119" y="1405583"/>
              <a:ext cx="716737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25">
              <a:extLst>
                <a:ext uri="{FF2B5EF4-FFF2-40B4-BE49-F238E27FC236}">
                  <a16:creationId xmlns:a16="http://schemas.microsoft.com/office/drawing/2014/main" xmlns="" id="{84E59BE7-4247-4ABD-852F-D91F21A5AAD4}"/>
                </a:ext>
              </a:extLst>
            </p:cNvPr>
            <p:cNvSpPr/>
            <p:nvPr/>
          </p:nvSpPr>
          <p:spPr>
            <a:xfrm>
              <a:off x="2096821" y="1457576"/>
              <a:ext cx="6635965"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409498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2.jpe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37.jpe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0.wmf"/><Relationship Id="rId7" Type="http://schemas.openxmlformats.org/officeDocument/2006/relationships/image" Target="../media/image44.png"/><Relationship Id="rId2" Type="http://schemas.openxmlformats.org/officeDocument/2006/relationships/image" Target="../media/image39.wmf"/><Relationship Id="rId1" Type="http://schemas.openxmlformats.org/officeDocument/2006/relationships/slideLayout" Target="../slideLayouts/slideLayout5.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4.xml"/><Relationship Id="rId5" Type="http://schemas.openxmlformats.org/officeDocument/2006/relationships/image" Target="../media/image51.jpeg"/><Relationship Id="rId4" Type="http://schemas.openxmlformats.org/officeDocument/2006/relationships/image" Target="../media/image50.png"/></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oleObject" Target="../embeddings/oleObject5.bin"/><Relationship Id="rId18" Type="http://schemas.openxmlformats.org/officeDocument/2006/relationships/image" Target="../media/image20.png"/><Relationship Id="rId3" Type="http://schemas.openxmlformats.org/officeDocument/2006/relationships/notesSlide" Target="../notesSlides/notesSlide1.xml"/><Relationship Id="rId21" Type="http://schemas.openxmlformats.org/officeDocument/2006/relationships/oleObject" Target="../embeddings/oleObject9.bin"/><Relationship Id="rId7" Type="http://schemas.openxmlformats.org/officeDocument/2006/relationships/oleObject" Target="../embeddings/oleObject2.bin"/><Relationship Id="rId12" Type="http://schemas.openxmlformats.org/officeDocument/2006/relationships/image" Target="../media/image17.png"/><Relationship Id="rId17" Type="http://schemas.openxmlformats.org/officeDocument/2006/relationships/oleObject" Target="../embeddings/oleObject7.bin"/><Relationship Id="rId2" Type="http://schemas.openxmlformats.org/officeDocument/2006/relationships/slideLayout" Target="../slideLayouts/slideLayout3.xml"/><Relationship Id="rId16" Type="http://schemas.openxmlformats.org/officeDocument/2006/relationships/image" Target="../media/image19.png"/><Relationship Id="rId20" Type="http://schemas.openxmlformats.org/officeDocument/2006/relationships/image" Target="../media/image21.png"/><Relationship Id="rId1" Type="http://schemas.openxmlformats.org/officeDocument/2006/relationships/vmlDrawing" Target="../drawings/vmlDrawing1.vml"/><Relationship Id="rId6" Type="http://schemas.openxmlformats.org/officeDocument/2006/relationships/image" Target="../media/image14.png"/><Relationship Id="rId11" Type="http://schemas.openxmlformats.org/officeDocument/2006/relationships/oleObject" Target="../embeddings/oleObject4.bin"/><Relationship Id="rId5" Type="http://schemas.openxmlformats.org/officeDocument/2006/relationships/oleObject" Target="../embeddings/oleObject1.bin"/><Relationship Id="rId15" Type="http://schemas.openxmlformats.org/officeDocument/2006/relationships/oleObject" Target="../embeddings/oleObject6.bin"/><Relationship Id="rId10" Type="http://schemas.openxmlformats.org/officeDocument/2006/relationships/image" Target="../media/image16.png"/><Relationship Id="rId19" Type="http://schemas.openxmlformats.org/officeDocument/2006/relationships/oleObject" Target="../embeddings/oleObject8.bin"/><Relationship Id="rId4" Type="http://schemas.openxmlformats.org/officeDocument/2006/relationships/audio" Target="../media/audio1.wav"/><Relationship Id="rId9" Type="http://schemas.openxmlformats.org/officeDocument/2006/relationships/oleObject" Target="../embeddings/oleObject3.bin"/><Relationship Id="rId14" Type="http://schemas.openxmlformats.org/officeDocument/2006/relationships/image" Target="../media/image18.png"/><Relationship Id="rId22" Type="http://schemas.openxmlformats.org/officeDocument/2006/relationships/image" Target="../media/image22.png"/></Relationships>
</file>

<file path=ppt/slides/_rels/slide2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55.png"/><Relationship Id="rId4" Type="http://schemas.openxmlformats.org/officeDocument/2006/relationships/image" Target="../media/image54.png"/></Relationships>
</file>

<file path=ppt/slides/_rels/slide2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5.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jpeg"/></Relationships>
</file>

<file path=ppt/slides/_rels/slide29.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9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93.png"/><Relationship Id="rId4" Type="http://schemas.openxmlformats.org/officeDocument/2006/relationships/image" Target="../media/image92.png"/></Relationships>
</file>

<file path=ppt/slides/_rels/slide42.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95.png"/></Relationships>
</file>

<file path=ppt/slides/_rels/slide43.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5.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5.xml"/><Relationship Id="rId1" Type="http://schemas.openxmlformats.org/officeDocument/2006/relationships/vmlDrawing" Target="../drawings/vmlDrawing2.vml"/><Relationship Id="rId4" Type="http://schemas.openxmlformats.org/officeDocument/2006/relationships/image" Target="../media/image102.png"/></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5.xml"/><Relationship Id="rId1" Type="http://schemas.openxmlformats.org/officeDocument/2006/relationships/vmlDrawing" Target="../drawings/vmlDrawing3.vml"/><Relationship Id="rId6" Type="http://schemas.openxmlformats.org/officeDocument/2006/relationships/image" Target="../media/image104.png"/><Relationship Id="rId5" Type="http://schemas.openxmlformats.org/officeDocument/2006/relationships/oleObject" Target="../embeddings/oleObject12.bin"/><Relationship Id="rId4" Type="http://schemas.openxmlformats.org/officeDocument/2006/relationships/image" Target="../media/image103.png"/></Relationships>
</file>

<file path=ppt/slides/_rels/slide47.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5.xml"/><Relationship Id="rId5" Type="http://schemas.openxmlformats.org/officeDocument/2006/relationships/image" Target="../media/image59.png"/><Relationship Id="rId4" Type="http://schemas.openxmlformats.org/officeDocument/2006/relationships/image" Target="../media/image109.png"/></Relationships>
</file>

<file path=ppt/slides/_rels/slide49.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image" Target="../media/image115.png"/><Relationship Id="rId7" Type="http://schemas.openxmlformats.org/officeDocument/2006/relationships/image" Target="../media/image113.wmf"/><Relationship Id="rId2" Type="http://schemas.openxmlformats.org/officeDocument/2006/relationships/slideLayout" Target="../slideLayouts/slideLayout5.xml"/><Relationship Id="rId1" Type="http://schemas.openxmlformats.org/officeDocument/2006/relationships/vmlDrawing" Target="../drawings/vmlDrawing4.vml"/><Relationship Id="rId6" Type="http://schemas.openxmlformats.org/officeDocument/2006/relationships/oleObject" Target="../embeddings/oleObject14.bin"/><Relationship Id="rId5" Type="http://schemas.openxmlformats.org/officeDocument/2006/relationships/image" Target="../media/image112.wmf"/><Relationship Id="rId10" Type="http://schemas.openxmlformats.org/officeDocument/2006/relationships/image" Target="../media/image116.png"/><Relationship Id="rId4" Type="http://schemas.openxmlformats.org/officeDocument/2006/relationships/oleObject" Target="../embeddings/oleObject13.bin"/><Relationship Id="rId9" Type="http://schemas.openxmlformats.org/officeDocument/2006/relationships/image" Target="../media/image114.wmf"/></Relationships>
</file>

<file path=ppt/slides/_rels/slide51.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25.jpeg"/><Relationship Id="rId4" Type="http://schemas.openxmlformats.org/officeDocument/2006/relationships/image" Target="../media/image124.jpeg"/></Relationships>
</file>

<file path=ppt/slides/_rels/slide56.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28.jpe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4.xml"/><Relationship Id="rId1" Type="http://schemas.openxmlformats.org/officeDocument/2006/relationships/vmlDrawing" Target="../drawings/vmlDrawing5.vml"/><Relationship Id="rId4" Type="http://schemas.openxmlformats.org/officeDocument/2006/relationships/image" Target="../media/image129.wmf"/></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132.wmf"/><Relationship Id="rId3" Type="http://schemas.openxmlformats.org/officeDocument/2006/relationships/oleObject" Target="../embeddings/oleObject17.bin"/><Relationship Id="rId7" Type="http://schemas.openxmlformats.org/officeDocument/2006/relationships/oleObject" Target="../embeddings/oleObject19.bin"/><Relationship Id="rId2" Type="http://schemas.openxmlformats.org/officeDocument/2006/relationships/slideLayout" Target="../slideLayouts/slideLayout5.xml"/><Relationship Id="rId1" Type="http://schemas.openxmlformats.org/officeDocument/2006/relationships/vmlDrawing" Target="../drawings/vmlDrawing6.vml"/><Relationship Id="rId6" Type="http://schemas.openxmlformats.org/officeDocument/2006/relationships/image" Target="../media/image131.wmf"/><Relationship Id="rId5" Type="http://schemas.openxmlformats.org/officeDocument/2006/relationships/oleObject" Target="../embeddings/oleObject18.bin"/><Relationship Id="rId4" Type="http://schemas.openxmlformats.org/officeDocument/2006/relationships/image" Target="../media/image130.w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33.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5.xml"/><Relationship Id="rId1" Type="http://schemas.openxmlformats.org/officeDocument/2006/relationships/vmlDrawing" Target="../drawings/vmlDrawing8.vml"/><Relationship Id="rId6" Type="http://schemas.openxmlformats.org/officeDocument/2006/relationships/image" Target="../media/image135.png"/><Relationship Id="rId5" Type="http://schemas.openxmlformats.org/officeDocument/2006/relationships/oleObject" Target="../embeddings/oleObject22.bin"/><Relationship Id="rId4" Type="http://schemas.openxmlformats.org/officeDocument/2006/relationships/image" Target="../media/image134.png"/></Relationships>
</file>

<file path=ppt/slides/_rels/slide66.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image" Target="../media/image13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xml"/><Relationship Id="rId1" Type="http://schemas.openxmlformats.org/officeDocument/2006/relationships/vmlDrawing" Target="../drawings/vmlDrawing9.vml"/><Relationship Id="rId6" Type="http://schemas.openxmlformats.org/officeDocument/2006/relationships/image" Target="../media/image139.png"/><Relationship Id="rId5" Type="http://schemas.openxmlformats.org/officeDocument/2006/relationships/image" Target="../media/image138.png"/><Relationship Id="rId4" Type="http://schemas.openxmlformats.org/officeDocument/2006/relationships/oleObject" Target="../embeddings/oleObject23.bin"/></Relationships>
</file>

<file path=ppt/slides/_rels/slide69.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141.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image" Target="../media/image142.png"/><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image" Target="../media/image143.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image" Target="../media/image144.png"/><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image" Target="../media/image145.png"/><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2" Type="http://schemas.openxmlformats.org/officeDocument/2006/relationships/image" Target="../media/image14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2" Type="http://schemas.openxmlformats.org/officeDocument/2006/relationships/image" Target="../media/image147.png"/><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2" Type="http://schemas.openxmlformats.org/officeDocument/2006/relationships/image" Target="../media/image148.png"/><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image" Target="../media/image149.png"/><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xmlns="" id="{1E8C3049-6B68-4E38-977A-C7B28A94B82F}"/>
              </a:ext>
            </a:extLst>
          </p:cNvPr>
          <p:cNvSpPr>
            <a:spLocks noGrp="1"/>
          </p:cNvSpPr>
          <p:nvPr>
            <p:ph type="subTitle" idx="1"/>
          </p:nvPr>
        </p:nvSpPr>
        <p:spPr>
          <a:xfrm>
            <a:off x="1314451" y="3450282"/>
            <a:ext cx="8950284" cy="1104940"/>
          </a:xfrm>
        </p:spPr>
        <p:txBody>
          <a:bodyPr/>
          <a:lstStyle/>
          <a:p>
            <a:pPr algn="l">
              <a:lnSpc>
                <a:spcPct val="100000"/>
              </a:lnSpc>
              <a:spcBef>
                <a:spcPts val="0"/>
              </a:spcBef>
            </a:pPr>
            <a:r>
              <a:rPr lang="en-US" sz="2000" b="1" dirty="0">
                <a:solidFill>
                  <a:srgbClr val="002060"/>
                </a:solidFill>
                <a:latin typeface="Tahoma" panose="020B0604030504040204" pitchFamily="34" charset="0"/>
                <a:ea typeface="Tahoma" panose="020B0604030504040204" pitchFamily="34" charset="0"/>
                <a:cs typeface="Tahoma" panose="020B0604030504040204" pitchFamily="34" charset="0"/>
              </a:rPr>
              <a:t>Human Characteristics</a:t>
            </a:r>
          </a:p>
          <a:p>
            <a:pPr algn="l">
              <a:lnSpc>
                <a:spcPct val="100000"/>
              </a:lnSpc>
              <a:spcBef>
                <a:spcPts val="0"/>
              </a:spcBef>
            </a:pPr>
            <a:r>
              <a:rPr lang="en-US" sz="2000" b="1" dirty="0">
                <a:solidFill>
                  <a:srgbClr val="002060"/>
                </a:solidFill>
                <a:latin typeface="Tahoma" panose="020B0604030504040204" pitchFamily="34" charset="0"/>
                <a:ea typeface="Tahoma" panose="020B0604030504040204" pitchFamily="34" charset="0"/>
                <a:cs typeface="Tahoma" panose="020B0604030504040204" pitchFamily="34" charset="0"/>
              </a:rPr>
              <a:t>Human Activities </a:t>
            </a:r>
            <a:br>
              <a:rPr lang="en-US" sz="2000" b="1"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en-US" sz="2000" b="1" dirty="0">
                <a:solidFill>
                  <a:srgbClr val="002060"/>
                </a:solidFill>
                <a:latin typeface="Tahoma" panose="020B0604030504040204" pitchFamily="34" charset="0"/>
                <a:ea typeface="Tahoma" panose="020B0604030504040204" pitchFamily="34" charset="0"/>
                <a:cs typeface="Tahoma" panose="020B0604030504040204" pitchFamily="34" charset="0"/>
              </a:rPr>
              <a:t>Human Performance</a:t>
            </a:r>
          </a:p>
        </p:txBody>
      </p:sp>
      <p:sp>
        <p:nvSpPr>
          <p:cNvPr id="4" name="Title 1"/>
          <p:cNvSpPr txBox="1">
            <a:spLocks/>
          </p:cNvSpPr>
          <p:nvPr/>
        </p:nvSpPr>
        <p:spPr>
          <a:xfrm>
            <a:off x="1314451" y="2142802"/>
            <a:ext cx="9672210" cy="1121423"/>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sz="4400" b="0" i="0" kern="1200">
                <a:solidFill>
                  <a:schemeClr val="tx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pPr algn="l"/>
            <a:r>
              <a:rPr lang="en-US" sz="3200" dirty="0" err="1">
                <a:solidFill>
                  <a:srgbClr val="002060"/>
                </a:solidFill>
              </a:rPr>
              <a:t>หลักสูตร</a:t>
            </a:r>
            <a:r>
              <a:rPr lang="en-US" sz="3200" dirty="0">
                <a:solidFill>
                  <a:srgbClr val="002060"/>
                </a:solidFill>
              </a:rPr>
              <a:t> </a:t>
            </a:r>
            <a:r>
              <a:rPr lang="pl-PL" sz="3200" dirty="0">
                <a:solidFill>
                  <a:srgbClr val="002060"/>
                </a:solidFill>
              </a:rPr>
              <a:t>1</a:t>
            </a:r>
            <a:r>
              <a:rPr lang="en-US" sz="3200" dirty="0">
                <a:solidFill>
                  <a:srgbClr val="002060"/>
                </a:solidFill>
              </a:rPr>
              <a:t>4: </a:t>
            </a:r>
            <a:r>
              <a:rPr lang="en-US" sz="3200" dirty="0">
                <a:latin typeface="Arial-BoldMT"/>
              </a:rPr>
              <a:t>Human Centric Design</a:t>
            </a:r>
            <a:br>
              <a:rPr lang="en-US" sz="3200" dirty="0">
                <a:latin typeface="Arial-BoldMT"/>
              </a:rPr>
            </a:br>
            <a:r>
              <a:rPr lang="en-US" sz="3200" dirty="0">
                <a:latin typeface="Arial-BoldMT"/>
              </a:rPr>
              <a:t>Module I: </a:t>
            </a:r>
            <a:r>
              <a:rPr lang="en-US" sz="1800" dirty="0">
                <a:latin typeface="Arial-BoldMT"/>
              </a:rPr>
              <a:t>Basic Knowledge of Human Characteristics in Design</a:t>
            </a:r>
            <a:endParaRPr lang="pl-PL" sz="1800" i="0" u="none" strike="noStrike" baseline="0" dirty="0">
              <a:latin typeface="Arial-BoldMT"/>
            </a:endParaRPr>
          </a:p>
        </p:txBody>
      </p:sp>
      <p:sp>
        <p:nvSpPr>
          <p:cNvPr id="5" name="Subtitle 4">
            <a:extLst>
              <a:ext uri="{FF2B5EF4-FFF2-40B4-BE49-F238E27FC236}">
                <a16:creationId xmlns:a16="http://schemas.microsoft.com/office/drawing/2014/main" xmlns="" id="{5D17146D-0AC9-42ED-B49A-7C525B4C76AF}"/>
              </a:ext>
            </a:extLst>
          </p:cNvPr>
          <p:cNvSpPr txBox="1">
            <a:spLocks/>
          </p:cNvSpPr>
          <p:nvPr/>
        </p:nvSpPr>
        <p:spPr>
          <a:xfrm>
            <a:off x="1314451" y="4741279"/>
            <a:ext cx="6793230" cy="1070909"/>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US" altLang="th-TH" sz="1600" b="1" dirty="0">
                <a:solidFill>
                  <a:srgbClr val="002060"/>
                </a:solidFill>
                <a:latin typeface="Times New Roman" panose="02020603050405020304" pitchFamily="18" charset="0"/>
                <a:cs typeface="Times New Roman" panose="02020603050405020304" pitchFamily="18" charset="0"/>
              </a:rPr>
              <a:t>Naris </a:t>
            </a:r>
            <a:r>
              <a:rPr lang="en-US" altLang="th-TH" sz="1600" b="1" dirty="0" err="1">
                <a:solidFill>
                  <a:srgbClr val="002060"/>
                </a:solidFill>
                <a:latin typeface="Times New Roman" panose="02020603050405020304" pitchFamily="18" charset="0"/>
                <a:cs typeface="Times New Roman" panose="02020603050405020304" pitchFamily="18" charset="0"/>
              </a:rPr>
              <a:t>Charoenporn</a:t>
            </a:r>
            <a:endParaRPr lang="en-US" altLang="th-TH" sz="1600" b="1" dirty="0">
              <a:solidFill>
                <a:srgbClr val="002060"/>
              </a:solidFill>
              <a:latin typeface="Times New Roman" panose="02020603050405020304" pitchFamily="18" charset="0"/>
              <a:cs typeface="Times New Roman" panose="02020603050405020304" pitchFamily="18" charset="0"/>
            </a:endParaRPr>
          </a:p>
          <a:p>
            <a:pPr algn="l">
              <a:lnSpc>
                <a:spcPct val="100000"/>
              </a:lnSpc>
              <a:spcBef>
                <a:spcPts val="0"/>
              </a:spcBef>
            </a:pPr>
            <a:r>
              <a:rPr lang="en-US" altLang="th-TH" sz="1200" i="1" dirty="0">
                <a:solidFill>
                  <a:srgbClr val="002060"/>
                </a:solidFill>
                <a:latin typeface="Tahoma" panose="020B0604030504040204" pitchFamily="34" charset="0"/>
                <a:cs typeface="Tahoma" panose="020B0604030504040204" pitchFamily="34" charset="0"/>
              </a:rPr>
              <a:t>Assist. Prof., Dept. of Industrial Engineering </a:t>
            </a:r>
          </a:p>
          <a:p>
            <a:pPr algn="l">
              <a:lnSpc>
                <a:spcPct val="100000"/>
              </a:lnSpc>
              <a:spcBef>
                <a:spcPts val="0"/>
              </a:spcBef>
            </a:pPr>
            <a:r>
              <a:rPr lang="en-US" altLang="th-TH" sz="1200" i="1" dirty="0">
                <a:solidFill>
                  <a:srgbClr val="002060"/>
                </a:solidFill>
                <a:latin typeface="Tahoma" panose="020B0604030504040204" pitchFamily="34" charset="0"/>
                <a:cs typeface="Tahoma" panose="020B0604030504040204" pitchFamily="34" charset="0"/>
              </a:rPr>
              <a:t>cnaris@engr.tu.ac.th</a:t>
            </a:r>
            <a:endParaRPr lang="th-TH" altLang="th-TH" sz="1200" i="1" dirty="0">
              <a:solidFill>
                <a:srgbClr val="002060"/>
              </a:solidFill>
              <a:latin typeface="Tahoma" panose="020B0604030504040204" pitchFamily="34" charset="0"/>
              <a:cs typeface="Tahoma" panose="020B0604030504040204" pitchFamily="34" charset="0"/>
            </a:endParaRPr>
          </a:p>
          <a:p>
            <a:pPr algn="l">
              <a:lnSpc>
                <a:spcPct val="100000"/>
              </a:lnSpc>
              <a:spcBef>
                <a:spcPts val="0"/>
              </a:spcBef>
            </a:pPr>
            <a:r>
              <a:rPr lang="th-TH" altLang="th-TH" sz="1200" dirty="0">
                <a:solidFill>
                  <a:srgbClr val="002060"/>
                </a:solidFill>
                <a:latin typeface="Tahoma" panose="020B0604030504040204" pitchFamily="34" charset="0"/>
                <a:cs typeface="Tahoma" panose="020B0604030504040204" pitchFamily="34" charset="0"/>
              </a:rPr>
              <a:t> </a:t>
            </a:r>
            <a:br>
              <a:rPr lang="th-TH" altLang="th-TH" sz="1200" dirty="0">
                <a:solidFill>
                  <a:srgbClr val="002060"/>
                </a:solidFill>
                <a:latin typeface="Tahoma" panose="020B0604030504040204" pitchFamily="34" charset="0"/>
                <a:cs typeface="Tahoma" panose="020B0604030504040204" pitchFamily="34" charset="0"/>
              </a:rPr>
            </a:br>
            <a:endParaRPr lang="th-TH" altLang="th-TH" sz="1200" dirty="0">
              <a:solidFill>
                <a:srgbClr val="002060"/>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881469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0"/>
              </a:spcBef>
              <a:buClrTx/>
              <a:buFontTx/>
              <a:buNone/>
            </a:pPr>
            <a:fld id="{EEAEF3F7-475E-48CC-99C3-D0B15FD66478}" type="slidenum">
              <a:rPr lang="en-US" altLang="th-TH" sz="1800">
                <a:solidFill>
                  <a:schemeClr val="folHlink"/>
                </a:solidFill>
                <a:latin typeface="Tahoma" panose="020B0604030504040204" pitchFamily="34" charset="0"/>
                <a:cs typeface="Tahoma" panose="020B0604030504040204" pitchFamily="34" charset="0"/>
              </a:rPr>
              <a:pPr>
                <a:spcBef>
                  <a:spcPct val="0"/>
                </a:spcBef>
                <a:buClrTx/>
                <a:buFontTx/>
                <a:buNone/>
              </a:pPr>
              <a:t>10</a:t>
            </a:fld>
            <a:endParaRPr lang="th-TH" altLang="th-TH" sz="1800">
              <a:solidFill>
                <a:schemeClr val="folHlink"/>
              </a:solidFill>
              <a:latin typeface="Tahoma" panose="020B0604030504040204" pitchFamily="34" charset="0"/>
              <a:cs typeface="Tahoma" panose="020B0604030504040204" pitchFamily="34" charset="0"/>
            </a:endParaRPr>
          </a:p>
        </p:txBody>
      </p:sp>
      <p:pic>
        <p:nvPicPr>
          <p:cNvPr id="21507" name="Picture 2" descr="deskhtlow1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6138" y="1700214"/>
            <a:ext cx="3382962"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3" descr="deskhtok1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5675" y="1700213"/>
            <a:ext cx="3390900" cy="433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 Box 4"/>
          <p:cNvSpPr txBox="1">
            <a:spLocks noChangeArrowheads="1"/>
          </p:cNvSpPr>
          <p:nvPr/>
        </p:nvSpPr>
        <p:spPr bwMode="auto">
          <a:xfrm>
            <a:off x="2663825" y="260350"/>
            <a:ext cx="6934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spcBef>
                <a:spcPct val="0"/>
              </a:spcBef>
              <a:buClrTx/>
              <a:buFontTx/>
              <a:buNone/>
            </a:pPr>
            <a:r>
              <a:rPr lang="th-TH" altLang="th-TH" sz="2800" b="1">
                <a:latin typeface="Tahoma" panose="020B0604030504040204" pitchFamily="34" charset="0"/>
                <a:ea typeface="Arial Unicode MS" pitchFamily="34" charset="-128"/>
                <a:cs typeface="Tahoma" panose="020B0604030504040204" pitchFamily="34" charset="0"/>
              </a:rPr>
              <a:t>ความแตกต่างของสถานีงานทำงาน</a:t>
            </a:r>
          </a:p>
          <a:p>
            <a:pPr algn="ctr" eaLnBrk="1" hangingPunct="1">
              <a:spcBef>
                <a:spcPct val="0"/>
              </a:spcBef>
              <a:buClrTx/>
              <a:buFontTx/>
              <a:buNone/>
            </a:pPr>
            <a:r>
              <a:rPr lang="th-TH" altLang="th-TH" sz="2800" b="1">
                <a:latin typeface="Tahoma" panose="020B0604030504040204" pitchFamily="34" charset="0"/>
                <a:ea typeface="Arial Unicode MS" pitchFamily="34" charset="-128"/>
                <a:cs typeface="Tahoma" panose="020B0604030504040204" pitchFamily="34" charset="0"/>
              </a:rPr>
              <a:t>ทำให้ท่าทางการทำงานต่างกัน </a:t>
            </a:r>
            <a:endParaRPr lang="en-US" altLang="th-TH" sz="2800" b="1">
              <a:latin typeface="Tahoma" panose="020B0604030504040204" pitchFamily="34" charset="0"/>
              <a:ea typeface="Arial Unicode MS" pitchFamily="34" charset="-128"/>
              <a:cs typeface="Tahoma" panose="020B0604030504040204" pitchFamily="34" charset="0"/>
            </a:endParaRPr>
          </a:p>
        </p:txBody>
      </p:sp>
    </p:spTree>
    <p:extLst>
      <p:ext uri="{BB962C8B-B14F-4D97-AF65-F5344CB8AC3E}">
        <p14:creationId xmlns:p14="http://schemas.microsoft.com/office/powerpoint/2010/main" val="222735755"/>
      </p:ext>
    </p:extLst>
  </p:cSld>
  <p:clrMapOvr>
    <a:masterClrMapping/>
  </p:clrMapOvr>
  <p:transition>
    <p:wheel spokes="8"/>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2381250" y="304800"/>
            <a:ext cx="8420100" cy="647700"/>
          </a:xfrm>
        </p:spPr>
        <p:txBody>
          <a:bodyPr/>
          <a:lstStyle/>
          <a:p>
            <a:pPr eaLnBrk="1" hangingPunct="1"/>
            <a:r>
              <a:rPr lang="en-US" altLang="th-TH" sz="4000" b="1">
                <a:latin typeface="Tahoma" panose="020B0604030504040204" pitchFamily="34" charset="0"/>
                <a:cs typeface="Tahoma" panose="020B0604030504040204" pitchFamily="34" charset="0"/>
              </a:rPr>
              <a:t>Neutral Posture</a:t>
            </a:r>
          </a:p>
        </p:txBody>
      </p:sp>
      <p:sp>
        <p:nvSpPr>
          <p:cNvPr id="23554" name="Slide Number Placeholder 4"/>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0"/>
              </a:spcBef>
              <a:buClrTx/>
              <a:buFontTx/>
              <a:buNone/>
            </a:pPr>
            <a:fld id="{059B92FB-585D-4B8C-A8B7-B6344BB894B9}" type="slidenum">
              <a:rPr lang="en-US" altLang="th-TH" sz="1800">
                <a:solidFill>
                  <a:schemeClr val="folHlink"/>
                </a:solidFill>
                <a:latin typeface="Tahoma" panose="020B0604030504040204" pitchFamily="34" charset="0"/>
                <a:cs typeface="Tahoma" panose="020B0604030504040204" pitchFamily="34" charset="0"/>
              </a:rPr>
              <a:pPr>
                <a:spcBef>
                  <a:spcPct val="0"/>
                </a:spcBef>
                <a:buClrTx/>
                <a:buFontTx/>
                <a:buNone/>
              </a:pPr>
              <a:t>11</a:t>
            </a:fld>
            <a:endParaRPr lang="th-TH" altLang="th-TH" sz="1800">
              <a:solidFill>
                <a:schemeClr val="folHlink"/>
              </a:solidFill>
              <a:latin typeface="Tahoma" panose="020B0604030504040204" pitchFamily="34" charset="0"/>
              <a:cs typeface="Tahoma" panose="020B0604030504040204" pitchFamily="34" charset="0"/>
            </a:endParaRPr>
          </a:p>
        </p:txBody>
      </p:sp>
      <p:pic>
        <p:nvPicPr>
          <p:cNvPr id="23556" name="Picture 3" descr="astronaut_front-1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5838" y="3325813"/>
            <a:ext cx="2163763" cy="303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4" descr="astronaut_side-1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7200" y="1412875"/>
            <a:ext cx="2249488" cy="315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Text Box 5"/>
          <p:cNvSpPr txBox="1">
            <a:spLocks noChangeArrowheads="1"/>
          </p:cNvSpPr>
          <p:nvPr/>
        </p:nvSpPr>
        <p:spPr bwMode="auto">
          <a:xfrm>
            <a:off x="4146550" y="1581151"/>
            <a:ext cx="690245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50000"/>
              </a:spcBef>
              <a:buClrTx/>
              <a:buFontTx/>
              <a:buNone/>
            </a:pPr>
            <a:r>
              <a:rPr lang="en-US" altLang="th-TH" sz="2000" dirty="0">
                <a:solidFill>
                  <a:srgbClr val="002060"/>
                </a:solidFill>
                <a:latin typeface="Microsoft Sans Serif" panose="020B0604020202020204" pitchFamily="34" charset="0"/>
              </a:rPr>
              <a:t>The Photographs to the right illustrate the concept of the "neutral posture position", as researched by </a:t>
            </a:r>
            <a:r>
              <a:rPr lang="en-US" altLang="th-TH" sz="2000" b="1" dirty="0">
                <a:solidFill>
                  <a:srgbClr val="002060"/>
                </a:solidFill>
                <a:latin typeface="Microsoft Sans Serif" panose="020B0604020202020204" pitchFamily="34" charset="0"/>
              </a:rPr>
              <a:t>Jerome J. </a:t>
            </a:r>
            <a:r>
              <a:rPr lang="en-US" altLang="th-TH" sz="2000" b="1" dirty="0" err="1">
                <a:solidFill>
                  <a:srgbClr val="002060"/>
                </a:solidFill>
                <a:latin typeface="Microsoft Sans Serif" panose="020B0604020202020204" pitchFamily="34" charset="0"/>
              </a:rPr>
              <a:t>Congleton</a:t>
            </a:r>
            <a:r>
              <a:rPr lang="en-US" altLang="th-TH" sz="2000" b="1" dirty="0">
                <a:solidFill>
                  <a:srgbClr val="002060"/>
                </a:solidFill>
                <a:latin typeface="Microsoft Sans Serif" panose="020B0604020202020204" pitchFamily="34" charset="0"/>
              </a:rPr>
              <a:t>,</a:t>
            </a:r>
            <a:r>
              <a:rPr lang="en-US" altLang="th-TH" sz="2000" dirty="0">
                <a:solidFill>
                  <a:srgbClr val="002060"/>
                </a:solidFill>
                <a:latin typeface="Microsoft Sans Serif" panose="020B0604020202020204" pitchFamily="34" charset="0"/>
              </a:rPr>
              <a:t> Ph.D., P.E., C.P.E. His research involving astronauts in a zero-G environment revealed the position the body assumes in a weightless environment - free, natural and without stress.</a:t>
            </a:r>
          </a:p>
        </p:txBody>
      </p:sp>
      <p:sp>
        <p:nvSpPr>
          <p:cNvPr id="23559" name="Text Box 6"/>
          <p:cNvSpPr txBox="1">
            <a:spLocks noChangeArrowheads="1"/>
          </p:cNvSpPr>
          <p:nvPr/>
        </p:nvSpPr>
        <p:spPr bwMode="auto">
          <a:xfrm>
            <a:off x="1727201" y="4748214"/>
            <a:ext cx="6708775"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50000"/>
              </a:spcBef>
              <a:buClrTx/>
              <a:buFontTx/>
              <a:buNone/>
            </a:pPr>
            <a:r>
              <a:rPr lang="en-US" altLang="th-TH" sz="2000">
                <a:solidFill>
                  <a:schemeClr val="bg1"/>
                </a:solidFill>
                <a:latin typeface="Microsoft Sans Serif" panose="020B0604020202020204" pitchFamily="34" charset="0"/>
              </a:rPr>
              <a:t>The benefits of this posture are tremendous.  In this position, the muscle system becomes non-stressed and the discs in the vertebrae align properly; breathing, digestion, and circulation improve while tension and discomfort from stress and fatigue are virtually eliminated.</a:t>
            </a:r>
          </a:p>
        </p:txBody>
      </p:sp>
    </p:spTree>
    <p:extLst>
      <p:ext uri="{BB962C8B-B14F-4D97-AF65-F5344CB8AC3E}">
        <p14:creationId xmlns:p14="http://schemas.microsoft.com/office/powerpoint/2010/main" val="1089469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0"/>
              </a:spcBef>
              <a:buClrTx/>
              <a:buFontTx/>
              <a:buNone/>
            </a:pPr>
            <a:r>
              <a:rPr lang="en-US" altLang="th-TH" sz="1800">
                <a:solidFill>
                  <a:schemeClr val="folHlink"/>
                </a:solidFill>
                <a:latin typeface="Tahoma" panose="020B0604030504040204" pitchFamily="34" charset="0"/>
                <a:cs typeface="Tahoma" panose="020B0604030504040204" pitchFamily="34" charset="0"/>
              </a:rPr>
              <a:t> </a:t>
            </a:r>
            <a:r>
              <a:rPr lang="th-TH" altLang="th-TH" sz="1800">
                <a:solidFill>
                  <a:schemeClr val="folHlink"/>
                </a:solidFill>
                <a:latin typeface="Tahoma" panose="020B0604030504040204" pitchFamily="34" charset="0"/>
                <a:cs typeface="Tahoma" panose="020B0604030504040204" pitchFamily="34" charset="0"/>
              </a:rPr>
              <a:t>หน้าที่ </a:t>
            </a:r>
            <a:fld id="{2CBADB1B-3BED-4A6C-8169-803BB68F6CB8}" type="slidenum">
              <a:rPr lang="en-US" altLang="th-TH" sz="1800">
                <a:solidFill>
                  <a:schemeClr val="folHlink"/>
                </a:solidFill>
                <a:latin typeface="Tahoma" panose="020B0604030504040204" pitchFamily="34" charset="0"/>
                <a:cs typeface="Tahoma" panose="020B0604030504040204" pitchFamily="34" charset="0"/>
              </a:rPr>
              <a:pPr>
                <a:spcBef>
                  <a:spcPct val="0"/>
                </a:spcBef>
                <a:buClrTx/>
                <a:buFontTx/>
                <a:buNone/>
              </a:pPr>
              <a:t>12</a:t>
            </a:fld>
            <a:endParaRPr lang="en-US" altLang="th-TH" sz="1800">
              <a:solidFill>
                <a:schemeClr val="folHlink"/>
              </a:solidFill>
              <a:latin typeface="Tahoma" panose="020B0604030504040204" pitchFamily="34" charset="0"/>
              <a:cs typeface="Tahoma" panose="020B0604030504040204" pitchFamily="34" charset="0"/>
            </a:endParaRPr>
          </a:p>
        </p:txBody>
      </p:sp>
      <p:sp>
        <p:nvSpPr>
          <p:cNvPr id="25603" name="Rectangle 2"/>
          <p:cNvSpPr>
            <a:spLocks noGrp="1" noChangeArrowheads="1"/>
          </p:cNvSpPr>
          <p:nvPr>
            <p:ph type="title" idx="4294967295"/>
          </p:nvPr>
        </p:nvSpPr>
        <p:spPr>
          <a:xfrm>
            <a:off x="1384663" y="502444"/>
            <a:ext cx="4573588" cy="647700"/>
          </a:xfrm>
        </p:spPr>
        <p:txBody>
          <a:bodyPr anchorCtr="1">
            <a:normAutofit fontScale="90000"/>
          </a:bodyPr>
          <a:lstStyle/>
          <a:p>
            <a:pPr algn="l" eaLnBrk="1" hangingPunct="1"/>
            <a:r>
              <a:rPr lang="th-TH" altLang="th-TH" sz="2800" b="1" dirty="0">
                <a:latin typeface="Tahoma" panose="020B0604030504040204" pitchFamily="34" charset="0"/>
                <a:cs typeface="Tahoma" panose="020B0604030504040204" pitchFamily="34" charset="0"/>
              </a:rPr>
              <a:t>ท่าทางที่เป็นธรรมชาติ</a:t>
            </a:r>
            <a:br>
              <a:rPr lang="th-TH" altLang="th-TH" sz="2800" b="1" dirty="0">
                <a:latin typeface="Tahoma" panose="020B0604030504040204" pitchFamily="34" charset="0"/>
                <a:cs typeface="Tahoma" panose="020B0604030504040204" pitchFamily="34" charset="0"/>
              </a:rPr>
            </a:br>
            <a:r>
              <a:rPr lang="th-TH" altLang="th-TH" sz="2800" b="1" dirty="0">
                <a:latin typeface="Tahoma" panose="020B0604030504040204" pitchFamily="34" charset="0"/>
                <a:cs typeface="Tahoma" panose="020B0604030504040204" pitchFamily="34" charset="0"/>
              </a:rPr>
              <a:t>(</a:t>
            </a:r>
            <a:r>
              <a:rPr lang="en-US" altLang="th-TH" sz="2800" b="1" dirty="0">
                <a:latin typeface="Tahoma" panose="020B0604030504040204" pitchFamily="34" charset="0"/>
                <a:cs typeface="Tahoma" panose="020B0604030504040204" pitchFamily="34" charset="0"/>
              </a:rPr>
              <a:t>Neutral Posture)</a:t>
            </a:r>
          </a:p>
        </p:txBody>
      </p:sp>
      <p:pic>
        <p:nvPicPr>
          <p:cNvPr id="25604" name="Picture 3" descr="astronaut_front-1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1525" y="1590676"/>
            <a:ext cx="2490788" cy="348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4" descr="astronaut_side-1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2626" y="1558926"/>
            <a:ext cx="2519363"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 Box 5"/>
          <p:cNvSpPr txBox="1">
            <a:spLocks noChangeArrowheads="1"/>
          </p:cNvSpPr>
          <p:nvPr/>
        </p:nvSpPr>
        <p:spPr bwMode="auto">
          <a:xfrm>
            <a:off x="5738813" y="5214939"/>
            <a:ext cx="5143500" cy="1214437"/>
          </a:xfrm>
          <a:prstGeom prst="rect">
            <a:avLst/>
          </a:prstGeom>
          <a:solidFill>
            <a:srgbClr val="CCCC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50000"/>
              </a:spcBef>
              <a:buClrTx/>
              <a:buFontTx/>
              <a:buNone/>
            </a:pPr>
            <a:r>
              <a:rPr lang="th-TH" altLang="th-TH" sz="1400">
                <a:latin typeface="Tahoma" panose="020B0604030504040204" pitchFamily="34" charset="0"/>
                <a:ea typeface="Arial Unicode MS" pitchFamily="34" charset="-128"/>
                <a:cs typeface="Tahoma" panose="020B0604030504040204" pitchFamily="34" charset="0"/>
              </a:rPr>
              <a:t>ภาพถ่ายจากงานวิจัยของ</a:t>
            </a:r>
            <a:r>
              <a:rPr lang="en-US" altLang="th-TH" sz="1400">
                <a:latin typeface="Tahoma" panose="020B0604030504040204" pitchFamily="34" charset="0"/>
                <a:ea typeface="Arial Unicode MS" pitchFamily="34" charset="-128"/>
                <a:cs typeface="Tahoma" panose="020B0604030504040204" pitchFamily="34" charset="0"/>
              </a:rPr>
              <a:t> </a:t>
            </a:r>
            <a:r>
              <a:rPr lang="en-US" altLang="th-TH" sz="1400" b="1">
                <a:solidFill>
                  <a:srgbClr val="0033CC"/>
                </a:solidFill>
                <a:latin typeface="Tahoma" panose="020B0604030504040204" pitchFamily="34" charset="0"/>
                <a:ea typeface="Arial Unicode MS" pitchFamily="34" charset="-128"/>
                <a:cs typeface="Tahoma" panose="020B0604030504040204" pitchFamily="34" charset="0"/>
              </a:rPr>
              <a:t>Jerome J. Congleton,</a:t>
            </a:r>
            <a:r>
              <a:rPr lang="en-US" altLang="th-TH" sz="1400">
                <a:latin typeface="Tahoma" panose="020B0604030504040204" pitchFamily="34" charset="0"/>
                <a:ea typeface="Arial Unicode MS" pitchFamily="34" charset="-128"/>
                <a:cs typeface="Tahoma" panose="020B0604030504040204" pitchFamily="34" charset="0"/>
              </a:rPr>
              <a:t> Ph.D., P.E., C.P.E. </a:t>
            </a:r>
            <a:r>
              <a:rPr lang="th-TH" altLang="th-TH" sz="1400">
                <a:latin typeface="Tahoma" panose="020B0604030504040204" pitchFamily="34" charset="0"/>
                <a:ea typeface="Arial Unicode MS" pitchFamily="34" charset="-128"/>
                <a:cs typeface="Tahoma" panose="020B0604030504040204" pitchFamily="34" charset="0"/>
              </a:rPr>
              <a:t>ได้ทดสอบการทรงตัวของร่างกายในภาวะแรงโน้มถ่วงของโลก ซึ่งพิจารณากันว่าน่าจะเป็นท่าที่เหมาะสมหรือท่าทางที่เป็นธรรมชาติ </a:t>
            </a:r>
            <a:r>
              <a:rPr lang="en-US" altLang="th-TH" sz="1400">
                <a:latin typeface="Tahoma" panose="020B0604030504040204" pitchFamily="34" charset="0"/>
                <a:ea typeface="Arial Unicode MS" pitchFamily="34" charset="-128"/>
                <a:cs typeface="Tahoma" panose="020B0604030504040204" pitchFamily="34" charset="0"/>
              </a:rPr>
              <a:t>(neutral posture) </a:t>
            </a:r>
            <a:r>
              <a:rPr lang="th-TH" altLang="th-TH" sz="1400">
                <a:latin typeface="Tahoma" panose="020B0604030504040204" pitchFamily="34" charset="0"/>
                <a:ea typeface="Arial Unicode MS" pitchFamily="34" charset="-128"/>
                <a:cs typeface="Tahoma" panose="020B0604030504040204" pitchFamily="34" charset="0"/>
              </a:rPr>
              <a:t> เนื่องจากกล้ามเนื้อทุกส่วนไม่เกิดแรงดึง </a:t>
            </a:r>
            <a:r>
              <a:rPr lang="en-US" altLang="th-TH" sz="1400">
                <a:latin typeface="Tahoma" panose="020B0604030504040204" pitchFamily="34" charset="0"/>
                <a:ea typeface="Arial Unicode MS" pitchFamily="34" charset="-128"/>
                <a:cs typeface="Tahoma" panose="020B0604030504040204" pitchFamily="34" charset="0"/>
              </a:rPr>
              <a:t>(muscle tensions) </a:t>
            </a:r>
          </a:p>
        </p:txBody>
      </p:sp>
      <p:pic>
        <p:nvPicPr>
          <p:cNvPr id="2560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2900" y="1541463"/>
            <a:ext cx="3983038"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1" y="5491164"/>
            <a:ext cx="14890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940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
          <p:cNvSpPr txBox="1">
            <a:spLocks noGrp="1"/>
          </p:cNvSpPr>
          <p:nvPr/>
        </p:nvSpPr>
        <p:spPr bwMode="auto">
          <a:xfrm>
            <a:off x="8669338" y="6362700"/>
            <a:ext cx="2311400" cy="457200"/>
          </a:xfrm>
          <a:prstGeom prst="rect">
            <a:avLst/>
          </a:prstGeom>
          <a:noFill/>
          <a:ln>
            <a:miter lim="800000"/>
            <a:headEnd/>
            <a:tailEnd/>
          </a:ln>
        </p:spPr>
        <p:txBody>
          <a:bodyPr anchor="b"/>
          <a:lstStyle>
            <a:lvl1pPr eaLnBrk="0" hangingPunct="0">
              <a:defRPr sz="2800">
                <a:solidFill>
                  <a:schemeClr val="tx1"/>
                </a:solidFill>
                <a:latin typeface="Arial" panose="020B0604020202020204" pitchFamily="34" charset="0"/>
                <a:cs typeface="Angsana New" pitchFamily="18" charset="-34"/>
              </a:defRPr>
            </a:lvl1pPr>
            <a:lvl2pPr marL="742950" indent="-285750" eaLnBrk="0" hangingPunct="0">
              <a:defRPr sz="2800">
                <a:solidFill>
                  <a:schemeClr val="tx1"/>
                </a:solidFill>
                <a:latin typeface="Arial" panose="020B0604020202020204" pitchFamily="34" charset="0"/>
                <a:cs typeface="Angsana New" pitchFamily="18" charset="-34"/>
              </a:defRPr>
            </a:lvl2pPr>
            <a:lvl3pPr marL="1143000" indent="-228600" eaLnBrk="0" hangingPunct="0">
              <a:defRPr sz="2800">
                <a:solidFill>
                  <a:schemeClr val="tx1"/>
                </a:solidFill>
                <a:latin typeface="Arial" panose="020B0604020202020204" pitchFamily="34" charset="0"/>
                <a:cs typeface="Angsana New" pitchFamily="18" charset="-34"/>
              </a:defRPr>
            </a:lvl3pPr>
            <a:lvl4pPr marL="1600200" indent="-228600" eaLnBrk="0" hangingPunct="0">
              <a:defRPr sz="2800">
                <a:solidFill>
                  <a:schemeClr val="tx1"/>
                </a:solidFill>
                <a:latin typeface="Arial" panose="020B0604020202020204" pitchFamily="34" charset="0"/>
                <a:cs typeface="Angsana New" pitchFamily="18" charset="-34"/>
              </a:defRPr>
            </a:lvl4pPr>
            <a:lvl5pPr marL="2057400" indent="-228600" eaLnBrk="0" hangingPunct="0">
              <a:defRPr sz="2800">
                <a:solidFill>
                  <a:schemeClr val="tx1"/>
                </a:solidFill>
                <a:latin typeface="Arial" panose="020B0604020202020204"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itchFamily="18" charset="-34"/>
              </a:defRPr>
            </a:lvl9pPr>
          </a:lstStyle>
          <a:p>
            <a:pPr algn="r" eaLnBrk="1" hangingPunct="1">
              <a:defRPr/>
            </a:pPr>
            <a:fld id="{440903E9-D743-4523-8479-5D0FA8F40C63}" type="slidenum">
              <a:rPr lang="en-US" altLang="th-TH" sz="1200">
                <a:effectLst>
                  <a:outerShdw blurRad="38100" dist="38100" dir="2700000" algn="tl">
                    <a:srgbClr val="FFFFFF"/>
                  </a:outerShdw>
                </a:effectLst>
                <a:ea typeface="Arial Unicode MS" panose="020B0604020202020204" pitchFamily="34" charset="-128"/>
                <a:cs typeface="Arial Unicode MS" panose="020B0604020202020204" pitchFamily="34" charset="-128"/>
              </a:rPr>
              <a:pPr algn="r" eaLnBrk="1" hangingPunct="1">
                <a:defRPr/>
              </a:pPr>
              <a:t>13</a:t>
            </a:fld>
            <a:endParaRPr lang="th-TH" altLang="th-TH" sz="1200">
              <a:effectLst>
                <a:outerShdw blurRad="38100" dist="38100" dir="2700000" algn="tl">
                  <a:srgbClr val="FFFFFF"/>
                </a:outerShdw>
              </a:effectLst>
              <a:ea typeface="Arial Unicode MS" panose="020B0604020202020204" pitchFamily="34" charset="-128"/>
              <a:cs typeface="Arial Unicode MS" panose="020B0604020202020204" pitchFamily="34" charset="-128"/>
            </a:endParaRPr>
          </a:p>
        </p:txBody>
      </p:sp>
      <p:pic>
        <p:nvPicPr>
          <p:cNvPr id="27651" name="Picture 2" descr="Saddle chai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198" y="1715962"/>
            <a:ext cx="2795588" cy="377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 Box 3"/>
          <p:cNvSpPr txBox="1">
            <a:spLocks noChangeArrowheads="1"/>
          </p:cNvSpPr>
          <p:nvPr/>
        </p:nvSpPr>
        <p:spPr bwMode="auto">
          <a:xfrm>
            <a:off x="1911096" y="230187"/>
            <a:ext cx="9848087"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eaLnBrk="1" hangingPunct="1">
              <a:spcBef>
                <a:spcPct val="0"/>
              </a:spcBef>
              <a:buClrTx/>
              <a:buFontTx/>
              <a:buNone/>
            </a:pPr>
            <a:r>
              <a:rPr lang="th-TH" altLang="th-TH" sz="2800" b="1" dirty="0">
                <a:latin typeface="Tahoma" panose="020B0604030504040204" pitchFamily="34" charset="0"/>
                <a:ea typeface="Tahoma" panose="020B0604030504040204" pitchFamily="34" charset="0"/>
                <a:cs typeface="Tahoma" panose="020B0604030504040204" pitchFamily="34" charset="0"/>
              </a:rPr>
              <a:t>ตัวอย่างการนั่งทำงานแบบกึ่งนั่งกึ่งยืน</a:t>
            </a:r>
            <a:br>
              <a:rPr lang="th-TH" altLang="th-TH" sz="2800" b="1" dirty="0">
                <a:latin typeface="Tahoma" panose="020B0604030504040204" pitchFamily="34" charset="0"/>
                <a:ea typeface="Tahoma" panose="020B0604030504040204" pitchFamily="34" charset="0"/>
                <a:cs typeface="Tahoma" panose="020B0604030504040204" pitchFamily="34" charset="0"/>
              </a:rPr>
            </a:br>
            <a:r>
              <a:rPr lang="th-TH" altLang="th-TH" sz="2000" b="1" dirty="0">
                <a:latin typeface="Tahoma" panose="020B0604030504040204" pitchFamily="34" charset="0"/>
                <a:ea typeface="Tahoma" panose="020B0604030504040204" pitchFamily="34" charset="0"/>
                <a:cs typeface="Tahoma" panose="020B0604030504040204" pitchFamily="34" charset="0"/>
              </a:rPr>
              <a:t>เป็นความพยายามในการออกแบบให้ร่างกายอยู่ในท่าทางที่เป็นธรรมชาติ เพื่อจัดส่วนโค้งของหลังให้เหมาะสม </a:t>
            </a:r>
            <a:endParaRPr lang="en-US" altLang="th-TH" sz="2000" b="1" dirty="0">
              <a:latin typeface="Tahoma" panose="020B0604030504040204" pitchFamily="34" charset="0"/>
              <a:ea typeface="Tahoma" panose="020B0604030504040204" pitchFamily="34" charset="0"/>
              <a:cs typeface="Tahoma" panose="020B0604030504040204" pitchFamily="34" charset="0"/>
            </a:endParaRPr>
          </a:p>
        </p:txBody>
      </p:sp>
      <p:pic>
        <p:nvPicPr>
          <p:cNvPr id="27653" name="Picture 4" descr="Combine the sadd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5750" y="1828801"/>
            <a:ext cx="2628900" cy="377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5" descr="sitsta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3222" y="1485098"/>
            <a:ext cx="287655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Text Box 6"/>
          <p:cNvSpPr txBox="1">
            <a:spLocks noChangeArrowheads="1"/>
          </p:cNvSpPr>
          <p:nvPr/>
        </p:nvSpPr>
        <p:spPr bwMode="auto">
          <a:xfrm>
            <a:off x="577348" y="5545029"/>
            <a:ext cx="7875874" cy="400110"/>
          </a:xfrm>
          <a:prstGeom prst="rect">
            <a:avLst/>
          </a:prstGeom>
          <a:solidFill>
            <a:srgbClr val="CC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eaLnBrk="1" hangingPunct="1">
              <a:spcBef>
                <a:spcPct val="0"/>
              </a:spcBef>
              <a:buClrTx/>
              <a:buFontTx/>
              <a:buNone/>
            </a:pPr>
            <a:r>
              <a:rPr lang="th-TH" altLang="th-TH" sz="2000" dirty="0">
                <a:latin typeface="Tahoma" panose="020B0604030504040204" pitchFamily="34" charset="0"/>
                <a:ea typeface="Tahoma" panose="020B0604030504040204" pitchFamily="34" charset="0"/>
                <a:cs typeface="Tahoma" panose="020B0604030504040204" pitchFamily="34" charset="0"/>
              </a:rPr>
              <a:t>ใช้ในงานที่มีพื้นที่สอดขาจำกัด  มีการเคลื่อนไหวของมือ แขนและลำตัวมาก</a:t>
            </a:r>
          </a:p>
        </p:txBody>
      </p:sp>
      <p:sp>
        <p:nvSpPr>
          <p:cNvPr id="27656" name="Text Box 7"/>
          <p:cNvSpPr txBox="1">
            <a:spLocks noChangeArrowheads="1"/>
          </p:cNvSpPr>
          <p:nvPr/>
        </p:nvSpPr>
        <p:spPr bwMode="auto">
          <a:xfrm>
            <a:off x="8202614" y="4637088"/>
            <a:ext cx="330968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lnSpc>
                <a:spcPct val="110000"/>
              </a:lnSpc>
              <a:spcBef>
                <a:spcPct val="0"/>
              </a:spcBef>
              <a:buClrTx/>
              <a:buFontTx/>
              <a:buNone/>
            </a:pPr>
            <a:r>
              <a:rPr lang="en-US" altLang="th-TH" sz="2000" dirty="0" err="1">
                <a:solidFill>
                  <a:srgbClr val="002060"/>
                </a:solidFill>
                <a:latin typeface="Tahoma" panose="020B0604030504040204" pitchFamily="34" charset="0"/>
                <a:ea typeface="Tahoma" panose="020B0604030504040204" pitchFamily="34" charset="0"/>
                <a:cs typeface="Tahoma" panose="020B0604030504040204" pitchFamily="34" charset="0"/>
              </a:rPr>
              <a:t>รูปเก้าอี้แบบกึ่งนั่งกึ่งยืน</a:t>
            </a:r>
            <a:r>
              <a:rPr lang="en-US" altLang="th-TH" sz="2000" dirty="0">
                <a:solidFill>
                  <a:srgbClr val="002060"/>
                </a:solidFill>
                <a:latin typeface="Tahoma" panose="020B0604030504040204" pitchFamily="34" charset="0"/>
                <a:ea typeface="Tahoma" panose="020B0604030504040204" pitchFamily="34" charset="0"/>
                <a:cs typeface="Tahoma" panose="020B0604030504040204" pitchFamily="34" charset="0"/>
              </a:rPr>
              <a:t/>
            </a:r>
            <a:br>
              <a:rPr lang="en-US" altLang="th-TH" sz="2000"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en-US" altLang="th-TH" sz="2000" dirty="0">
                <a:solidFill>
                  <a:srgbClr val="002060"/>
                </a:solidFill>
                <a:latin typeface="Tahoma" panose="020B0604030504040204" pitchFamily="34" charset="0"/>
                <a:ea typeface="Tahoma" panose="020B0604030504040204" pitchFamily="34" charset="0"/>
                <a:cs typeface="Tahoma" panose="020B0604030504040204" pitchFamily="34" charset="0"/>
              </a:rPr>
              <a:t>(saddle stool : </a:t>
            </a:r>
            <a:br>
              <a:rPr lang="en-US" altLang="th-TH" sz="2000"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en-US" altLang="th-TH" sz="2000" dirty="0">
                <a:solidFill>
                  <a:srgbClr val="002060"/>
                </a:solidFill>
                <a:latin typeface="Tahoma" panose="020B0604030504040204" pitchFamily="34" charset="0"/>
                <a:ea typeface="Tahoma" panose="020B0604030504040204" pitchFamily="34" charset="0"/>
                <a:cs typeface="Tahoma" panose="020B0604030504040204" pitchFamily="34" charset="0"/>
              </a:rPr>
              <a:t>sit-stand chair)</a:t>
            </a:r>
          </a:p>
        </p:txBody>
      </p:sp>
      <p:sp>
        <p:nvSpPr>
          <p:cNvPr id="27657" name="Slide Number Placeholder 1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0"/>
              </a:spcBef>
              <a:buClrTx/>
              <a:buFontTx/>
              <a:buNone/>
            </a:pPr>
            <a:r>
              <a:rPr lang="en-US" altLang="th-TH" sz="1800">
                <a:solidFill>
                  <a:schemeClr val="folHlink"/>
                </a:solidFill>
                <a:latin typeface="Tahoma" panose="020B0604030504040204" pitchFamily="34" charset="0"/>
                <a:cs typeface="Tahoma" panose="020B0604030504040204" pitchFamily="34" charset="0"/>
              </a:rPr>
              <a:t> </a:t>
            </a:r>
            <a:r>
              <a:rPr lang="th-TH" altLang="th-TH" sz="1800">
                <a:solidFill>
                  <a:schemeClr val="folHlink"/>
                </a:solidFill>
                <a:latin typeface="Tahoma" panose="020B0604030504040204" pitchFamily="34" charset="0"/>
                <a:cs typeface="Tahoma" panose="020B0604030504040204" pitchFamily="34" charset="0"/>
              </a:rPr>
              <a:t>หน้าที่ </a:t>
            </a:r>
            <a:fld id="{08B6E727-53C7-450B-B4BB-5BE8CE1FF777}" type="slidenum">
              <a:rPr lang="en-US" altLang="th-TH" sz="1800">
                <a:solidFill>
                  <a:schemeClr val="folHlink"/>
                </a:solidFill>
                <a:latin typeface="Tahoma" panose="020B0604030504040204" pitchFamily="34" charset="0"/>
                <a:cs typeface="Tahoma" panose="020B0604030504040204" pitchFamily="34" charset="0"/>
              </a:rPr>
              <a:pPr>
                <a:spcBef>
                  <a:spcPct val="0"/>
                </a:spcBef>
                <a:buClrTx/>
                <a:buFontTx/>
                <a:buNone/>
              </a:pPr>
              <a:t>13</a:t>
            </a:fld>
            <a:endParaRPr lang="en-US" altLang="th-TH" sz="1800">
              <a:solidFill>
                <a:schemeClr val="folHlink"/>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5312950"/>
      </p:ext>
    </p:extLst>
  </p:cSld>
  <p:clrMapOvr>
    <a:masterClrMapping/>
  </p:clrMapOvr>
  <p:transition>
    <p:wheel spokes="8"/>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0"/>
              </a:spcBef>
              <a:buClrTx/>
              <a:buFontTx/>
              <a:buNone/>
            </a:pPr>
            <a:fld id="{AC450527-0179-4C59-BB86-D1FDDB8FFEFA}" type="slidenum">
              <a:rPr lang="en-US" altLang="th-TH" sz="1800">
                <a:solidFill>
                  <a:schemeClr val="folHlink"/>
                </a:solidFill>
                <a:latin typeface="Tahoma" panose="020B0604030504040204" pitchFamily="34" charset="0"/>
                <a:cs typeface="Tahoma" panose="020B0604030504040204" pitchFamily="34" charset="0"/>
              </a:rPr>
              <a:pPr>
                <a:spcBef>
                  <a:spcPct val="0"/>
                </a:spcBef>
                <a:buClrTx/>
                <a:buFontTx/>
                <a:buNone/>
              </a:pPr>
              <a:t>14</a:t>
            </a:fld>
            <a:endParaRPr lang="th-TH" altLang="th-TH" sz="1800">
              <a:solidFill>
                <a:schemeClr val="folHlink"/>
              </a:solidFill>
              <a:latin typeface="Tahoma" panose="020B0604030504040204" pitchFamily="34" charset="0"/>
              <a:cs typeface="Tahoma" panose="020B0604030504040204" pitchFamily="34" charset="0"/>
            </a:endParaRPr>
          </a:p>
        </p:txBody>
      </p:sp>
      <p:pic>
        <p:nvPicPr>
          <p:cNvPr id="2969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1361" y="1476375"/>
            <a:ext cx="6068631" cy="4988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9700" name="Rectangle 3"/>
          <p:cNvSpPr>
            <a:spLocks noChangeArrowheads="1"/>
          </p:cNvSpPr>
          <p:nvPr/>
        </p:nvSpPr>
        <p:spPr bwMode="auto">
          <a:xfrm>
            <a:off x="2201454" y="509887"/>
            <a:ext cx="87757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spcBef>
                <a:spcPct val="0"/>
              </a:spcBef>
              <a:buClrTx/>
              <a:buFontTx/>
              <a:buNone/>
            </a:pPr>
            <a:r>
              <a:rPr lang="th-TH" altLang="th-TH" b="1" dirty="0">
                <a:latin typeface="Tahoma" panose="020B0604030504040204" pitchFamily="34" charset="0"/>
                <a:cs typeface="Tahoma" panose="020B0604030504040204" pitchFamily="34" charset="0"/>
              </a:rPr>
              <a:t>การเคลื่อนไหวของร่างกายและข้อจำกัด </a:t>
            </a:r>
          </a:p>
        </p:txBody>
      </p:sp>
    </p:spTree>
    <p:extLst>
      <p:ext uri="{BB962C8B-B14F-4D97-AF65-F5344CB8AC3E}">
        <p14:creationId xmlns:p14="http://schemas.microsoft.com/office/powerpoint/2010/main" val="1633088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0"/>
              </a:spcBef>
              <a:buClrTx/>
              <a:buFontTx/>
              <a:buNone/>
            </a:pPr>
            <a:fld id="{F7D45472-193A-4C33-AE24-6CC3C1C4F162}" type="slidenum">
              <a:rPr lang="en-US" altLang="th-TH" sz="1800">
                <a:solidFill>
                  <a:schemeClr val="folHlink"/>
                </a:solidFill>
                <a:latin typeface="Tahoma" panose="020B0604030504040204" pitchFamily="34" charset="0"/>
                <a:cs typeface="Tahoma" panose="020B0604030504040204" pitchFamily="34" charset="0"/>
              </a:rPr>
              <a:pPr>
                <a:spcBef>
                  <a:spcPct val="0"/>
                </a:spcBef>
                <a:buClrTx/>
                <a:buFontTx/>
                <a:buNone/>
              </a:pPr>
              <a:t>15</a:t>
            </a:fld>
            <a:endParaRPr lang="th-TH" altLang="th-TH" sz="1800">
              <a:solidFill>
                <a:schemeClr val="folHlink"/>
              </a:solidFill>
              <a:latin typeface="Tahoma" panose="020B0604030504040204" pitchFamily="34" charset="0"/>
              <a:cs typeface="Tahoma" panose="020B0604030504040204" pitchFamily="34" charset="0"/>
            </a:endParaRPr>
          </a:p>
        </p:txBody>
      </p:sp>
      <p:pic>
        <p:nvPicPr>
          <p:cNvPr id="307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7848" y="3673477"/>
            <a:ext cx="3828901" cy="2471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5288" y="1455738"/>
            <a:ext cx="4543425" cy="2601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 Box 4"/>
          <p:cNvSpPr txBox="1">
            <a:spLocks noChangeArrowheads="1"/>
          </p:cNvSpPr>
          <p:nvPr/>
        </p:nvSpPr>
        <p:spPr bwMode="auto">
          <a:xfrm>
            <a:off x="6735763" y="1649412"/>
            <a:ext cx="426085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50000"/>
              </a:spcBef>
              <a:buClrTx/>
              <a:buFontTx/>
              <a:buNone/>
            </a:pPr>
            <a:r>
              <a:rPr lang="en-US" altLang="th-TH" sz="2000">
                <a:solidFill>
                  <a:srgbClr val="002060"/>
                </a:solidFill>
                <a:latin typeface="Tahoma" panose="020B0604030504040204" pitchFamily="34" charset="0"/>
                <a:ea typeface="Arial Unicode MS" pitchFamily="34" charset="-128"/>
                <a:cs typeface="Tahoma" panose="020B0604030504040204" pitchFamily="34" charset="0"/>
              </a:rPr>
              <a:t>S1 and</a:t>
            </a:r>
            <a:r>
              <a:rPr lang="th-TH" altLang="th-TH" sz="2000">
                <a:solidFill>
                  <a:srgbClr val="002060"/>
                </a:solidFill>
                <a:latin typeface="Tahoma" panose="020B0604030504040204" pitchFamily="34" charset="0"/>
                <a:ea typeface="Arial Unicode MS" pitchFamily="34" charset="-128"/>
                <a:cs typeface="Tahoma" panose="020B0604030504040204" pitchFamily="34" charset="0"/>
              </a:rPr>
              <a:t> </a:t>
            </a:r>
            <a:r>
              <a:rPr lang="en-US" altLang="th-TH" sz="2000">
                <a:solidFill>
                  <a:srgbClr val="002060"/>
                </a:solidFill>
                <a:latin typeface="Tahoma" panose="020B0604030504040204" pitchFamily="34" charset="0"/>
                <a:ea typeface="Arial Unicode MS" pitchFamily="34" charset="-128"/>
                <a:cs typeface="Tahoma" panose="020B0604030504040204" pitchFamily="34" charset="0"/>
              </a:rPr>
              <a:t>S2 = Shoulders</a:t>
            </a:r>
          </a:p>
          <a:p>
            <a:pPr>
              <a:spcBef>
                <a:spcPct val="50000"/>
              </a:spcBef>
              <a:buClrTx/>
              <a:buFontTx/>
              <a:buNone/>
            </a:pPr>
            <a:r>
              <a:rPr lang="en-US" altLang="th-TH" sz="2000">
                <a:solidFill>
                  <a:srgbClr val="002060"/>
                </a:solidFill>
                <a:latin typeface="Tahoma" panose="020B0604030504040204" pitchFamily="34" charset="0"/>
                <a:ea typeface="Arial Unicode MS" pitchFamily="34" charset="-128"/>
                <a:cs typeface="Tahoma" panose="020B0604030504040204" pitchFamily="34" charset="0"/>
              </a:rPr>
              <a:t>E1 and </a:t>
            </a:r>
            <a:r>
              <a:rPr lang="th-TH" altLang="th-TH" sz="2000">
                <a:solidFill>
                  <a:srgbClr val="002060"/>
                </a:solidFill>
                <a:latin typeface="Tahoma" panose="020B0604030504040204" pitchFamily="34" charset="0"/>
                <a:ea typeface="Arial Unicode MS" pitchFamily="34" charset="-128"/>
                <a:cs typeface="Tahoma" panose="020B0604030504040204" pitchFamily="34" charset="0"/>
              </a:rPr>
              <a:t> </a:t>
            </a:r>
            <a:r>
              <a:rPr lang="en-US" altLang="th-TH" sz="2000">
                <a:solidFill>
                  <a:srgbClr val="002060"/>
                </a:solidFill>
                <a:latin typeface="Tahoma" panose="020B0604030504040204" pitchFamily="34" charset="0"/>
                <a:ea typeface="Arial Unicode MS" pitchFamily="34" charset="-128"/>
                <a:cs typeface="Tahoma" panose="020B0604030504040204" pitchFamily="34" charset="0"/>
              </a:rPr>
              <a:t>E2 = Elbows</a:t>
            </a:r>
            <a:endParaRPr lang="th-TH" altLang="th-TH" sz="2000">
              <a:solidFill>
                <a:srgbClr val="002060"/>
              </a:solidFill>
              <a:latin typeface="Tahoma" panose="020B0604030504040204" pitchFamily="34" charset="0"/>
              <a:ea typeface="Arial Unicode MS" pitchFamily="34" charset="-128"/>
              <a:cs typeface="Tahoma" panose="020B0604030504040204" pitchFamily="34" charset="0"/>
            </a:endParaRPr>
          </a:p>
        </p:txBody>
      </p:sp>
      <p:sp>
        <p:nvSpPr>
          <p:cNvPr id="30726" name="Text Box 5"/>
          <p:cNvSpPr txBox="1">
            <a:spLocks noChangeArrowheads="1"/>
          </p:cNvSpPr>
          <p:nvPr/>
        </p:nvSpPr>
        <p:spPr bwMode="auto">
          <a:xfrm>
            <a:off x="1842454" y="306388"/>
            <a:ext cx="97704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spcBef>
                <a:spcPct val="0"/>
              </a:spcBef>
              <a:buClrTx/>
              <a:buFontTx/>
              <a:buNone/>
            </a:pPr>
            <a:r>
              <a:rPr lang="en-US" altLang="th-TH" sz="2400" b="1" dirty="0">
                <a:latin typeface="Tahoma" panose="020B0604030504040204" pitchFamily="34" charset="0"/>
                <a:ea typeface="Arial Unicode MS" pitchFamily="34" charset="-128"/>
                <a:cs typeface="Tahoma" panose="020B0604030504040204" pitchFamily="34" charset="0"/>
              </a:rPr>
              <a:t>Measuring technique to define normal working area (NWA)</a:t>
            </a:r>
          </a:p>
        </p:txBody>
      </p:sp>
      <p:sp>
        <p:nvSpPr>
          <p:cNvPr id="30727" name="Text Box 6"/>
          <p:cNvSpPr txBox="1">
            <a:spLocks noChangeArrowheads="1"/>
          </p:cNvSpPr>
          <p:nvPr/>
        </p:nvSpPr>
        <p:spPr bwMode="auto">
          <a:xfrm>
            <a:off x="5201159" y="842020"/>
            <a:ext cx="2676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0"/>
              </a:spcBef>
              <a:buClrTx/>
              <a:buFontTx/>
              <a:buNone/>
            </a:pPr>
            <a:r>
              <a:rPr lang="en-US" altLang="th-TH" sz="1800" dirty="0">
                <a:latin typeface="Tahoma" panose="020B0604030504040204" pitchFamily="34" charset="0"/>
                <a:cs typeface="Tahoma" panose="020B0604030504040204" pitchFamily="34" charset="0"/>
              </a:rPr>
              <a:t>Ref: Pheasant, S. (1999)</a:t>
            </a:r>
            <a:endParaRPr lang="th-TH" altLang="th-TH" sz="1800" dirty="0">
              <a:latin typeface="Tahoma" panose="020B0604030504040204" pitchFamily="34" charset="0"/>
              <a:cs typeface="Tahoma" panose="020B0604030504040204" pitchFamily="34" charset="0"/>
            </a:endParaRPr>
          </a:p>
        </p:txBody>
      </p:sp>
      <p:pic>
        <p:nvPicPr>
          <p:cNvPr id="3072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5252" y="4969923"/>
            <a:ext cx="12096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4688" y="5436649"/>
            <a:ext cx="19240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09914" y="4585748"/>
            <a:ext cx="2017713"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1"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46351" y="4179349"/>
            <a:ext cx="25908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 Box 11"/>
          <p:cNvSpPr txBox="1">
            <a:spLocks noChangeArrowheads="1"/>
          </p:cNvSpPr>
          <p:nvPr/>
        </p:nvSpPr>
        <p:spPr bwMode="auto">
          <a:xfrm>
            <a:off x="6877051" y="2565401"/>
            <a:ext cx="39782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spcBef>
                <a:spcPct val="50000"/>
              </a:spcBef>
              <a:buClrTx/>
              <a:buFontTx/>
              <a:buNone/>
            </a:pPr>
            <a:r>
              <a:rPr lang="th-TH" altLang="th-TH" sz="2000">
                <a:solidFill>
                  <a:srgbClr val="FF0000"/>
                </a:solidFill>
                <a:latin typeface="Tahoma" panose="020B0604030504040204" pitchFamily="34" charset="0"/>
                <a:cs typeface="Tahoma" panose="020B0604030504040204" pitchFamily="34" charset="0"/>
              </a:rPr>
              <a:t>จะเรียนละเอียดใน </a:t>
            </a:r>
            <a:r>
              <a:rPr lang="en-US" altLang="th-TH" sz="2000">
                <a:solidFill>
                  <a:srgbClr val="FF0000"/>
                </a:solidFill>
                <a:latin typeface="Tahoma" panose="020B0604030504040204" pitchFamily="34" charset="0"/>
                <a:cs typeface="Tahoma" panose="020B0604030504040204" pitchFamily="34" charset="0"/>
              </a:rPr>
              <a:t/>
            </a:r>
            <a:br>
              <a:rPr lang="en-US" altLang="th-TH" sz="2000">
                <a:solidFill>
                  <a:srgbClr val="FF0000"/>
                </a:solidFill>
                <a:latin typeface="Tahoma" panose="020B0604030504040204" pitchFamily="34" charset="0"/>
                <a:cs typeface="Tahoma" panose="020B0604030504040204" pitchFamily="34" charset="0"/>
              </a:rPr>
            </a:br>
            <a:r>
              <a:rPr lang="en-US" altLang="th-TH" sz="2000">
                <a:solidFill>
                  <a:srgbClr val="FF0000"/>
                </a:solidFill>
                <a:latin typeface="Tahoma" panose="020B0604030504040204" pitchFamily="34" charset="0"/>
                <a:cs typeface="Tahoma" panose="020B0604030504040204" pitchFamily="34" charset="0"/>
              </a:rPr>
              <a:t>Work Design</a:t>
            </a:r>
            <a:endParaRPr lang="th-TH" altLang="th-TH" sz="2000">
              <a:solidFill>
                <a:srgbClr val="FF0000"/>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17081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2"/>
          </p:nvPr>
        </p:nvSpPr>
        <p:spPr>
          <a:xfrm>
            <a:off x="8601456" y="5825998"/>
            <a:ext cx="2743200" cy="365125"/>
          </a:xfrm>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0"/>
              </a:spcBef>
              <a:buClrTx/>
              <a:buFontTx/>
              <a:buNone/>
            </a:pPr>
            <a:fld id="{CFAFA575-9E96-4BC4-AAC7-CDF6D1A3F555}" type="slidenum">
              <a:rPr lang="en-US" altLang="th-TH" sz="1800">
                <a:solidFill>
                  <a:schemeClr val="folHlink"/>
                </a:solidFill>
                <a:latin typeface="Tahoma" panose="020B0604030504040204" pitchFamily="34" charset="0"/>
                <a:cs typeface="Tahoma" panose="020B0604030504040204" pitchFamily="34" charset="0"/>
              </a:rPr>
              <a:pPr>
                <a:spcBef>
                  <a:spcPct val="0"/>
                </a:spcBef>
                <a:buClrTx/>
                <a:buFontTx/>
                <a:buNone/>
              </a:pPr>
              <a:t>16</a:t>
            </a:fld>
            <a:endParaRPr lang="th-TH" altLang="th-TH" sz="1800">
              <a:solidFill>
                <a:schemeClr val="folHlink"/>
              </a:solidFill>
              <a:latin typeface="Tahoma" panose="020B0604030504040204" pitchFamily="34" charset="0"/>
              <a:cs typeface="Tahoma" panose="020B0604030504040204" pitchFamily="34" charset="0"/>
            </a:endParaRPr>
          </a:p>
        </p:txBody>
      </p:sp>
      <p:pic>
        <p:nvPicPr>
          <p:cNvPr id="3174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5281" y="1456693"/>
            <a:ext cx="7742238"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Text Box 3"/>
          <p:cNvSpPr txBox="1">
            <a:spLocks noChangeArrowheads="1"/>
          </p:cNvSpPr>
          <p:nvPr/>
        </p:nvSpPr>
        <p:spPr bwMode="auto">
          <a:xfrm rot="16200000">
            <a:off x="1054004" y="3647105"/>
            <a:ext cx="170751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0"/>
              </a:spcBef>
              <a:buClrTx/>
              <a:buFontTx/>
              <a:buNone/>
            </a:pPr>
            <a:r>
              <a:rPr lang="en-US" altLang="th-TH" sz="2200">
                <a:solidFill>
                  <a:srgbClr val="002060"/>
                </a:solidFill>
                <a:latin typeface="Arial Unicode MS" pitchFamily="34" charset="-128"/>
                <a:ea typeface="Arial Unicode MS" pitchFamily="34" charset="-128"/>
              </a:rPr>
              <a:t>Elbow Height</a:t>
            </a:r>
            <a:endParaRPr lang="th-TH" altLang="th-TH" sz="2200">
              <a:solidFill>
                <a:srgbClr val="002060"/>
              </a:solidFill>
              <a:latin typeface="Arial Unicode MS" pitchFamily="34" charset="-128"/>
              <a:ea typeface="Arial Unicode MS" pitchFamily="34" charset="-128"/>
            </a:endParaRPr>
          </a:p>
        </p:txBody>
      </p:sp>
      <p:sp>
        <p:nvSpPr>
          <p:cNvPr id="31749" name="Text Box 4"/>
          <p:cNvSpPr txBox="1">
            <a:spLocks noChangeArrowheads="1"/>
          </p:cNvSpPr>
          <p:nvPr/>
        </p:nvSpPr>
        <p:spPr bwMode="auto">
          <a:xfrm rot="5400000">
            <a:off x="9562320" y="3419012"/>
            <a:ext cx="217719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0"/>
              </a:spcBef>
              <a:buClrTx/>
              <a:buFontTx/>
              <a:buNone/>
            </a:pPr>
            <a:r>
              <a:rPr lang="en-US" altLang="th-TH" sz="2200" dirty="0">
                <a:solidFill>
                  <a:srgbClr val="002060"/>
                </a:solidFill>
                <a:latin typeface="Arial Unicode MS" pitchFamily="34" charset="-128"/>
                <a:ea typeface="Arial Unicode MS" pitchFamily="34" charset="-128"/>
              </a:rPr>
              <a:t>Midsagittal Plane</a:t>
            </a:r>
            <a:endParaRPr lang="th-TH" altLang="th-TH" sz="2200" dirty="0">
              <a:solidFill>
                <a:srgbClr val="002060"/>
              </a:solidFill>
              <a:latin typeface="Arial Unicode MS" pitchFamily="34" charset="-128"/>
              <a:ea typeface="Arial Unicode MS" pitchFamily="34" charset="-128"/>
            </a:endParaRPr>
          </a:p>
        </p:txBody>
      </p:sp>
      <p:sp>
        <p:nvSpPr>
          <p:cNvPr id="31750" name="Line 5"/>
          <p:cNvSpPr>
            <a:spLocks noChangeShapeType="1"/>
          </p:cNvSpPr>
          <p:nvPr/>
        </p:nvSpPr>
        <p:spPr bwMode="auto">
          <a:xfrm>
            <a:off x="10117519" y="3809873"/>
            <a:ext cx="349250" cy="0"/>
          </a:xfrm>
          <a:prstGeom prst="line">
            <a:avLst/>
          </a:prstGeom>
          <a:noFill/>
          <a:ln w="762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31751" name="Line 6"/>
          <p:cNvSpPr>
            <a:spLocks noChangeShapeType="1"/>
          </p:cNvSpPr>
          <p:nvPr/>
        </p:nvSpPr>
        <p:spPr bwMode="auto">
          <a:xfrm rot="10800000">
            <a:off x="2103819" y="3706179"/>
            <a:ext cx="495300" cy="0"/>
          </a:xfrm>
          <a:prstGeom prst="line">
            <a:avLst/>
          </a:prstGeom>
          <a:noFill/>
          <a:ln w="762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31752" name="Text Box 7"/>
          <p:cNvSpPr txBox="1">
            <a:spLocks noChangeArrowheads="1"/>
          </p:cNvSpPr>
          <p:nvPr/>
        </p:nvSpPr>
        <p:spPr bwMode="auto">
          <a:xfrm>
            <a:off x="5607725" y="5674258"/>
            <a:ext cx="138211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0"/>
              </a:spcBef>
              <a:buClrTx/>
              <a:buFontTx/>
              <a:buNone/>
            </a:pPr>
            <a:r>
              <a:rPr lang="th-TH" altLang="th-TH" sz="2200" dirty="0">
                <a:latin typeface="Tahoma" panose="020B0604030504040204" pitchFamily="34" charset="0"/>
                <a:ea typeface="Tahoma" panose="020B0604030504040204" pitchFamily="34" charset="0"/>
                <a:cs typeface="Tahoma" panose="020B0604030504040204" pitchFamily="34" charset="0"/>
              </a:rPr>
              <a:t>หน่วย ซม.</a:t>
            </a:r>
          </a:p>
        </p:txBody>
      </p:sp>
      <p:sp>
        <p:nvSpPr>
          <p:cNvPr id="31753" name="Text Box 8"/>
          <p:cNvSpPr txBox="1">
            <a:spLocks noChangeArrowheads="1"/>
          </p:cNvSpPr>
          <p:nvPr/>
        </p:nvSpPr>
        <p:spPr bwMode="auto">
          <a:xfrm>
            <a:off x="2160926" y="337850"/>
            <a:ext cx="8846882"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spcBef>
                <a:spcPct val="0"/>
              </a:spcBef>
              <a:buClrTx/>
              <a:buFontTx/>
              <a:buNone/>
            </a:pPr>
            <a:r>
              <a:rPr lang="en-US" altLang="th-TH" sz="2800" b="1" dirty="0">
                <a:latin typeface="Tahoma" panose="020B0604030504040204" pitchFamily="34" charset="0"/>
                <a:ea typeface="Arial Unicode MS" pitchFamily="34" charset="-128"/>
                <a:cs typeface="Tahoma" panose="020B0604030504040204" pitchFamily="34" charset="0"/>
              </a:rPr>
              <a:t>Example: Functional/ Dynamic Anthropometry</a:t>
            </a:r>
            <a:endParaRPr lang="th-TH" altLang="th-TH" sz="1800" b="1" dirty="0">
              <a:latin typeface="Tahoma" panose="020B0604030504040204" pitchFamily="34" charset="0"/>
              <a:ea typeface="Arial Unicode MS" pitchFamily="34" charset="-128"/>
              <a:cs typeface="Tahoma" panose="020B0604030504040204" pitchFamily="34" charset="0"/>
            </a:endParaRPr>
          </a:p>
          <a:p>
            <a:pPr algn="ctr" eaLnBrk="1" hangingPunct="1">
              <a:lnSpc>
                <a:spcPct val="90000"/>
              </a:lnSpc>
              <a:spcBef>
                <a:spcPct val="0"/>
              </a:spcBef>
              <a:buClrTx/>
              <a:buFontTx/>
              <a:buNone/>
            </a:pPr>
            <a:r>
              <a:rPr lang="en-US" altLang="th-TH" sz="2000" b="1" dirty="0">
                <a:latin typeface="Tahoma" panose="020B0604030504040204" pitchFamily="34" charset="0"/>
                <a:ea typeface="Arial Unicode MS" pitchFamily="34" charset="-128"/>
                <a:cs typeface="Tahoma" panose="020B0604030504040204" pitchFamily="34" charset="0"/>
              </a:rPr>
              <a:t>The data used for designing suitable work space </a:t>
            </a:r>
          </a:p>
        </p:txBody>
      </p:sp>
      <p:sp>
        <p:nvSpPr>
          <p:cNvPr id="31754" name="Text Box 9"/>
          <p:cNvSpPr txBox="1">
            <a:spLocks noChangeArrowheads="1"/>
          </p:cNvSpPr>
          <p:nvPr/>
        </p:nvSpPr>
        <p:spPr bwMode="auto">
          <a:xfrm>
            <a:off x="3092832" y="1486855"/>
            <a:ext cx="39782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spcBef>
                <a:spcPct val="50000"/>
              </a:spcBef>
              <a:buClrTx/>
              <a:buFontTx/>
              <a:buNone/>
            </a:pPr>
            <a:r>
              <a:rPr lang="th-TH" altLang="th-TH" sz="2000">
                <a:solidFill>
                  <a:srgbClr val="FF0000"/>
                </a:solidFill>
                <a:latin typeface="Tahoma" panose="020B0604030504040204" pitchFamily="34" charset="0"/>
                <a:cs typeface="Tahoma" panose="020B0604030504040204" pitchFamily="34" charset="0"/>
              </a:rPr>
              <a:t>จะเรียนละเอียดใน </a:t>
            </a:r>
            <a:r>
              <a:rPr lang="en-US" altLang="th-TH" sz="2000">
                <a:solidFill>
                  <a:srgbClr val="FF0000"/>
                </a:solidFill>
                <a:latin typeface="Tahoma" panose="020B0604030504040204" pitchFamily="34" charset="0"/>
                <a:cs typeface="Tahoma" panose="020B0604030504040204" pitchFamily="34" charset="0"/>
              </a:rPr>
              <a:t/>
            </a:r>
            <a:br>
              <a:rPr lang="en-US" altLang="th-TH" sz="2000">
                <a:solidFill>
                  <a:srgbClr val="FF0000"/>
                </a:solidFill>
                <a:latin typeface="Tahoma" panose="020B0604030504040204" pitchFamily="34" charset="0"/>
                <a:cs typeface="Tahoma" panose="020B0604030504040204" pitchFamily="34" charset="0"/>
              </a:rPr>
            </a:br>
            <a:r>
              <a:rPr lang="en-US" altLang="th-TH" sz="2000">
                <a:solidFill>
                  <a:srgbClr val="FF0000"/>
                </a:solidFill>
                <a:latin typeface="Tahoma" panose="020B0604030504040204" pitchFamily="34" charset="0"/>
                <a:cs typeface="Tahoma" panose="020B0604030504040204" pitchFamily="34" charset="0"/>
              </a:rPr>
              <a:t>Work Design</a:t>
            </a:r>
            <a:endParaRPr lang="th-TH" altLang="th-TH" sz="2000">
              <a:solidFill>
                <a:srgbClr val="FF0000"/>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41676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0"/>
              </a:spcBef>
              <a:buClrTx/>
              <a:buFontTx/>
              <a:buNone/>
            </a:pPr>
            <a:fld id="{0CBC9724-ED9A-42B7-B92C-55FEBBD73956}" type="slidenum">
              <a:rPr lang="en-US" altLang="th-TH" sz="1800">
                <a:solidFill>
                  <a:schemeClr val="folHlink"/>
                </a:solidFill>
                <a:latin typeface="Tahoma" panose="020B0604030504040204" pitchFamily="34" charset="0"/>
                <a:cs typeface="Tahoma" panose="020B0604030504040204" pitchFamily="34" charset="0"/>
              </a:rPr>
              <a:pPr>
                <a:spcBef>
                  <a:spcPct val="0"/>
                </a:spcBef>
                <a:buClrTx/>
                <a:buFontTx/>
                <a:buNone/>
              </a:pPr>
              <a:t>17</a:t>
            </a:fld>
            <a:endParaRPr lang="th-TH" altLang="th-TH" sz="1800">
              <a:solidFill>
                <a:schemeClr val="folHlink"/>
              </a:solidFill>
              <a:latin typeface="Tahoma" panose="020B0604030504040204" pitchFamily="34" charset="0"/>
              <a:cs typeface="Tahoma" panose="020B0604030504040204" pitchFamily="34" charset="0"/>
            </a:endParaRPr>
          </a:p>
        </p:txBody>
      </p:sp>
      <p:grpSp>
        <p:nvGrpSpPr>
          <p:cNvPr id="32771" name="Group 2"/>
          <p:cNvGrpSpPr>
            <a:grpSpLocks/>
          </p:cNvGrpSpPr>
          <p:nvPr/>
        </p:nvGrpSpPr>
        <p:grpSpPr bwMode="auto">
          <a:xfrm>
            <a:off x="7477508" y="1508011"/>
            <a:ext cx="3452152" cy="4873623"/>
            <a:chOff x="3564" y="951"/>
            <a:chExt cx="2274" cy="3222"/>
          </a:xfrm>
        </p:grpSpPr>
        <p:pic>
          <p:nvPicPr>
            <p:cNvPr id="3278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4" y="951"/>
              <a:ext cx="2274" cy="3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9" name="Line 4"/>
            <p:cNvSpPr>
              <a:spLocks noChangeShapeType="1"/>
            </p:cNvSpPr>
            <p:nvPr/>
          </p:nvSpPr>
          <p:spPr bwMode="auto">
            <a:xfrm>
              <a:off x="4368" y="3198"/>
              <a:ext cx="0" cy="768"/>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790" name="Oval 5"/>
            <p:cNvSpPr>
              <a:spLocks noChangeArrowheads="1"/>
            </p:cNvSpPr>
            <p:nvPr/>
          </p:nvSpPr>
          <p:spPr bwMode="auto">
            <a:xfrm>
              <a:off x="4256" y="3422"/>
              <a:ext cx="246" cy="174"/>
            </a:xfrm>
            <a:prstGeom prst="ellipse">
              <a:avLst/>
            </a:prstGeom>
            <a:solidFill>
              <a:srgbClr val="FF5050"/>
            </a:solidFill>
            <a:ln w="9525">
              <a:solidFill>
                <a:srgbClr val="FF0000"/>
              </a:solidFill>
              <a:round/>
              <a:headEnd/>
              <a:tailEnd/>
            </a:ln>
          </p:spPr>
          <p:txBody>
            <a:bodyPr wrap="none" anchor="ct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a:spcBef>
                  <a:spcPct val="0"/>
                </a:spcBef>
                <a:buClrTx/>
                <a:buFontTx/>
                <a:buNone/>
              </a:pPr>
              <a:r>
                <a:rPr lang="en-US" altLang="th-TH" sz="2200">
                  <a:solidFill>
                    <a:schemeClr val="bg1"/>
                  </a:solidFill>
                  <a:latin typeface="Arial Unicode MS" pitchFamily="34" charset="-128"/>
                  <a:ea typeface="Arial Unicode MS" pitchFamily="34" charset="-128"/>
                </a:rPr>
                <a:t>e</a:t>
              </a:r>
              <a:endParaRPr lang="th-TH" altLang="th-TH" sz="2200">
                <a:solidFill>
                  <a:schemeClr val="bg1"/>
                </a:solidFill>
                <a:latin typeface="Arial Unicode MS" pitchFamily="34" charset="-128"/>
                <a:ea typeface="Arial Unicode MS" pitchFamily="34" charset="-128"/>
              </a:endParaRPr>
            </a:p>
          </p:txBody>
        </p:sp>
        <p:sp>
          <p:nvSpPr>
            <p:cNvPr id="32791" name="Line 6"/>
            <p:cNvSpPr>
              <a:spLocks noChangeShapeType="1"/>
            </p:cNvSpPr>
            <p:nvPr/>
          </p:nvSpPr>
          <p:spPr bwMode="auto">
            <a:xfrm flipH="1">
              <a:off x="5194" y="2890"/>
              <a:ext cx="24" cy="1086"/>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792" name="Oval 7"/>
            <p:cNvSpPr>
              <a:spLocks noChangeArrowheads="1"/>
            </p:cNvSpPr>
            <p:nvPr/>
          </p:nvSpPr>
          <p:spPr bwMode="auto">
            <a:xfrm>
              <a:off x="5094" y="3276"/>
              <a:ext cx="246" cy="204"/>
            </a:xfrm>
            <a:prstGeom prst="ellipse">
              <a:avLst/>
            </a:prstGeom>
            <a:solidFill>
              <a:srgbClr val="FF5050"/>
            </a:solidFill>
            <a:ln w="9525">
              <a:solidFill>
                <a:srgbClr val="FF0000"/>
              </a:solidFill>
              <a:round/>
              <a:headEnd/>
              <a:tailEnd/>
            </a:ln>
          </p:spPr>
          <p:txBody>
            <a:bodyPr wrap="none" anchor="ct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a:lnSpc>
                  <a:spcPct val="90000"/>
                </a:lnSpc>
                <a:spcBef>
                  <a:spcPct val="0"/>
                </a:spcBef>
                <a:buClrTx/>
                <a:buFontTx/>
                <a:buNone/>
              </a:pPr>
              <a:r>
                <a:rPr lang="en-US" altLang="th-TH" sz="2200">
                  <a:solidFill>
                    <a:schemeClr val="bg1"/>
                  </a:solidFill>
                  <a:latin typeface="Arial Unicode MS" pitchFamily="34" charset="-128"/>
                  <a:ea typeface="Arial Unicode MS" pitchFamily="34" charset="-128"/>
                </a:rPr>
                <a:t>g</a:t>
              </a:r>
              <a:endParaRPr lang="th-TH" altLang="th-TH" sz="2200">
                <a:solidFill>
                  <a:schemeClr val="bg1"/>
                </a:solidFill>
                <a:latin typeface="Arial Unicode MS" pitchFamily="34" charset="-128"/>
                <a:ea typeface="Arial Unicode MS" pitchFamily="34" charset="-128"/>
              </a:endParaRPr>
            </a:p>
          </p:txBody>
        </p:sp>
        <p:sp>
          <p:nvSpPr>
            <p:cNvPr id="32793" name="Line 8"/>
            <p:cNvSpPr>
              <a:spLocks noChangeShapeType="1"/>
            </p:cNvSpPr>
            <p:nvPr/>
          </p:nvSpPr>
          <p:spPr bwMode="auto">
            <a:xfrm flipH="1">
              <a:off x="4900" y="2722"/>
              <a:ext cx="18" cy="126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794" name="Oval 9"/>
            <p:cNvSpPr>
              <a:spLocks noChangeArrowheads="1"/>
            </p:cNvSpPr>
            <p:nvPr/>
          </p:nvSpPr>
          <p:spPr bwMode="auto">
            <a:xfrm>
              <a:off x="4800" y="3282"/>
              <a:ext cx="246" cy="174"/>
            </a:xfrm>
            <a:prstGeom prst="ellipse">
              <a:avLst/>
            </a:prstGeom>
            <a:solidFill>
              <a:srgbClr val="FF5050"/>
            </a:solidFill>
            <a:ln w="9525">
              <a:solidFill>
                <a:srgbClr val="FF0000"/>
              </a:solidFill>
              <a:round/>
              <a:headEnd/>
              <a:tailEnd/>
            </a:ln>
          </p:spPr>
          <p:txBody>
            <a:bodyPr wrap="none" anchor="ct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a:spcBef>
                  <a:spcPct val="0"/>
                </a:spcBef>
                <a:buClrTx/>
                <a:buFontTx/>
                <a:buNone/>
              </a:pPr>
              <a:r>
                <a:rPr lang="en-US" altLang="th-TH" sz="2200">
                  <a:solidFill>
                    <a:schemeClr val="bg1"/>
                  </a:solidFill>
                  <a:latin typeface="Arial Unicode MS" pitchFamily="34" charset="-128"/>
                  <a:ea typeface="Arial Unicode MS" pitchFamily="34" charset="-128"/>
                </a:rPr>
                <a:t>f</a:t>
              </a:r>
              <a:endParaRPr lang="th-TH" altLang="th-TH" sz="2200">
                <a:solidFill>
                  <a:schemeClr val="bg1"/>
                </a:solidFill>
                <a:latin typeface="Arial Unicode MS" pitchFamily="34" charset="-128"/>
                <a:ea typeface="Arial Unicode MS" pitchFamily="34" charset="-128"/>
              </a:endParaRPr>
            </a:p>
          </p:txBody>
        </p:sp>
        <p:sp>
          <p:nvSpPr>
            <p:cNvPr id="32795" name="Line 10"/>
            <p:cNvSpPr>
              <a:spLocks noChangeShapeType="1"/>
            </p:cNvSpPr>
            <p:nvPr/>
          </p:nvSpPr>
          <p:spPr bwMode="auto">
            <a:xfrm>
              <a:off x="5554" y="2470"/>
              <a:ext cx="0" cy="1524"/>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796" name="Oval 11"/>
            <p:cNvSpPr>
              <a:spLocks noChangeArrowheads="1"/>
            </p:cNvSpPr>
            <p:nvPr/>
          </p:nvSpPr>
          <p:spPr bwMode="auto">
            <a:xfrm>
              <a:off x="5436" y="3138"/>
              <a:ext cx="246" cy="174"/>
            </a:xfrm>
            <a:prstGeom prst="ellipse">
              <a:avLst/>
            </a:prstGeom>
            <a:solidFill>
              <a:srgbClr val="FF5050"/>
            </a:solidFill>
            <a:ln w="9525">
              <a:solidFill>
                <a:srgbClr val="FF0000"/>
              </a:solidFill>
              <a:round/>
              <a:headEnd/>
              <a:tailEnd/>
            </a:ln>
          </p:spPr>
          <p:txBody>
            <a:bodyPr wrap="none" anchor="ct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a:spcBef>
                  <a:spcPct val="0"/>
                </a:spcBef>
                <a:buClrTx/>
                <a:buFontTx/>
                <a:buNone/>
              </a:pPr>
              <a:r>
                <a:rPr lang="en-US" altLang="th-TH" sz="2200">
                  <a:solidFill>
                    <a:schemeClr val="bg1"/>
                  </a:solidFill>
                  <a:latin typeface="Arial Unicode MS" pitchFamily="34" charset="-128"/>
                  <a:ea typeface="Arial Unicode MS" pitchFamily="34" charset="-128"/>
                </a:rPr>
                <a:t>h</a:t>
              </a:r>
              <a:endParaRPr lang="th-TH" altLang="th-TH" sz="2200">
                <a:solidFill>
                  <a:schemeClr val="bg1"/>
                </a:solidFill>
                <a:latin typeface="Arial Unicode MS" pitchFamily="34" charset="-128"/>
                <a:ea typeface="Arial Unicode MS" pitchFamily="34" charset="-128"/>
              </a:endParaRPr>
            </a:p>
          </p:txBody>
        </p:sp>
        <p:sp>
          <p:nvSpPr>
            <p:cNvPr id="32797" name="Line 12"/>
            <p:cNvSpPr>
              <a:spLocks noChangeShapeType="1"/>
            </p:cNvSpPr>
            <p:nvPr/>
          </p:nvSpPr>
          <p:spPr bwMode="auto">
            <a:xfrm>
              <a:off x="4754" y="2474"/>
              <a:ext cx="911" cy="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2798" name="Line 13"/>
            <p:cNvSpPr>
              <a:spLocks noChangeShapeType="1"/>
            </p:cNvSpPr>
            <p:nvPr/>
          </p:nvSpPr>
          <p:spPr bwMode="auto">
            <a:xfrm flipH="1">
              <a:off x="5473" y="1412"/>
              <a:ext cx="15" cy="2575"/>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2799" name="Line 14"/>
            <p:cNvSpPr>
              <a:spLocks noChangeShapeType="1"/>
            </p:cNvSpPr>
            <p:nvPr/>
          </p:nvSpPr>
          <p:spPr bwMode="auto">
            <a:xfrm flipH="1">
              <a:off x="4365" y="1320"/>
              <a:ext cx="12" cy="1505"/>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2800" name="Line 15"/>
            <p:cNvSpPr>
              <a:spLocks noChangeShapeType="1"/>
            </p:cNvSpPr>
            <p:nvPr/>
          </p:nvSpPr>
          <p:spPr bwMode="auto">
            <a:xfrm>
              <a:off x="4362" y="2214"/>
              <a:ext cx="1122" cy="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801" name="Oval 16"/>
            <p:cNvSpPr>
              <a:spLocks noChangeArrowheads="1"/>
            </p:cNvSpPr>
            <p:nvPr/>
          </p:nvSpPr>
          <p:spPr bwMode="auto">
            <a:xfrm>
              <a:off x="4816" y="2122"/>
              <a:ext cx="246" cy="174"/>
            </a:xfrm>
            <a:prstGeom prst="ellipse">
              <a:avLst/>
            </a:prstGeom>
            <a:solidFill>
              <a:srgbClr val="FF5050"/>
            </a:solidFill>
            <a:ln w="9525">
              <a:solidFill>
                <a:srgbClr val="FF0000"/>
              </a:solidFill>
              <a:round/>
              <a:headEnd/>
              <a:tailEnd/>
            </a:ln>
          </p:spPr>
          <p:txBody>
            <a:bodyPr wrap="none" anchor="ct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a:spcBef>
                  <a:spcPct val="0"/>
                </a:spcBef>
                <a:buClrTx/>
                <a:buFontTx/>
                <a:buNone/>
              </a:pPr>
              <a:r>
                <a:rPr lang="en-US" altLang="th-TH" sz="2200">
                  <a:solidFill>
                    <a:schemeClr val="bg1"/>
                  </a:solidFill>
                  <a:latin typeface="Arial Unicode MS" pitchFamily="34" charset="-128"/>
                  <a:ea typeface="Arial Unicode MS" pitchFamily="34" charset="-128"/>
                </a:rPr>
                <a:t>i</a:t>
              </a:r>
              <a:endParaRPr lang="th-TH" altLang="th-TH" sz="2200">
                <a:solidFill>
                  <a:schemeClr val="bg1"/>
                </a:solidFill>
                <a:latin typeface="Arial Unicode MS" pitchFamily="34" charset="-128"/>
                <a:ea typeface="Arial Unicode MS" pitchFamily="34" charset="-128"/>
              </a:endParaRPr>
            </a:p>
          </p:txBody>
        </p:sp>
      </p:grpSp>
      <p:grpSp>
        <p:nvGrpSpPr>
          <p:cNvPr id="32772" name="Group 17"/>
          <p:cNvGrpSpPr>
            <a:grpSpLocks/>
          </p:cNvGrpSpPr>
          <p:nvPr/>
        </p:nvGrpSpPr>
        <p:grpSpPr bwMode="auto">
          <a:xfrm>
            <a:off x="1727486" y="1508011"/>
            <a:ext cx="2743201" cy="4873623"/>
            <a:chOff x="800" y="923"/>
            <a:chExt cx="1806" cy="3222"/>
          </a:xfrm>
        </p:grpSpPr>
        <p:pic>
          <p:nvPicPr>
            <p:cNvPr id="32775"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 y="923"/>
              <a:ext cx="1806" cy="3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Line 19"/>
            <p:cNvSpPr>
              <a:spLocks noChangeShapeType="1"/>
            </p:cNvSpPr>
            <p:nvPr/>
          </p:nvSpPr>
          <p:spPr bwMode="auto">
            <a:xfrm>
              <a:off x="2213" y="2015"/>
              <a:ext cx="0" cy="1898"/>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777" name="Line 20"/>
            <p:cNvSpPr>
              <a:spLocks noChangeShapeType="1"/>
            </p:cNvSpPr>
            <p:nvPr/>
          </p:nvSpPr>
          <p:spPr bwMode="auto">
            <a:xfrm>
              <a:off x="1756" y="2020"/>
              <a:ext cx="69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2778" name="Line 21"/>
            <p:cNvSpPr>
              <a:spLocks noChangeShapeType="1"/>
            </p:cNvSpPr>
            <p:nvPr/>
          </p:nvSpPr>
          <p:spPr bwMode="auto">
            <a:xfrm flipH="1">
              <a:off x="2367" y="2289"/>
              <a:ext cx="6" cy="1634"/>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779" name="Oval 22"/>
            <p:cNvSpPr>
              <a:spLocks noChangeArrowheads="1"/>
            </p:cNvSpPr>
            <p:nvPr/>
          </p:nvSpPr>
          <p:spPr bwMode="auto">
            <a:xfrm>
              <a:off x="2076" y="2958"/>
              <a:ext cx="246" cy="174"/>
            </a:xfrm>
            <a:prstGeom prst="ellipse">
              <a:avLst/>
            </a:prstGeom>
            <a:solidFill>
              <a:srgbClr val="FF5050"/>
            </a:solidFill>
            <a:ln w="9525">
              <a:solidFill>
                <a:srgbClr val="FF0000"/>
              </a:solidFill>
              <a:round/>
              <a:headEnd/>
              <a:tailEnd/>
            </a:ln>
          </p:spPr>
          <p:txBody>
            <a:bodyPr wrap="none" anchor="ct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a:spcBef>
                  <a:spcPct val="0"/>
                </a:spcBef>
                <a:buClrTx/>
                <a:buFontTx/>
                <a:buNone/>
              </a:pPr>
              <a:r>
                <a:rPr lang="en-US" altLang="th-TH" sz="2200">
                  <a:solidFill>
                    <a:schemeClr val="bg1"/>
                  </a:solidFill>
                  <a:latin typeface="Arial Unicode MS" pitchFamily="34" charset="-128"/>
                  <a:ea typeface="Arial Unicode MS" pitchFamily="34" charset="-128"/>
                </a:rPr>
                <a:t>a</a:t>
              </a:r>
              <a:endParaRPr lang="th-TH" altLang="th-TH" sz="2200">
                <a:solidFill>
                  <a:schemeClr val="bg1"/>
                </a:solidFill>
                <a:latin typeface="Arial Unicode MS" pitchFamily="34" charset="-128"/>
                <a:ea typeface="Arial Unicode MS" pitchFamily="34" charset="-128"/>
              </a:endParaRPr>
            </a:p>
          </p:txBody>
        </p:sp>
        <p:sp>
          <p:nvSpPr>
            <p:cNvPr id="32780" name="Oval 23"/>
            <p:cNvSpPr>
              <a:spLocks noChangeArrowheads="1"/>
            </p:cNvSpPr>
            <p:nvPr/>
          </p:nvSpPr>
          <p:spPr bwMode="auto">
            <a:xfrm>
              <a:off x="2248" y="3184"/>
              <a:ext cx="246" cy="174"/>
            </a:xfrm>
            <a:prstGeom prst="ellipse">
              <a:avLst/>
            </a:prstGeom>
            <a:solidFill>
              <a:srgbClr val="FF5050"/>
            </a:solidFill>
            <a:ln w="9525">
              <a:solidFill>
                <a:srgbClr val="FF0000"/>
              </a:solidFill>
              <a:round/>
              <a:headEnd/>
              <a:tailEnd/>
            </a:ln>
          </p:spPr>
          <p:txBody>
            <a:bodyPr wrap="none" anchor="ct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a:spcBef>
                  <a:spcPct val="0"/>
                </a:spcBef>
                <a:buClrTx/>
                <a:buFontTx/>
                <a:buNone/>
              </a:pPr>
              <a:r>
                <a:rPr lang="en-US" altLang="th-TH" sz="2200">
                  <a:solidFill>
                    <a:schemeClr val="bg1"/>
                  </a:solidFill>
                  <a:latin typeface="Arial Unicode MS" pitchFamily="34" charset="-128"/>
                  <a:ea typeface="Arial Unicode MS" pitchFamily="34" charset="-128"/>
                </a:rPr>
                <a:t>b</a:t>
              </a:r>
              <a:endParaRPr lang="th-TH" altLang="th-TH" sz="2200">
                <a:solidFill>
                  <a:schemeClr val="bg1"/>
                </a:solidFill>
                <a:latin typeface="Arial Unicode MS" pitchFamily="34" charset="-128"/>
                <a:ea typeface="Arial Unicode MS" pitchFamily="34" charset="-128"/>
              </a:endParaRPr>
            </a:p>
          </p:txBody>
        </p:sp>
        <p:sp>
          <p:nvSpPr>
            <p:cNvPr id="32781" name="Line 24"/>
            <p:cNvSpPr>
              <a:spLocks noChangeShapeType="1"/>
            </p:cNvSpPr>
            <p:nvPr/>
          </p:nvSpPr>
          <p:spPr bwMode="auto">
            <a:xfrm flipV="1">
              <a:off x="1910" y="1376"/>
              <a:ext cx="11" cy="78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2782" name="Line 25"/>
            <p:cNvSpPr>
              <a:spLocks noChangeShapeType="1"/>
            </p:cNvSpPr>
            <p:nvPr/>
          </p:nvSpPr>
          <p:spPr bwMode="auto">
            <a:xfrm flipV="1">
              <a:off x="1422" y="1320"/>
              <a:ext cx="11" cy="160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2783" name="Line 26"/>
            <p:cNvSpPr>
              <a:spLocks noChangeShapeType="1"/>
            </p:cNvSpPr>
            <p:nvPr/>
          </p:nvSpPr>
          <p:spPr bwMode="auto">
            <a:xfrm>
              <a:off x="1432" y="1738"/>
              <a:ext cx="486" cy="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784" name="Oval 27"/>
            <p:cNvSpPr>
              <a:spLocks noChangeArrowheads="1"/>
            </p:cNvSpPr>
            <p:nvPr/>
          </p:nvSpPr>
          <p:spPr bwMode="auto">
            <a:xfrm>
              <a:off x="1538" y="1652"/>
              <a:ext cx="246" cy="174"/>
            </a:xfrm>
            <a:prstGeom prst="ellipse">
              <a:avLst/>
            </a:prstGeom>
            <a:solidFill>
              <a:srgbClr val="FF5050"/>
            </a:solidFill>
            <a:ln w="9525">
              <a:solidFill>
                <a:srgbClr val="FF0000"/>
              </a:solidFill>
              <a:round/>
              <a:headEnd/>
              <a:tailEnd/>
            </a:ln>
          </p:spPr>
          <p:txBody>
            <a:bodyPr wrap="none" anchor="ct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a:spcBef>
                  <a:spcPct val="0"/>
                </a:spcBef>
                <a:buClrTx/>
                <a:buFontTx/>
                <a:buNone/>
              </a:pPr>
              <a:r>
                <a:rPr lang="en-US" altLang="th-TH" sz="2200">
                  <a:solidFill>
                    <a:schemeClr val="bg1"/>
                  </a:solidFill>
                  <a:latin typeface="Arial Unicode MS" pitchFamily="34" charset="-128"/>
                  <a:ea typeface="Arial Unicode MS" pitchFamily="34" charset="-128"/>
                </a:rPr>
                <a:t>c</a:t>
              </a:r>
              <a:endParaRPr lang="th-TH" altLang="th-TH" sz="2200">
                <a:solidFill>
                  <a:schemeClr val="bg1"/>
                </a:solidFill>
                <a:latin typeface="Arial Unicode MS" pitchFamily="34" charset="-128"/>
                <a:ea typeface="Arial Unicode MS" pitchFamily="34" charset="-128"/>
              </a:endParaRPr>
            </a:p>
          </p:txBody>
        </p:sp>
        <p:sp>
          <p:nvSpPr>
            <p:cNvPr id="32785" name="Line 28"/>
            <p:cNvSpPr>
              <a:spLocks noChangeShapeType="1"/>
            </p:cNvSpPr>
            <p:nvPr/>
          </p:nvSpPr>
          <p:spPr bwMode="auto">
            <a:xfrm flipV="1">
              <a:off x="1774" y="2578"/>
              <a:ext cx="5" cy="111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2786" name="Line 29"/>
            <p:cNvSpPr>
              <a:spLocks noChangeShapeType="1"/>
            </p:cNvSpPr>
            <p:nvPr/>
          </p:nvSpPr>
          <p:spPr bwMode="auto">
            <a:xfrm>
              <a:off x="1430" y="2702"/>
              <a:ext cx="348" cy="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787" name="Oval 30"/>
            <p:cNvSpPr>
              <a:spLocks noChangeArrowheads="1"/>
            </p:cNvSpPr>
            <p:nvPr/>
          </p:nvSpPr>
          <p:spPr bwMode="auto">
            <a:xfrm>
              <a:off x="1464" y="2736"/>
              <a:ext cx="246" cy="174"/>
            </a:xfrm>
            <a:prstGeom prst="ellipse">
              <a:avLst/>
            </a:prstGeom>
            <a:solidFill>
              <a:srgbClr val="FF5050"/>
            </a:solidFill>
            <a:ln w="9525">
              <a:solidFill>
                <a:srgbClr val="FF0000"/>
              </a:solidFill>
              <a:round/>
              <a:headEnd/>
              <a:tailEnd/>
            </a:ln>
          </p:spPr>
          <p:txBody>
            <a:bodyPr wrap="none" anchor="ct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a:spcBef>
                  <a:spcPct val="0"/>
                </a:spcBef>
                <a:buClrTx/>
                <a:buFontTx/>
                <a:buNone/>
              </a:pPr>
              <a:r>
                <a:rPr lang="en-US" altLang="th-TH" sz="2200">
                  <a:solidFill>
                    <a:schemeClr val="bg1"/>
                  </a:solidFill>
                  <a:latin typeface="Arial Unicode MS" pitchFamily="34" charset="-128"/>
                  <a:ea typeface="Arial Unicode MS" pitchFamily="34" charset="-128"/>
                </a:rPr>
                <a:t>d</a:t>
              </a:r>
              <a:endParaRPr lang="th-TH" altLang="th-TH" sz="2200">
                <a:solidFill>
                  <a:schemeClr val="bg1"/>
                </a:solidFill>
                <a:latin typeface="Arial Unicode MS" pitchFamily="34" charset="-128"/>
                <a:ea typeface="Arial Unicode MS" pitchFamily="34" charset="-128"/>
              </a:endParaRPr>
            </a:p>
          </p:txBody>
        </p:sp>
      </p:grpSp>
      <p:sp>
        <p:nvSpPr>
          <p:cNvPr id="32773" name="Text Box 31"/>
          <p:cNvSpPr txBox="1">
            <a:spLocks noChangeArrowheads="1"/>
          </p:cNvSpPr>
          <p:nvPr/>
        </p:nvSpPr>
        <p:spPr bwMode="auto">
          <a:xfrm>
            <a:off x="2255839" y="377827"/>
            <a:ext cx="836453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spcBef>
                <a:spcPct val="0"/>
              </a:spcBef>
              <a:buClrTx/>
              <a:buFontTx/>
              <a:buNone/>
            </a:pPr>
            <a:r>
              <a:rPr lang="en-US" altLang="th-TH" sz="2800" b="1" dirty="0">
                <a:latin typeface="Tahoma" panose="020B0604030504040204" pitchFamily="34" charset="0"/>
                <a:ea typeface="Arial Unicode MS" pitchFamily="34" charset="-128"/>
                <a:cs typeface="Tahoma" panose="020B0604030504040204" pitchFamily="34" charset="0"/>
              </a:rPr>
              <a:t>Use the anthropometric data to calculate the dimensions of workstation (a-</a:t>
            </a:r>
            <a:r>
              <a:rPr lang="en-US" altLang="th-TH" sz="2800" b="1" dirty="0" err="1">
                <a:latin typeface="Tahoma" panose="020B0604030504040204" pitchFamily="34" charset="0"/>
                <a:ea typeface="Arial Unicode MS" pitchFamily="34" charset="-128"/>
                <a:cs typeface="Tahoma" panose="020B0604030504040204" pitchFamily="34" charset="0"/>
              </a:rPr>
              <a:t>i</a:t>
            </a:r>
            <a:r>
              <a:rPr lang="en-US" altLang="th-TH" sz="2800" b="1" dirty="0">
                <a:latin typeface="Tahoma" panose="020B0604030504040204" pitchFamily="34" charset="0"/>
                <a:ea typeface="Arial Unicode MS" pitchFamily="34" charset="-128"/>
                <a:cs typeface="Tahoma" panose="020B0604030504040204" pitchFamily="34" charset="0"/>
              </a:rPr>
              <a:t>) </a:t>
            </a:r>
            <a:endParaRPr lang="en-US" altLang="th-TH" sz="2000" b="1" dirty="0">
              <a:latin typeface="Tahoma" panose="020B0604030504040204" pitchFamily="34" charset="0"/>
              <a:ea typeface="Arial Unicode MS" pitchFamily="34" charset="-128"/>
              <a:cs typeface="Tahoma" panose="020B0604030504040204" pitchFamily="34" charset="0"/>
            </a:endParaRPr>
          </a:p>
        </p:txBody>
      </p:sp>
      <p:sp>
        <p:nvSpPr>
          <p:cNvPr id="32774" name="Text Box 32"/>
          <p:cNvSpPr txBox="1">
            <a:spLocks noChangeArrowheads="1"/>
          </p:cNvSpPr>
          <p:nvPr/>
        </p:nvSpPr>
        <p:spPr bwMode="auto">
          <a:xfrm>
            <a:off x="4119562" y="1482727"/>
            <a:ext cx="39766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spcBef>
                <a:spcPct val="50000"/>
              </a:spcBef>
              <a:buClrTx/>
              <a:buFontTx/>
              <a:buNone/>
            </a:pPr>
            <a:r>
              <a:rPr lang="th-TH" altLang="th-TH" sz="2000" dirty="0">
                <a:solidFill>
                  <a:srgbClr val="FF0000"/>
                </a:solidFill>
                <a:latin typeface="Tahoma" panose="020B0604030504040204" pitchFamily="34" charset="0"/>
                <a:cs typeface="Tahoma" panose="020B0604030504040204" pitchFamily="34" charset="0"/>
              </a:rPr>
              <a:t>จะเรียนละเอียดใน </a:t>
            </a:r>
            <a:r>
              <a:rPr lang="en-US" altLang="th-TH" sz="2000" dirty="0">
                <a:solidFill>
                  <a:srgbClr val="FF0000"/>
                </a:solidFill>
                <a:latin typeface="Tahoma" panose="020B0604030504040204" pitchFamily="34" charset="0"/>
                <a:cs typeface="Tahoma" panose="020B0604030504040204" pitchFamily="34" charset="0"/>
              </a:rPr>
              <a:t/>
            </a:r>
            <a:br>
              <a:rPr lang="en-US" altLang="th-TH" sz="2000" dirty="0">
                <a:solidFill>
                  <a:srgbClr val="FF0000"/>
                </a:solidFill>
                <a:latin typeface="Tahoma" panose="020B0604030504040204" pitchFamily="34" charset="0"/>
                <a:cs typeface="Tahoma" panose="020B0604030504040204" pitchFamily="34" charset="0"/>
              </a:rPr>
            </a:br>
            <a:r>
              <a:rPr lang="en-US" altLang="th-TH" sz="2000" dirty="0">
                <a:solidFill>
                  <a:srgbClr val="FF0000"/>
                </a:solidFill>
                <a:latin typeface="Tahoma" panose="020B0604030504040204" pitchFamily="34" charset="0"/>
                <a:cs typeface="Tahoma" panose="020B0604030504040204" pitchFamily="34" charset="0"/>
              </a:rPr>
              <a:t>Work Design</a:t>
            </a:r>
            <a:endParaRPr lang="th-TH" altLang="th-TH" sz="2000" dirty="0">
              <a:solidFill>
                <a:srgbClr val="FF0000"/>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393134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a:xfrm>
            <a:off x="2022565" y="160339"/>
            <a:ext cx="10515600" cy="1325563"/>
          </a:xfrm>
        </p:spPr>
        <p:txBody>
          <a:bodyPr/>
          <a:lstStyle/>
          <a:p>
            <a:pPr eaLnBrk="1" hangingPunct="1"/>
            <a:r>
              <a:rPr lang="en-US" altLang="th-TH" sz="3600" b="1" dirty="0">
                <a:latin typeface="Tahoma" panose="020B0604030504040204" pitchFamily="34" charset="0"/>
                <a:cs typeface="Tahoma" panose="020B0604030504040204" pitchFamily="34" charset="0"/>
              </a:rPr>
              <a:t>A toy assembly operator</a:t>
            </a:r>
            <a:endParaRPr lang="th-TH" altLang="th-TH" sz="3600" b="1" dirty="0">
              <a:latin typeface="Tahoma" panose="020B0604030504040204" pitchFamily="34" charset="0"/>
              <a:cs typeface="Tahoma" panose="020B0604030504040204" pitchFamily="34" charset="0"/>
            </a:endParaRPr>
          </a:p>
        </p:txBody>
      </p:sp>
      <p:sp>
        <p:nvSpPr>
          <p:cNvPr id="33794" name="Slide Number Placeholder 5"/>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0"/>
              </a:spcBef>
              <a:buClrTx/>
              <a:buFontTx/>
              <a:buNone/>
            </a:pPr>
            <a:fld id="{E757C409-0815-4E71-AC31-0504F9B1B774}" type="slidenum">
              <a:rPr lang="en-US" altLang="th-TH" sz="1800">
                <a:solidFill>
                  <a:schemeClr val="folHlink"/>
                </a:solidFill>
                <a:latin typeface="Tahoma" panose="020B0604030504040204" pitchFamily="34" charset="0"/>
                <a:cs typeface="Tahoma" panose="020B0604030504040204" pitchFamily="34" charset="0"/>
              </a:rPr>
              <a:pPr>
                <a:spcBef>
                  <a:spcPct val="0"/>
                </a:spcBef>
                <a:buClrTx/>
                <a:buFontTx/>
                <a:buNone/>
              </a:pPr>
              <a:t>18</a:t>
            </a:fld>
            <a:endParaRPr lang="th-TH" altLang="th-TH" sz="1800">
              <a:solidFill>
                <a:schemeClr val="folHlink"/>
              </a:solidFill>
              <a:latin typeface="Tahoma" panose="020B0604030504040204" pitchFamily="34" charset="0"/>
              <a:cs typeface="Tahoma" panose="020B0604030504040204" pitchFamily="34" charset="0"/>
            </a:endParaRPr>
          </a:p>
        </p:txBody>
      </p:sp>
      <p:pic>
        <p:nvPicPr>
          <p:cNvPr id="3379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5682" y="1573468"/>
            <a:ext cx="33020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4" descr="จี้สกรู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1100" y="1219200"/>
            <a:ext cx="3932238" cy="2000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3798" name="Picture 5" descr="จี้สกรู"/>
          <p:cNvPicPr>
            <a:picLocks noChangeAspect="1" noChangeArrowheads="1"/>
          </p:cNvPicPr>
          <p:nvPr/>
        </p:nvPicPr>
        <p:blipFill>
          <a:blip r:embed="rId4">
            <a:lum contrast="6000"/>
            <a:extLst>
              <a:ext uri="{28A0092B-C50C-407E-A947-70E740481C1C}">
                <a14:useLocalDpi xmlns:a14="http://schemas.microsoft.com/office/drawing/2010/main" val="0"/>
              </a:ext>
            </a:extLst>
          </a:blip>
          <a:srcRect l="10689" r="26268"/>
          <a:stretch>
            <a:fillRect/>
          </a:stretch>
        </p:blipFill>
        <p:spPr bwMode="auto">
          <a:xfrm>
            <a:off x="6372135" y="3262472"/>
            <a:ext cx="3549650" cy="32527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379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5682" y="3950209"/>
            <a:ext cx="3302000"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9132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0"/>
              </a:spcBef>
              <a:buClrTx/>
              <a:buFontTx/>
              <a:buNone/>
            </a:pPr>
            <a:fld id="{E3A40F2E-7365-4D19-8564-61A623750908}" type="slidenum">
              <a:rPr lang="en-US" altLang="th-TH" sz="1800">
                <a:solidFill>
                  <a:schemeClr val="folHlink"/>
                </a:solidFill>
                <a:latin typeface="Tahoma" panose="020B0604030504040204" pitchFamily="34" charset="0"/>
                <a:cs typeface="Tahoma" panose="020B0604030504040204" pitchFamily="34" charset="0"/>
              </a:rPr>
              <a:pPr>
                <a:spcBef>
                  <a:spcPct val="0"/>
                </a:spcBef>
                <a:buClrTx/>
                <a:buFontTx/>
                <a:buNone/>
              </a:pPr>
              <a:t>19</a:t>
            </a:fld>
            <a:endParaRPr lang="th-TH" altLang="th-TH" sz="1800">
              <a:solidFill>
                <a:schemeClr val="folHlink"/>
              </a:solidFill>
              <a:latin typeface="Tahoma" panose="020B0604030504040204" pitchFamily="34" charset="0"/>
              <a:cs typeface="Tahoma" panose="020B0604030504040204" pitchFamily="34" charset="0"/>
            </a:endParaRPr>
          </a:p>
        </p:txBody>
      </p:sp>
      <p:pic>
        <p:nvPicPr>
          <p:cNvPr id="348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495" y="1557339"/>
            <a:ext cx="10635305" cy="3590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34820" name="Text Box 3"/>
          <p:cNvSpPr txBox="1">
            <a:spLocks noChangeArrowheads="1"/>
          </p:cNvSpPr>
          <p:nvPr/>
        </p:nvSpPr>
        <p:spPr bwMode="auto">
          <a:xfrm>
            <a:off x="3371933" y="5300661"/>
            <a:ext cx="60055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a:spcBef>
                <a:spcPct val="50000"/>
              </a:spcBef>
              <a:buClrTx/>
              <a:buFontTx/>
              <a:buNone/>
            </a:pPr>
            <a:r>
              <a:rPr lang="en-US" altLang="th-TH" sz="1800" dirty="0" err="1">
                <a:solidFill>
                  <a:srgbClr val="002060"/>
                </a:solidFill>
                <a:latin typeface="Arial Unicode MS" pitchFamily="34" charset="-128"/>
                <a:ea typeface="Arial Unicode MS" pitchFamily="34" charset="-128"/>
              </a:rPr>
              <a:t>Nemechek</a:t>
            </a:r>
            <a:r>
              <a:rPr lang="en-US" altLang="th-TH" sz="1800" dirty="0">
                <a:solidFill>
                  <a:srgbClr val="002060"/>
                </a:solidFill>
                <a:latin typeface="Arial Unicode MS" pitchFamily="34" charset="-128"/>
                <a:ea typeface="Arial Unicode MS" pitchFamily="34" charset="-128"/>
              </a:rPr>
              <a:t>  </a:t>
            </a:r>
            <a:r>
              <a:rPr lang="en-US" altLang="th-TH" sz="1800" dirty="0" err="1">
                <a:solidFill>
                  <a:srgbClr val="002060"/>
                </a:solidFill>
                <a:latin typeface="Arial Unicode MS" pitchFamily="34" charset="-128"/>
                <a:ea typeface="Arial Unicode MS" pitchFamily="34" charset="-128"/>
              </a:rPr>
              <a:t>และ</a:t>
            </a:r>
            <a:r>
              <a:rPr lang="en-US" altLang="th-TH" sz="1800" dirty="0">
                <a:solidFill>
                  <a:srgbClr val="002060"/>
                </a:solidFill>
                <a:latin typeface="Arial Unicode MS" pitchFamily="34" charset="-128"/>
                <a:ea typeface="Arial Unicode MS" pitchFamily="34" charset="-128"/>
              </a:rPr>
              <a:t> </a:t>
            </a:r>
            <a:r>
              <a:rPr lang="en-US" altLang="th-TH" sz="1800" dirty="0" err="1">
                <a:solidFill>
                  <a:srgbClr val="002060"/>
                </a:solidFill>
                <a:latin typeface="Arial Unicode MS" pitchFamily="34" charset="-128"/>
                <a:ea typeface="Arial Unicode MS" pitchFamily="34" charset="-128"/>
              </a:rPr>
              <a:t>Grandjean</a:t>
            </a:r>
            <a:r>
              <a:rPr lang="en-US" altLang="th-TH" sz="1800" dirty="0">
                <a:solidFill>
                  <a:srgbClr val="002060"/>
                </a:solidFill>
                <a:latin typeface="Arial Unicode MS" pitchFamily="34" charset="-128"/>
                <a:ea typeface="Arial Unicode MS" pitchFamily="34" charset="-128"/>
              </a:rPr>
              <a:t> (1975)</a:t>
            </a:r>
          </a:p>
        </p:txBody>
      </p:sp>
      <p:sp>
        <p:nvSpPr>
          <p:cNvPr id="34821" name="Text Box 4"/>
          <p:cNvSpPr txBox="1">
            <a:spLocks noChangeArrowheads="1"/>
          </p:cNvSpPr>
          <p:nvPr/>
        </p:nvSpPr>
        <p:spPr bwMode="auto">
          <a:xfrm>
            <a:off x="2463801" y="457200"/>
            <a:ext cx="78009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a:spcBef>
                <a:spcPct val="50000"/>
              </a:spcBef>
              <a:buClrTx/>
              <a:buFontTx/>
              <a:buNone/>
            </a:pPr>
            <a:r>
              <a:rPr lang="th-TH" altLang="th-TH" b="1">
                <a:latin typeface="Tahoma" panose="020B0604030504040204" pitchFamily="34" charset="0"/>
                <a:ea typeface="Arial Unicode MS" pitchFamily="34" charset="-128"/>
                <a:cs typeface="Tahoma" panose="020B0604030504040204" pitchFamily="34" charset="0"/>
              </a:rPr>
              <a:t>ตัวอย่างการทำงานในอุตสหกรรมสิ่งทอ</a:t>
            </a:r>
            <a:endParaRPr lang="en-US" altLang="th-TH" b="1">
              <a:latin typeface="Tahoma" panose="020B0604030504040204" pitchFamily="34" charset="0"/>
              <a:ea typeface="Arial Unicode MS" pitchFamily="34" charset="-128"/>
              <a:cs typeface="Tahoma" panose="020B0604030504040204" pitchFamily="34" charset="0"/>
            </a:endParaRPr>
          </a:p>
        </p:txBody>
      </p:sp>
    </p:spTree>
    <p:extLst>
      <p:ext uri="{BB962C8B-B14F-4D97-AF65-F5344CB8AC3E}">
        <p14:creationId xmlns:p14="http://schemas.microsoft.com/office/powerpoint/2010/main" val="839394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2247900" y="357188"/>
            <a:ext cx="10515600" cy="1325563"/>
          </a:xfrm>
        </p:spPr>
        <p:txBody>
          <a:bodyPr/>
          <a:lstStyle/>
          <a:p>
            <a:pPr eaLnBrk="1" hangingPunct="1"/>
            <a:r>
              <a:rPr lang="en-US" altLang="th-TH" dirty="0"/>
              <a:t>Scope of the Profession</a:t>
            </a:r>
          </a:p>
        </p:txBody>
      </p:sp>
      <p:graphicFrame>
        <p:nvGraphicFramePr>
          <p:cNvPr id="6148" name="Object 4"/>
          <p:cNvGraphicFramePr>
            <a:graphicFrameLocks noChangeAspect="1"/>
          </p:cNvGraphicFramePr>
          <p:nvPr>
            <p:extLst>
              <p:ext uri="{D42A27DB-BD31-4B8C-83A1-F6EECF244321}">
                <p14:modId xmlns:p14="http://schemas.microsoft.com/office/powerpoint/2010/main" val="1820343470"/>
              </p:ext>
            </p:extLst>
          </p:nvPr>
        </p:nvGraphicFramePr>
        <p:xfrm>
          <a:off x="5959033" y="1679608"/>
          <a:ext cx="2663592" cy="1191607"/>
        </p:xfrm>
        <a:graphic>
          <a:graphicData uri="http://schemas.openxmlformats.org/presentationml/2006/ole">
            <mc:AlternateContent xmlns:mc="http://schemas.openxmlformats.org/markup-compatibility/2006">
              <mc:Choice xmlns:v="urn:schemas-microsoft-com:vml" Requires="v">
                <p:oleObj spid="_x0000_s1276" name="Bitmap Image" r:id="rId5" imgW="4896533" imgH="2190476" progId="Paint.Picture">
                  <p:embed/>
                </p:oleObj>
              </mc:Choice>
              <mc:Fallback>
                <p:oleObj name="Bitmap Image" r:id="rId5" imgW="4896533" imgH="2190476" progId="Paint.Picture">
                  <p:embed/>
                  <p:pic>
                    <p:nvPicPr>
                      <p:cNvPr id="6148"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59033" y="1679608"/>
                        <a:ext cx="2663592" cy="1191607"/>
                      </a:xfrm>
                      <a:prstGeom prst="rect">
                        <a:avLst/>
                      </a:prstGeom>
                      <a:noFill/>
                      <a:ln>
                        <a:noFill/>
                      </a:ln>
                      <a:effectLst/>
                      <a:extLst/>
                    </p:spPr>
                  </p:pic>
                </p:oleObj>
              </mc:Fallback>
            </mc:AlternateContent>
          </a:graphicData>
        </a:graphic>
      </p:graphicFrame>
      <p:graphicFrame>
        <p:nvGraphicFramePr>
          <p:cNvPr id="6149" name="Object 5"/>
          <p:cNvGraphicFramePr>
            <a:graphicFrameLocks noChangeAspect="1"/>
          </p:cNvGraphicFramePr>
          <p:nvPr>
            <p:extLst>
              <p:ext uri="{D42A27DB-BD31-4B8C-83A1-F6EECF244321}">
                <p14:modId xmlns:p14="http://schemas.microsoft.com/office/powerpoint/2010/main" val="3781453375"/>
              </p:ext>
            </p:extLst>
          </p:nvPr>
        </p:nvGraphicFramePr>
        <p:xfrm>
          <a:off x="925515" y="3527171"/>
          <a:ext cx="1093785" cy="2761807"/>
        </p:xfrm>
        <a:graphic>
          <a:graphicData uri="http://schemas.openxmlformats.org/presentationml/2006/ole">
            <mc:AlternateContent xmlns:mc="http://schemas.openxmlformats.org/markup-compatibility/2006">
              <mc:Choice xmlns:v="urn:schemas-microsoft-com:vml" Requires="v">
                <p:oleObj spid="_x0000_s1277" name="Bitmap Image" r:id="rId7" imgW="762106" imgH="1924319" progId="Paint.Picture">
                  <p:embed/>
                </p:oleObj>
              </mc:Choice>
              <mc:Fallback>
                <p:oleObj name="Bitmap Image" r:id="rId7" imgW="762106" imgH="1924319" progId="Paint.Picture">
                  <p:embed/>
                  <p:pic>
                    <p:nvPicPr>
                      <p:cNvPr id="6149"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5515" y="3527171"/>
                        <a:ext cx="1093785" cy="2761807"/>
                      </a:xfrm>
                      <a:prstGeom prst="rect">
                        <a:avLst/>
                      </a:prstGeom>
                      <a:noFill/>
                      <a:ln>
                        <a:noFill/>
                      </a:ln>
                      <a:effectLst/>
                      <a:extLst/>
                    </p:spPr>
                  </p:pic>
                </p:oleObj>
              </mc:Fallback>
            </mc:AlternateContent>
          </a:graphicData>
        </a:graphic>
      </p:graphicFrame>
      <p:graphicFrame>
        <p:nvGraphicFramePr>
          <p:cNvPr id="6150" name="Object 6"/>
          <p:cNvGraphicFramePr>
            <a:graphicFrameLocks noChangeAspect="1"/>
          </p:cNvGraphicFramePr>
          <p:nvPr>
            <p:extLst>
              <p:ext uri="{D42A27DB-BD31-4B8C-83A1-F6EECF244321}">
                <p14:modId xmlns:p14="http://schemas.microsoft.com/office/powerpoint/2010/main" val="1642890296"/>
              </p:ext>
            </p:extLst>
          </p:nvPr>
        </p:nvGraphicFramePr>
        <p:xfrm>
          <a:off x="2208756" y="4619626"/>
          <a:ext cx="1980559" cy="1647825"/>
        </p:xfrm>
        <a:graphic>
          <a:graphicData uri="http://schemas.openxmlformats.org/presentationml/2006/ole">
            <mc:AlternateContent xmlns:mc="http://schemas.openxmlformats.org/markup-compatibility/2006">
              <mc:Choice xmlns:v="urn:schemas-microsoft-com:vml" Requires="v">
                <p:oleObj spid="_x0000_s1278" name="Bitmap Image" r:id="rId9" imgW="1190476" imgH="990738" progId="Paint.Picture">
                  <p:embed/>
                </p:oleObj>
              </mc:Choice>
              <mc:Fallback>
                <p:oleObj name="Bitmap Image" r:id="rId9" imgW="1190476" imgH="990738" progId="Paint.Picture">
                  <p:embed/>
                  <p:pic>
                    <p:nvPicPr>
                      <p:cNvPr id="615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08756" y="4619626"/>
                        <a:ext cx="1980559" cy="1647825"/>
                      </a:xfrm>
                      <a:prstGeom prst="rect">
                        <a:avLst/>
                      </a:prstGeom>
                      <a:noFill/>
                      <a:ln>
                        <a:noFill/>
                      </a:ln>
                      <a:effectLst/>
                      <a:extLst/>
                    </p:spPr>
                  </p:pic>
                </p:oleObj>
              </mc:Fallback>
            </mc:AlternateContent>
          </a:graphicData>
        </a:graphic>
      </p:graphicFrame>
      <p:graphicFrame>
        <p:nvGraphicFramePr>
          <p:cNvPr id="6151" name="Object 7"/>
          <p:cNvGraphicFramePr>
            <a:graphicFrameLocks noChangeAspect="1"/>
          </p:cNvGraphicFramePr>
          <p:nvPr>
            <p:extLst>
              <p:ext uri="{D42A27DB-BD31-4B8C-83A1-F6EECF244321}">
                <p14:modId xmlns:p14="http://schemas.microsoft.com/office/powerpoint/2010/main" val="2816732199"/>
              </p:ext>
            </p:extLst>
          </p:nvPr>
        </p:nvGraphicFramePr>
        <p:xfrm>
          <a:off x="867856" y="1682751"/>
          <a:ext cx="2303720" cy="1746249"/>
        </p:xfrm>
        <a:graphic>
          <a:graphicData uri="http://schemas.openxmlformats.org/presentationml/2006/ole">
            <mc:AlternateContent xmlns:mc="http://schemas.openxmlformats.org/markup-compatibility/2006">
              <mc:Choice xmlns:v="urn:schemas-microsoft-com:vml" Requires="v">
                <p:oleObj spid="_x0000_s1279" name="Bitmap Image" r:id="rId11" imgW="2914286" imgH="2209524" progId="Paint.Picture">
                  <p:embed/>
                </p:oleObj>
              </mc:Choice>
              <mc:Fallback>
                <p:oleObj name="Bitmap Image" r:id="rId11" imgW="2914286" imgH="2209524" progId="Paint.Picture">
                  <p:embed/>
                  <p:pic>
                    <p:nvPicPr>
                      <p:cNvPr id="6151" name="Object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67856" y="1682751"/>
                        <a:ext cx="2303720" cy="1746249"/>
                      </a:xfrm>
                      <a:prstGeom prst="rect">
                        <a:avLst/>
                      </a:prstGeom>
                      <a:noFill/>
                      <a:ln>
                        <a:noFill/>
                      </a:ln>
                      <a:effectLst/>
                      <a:extLst/>
                    </p:spPr>
                  </p:pic>
                </p:oleObj>
              </mc:Fallback>
            </mc:AlternateContent>
          </a:graphicData>
        </a:graphic>
      </p:graphicFrame>
      <p:graphicFrame>
        <p:nvGraphicFramePr>
          <p:cNvPr id="6153" name="Object 9"/>
          <p:cNvGraphicFramePr>
            <a:graphicFrameLocks noChangeAspect="1"/>
          </p:cNvGraphicFramePr>
          <p:nvPr>
            <p:extLst>
              <p:ext uri="{D42A27DB-BD31-4B8C-83A1-F6EECF244321}">
                <p14:modId xmlns:p14="http://schemas.microsoft.com/office/powerpoint/2010/main" val="1716633838"/>
              </p:ext>
            </p:extLst>
          </p:nvPr>
        </p:nvGraphicFramePr>
        <p:xfrm>
          <a:off x="3391544" y="3923474"/>
          <a:ext cx="1828800" cy="849086"/>
        </p:xfrm>
        <a:graphic>
          <a:graphicData uri="http://schemas.openxmlformats.org/presentationml/2006/ole">
            <mc:AlternateContent xmlns:mc="http://schemas.openxmlformats.org/markup-compatibility/2006">
              <mc:Choice xmlns:v="urn:schemas-microsoft-com:vml" Requires="v">
                <p:oleObj spid="_x0000_s1280" name="Bitmap Image" r:id="rId13" imgW="1600000" imgH="743054" progId="Paint.Picture">
                  <p:embed/>
                </p:oleObj>
              </mc:Choice>
              <mc:Fallback>
                <p:oleObj name="Bitmap Image" r:id="rId13" imgW="1600000" imgH="743054" progId="Paint.Picture">
                  <p:embed/>
                  <p:pic>
                    <p:nvPicPr>
                      <p:cNvPr id="6153" name="Object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391544" y="3923474"/>
                        <a:ext cx="1828800" cy="849086"/>
                      </a:xfrm>
                      <a:prstGeom prst="rect">
                        <a:avLst/>
                      </a:prstGeom>
                      <a:noFill/>
                      <a:ln>
                        <a:noFill/>
                      </a:ln>
                      <a:effectLst/>
                      <a:extLst/>
                    </p:spPr>
                  </p:pic>
                </p:oleObj>
              </mc:Fallback>
            </mc:AlternateContent>
          </a:graphicData>
        </a:graphic>
      </p:graphicFrame>
      <p:graphicFrame>
        <p:nvGraphicFramePr>
          <p:cNvPr id="6154" name="Object 10"/>
          <p:cNvGraphicFramePr>
            <a:graphicFrameLocks noChangeAspect="1"/>
          </p:cNvGraphicFramePr>
          <p:nvPr>
            <p:extLst>
              <p:ext uri="{D42A27DB-BD31-4B8C-83A1-F6EECF244321}">
                <p14:modId xmlns:p14="http://schemas.microsoft.com/office/powerpoint/2010/main" val="2471499382"/>
              </p:ext>
            </p:extLst>
          </p:nvPr>
        </p:nvGraphicFramePr>
        <p:xfrm>
          <a:off x="3559619" y="1600200"/>
          <a:ext cx="1828800" cy="1828800"/>
        </p:xfrm>
        <a:graphic>
          <a:graphicData uri="http://schemas.openxmlformats.org/presentationml/2006/ole">
            <mc:AlternateContent xmlns:mc="http://schemas.openxmlformats.org/markup-compatibility/2006">
              <mc:Choice xmlns:v="urn:schemas-microsoft-com:vml" Requires="v">
                <p:oleObj spid="_x0000_s1281" name="Bitmap Image" r:id="rId15" imgW="2142857" imgH="2142857" progId="Paint.Picture">
                  <p:embed/>
                </p:oleObj>
              </mc:Choice>
              <mc:Fallback>
                <p:oleObj name="Bitmap Image" r:id="rId15" imgW="2142857" imgH="2142857" progId="Paint.Picture">
                  <p:embed/>
                  <p:pic>
                    <p:nvPicPr>
                      <p:cNvPr id="6154" name="Object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559619" y="1600200"/>
                        <a:ext cx="1828800" cy="1828800"/>
                      </a:xfrm>
                      <a:prstGeom prst="rect">
                        <a:avLst/>
                      </a:prstGeom>
                      <a:noFill/>
                      <a:ln>
                        <a:noFill/>
                      </a:ln>
                      <a:effectLst/>
                      <a:extLst/>
                    </p:spPr>
                  </p:pic>
                </p:oleObj>
              </mc:Fallback>
            </mc:AlternateContent>
          </a:graphicData>
        </a:graphic>
      </p:graphicFrame>
      <p:graphicFrame>
        <p:nvGraphicFramePr>
          <p:cNvPr id="6155" name="Object 11"/>
          <p:cNvGraphicFramePr>
            <a:graphicFrameLocks noChangeAspect="1"/>
          </p:cNvGraphicFramePr>
          <p:nvPr>
            <p:extLst>
              <p:ext uri="{D42A27DB-BD31-4B8C-83A1-F6EECF244321}">
                <p14:modId xmlns:p14="http://schemas.microsoft.com/office/powerpoint/2010/main" val="1432874651"/>
              </p:ext>
            </p:extLst>
          </p:nvPr>
        </p:nvGraphicFramePr>
        <p:xfrm>
          <a:off x="9849866" y="1626426"/>
          <a:ext cx="1136650" cy="1647825"/>
        </p:xfrm>
        <a:graphic>
          <a:graphicData uri="http://schemas.openxmlformats.org/presentationml/2006/ole">
            <mc:AlternateContent xmlns:mc="http://schemas.openxmlformats.org/markup-compatibility/2006">
              <mc:Choice xmlns:v="urn:schemas-microsoft-com:vml" Requires="v">
                <p:oleObj spid="_x0000_s1282" name="Bitmap Image" r:id="rId17" imgW="2800741" imgH="4057143" progId="Paint.Picture">
                  <p:embed/>
                </p:oleObj>
              </mc:Choice>
              <mc:Fallback>
                <p:oleObj name="Bitmap Image" r:id="rId17" imgW="2800741" imgH="4057143" progId="Paint.Picture">
                  <p:embed/>
                  <p:pic>
                    <p:nvPicPr>
                      <p:cNvPr id="6155" name="Object 1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849866" y="1626426"/>
                        <a:ext cx="1136650"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6" name="Object 12"/>
          <p:cNvGraphicFramePr>
            <a:graphicFrameLocks noChangeAspect="1"/>
          </p:cNvGraphicFramePr>
          <p:nvPr>
            <p:extLst>
              <p:ext uri="{D42A27DB-BD31-4B8C-83A1-F6EECF244321}">
                <p14:modId xmlns:p14="http://schemas.microsoft.com/office/powerpoint/2010/main" val="687355198"/>
              </p:ext>
            </p:extLst>
          </p:nvPr>
        </p:nvGraphicFramePr>
        <p:xfrm>
          <a:off x="8193409" y="3923474"/>
          <a:ext cx="3148967" cy="2432875"/>
        </p:xfrm>
        <a:graphic>
          <a:graphicData uri="http://schemas.openxmlformats.org/presentationml/2006/ole">
            <mc:AlternateContent xmlns:mc="http://schemas.openxmlformats.org/markup-compatibility/2006">
              <mc:Choice xmlns:v="urn:schemas-microsoft-com:vml" Requires="v">
                <p:oleObj spid="_x0000_s1283" name="Bitmap Image" r:id="rId19" imgW="3438095" imgH="2657846" progId="Paint.Picture">
                  <p:embed/>
                </p:oleObj>
              </mc:Choice>
              <mc:Fallback>
                <p:oleObj name="Bitmap Image" r:id="rId19" imgW="3438095" imgH="2657846" progId="Paint.Picture">
                  <p:embed/>
                  <p:pic>
                    <p:nvPicPr>
                      <p:cNvPr id="6156" name="Object 1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193409" y="3923474"/>
                        <a:ext cx="3148967" cy="2432875"/>
                      </a:xfrm>
                      <a:prstGeom prst="rect">
                        <a:avLst/>
                      </a:prstGeom>
                      <a:noFill/>
                      <a:ln>
                        <a:noFill/>
                      </a:ln>
                      <a:effectLst/>
                      <a:extLst/>
                    </p:spPr>
                  </p:pic>
                </p:oleObj>
              </mc:Fallback>
            </mc:AlternateContent>
          </a:graphicData>
        </a:graphic>
      </p:graphicFrame>
      <p:graphicFrame>
        <p:nvGraphicFramePr>
          <p:cNvPr id="6157" name="Object 13"/>
          <p:cNvGraphicFramePr>
            <a:graphicFrameLocks noChangeAspect="1"/>
          </p:cNvGraphicFramePr>
          <p:nvPr>
            <p:extLst>
              <p:ext uri="{D42A27DB-BD31-4B8C-83A1-F6EECF244321}">
                <p14:modId xmlns:p14="http://schemas.microsoft.com/office/powerpoint/2010/main" val="3283715441"/>
              </p:ext>
            </p:extLst>
          </p:nvPr>
        </p:nvGraphicFramePr>
        <p:xfrm>
          <a:off x="5696453" y="3993417"/>
          <a:ext cx="2382799" cy="914657"/>
        </p:xfrm>
        <a:graphic>
          <a:graphicData uri="http://schemas.openxmlformats.org/presentationml/2006/ole">
            <mc:AlternateContent xmlns:mc="http://schemas.openxmlformats.org/markup-compatibility/2006">
              <mc:Choice xmlns:v="urn:schemas-microsoft-com:vml" Requires="v">
                <p:oleObj spid="_x0000_s1284" name="Bitmap Image" r:id="rId21" imgW="2010056" imgH="771429" progId="Paint.Picture">
                  <p:embed/>
                </p:oleObj>
              </mc:Choice>
              <mc:Fallback>
                <p:oleObj name="Bitmap Image" r:id="rId21" imgW="2010056" imgH="771429" progId="Paint.Picture">
                  <p:embed/>
                  <p:pic>
                    <p:nvPicPr>
                      <p:cNvPr id="6157" name="Object 1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696453" y="3993417"/>
                        <a:ext cx="2382799" cy="914657"/>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1633721663"/>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1000"/>
                                  </p:stCondLst>
                                  <p:childTnLst>
                                    <p:set>
                                      <p:cBhvr>
                                        <p:cTn id="6" dur="1" fill="hold">
                                          <p:stCondLst>
                                            <p:cond delay="0"/>
                                          </p:stCondLst>
                                        </p:cTn>
                                        <p:tgtEl>
                                          <p:spTgt spid="6148"/>
                                        </p:tgtEl>
                                        <p:attrNameLst>
                                          <p:attrName>style.visibility</p:attrName>
                                        </p:attrNameLst>
                                      </p:cBhvr>
                                      <p:to>
                                        <p:strVal val="visible"/>
                                      </p:to>
                                    </p:set>
                                    <p:anim calcmode="lin" valueType="num">
                                      <p:cBhvr additive="base">
                                        <p:cTn id="7" dur="500" fill="hold"/>
                                        <p:tgtEl>
                                          <p:spTgt spid="6148"/>
                                        </p:tgtEl>
                                        <p:attrNameLst>
                                          <p:attrName>ppt_x</p:attrName>
                                        </p:attrNameLst>
                                      </p:cBhvr>
                                      <p:tavLst>
                                        <p:tav tm="0">
                                          <p:val>
                                            <p:strVal val="1+#ppt_w/2"/>
                                          </p:val>
                                        </p:tav>
                                        <p:tav tm="100000">
                                          <p:val>
                                            <p:strVal val="#ppt_x"/>
                                          </p:val>
                                        </p:tav>
                                      </p:tavLst>
                                    </p:anim>
                                    <p:anim calcmode="lin" valueType="num">
                                      <p:cBhvr additive="base">
                                        <p:cTn id="8" dur="500" fill="hold"/>
                                        <p:tgtEl>
                                          <p:spTgt spid="614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CAMERA.WAV"/>
                                        </p:tgtEl>
                                      </p:cMediaNode>
                                    </p:audio>
                                  </p:subTnLst>
                                </p:cTn>
                              </p:par>
                            </p:childTnLst>
                          </p:cTn>
                        </p:par>
                        <p:par>
                          <p:cTn id="9" fill="hold" nodeType="afterGroup">
                            <p:stCondLst>
                              <p:cond delay="1500"/>
                            </p:stCondLst>
                            <p:childTnLst>
                              <p:par>
                                <p:cTn id="10" presetID="2" presetClass="entr" presetSubtype="8" fill="hold" nodeType="afterEffect">
                                  <p:stCondLst>
                                    <p:cond delay="1000"/>
                                  </p:stCondLst>
                                  <p:childTnLst>
                                    <p:set>
                                      <p:cBhvr>
                                        <p:cTn id="11" dur="1" fill="hold">
                                          <p:stCondLst>
                                            <p:cond delay="0"/>
                                          </p:stCondLst>
                                        </p:cTn>
                                        <p:tgtEl>
                                          <p:spTgt spid="6149"/>
                                        </p:tgtEl>
                                        <p:attrNameLst>
                                          <p:attrName>style.visibility</p:attrName>
                                        </p:attrNameLst>
                                      </p:cBhvr>
                                      <p:to>
                                        <p:strVal val="visible"/>
                                      </p:to>
                                    </p:set>
                                    <p:anim calcmode="lin" valueType="num">
                                      <p:cBhvr additive="base">
                                        <p:cTn id="12" dur="500" fill="hold"/>
                                        <p:tgtEl>
                                          <p:spTgt spid="6149"/>
                                        </p:tgtEl>
                                        <p:attrNameLst>
                                          <p:attrName>ppt_x</p:attrName>
                                        </p:attrNameLst>
                                      </p:cBhvr>
                                      <p:tavLst>
                                        <p:tav tm="0">
                                          <p:val>
                                            <p:strVal val="0-#ppt_w/2"/>
                                          </p:val>
                                        </p:tav>
                                        <p:tav tm="100000">
                                          <p:val>
                                            <p:strVal val="#ppt_x"/>
                                          </p:val>
                                        </p:tav>
                                      </p:tavLst>
                                    </p:anim>
                                    <p:anim calcmode="lin" valueType="num">
                                      <p:cBhvr additive="base">
                                        <p:cTn id="13" dur="500" fill="hold"/>
                                        <p:tgtEl>
                                          <p:spTgt spid="614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CAMERA.WAV"/>
                                        </p:tgtEl>
                                      </p:cMediaNode>
                                    </p:audio>
                                  </p:subTnLst>
                                </p:cTn>
                              </p:par>
                            </p:childTnLst>
                          </p:cTn>
                        </p:par>
                        <p:par>
                          <p:cTn id="14" fill="hold" nodeType="afterGroup">
                            <p:stCondLst>
                              <p:cond delay="3000"/>
                            </p:stCondLst>
                            <p:childTnLst>
                              <p:par>
                                <p:cTn id="15" presetID="2" presetClass="entr" presetSubtype="8" fill="hold" nodeType="afterEffect">
                                  <p:stCondLst>
                                    <p:cond delay="1000"/>
                                  </p:stCondLst>
                                  <p:childTnLst>
                                    <p:set>
                                      <p:cBhvr>
                                        <p:cTn id="16" dur="1" fill="hold">
                                          <p:stCondLst>
                                            <p:cond delay="0"/>
                                          </p:stCondLst>
                                        </p:cTn>
                                        <p:tgtEl>
                                          <p:spTgt spid="6150"/>
                                        </p:tgtEl>
                                        <p:attrNameLst>
                                          <p:attrName>style.visibility</p:attrName>
                                        </p:attrNameLst>
                                      </p:cBhvr>
                                      <p:to>
                                        <p:strVal val="visible"/>
                                      </p:to>
                                    </p:set>
                                    <p:anim calcmode="lin" valueType="num">
                                      <p:cBhvr additive="base">
                                        <p:cTn id="17" dur="500" fill="hold"/>
                                        <p:tgtEl>
                                          <p:spTgt spid="6150"/>
                                        </p:tgtEl>
                                        <p:attrNameLst>
                                          <p:attrName>ppt_x</p:attrName>
                                        </p:attrNameLst>
                                      </p:cBhvr>
                                      <p:tavLst>
                                        <p:tav tm="0">
                                          <p:val>
                                            <p:strVal val="0-#ppt_w/2"/>
                                          </p:val>
                                        </p:tav>
                                        <p:tav tm="100000">
                                          <p:val>
                                            <p:strVal val="#ppt_x"/>
                                          </p:val>
                                        </p:tav>
                                      </p:tavLst>
                                    </p:anim>
                                    <p:anim calcmode="lin" valueType="num">
                                      <p:cBhvr additive="base">
                                        <p:cTn id="18" dur="500" fill="hold"/>
                                        <p:tgtEl>
                                          <p:spTgt spid="615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CAMERA.WAV"/>
                                        </p:tgtEl>
                                      </p:cMediaNode>
                                    </p:audio>
                                  </p:subTnLst>
                                </p:cTn>
                              </p:par>
                            </p:childTnLst>
                          </p:cTn>
                        </p:par>
                        <p:par>
                          <p:cTn id="19" fill="hold" nodeType="afterGroup">
                            <p:stCondLst>
                              <p:cond delay="4500"/>
                            </p:stCondLst>
                            <p:childTnLst>
                              <p:par>
                                <p:cTn id="20" presetID="2" presetClass="entr" presetSubtype="8" fill="hold" nodeType="afterEffect">
                                  <p:stCondLst>
                                    <p:cond delay="0"/>
                                  </p:stCondLst>
                                  <p:childTnLst>
                                    <p:set>
                                      <p:cBhvr>
                                        <p:cTn id="21" dur="1" fill="hold">
                                          <p:stCondLst>
                                            <p:cond delay="0"/>
                                          </p:stCondLst>
                                        </p:cTn>
                                        <p:tgtEl>
                                          <p:spTgt spid="6151"/>
                                        </p:tgtEl>
                                        <p:attrNameLst>
                                          <p:attrName>style.visibility</p:attrName>
                                        </p:attrNameLst>
                                      </p:cBhvr>
                                      <p:to>
                                        <p:strVal val="visible"/>
                                      </p:to>
                                    </p:set>
                                    <p:anim calcmode="lin" valueType="num">
                                      <p:cBhvr additive="base">
                                        <p:cTn id="22" dur="500" fill="hold"/>
                                        <p:tgtEl>
                                          <p:spTgt spid="6151"/>
                                        </p:tgtEl>
                                        <p:attrNameLst>
                                          <p:attrName>ppt_x</p:attrName>
                                        </p:attrNameLst>
                                      </p:cBhvr>
                                      <p:tavLst>
                                        <p:tav tm="0">
                                          <p:val>
                                            <p:strVal val="0-#ppt_w/2"/>
                                          </p:val>
                                        </p:tav>
                                        <p:tav tm="100000">
                                          <p:val>
                                            <p:strVal val="#ppt_x"/>
                                          </p:val>
                                        </p:tav>
                                      </p:tavLst>
                                    </p:anim>
                                    <p:anim calcmode="lin" valueType="num">
                                      <p:cBhvr additive="base">
                                        <p:cTn id="23" dur="500" fill="hold"/>
                                        <p:tgtEl>
                                          <p:spTgt spid="615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CAMERA.WAV"/>
                                        </p:tgtEl>
                                      </p:cMediaNode>
                                    </p:audio>
                                  </p:subTnLst>
                                </p:cTn>
                              </p:par>
                            </p:childTnLst>
                          </p:cTn>
                        </p:par>
                        <p:par>
                          <p:cTn id="24" fill="hold" nodeType="afterGroup">
                            <p:stCondLst>
                              <p:cond delay="5000"/>
                            </p:stCondLst>
                            <p:childTnLst>
                              <p:par>
                                <p:cTn id="25" presetID="2" presetClass="entr" presetSubtype="2" fill="hold" nodeType="afterEffect">
                                  <p:stCondLst>
                                    <p:cond delay="0"/>
                                  </p:stCondLst>
                                  <p:childTnLst>
                                    <p:set>
                                      <p:cBhvr>
                                        <p:cTn id="26" dur="1" fill="hold">
                                          <p:stCondLst>
                                            <p:cond delay="0"/>
                                          </p:stCondLst>
                                        </p:cTn>
                                        <p:tgtEl>
                                          <p:spTgt spid="6153"/>
                                        </p:tgtEl>
                                        <p:attrNameLst>
                                          <p:attrName>style.visibility</p:attrName>
                                        </p:attrNameLst>
                                      </p:cBhvr>
                                      <p:to>
                                        <p:strVal val="visible"/>
                                      </p:to>
                                    </p:set>
                                    <p:anim calcmode="lin" valueType="num">
                                      <p:cBhvr additive="base">
                                        <p:cTn id="27" dur="500" fill="hold"/>
                                        <p:tgtEl>
                                          <p:spTgt spid="6153"/>
                                        </p:tgtEl>
                                        <p:attrNameLst>
                                          <p:attrName>ppt_x</p:attrName>
                                        </p:attrNameLst>
                                      </p:cBhvr>
                                      <p:tavLst>
                                        <p:tav tm="0">
                                          <p:val>
                                            <p:strVal val="1+#ppt_w/2"/>
                                          </p:val>
                                        </p:tav>
                                        <p:tav tm="100000">
                                          <p:val>
                                            <p:strVal val="#ppt_x"/>
                                          </p:val>
                                        </p:tav>
                                      </p:tavLst>
                                    </p:anim>
                                    <p:anim calcmode="lin" valueType="num">
                                      <p:cBhvr additive="base">
                                        <p:cTn id="28" dur="500" fill="hold"/>
                                        <p:tgtEl>
                                          <p:spTgt spid="615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CAMERA.WAV"/>
                                        </p:tgtEl>
                                      </p:cMediaNode>
                                    </p:audio>
                                  </p:subTnLst>
                                </p:cTn>
                              </p:par>
                            </p:childTnLst>
                          </p:cTn>
                        </p:par>
                        <p:par>
                          <p:cTn id="29" fill="hold" nodeType="afterGroup">
                            <p:stCondLst>
                              <p:cond delay="5500"/>
                            </p:stCondLst>
                            <p:childTnLst>
                              <p:par>
                                <p:cTn id="30" presetID="2" presetClass="entr" presetSubtype="12" fill="hold" nodeType="afterEffect">
                                  <p:stCondLst>
                                    <p:cond delay="0"/>
                                  </p:stCondLst>
                                  <p:childTnLst>
                                    <p:set>
                                      <p:cBhvr>
                                        <p:cTn id="31" dur="1" fill="hold">
                                          <p:stCondLst>
                                            <p:cond delay="0"/>
                                          </p:stCondLst>
                                        </p:cTn>
                                        <p:tgtEl>
                                          <p:spTgt spid="6154"/>
                                        </p:tgtEl>
                                        <p:attrNameLst>
                                          <p:attrName>style.visibility</p:attrName>
                                        </p:attrNameLst>
                                      </p:cBhvr>
                                      <p:to>
                                        <p:strVal val="visible"/>
                                      </p:to>
                                    </p:set>
                                    <p:anim calcmode="lin" valueType="num">
                                      <p:cBhvr additive="base">
                                        <p:cTn id="32" dur="500" fill="hold"/>
                                        <p:tgtEl>
                                          <p:spTgt spid="6154"/>
                                        </p:tgtEl>
                                        <p:attrNameLst>
                                          <p:attrName>ppt_x</p:attrName>
                                        </p:attrNameLst>
                                      </p:cBhvr>
                                      <p:tavLst>
                                        <p:tav tm="0">
                                          <p:val>
                                            <p:strVal val="0-#ppt_w/2"/>
                                          </p:val>
                                        </p:tav>
                                        <p:tav tm="100000">
                                          <p:val>
                                            <p:strVal val="#ppt_x"/>
                                          </p:val>
                                        </p:tav>
                                      </p:tavLst>
                                    </p:anim>
                                    <p:anim calcmode="lin" valueType="num">
                                      <p:cBhvr additive="base">
                                        <p:cTn id="33" dur="500" fill="hold"/>
                                        <p:tgtEl>
                                          <p:spTgt spid="615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CAMERA.WAV"/>
                                        </p:tgtEl>
                                      </p:cMediaNode>
                                    </p:audio>
                                  </p:subTnLst>
                                </p:cTn>
                              </p:par>
                            </p:childTnLst>
                          </p:cTn>
                        </p:par>
                        <p:par>
                          <p:cTn id="34" fill="hold" nodeType="afterGroup">
                            <p:stCondLst>
                              <p:cond delay="6000"/>
                            </p:stCondLst>
                            <p:childTnLst>
                              <p:par>
                                <p:cTn id="35" presetID="2" presetClass="entr" presetSubtype="2" fill="hold" nodeType="afterEffect">
                                  <p:stCondLst>
                                    <p:cond delay="0"/>
                                  </p:stCondLst>
                                  <p:childTnLst>
                                    <p:set>
                                      <p:cBhvr>
                                        <p:cTn id="36" dur="1" fill="hold">
                                          <p:stCondLst>
                                            <p:cond delay="0"/>
                                          </p:stCondLst>
                                        </p:cTn>
                                        <p:tgtEl>
                                          <p:spTgt spid="6155"/>
                                        </p:tgtEl>
                                        <p:attrNameLst>
                                          <p:attrName>style.visibility</p:attrName>
                                        </p:attrNameLst>
                                      </p:cBhvr>
                                      <p:to>
                                        <p:strVal val="visible"/>
                                      </p:to>
                                    </p:set>
                                    <p:anim calcmode="lin" valueType="num">
                                      <p:cBhvr additive="base">
                                        <p:cTn id="37" dur="500" fill="hold"/>
                                        <p:tgtEl>
                                          <p:spTgt spid="6155"/>
                                        </p:tgtEl>
                                        <p:attrNameLst>
                                          <p:attrName>ppt_x</p:attrName>
                                        </p:attrNameLst>
                                      </p:cBhvr>
                                      <p:tavLst>
                                        <p:tav tm="0">
                                          <p:val>
                                            <p:strVal val="1+#ppt_w/2"/>
                                          </p:val>
                                        </p:tav>
                                        <p:tav tm="100000">
                                          <p:val>
                                            <p:strVal val="#ppt_x"/>
                                          </p:val>
                                        </p:tav>
                                      </p:tavLst>
                                    </p:anim>
                                    <p:anim calcmode="lin" valueType="num">
                                      <p:cBhvr additive="base">
                                        <p:cTn id="38" dur="500" fill="hold"/>
                                        <p:tgtEl>
                                          <p:spTgt spid="615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CAMERA.WAV"/>
                                        </p:tgtEl>
                                      </p:cMediaNode>
                                    </p:audio>
                                  </p:subTnLst>
                                </p:cTn>
                              </p:par>
                            </p:childTnLst>
                          </p:cTn>
                        </p:par>
                        <p:par>
                          <p:cTn id="39" fill="hold" nodeType="afterGroup">
                            <p:stCondLst>
                              <p:cond delay="6500"/>
                            </p:stCondLst>
                            <p:childTnLst>
                              <p:par>
                                <p:cTn id="40" presetID="2" presetClass="entr" presetSubtype="6" fill="hold" nodeType="afterEffect">
                                  <p:stCondLst>
                                    <p:cond delay="1000"/>
                                  </p:stCondLst>
                                  <p:childTnLst>
                                    <p:set>
                                      <p:cBhvr>
                                        <p:cTn id="41" dur="1" fill="hold">
                                          <p:stCondLst>
                                            <p:cond delay="0"/>
                                          </p:stCondLst>
                                        </p:cTn>
                                        <p:tgtEl>
                                          <p:spTgt spid="6156"/>
                                        </p:tgtEl>
                                        <p:attrNameLst>
                                          <p:attrName>style.visibility</p:attrName>
                                        </p:attrNameLst>
                                      </p:cBhvr>
                                      <p:to>
                                        <p:strVal val="visible"/>
                                      </p:to>
                                    </p:set>
                                    <p:anim calcmode="lin" valueType="num">
                                      <p:cBhvr additive="base">
                                        <p:cTn id="42" dur="500" fill="hold"/>
                                        <p:tgtEl>
                                          <p:spTgt spid="6156"/>
                                        </p:tgtEl>
                                        <p:attrNameLst>
                                          <p:attrName>ppt_x</p:attrName>
                                        </p:attrNameLst>
                                      </p:cBhvr>
                                      <p:tavLst>
                                        <p:tav tm="0">
                                          <p:val>
                                            <p:strVal val="1+#ppt_w/2"/>
                                          </p:val>
                                        </p:tav>
                                        <p:tav tm="100000">
                                          <p:val>
                                            <p:strVal val="#ppt_x"/>
                                          </p:val>
                                        </p:tav>
                                      </p:tavLst>
                                    </p:anim>
                                    <p:anim calcmode="lin" valueType="num">
                                      <p:cBhvr additive="base">
                                        <p:cTn id="43" dur="500" fill="hold"/>
                                        <p:tgtEl>
                                          <p:spTgt spid="615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CAMERA.WAV"/>
                                        </p:tgtEl>
                                      </p:cMediaNode>
                                    </p:audio>
                                  </p:subTnLst>
                                </p:cTn>
                              </p:par>
                            </p:childTnLst>
                          </p:cTn>
                        </p:par>
                        <p:par>
                          <p:cTn id="44" fill="hold" nodeType="afterGroup">
                            <p:stCondLst>
                              <p:cond delay="8000"/>
                            </p:stCondLst>
                            <p:childTnLst>
                              <p:par>
                                <p:cTn id="45" presetID="2" presetClass="entr" presetSubtype="3" fill="hold" nodeType="afterEffect">
                                  <p:stCondLst>
                                    <p:cond delay="1000"/>
                                  </p:stCondLst>
                                  <p:childTnLst>
                                    <p:set>
                                      <p:cBhvr>
                                        <p:cTn id="46" dur="1" fill="hold">
                                          <p:stCondLst>
                                            <p:cond delay="0"/>
                                          </p:stCondLst>
                                        </p:cTn>
                                        <p:tgtEl>
                                          <p:spTgt spid="6157"/>
                                        </p:tgtEl>
                                        <p:attrNameLst>
                                          <p:attrName>style.visibility</p:attrName>
                                        </p:attrNameLst>
                                      </p:cBhvr>
                                      <p:to>
                                        <p:strVal val="visible"/>
                                      </p:to>
                                    </p:set>
                                    <p:anim calcmode="lin" valueType="num">
                                      <p:cBhvr additive="base">
                                        <p:cTn id="47" dur="500" fill="hold"/>
                                        <p:tgtEl>
                                          <p:spTgt spid="6157"/>
                                        </p:tgtEl>
                                        <p:attrNameLst>
                                          <p:attrName>ppt_x</p:attrName>
                                        </p:attrNameLst>
                                      </p:cBhvr>
                                      <p:tavLst>
                                        <p:tav tm="0">
                                          <p:val>
                                            <p:strVal val="1+#ppt_w/2"/>
                                          </p:val>
                                        </p:tav>
                                        <p:tav tm="100000">
                                          <p:val>
                                            <p:strVal val="#ppt_x"/>
                                          </p:val>
                                        </p:tav>
                                      </p:tavLst>
                                    </p:anim>
                                    <p:anim calcmode="lin" valueType="num">
                                      <p:cBhvr additive="base">
                                        <p:cTn id="48" dur="500" fill="hold"/>
                                        <p:tgtEl>
                                          <p:spTgt spid="615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5683250" y="228600"/>
            <a:ext cx="4870450" cy="788988"/>
          </a:xfrm>
        </p:spPr>
        <p:txBody>
          <a:bodyPr/>
          <a:lstStyle/>
          <a:p>
            <a:pPr eaLnBrk="1" hangingPunct="1"/>
            <a:r>
              <a:rPr lang="en-US" altLang="th-TH" sz="2800" b="1">
                <a:latin typeface="Tahoma" panose="020B0604030504040204" pitchFamily="34" charset="0"/>
                <a:cs typeface="Tahoma" panose="020B0604030504040204" pitchFamily="34" charset="0"/>
              </a:rPr>
              <a:t>Posture Evaluation </a:t>
            </a:r>
            <a:br>
              <a:rPr lang="en-US" altLang="th-TH" sz="2800" b="1">
                <a:latin typeface="Tahoma" panose="020B0604030504040204" pitchFamily="34" charset="0"/>
                <a:cs typeface="Tahoma" panose="020B0604030504040204" pitchFamily="34" charset="0"/>
              </a:rPr>
            </a:br>
            <a:r>
              <a:rPr lang="en-US" altLang="th-TH" sz="2000" b="1">
                <a:latin typeface="Tahoma" panose="020B0604030504040204" pitchFamily="34" charset="0"/>
                <a:cs typeface="Tahoma" panose="020B0604030504040204" pitchFamily="34" charset="0"/>
              </a:rPr>
              <a:t>(OWAS)</a:t>
            </a:r>
          </a:p>
        </p:txBody>
      </p:sp>
      <p:sp>
        <p:nvSpPr>
          <p:cNvPr id="36866" name="Slide Number Placeholder 5"/>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0"/>
              </a:spcBef>
              <a:buClrTx/>
              <a:buFontTx/>
              <a:buNone/>
            </a:pPr>
            <a:fld id="{5521A685-BE6C-41F4-B287-703783FC1F27}" type="slidenum">
              <a:rPr lang="en-US" altLang="th-TH" sz="1800">
                <a:solidFill>
                  <a:schemeClr val="folHlink"/>
                </a:solidFill>
                <a:latin typeface="Tahoma" panose="020B0604030504040204" pitchFamily="34" charset="0"/>
                <a:cs typeface="Tahoma" panose="020B0604030504040204" pitchFamily="34" charset="0"/>
              </a:rPr>
              <a:pPr>
                <a:spcBef>
                  <a:spcPct val="0"/>
                </a:spcBef>
                <a:buClrTx/>
                <a:buFontTx/>
                <a:buNone/>
              </a:pPr>
              <a:t>20</a:t>
            </a:fld>
            <a:endParaRPr lang="th-TH" altLang="th-TH" sz="1800">
              <a:solidFill>
                <a:schemeClr val="folHlink"/>
              </a:solidFill>
              <a:latin typeface="Tahoma" panose="020B0604030504040204" pitchFamily="34" charset="0"/>
              <a:cs typeface="Tahoma" panose="020B0604030504040204" pitchFamily="34" charset="0"/>
            </a:endParaRPr>
          </a:p>
        </p:txBody>
      </p:sp>
      <p:pic>
        <p:nvPicPr>
          <p:cNvPr id="3686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0701" y="1009650"/>
            <a:ext cx="516572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686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3201" y="5924550"/>
            <a:ext cx="9256713"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687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5927" y="455133"/>
            <a:ext cx="3914774" cy="5393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8621955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a:xfrm>
            <a:off x="2265363" y="431074"/>
            <a:ext cx="8089900" cy="685800"/>
          </a:xfrm>
        </p:spPr>
        <p:txBody>
          <a:bodyPr>
            <a:normAutofit fontScale="90000"/>
          </a:bodyPr>
          <a:lstStyle/>
          <a:p>
            <a:pPr eaLnBrk="1" hangingPunct="1"/>
            <a:r>
              <a:rPr lang="en-US" altLang="th-TH" sz="2800" b="1" dirty="0">
                <a:latin typeface="Tahoma" panose="020B0604030504040204" pitchFamily="34" charset="0"/>
                <a:cs typeface="Tahoma" panose="020B0604030504040204" pitchFamily="34" charset="0"/>
              </a:rPr>
              <a:t>Posture Evaluation </a:t>
            </a:r>
            <a:br>
              <a:rPr lang="en-US" altLang="th-TH" sz="2800" b="1" dirty="0">
                <a:latin typeface="Tahoma" panose="020B0604030504040204" pitchFamily="34" charset="0"/>
                <a:cs typeface="Tahoma" panose="020B0604030504040204" pitchFamily="34" charset="0"/>
              </a:rPr>
            </a:br>
            <a:r>
              <a:rPr lang="en-US" altLang="th-TH" sz="2000" b="1" dirty="0">
                <a:latin typeface="Tahoma" panose="020B0604030504040204" pitchFamily="34" charset="0"/>
                <a:cs typeface="Tahoma" panose="020B0604030504040204" pitchFamily="34" charset="0"/>
              </a:rPr>
              <a:t>(Rapid Upper Limb Assessment: RULA)</a:t>
            </a:r>
          </a:p>
        </p:txBody>
      </p:sp>
      <p:sp>
        <p:nvSpPr>
          <p:cNvPr id="38914" name="Slide Number Placeholder 5"/>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0"/>
              </a:spcBef>
              <a:buClrTx/>
              <a:buFontTx/>
              <a:buNone/>
            </a:pPr>
            <a:fld id="{39C34BE7-8ECC-4FD0-A88F-326F5C76B3E2}" type="slidenum">
              <a:rPr lang="en-US" altLang="th-TH" sz="1800">
                <a:solidFill>
                  <a:schemeClr val="folHlink"/>
                </a:solidFill>
                <a:latin typeface="Tahoma" panose="020B0604030504040204" pitchFamily="34" charset="0"/>
                <a:cs typeface="Tahoma" panose="020B0604030504040204" pitchFamily="34" charset="0"/>
              </a:rPr>
              <a:pPr>
                <a:spcBef>
                  <a:spcPct val="0"/>
                </a:spcBef>
                <a:buClrTx/>
                <a:buFontTx/>
                <a:buNone/>
              </a:pPr>
              <a:t>21</a:t>
            </a:fld>
            <a:endParaRPr lang="th-TH" altLang="th-TH" sz="1800">
              <a:solidFill>
                <a:schemeClr val="folHlink"/>
              </a:solidFill>
              <a:latin typeface="Tahoma" panose="020B0604030504040204" pitchFamily="34" charset="0"/>
              <a:cs typeface="Tahoma" panose="020B0604030504040204" pitchFamily="34" charset="0"/>
            </a:endParaRPr>
          </a:p>
        </p:txBody>
      </p:sp>
      <p:pic>
        <p:nvPicPr>
          <p:cNvPr id="389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0998" y="1643493"/>
            <a:ext cx="9477375" cy="418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36146509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a:xfrm>
            <a:off x="2142526" y="517289"/>
            <a:ext cx="8089900" cy="685800"/>
          </a:xfrm>
        </p:spPr>
        <p:txBody>
          <a:bodyPr>
            <a:normAutofit fontScale="90000"/>
          </a:bodyPr>
          <a:lstStyle/>
          <a:p>
            <a:pPr eaLnBrk="1" hangingPunct="1"/>
            <a:r>
              <a:rPr lang="en-US" altLang="th-TH" sz="2800" b="1" dirty="0">
                <a:latin typeface="Tahoma" panose="020B0604030504040204" pitchFamily="34" charset="0"/>
                <a:cs typeface="Tahoma" panose="020B0604030504040204" pitchFamily="34" charset="0"/>
              </a:rPr>
              <a:t>Posture Evaluation </a:t>
            </a:r>
            <a:br>
              <a:rPr lang="en-US" altLang="th-TH" sz="2800" b="1" dirty="0">
                <a:latin typeface="Tahoma" panose="020B0604030504040204" pitchFamily="34" charset="0"/>
                <a:cs typeface="Tahoma" panose="020B0604030504040204" pitchFamily="34" charset="0"/>
              </a:rPr>
            </a:br>
            <a:r>
              <a:rPr lang="en-US" altLang="th-TH" sz="2000" b="1" dirty="0">
                <a:latin typeface="Tahoma" panose="020B0604030504040204" pitchFamily="34" charset="0"/>
                <a:cs typeface="Tahoma" panose="020B0604030504040204" pitchFamily="34" charset="0"/>
              </a:rPr>
              <a:t>(</a:t>
            </a:r>
            <a:r>
              <a:rPr lang="en-US" altLang="th-TH" sz="2000" b="1" dirty="0" err="1">
                <a:latin typeface="Tahoma" panose="020B0604030504040204" pitchFamily="34" charset="0"/>
                <a:cs typeface="Tahoma" panose="020B0604030504040204" pitchFamily="34" charset="0"/>
              </a:rPr>
              <a:t>Rapic</a:t>
            </a:r>
            <a:r>
              <a:rPr lang="en-US" altLang="th-TH" sz="2000" b="1" dirty="0">
                <a:latin typeface="Tahoma" panose="020B0604030504040204" pitchFamily="34" charset="0"/>
                <a:cs typeface="Tahoma" panose="020B0604030504040204" pitchFamily="34" charset="0"/>
              </a:rPr>
              <a:t> Entire Body Assessment: REBA)</a:t>
            </a:r>
          </a:p>
        </p:txBody>
      </p:sp>
      <p:sp>
        <p:nvSpPr>
          <p:cNvPr id="40962" name="Slide Number Placeholder 5"/>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0"/>
              </a:spcBef>
              <a:buClrTx/>
              <a:buFontTx/>
              <a:buNone/>
            </a:pPr>
            <a:fld id="{A788286E-8396-4962-AD1E-40449BB623DE}" type="slidenum">
              <a:rPr lang="en-US" altLang="th-TH" sz="1800">
                <a:solidFill>
                  <a:schemeClr val="folHlink"/>
                </a:solidFill>
                <a:latin typeface="Tahoma" panose="020B0604030504040204" pitchFamily="34" charset="0"/>
                <a:cs typeface="Tahoma" panose="020B0604030504040204" pitchFamily="34" charset="0"/>
              </a:rPr>
              <a:pPr>
                <a:spcBef>
                  <a:spcPct val="0"/>
                </a:spcBef>
                <a:buClrTx/>
                <a:buFontTx/>
                <a:buNone/>
              </a:pPr>
              <a:t>22</a:t>
            </a:fld>
            <a:endParaRPr lang="th-TH" altLang="th-TH" sz="1800">
              <a:solidFill>
                <a:schemeClr val="folHlink"/>
              </a:solidFill>
              <a:latin typeface="Tahoma" panose="020B0604030504040204" pitchFamily="34" charset="0"/>
              <a:cs typeface="Tahoma" panose="020B0604030504040204" pitchFamily="34" charset="0"/>
            </a:endParaRPr>
          </a:p>
        </p:txBody>
      </p:sp>
      <p:pic>
        <p:nvPicPr>
          <p:cNvPr id="4096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1022" y="1488957"/>
            <a:ext cx="9472612"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37139255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a:xfrm>
            <a:off x="1884364" y="390206"/>
            <a:ext cx="10515600" cy="1325563"/>
          </a:xfrm>
        </p:spPr>
        <p:txBody>
          <a:bodyPr/>
          <a:lstStyle/>
          <a:p>
            <a:pPr eaLnBrk="1" hangingPunct="1"/>
            <a:r>
              <a:rPr lang="en-US" altLang="th-TH" sz="3600" b="1" dirty="0">
                <a:latin typeface="Tahoma" panose="020B0604030504040204" pitchFamily="34" charset="0"/>
                <a:cs typeface="Tahoma" panose="020B0604030504040204" pitchFamily="34" charset="0"/>
              </a:rPr>
              <a:t>Human Work &amp; Physiology</a:t>
            </a:r>
            <a:r>
              <a:rPr lang="th-TH" altLang="th-TH" sz="3600" b="1" dirty="0">
                <a:latin typeface="Tahoma" panose="020B0604030504040204" pitchFamily="34" charset="0"/>
                <a:cs typeface="Tahoma" panose="020B0604030504040204" pitchFamily="34" charset="0"/>
              </a:rPr>
              <a:t> </a:t>
            </a:r>
          </a:p>
        </p:txBody>
      </p:sp>
      <p:sp>
        <p:nvSpPr>
          <p:cNvPr id="43010" name="Slide Number Placeholder 5"/>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0"/>
              </a:spcBef>
              <a:buClrTx/>
              <a:buFontTx/>
              <a:buNone/>
            </a:pPr>
            <a:fld id="{8294ED24-2CB8-4875-9DC0-D6200059B702}" type="slidenum">
              <a:rPr lang="en-US" altLang="th-TH" sz="1800">
                <a:solidFill>
                  <a:schemeClr val="folHlink"/>
                </a:solidFill>
                <a:latin typeface="Tahoma" panose="020B0604030504040204" pitchFamily="34" charset="0"/>
                <a:cs typeface="Tahoma" panose="020B0604030504040204" pitchFamily="34" charset="0"/>
              </a:rPr>
              <a:pPr>
                <a:spcBef>
                  <a:spcPct val="0"/>
                </a:spcBef>
                <a:buClrTx/>
                <a:buFontTx/>
                <a:buNone/>
              </a:pPr>
              <a:t>23</a:t>
            </a:fld>
            <a:endParaRPr lang="th-TH" altLang="th-TH" sz="1800">
              <a:solidFill>
                <a:schemeClr val="folHlink"/>
              </a:solidFill>
              <a:latin typeface="Tahoma" panose="020B0604030504040204" pitchFamily="34" charset="0"/>
              <a:cs typeface="Tahoma" panose="020B0604030504040204" pitchFamily="34" charset="0"/>
            </a:endParaRPr>
          </a:p>
        </p:txBody>
      </p:sp>
      <p:sp>
        <p:nvSpPr>
          <p:cNvPr id="43012" name="Text Box 3"/>
          <p:cNvSpPr txBox="1">
            <a:spLocks noChangeArrowheads="1"/>
          </p:cNvSpPr>
          <p:nvPr/>
        </p:nvSpPr>
        <p:spPr bwMode="auto">
          <a:xfrm>
            <a:off x="9177338" y="4581526"/>
            <a:ext cx="1871662" cy="706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13" tIns="44956" rIns="89913" bIns="44956">
            <a:spAutoFit/>
          </a:bodyPr>
          <a:lstStyle>
            <a:lvl1pPr defTabSz="898525">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98525">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98525">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98525">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98525">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spcBef>
                <a:spcPct val="50000"/>
              </a:spcBef>
              <a:buClrTx/>
              <a:buFontTx/>
              <a:buNone/>
            </a:pPr>
            <a:r>
              <a:rPr lang="en-US" altLang="th-TH" sz="2000">
                <a:solidFill>
                  <a:srgbClr val="3333FF"/>
                </a:solidFill>
                <a:latin typeface="Arial Unicode MS" pitchFamily="34" charset="-128"/>
                <a:ea typeface="Arial Unicode MS" pitchFamily="34" charset="-128"/>
              </a:rPr>
              <a:t>Physiology &amp;</a:t>
            </a:r>
            <a:br>
              <a:rPr lang="en-US" altLang="th-TH" sz="2000">
                <a:solidFill>
                  <a:srgbClr val="3333FF"/>
                </a:solidFill>
                <a:latin typeface="Arial Unicode MS" pitchFamily="34" charset="-128"/>
                <a:ea typeface="Arial Unicode MS" pitchFamily="34" charset="-128"/>
              </a:rPr>
            </a:br>
            <a:r>
              <a:rPr lang="en-US" altLang="th-TH" sz="2000">
                <a:solidFill>
                  <a:srgbClr val="3333FF"/>
                </a:solidFill>
                <a:latin typeface="Arial Unicode MS" pitchFamily="34" charset="-128"/>
                <a:ea typeface="Arial Unicode MS" pitchFamily="34" charset="-128"/>
              </a:rPr>
              <a:t>Fatigue</a:t>
            </a:r>
          </a:p>
        </p:txBody>
      </p:sp>
      <p:sp>
        <p:nvSpPr>
          <p:cNvPr id="43013" name="Text Box 4"/>
          <p:cNvSpPr txBox="1">
            <a:spLocks noChangeArrowheads="1"/>
          </p:cNvSpPr>
          <p:nvPr/>
        </p:nvSpPr>
        <p:spPr bwMode="auto">
          <a:xfrm>
            <a:off x="2586664" y="1761483"/>
            <a:ext cx="2185987" cy="398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13" tIns="44956" rIns="89913" bIns="44956">
            <a:spAutoFit/>
          </a:bodyPr>
          <a:lstStyle>
            <a:lvl1pPr defTabSz="898525">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98525">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98525">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98525">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98525">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ClrTx/>
              <a:buFontTx/>
              <a:buNone/>
            </a:pPr>
            <a:r>
              <a:rPr lang="en-US" altLang="th-TH" sz="2000" dirty="0">
                <a:solidFill>
                  <a:srgbClr val="002060"/>
                </a:solidFill>
                <a:latin typeface="Arial Unicode MS" pitchFamily="34" charset="-128"/>
                <a:ea typeface="Arial Unicode MS" pitchFamily="34" charset="-128"/>
              </a:rPr>
              <a:t>Posture &amp; Motion</a:t>
            </a:r>
            <a:endParaRPr lang="th-TH" altLang="th-TH" sz="2000" dirty="0">
              <a:solidFill>
                <a:srgbClr val="002060"/>
              </a:solidFill>
              <a:latin typeface="Arial Unicode MS" pitchFamily="34" charset="-128"/>
              <a:ea typeface="Arial Unicode MS" pitchFamily="34" charset="-128"/>
            </a:endParaRPr>
          </a:p>
        </p:txBody>
      </p:sp>
      <p:sp>
        <p:nvSpPr>
          <p:cNvPr id="43014" name="Text Box 5"/>
          <p:cNvSpPr txBox="1">
            <a:spLocks noChangeArrowheads="1"/>
          </p:cNvSpPr>
          <p:nvPr/>
        </p:nvSpPr>
        <p:spPr bwMode="auto">
          <a:xfrm>
            <a:off x="3610600" y="2507608"/>
            <a:ext cx="2419350" cy="398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13" tIns="44956" rIns="89913" bIns="44956">
            <a:spAutoFit/>
          </a:bodyPr>
          <a:lstStyle>
            <a:lvl1pPr defTabSz="898525">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98525">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98525">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98525">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98525">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ClrTx/>
              <a:buFontTx/>
              <a:buNone/>
            </a:pPr>
            <a:r>
              <a:rPr lang="en-US" altLang="th-TH" sz="2000">
                <a:solidFill>
                  <a:srgbClr val="002060"/>
                </a:solidFill>
                <a:latin typeface="Arial Unicode MS" pitchFamily="34" charset="-128"/>
                <a:ea typeface="Arial Unicode MS" pitchFamily="34" charset="-128"/>
              </a:rPr>
              <a:t>Muscular effort</a:t>
            </a:r>
            <a:endParaRPr lang="th-TH" altLang="th-TH" sz="2000">
              <a:solidFill>
                <a:srgbClr val="002060"/>
              </a:solidFill>
              <a:latin typeface="Arial Unicode MS" pitchFamily="34" charset="-128"/>
              <a:ea typeface="Arial Unicode MS" pitchFamily="34" charset="-128"/>
            </a:endParaRPr>
          </a:p>
        </p:txBody>
      </p:sp>
      <p:sp>
        <p:nvSpPr>
          <p:cNvPr id="43015" name="Text Box 6"/>
          <p:cNvSpPr txBox="1">
            <a:spLocks noChangeArrowheads="1"/>
          </p:cNvSpPr>
          <p:nvPr/>
        </p:nvSpPr>
        <p:spPr bwMode="auto">
          <a:xfrm>
            <a:off x="4874250" y="3309295"/>
            <a:ext cx="2984500" cy="706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13" tIns="44956" rIns="89913" bIns="44956">
            <a:spAutoFit/>
          </a:bodyPr>
          <a:lstStyle>
            <a:lvl1pPr defTabSz="898525">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98525">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98525">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98525">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98525">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ClrTx/>
              <a:buFontTx/>
              <a:buNone/>
            </a:pPr>
            <a:r>
              <a:rPr lang="en-US" altLang="th-TH" sz="2000">
                <a:solidFill>
                  <a:srgbClr val="002060"/>
                </a:solidFill>
                <a:latin typeface="Arial Unicode MS" pitchFamily="34" charset="-128"/>
                <a:ea typeface="Arial Unicode MS" pitchFamily="34" charset="-128"/>
              </a:rPr>
              <a:t>Energy, Heat &amp; Metabolism</a:t>
            </a:r>
            <a:endParaRPr lang="th-TH" altLang="th-TH" sz="2000">
              <a:solidFill>
                <a:srgbClr val="002060"/>
              </a:solidFill>
              <a:latin typeface="Arial Unicode MS" pitchFamily="34" charset="-128"/>
              <a:ea typeface="Arial Unicode MS" pitchFamily="34" charset="-128"/>
            </a:endParaRPr>
          </a:p>
        </p:txBody>
      </p:sp>
      <p:sp>
        <p:nvSpPr>
          <p:cNvPr id="43016" name="Text Box 7"/>
          <p:cNvSpPr txBox="1">
            <a:spLocks noChangeArrowheads="1"/>
          </p:cNvSpPr>
          <p:nvPr/>
        </p:nvSpPr>
        <p:spPr bwMode="auto">
          <a:xfrm>
            <a:off x="5915651" y="4168133"/>
            <a:ext cx="1871663" cy="706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13" tIns="44956" rIns="89913" bIns="44956">
            <a:spAutoFit/>
          </a:bodyPr>
          <a:lstStyle>
            <a:lvl1pPr defTabSz="898525">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98525">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98525">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98525">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98525">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ClrTx/>
              <a:buFontTx/>
              <a:buNone/>
            </a:pPr>
            <a:r>
              <a:rPr lang="en-US" altLang="th-TH" sz="2000">
                <a:solidFill>
                  <a:srgbClr val="002060"/>
                </a:solidFill>
                <a:latin typeface="Arial Unicode MS" pitchFamily="34" charset="-128"/>
                <a:ea typeface="Arial Unicode MS" pitchFamily="34" charset="-128"/>
              </a:rPr>
              <a:t>Blood need &amp; flow</a:t>
            </a:r>
            <a:endParaRPr lang="th-TH" altLang="th-TH" sz="2000">
              <a:solidFill>
                <a:srgbClr val="002060"/>
              </a:solidFill>
              <a:latin typeface="Arial Unicode MS" pitchFamily="34" charset="-128"/>
              <a:ea typeface="Arial Unicode MS" pitchFamily="34" charset="-128"/>
            </a:endParaRPr>
          </a:p>
        </p:txBody>
      </p:sp>
      <p:sp>
        <p:nvSpPr>
          <p:cNvPr id="43017" name="Text Box 8"/>
          <p:cNvSpPr txBox="1">
            <a:spLocks noChangeArrowheads="1"/>
          </p:cNvSpPr>
          <p:nvPr/>
        </p:nvSpPr>
        <p:spPr bwMode="auto">
          <a:xfrm>
            <a:off x="6591926" y="5016501"/>
            <a:ext cx="2081213" cy="398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13" tIns="44956" rIns="89913" bIns="44956">
            <a:spAutoFit/>
          </a:bodyPr>
          <a:lstStyle>
            <a:lvl1pPr defTabSz="898525">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98525">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98525">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98525">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98525">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ClrTx/>
              <a:buFontTx/>
              <a:buNone/>
            </a:pPr>
            <a:r>
              <a:rPr lang="en-US" altLang="th-TH" sz="2000">
                <a:solidFill>
                  <a:srgbClr val="002060"/>
                </a:solidFill>
                <a:latin typeface="Arial Unicode MS" pitchFamily="34" charset="-128"/>
                <a:ea typeface="Arial Unicode MS" pitchFamily="34" charset="-128"/>
              </a:rPr>
              <a:t>Heart rate</a:t>
            </a:r>
            <a:endParaRPr lang="th-TH" altLang="th-TH" sz="2000">
              <a:solidFill>
                <a:srgbClr val="002060"/>
              </a:solidFill>
              <a:latin typeface="Arial Unicode MS" pitchFamily="34" charset="-128"/>
              <a:ea typeface="Arial Unicode MS" pitchFamily="34" charset="-128"/>
            </a:endParaRPr>
          </a:p>
        </p:txBody>
      </p:sp>
      <p:sp>
        <p:nvSpPr>
          <p:cNvPr id="43018" name="Text Box 9"/>
          <p:cNvSpPr txBox="1">
            <a:spLocks noChangeArrowheads="1"/>
          </p:cNvSpPr>
          <p:nvPr/>
        </p:nvSpPr>
        <p:spPr bwMode="auto">
          <a:xfrm>
            <a:off x="6069201" y="2203450"/>
            <a:ext cx="1885575" cy="1014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913" tIns="44956" rIns="89913" bIns="44956">
            <a:spAutoFit/>
          </a:bodyPr>
          <a:lstStyle>
            <a:lvl1pPr defTabSz="898525">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98525">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98525">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98525">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98525">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spcBef>
                <a:spcPct val="0"/>
              </a:spcBef>
              <a:buClrTx/>
              <a:buFontTx/>
              <a:buNone/>
            </a:pPr>
            <a:r>
              <a:rPr lang="en-US" altLang="th-TH" sz="2000">
                <a:solidFill>
                  <a:srgbClr val="FF6600"/>
                </a:solidFill>
                <a:latin typeface="Arial Unicode MS" pitchFamily="34" charset="-128"/>
                <a:ea typeface="Arial Unicode MS" pitchFamily="34" charset="-128"/>
              </a:rPr>
              <a:t>Biomechanics &amp;</a:t>
            </a:r>
            <a:br>
              <a:rPr lang="en-US" altLang="th-TH" sz="2000">
                <a:solidFill>
                  <a:srgbClr val="FF6600"/>
                </a:solidFill>
                <a:latin typeface="Arial Unicode MS" pitchFamily="34" charset="-128"/>
                <a:ea typeface="Arial Unicode MS" pitchFamily="34" charset="-128"/>
              </a:rPr>
            </a:br>
            <a:r>
              <a:rPr lang="en-US" altLang="th-TH" sz="2000">
                <a:solidFill>
                  <a:srgbClr val="FF6600"/>
                </a:solidFill>
                <a:latin typeface="Arial Unicode MS" pitchFamily="34" charset="-128"/>
                <a:ea typeface="Arial Unicode MS" pitchFamily="34" charset="-128"/>
              </a:rPr>
              <a:t>Strength</a:t>
            </a:r>
          </a:p>
          <a:p>
            <a:pPr algn="ctr" eaLnBrk="1" hangingPunct="1">
              <a:spcBef>
                <a:spcPct val="0"/>
              </a:spcBef>
              <a:buClrTx/>
              <a:buFontTx/>
              <a:buNone/>
            </a:pPr>
            <a:endParaRPr lang="en-US" altLang="th-TH" sz="2000">
              <a:solidFill>
                <a:srgbClr val="FF6600"/>
              </a:solidFill>
              <a:latin typeface="Arial Unicode MS" pitchFamily="34" charset="-128"/>
              <a:ea typeface="Arial Unicode MS" pitchFamily="34" charset="-128"/>
            </a:endParaRPr>
          </a:p>
        </p:txBody>
      </p:sp>
      <p:sp>
        <p:nvSpPr>
          <p:cNvPr id="43019" name="AutoShape 10"/>
          <p:cNvSpPr>
            <a:spLocks/>
          </p:cNvSpPr>
          <p:nvPr/>
        </p:nvSpPr>
        <p:spPr bwMode="auto">
          <a:xfrm>
            <a:off x="5627688" y="1700213"/>
            <a:ext cx="277812" cy="1376362"/>
          </a:xfrm>
          <a:prstGeom prst="rightBrace">
            <a:avLst>
              <a:gd name="adj1" fmla="val 41286"/>
              <a:gd name="adj2" fmla="val 50000"/>
            </a:avLst>
          </a:prstGeom>
          <a:noFill/>
          <a:ln w="28575">
            <a:solidFill>
              <a:srgbClr val="FF9933"/>
            </a:solidFill>
            <a:round/>
            <a:headEnd/>
            <a:tailEnd/>
          </a:ln>
          <a:extLst>
            <a:ext uri="{909E8E84-426E-40DD-AFC4-6F175D3DCCD1}">
              <a14:hiddenFill xmlns:a14="http://schemas.microsoft.com/office/drawing/2010/main">
                <a:solidFill>
                  <a:srgbClr val="FFFFFF"/>
                </a:solidFill>
              </a14:hiddenFill>
            </a:ext>
          </a:extLst>
        </p:spPr>
        <p:txBody>
          <a:bodyPr wrap="none" lIns="89913" tIns="44956" rIns="89913" bIns="44956" anchor="ctr"/>
          <a:lstStyle>
            <a:lvl1pPr defTabSz="898525">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98525">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98525">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98525">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98525">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spcBef>
                <a:spcPct val="0"/>
              </a:spcBef>
              <a:buClrTx/>
              <a:buFontTx/>
              <a:buNone/>
            </a:pPr>
            <a:endParaRPr lang="en-US" altLang="th-TH" sz="1800">
              <a:solidFill>
                <a:srgbClr val="0099FF"/>
              </a:solidFill>
              <a:cs typeface="Arial" panose="020B0604020202020204" pitchFamily="34" charset="0"/>
            </a:endParaRPr>
          </a:p>
        </p:txBody>
      </p:sp>
      <p:sp>
        <p:nvSpPr>
          <p:cNvPr id="43020" name="AutoShape 11"/>
          <p:cNvSpPr>
            <a:spLocks/>
          </p:cNvSpPr>
          <p:nvPr/>
        </p:nvSpPr>
        <p:spPr bwMode="auto">
          <a:xfrm>
            <a:off x="8816976" y="3359150"/>
            <a:ext cx="347663" cy="2971800"/>
          </a:xfrm>
          <a:prstGeom prst="rightBrace">
            <a:avLst>
              <a:gd name="adj1" fmla="val 71233"/>
              <a:gd name="adj2" fmla="val 50000"/>
            </a:avLst>
          </a:prstGeom>
          <a:noFill/>
          <a:ln w="28575">
            <a:solidFill>
              <a:srgbClr val="00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eaLnBrk="1" hangingPunct="1">
              <a:spcBef>
                <a:spcPct val="0"/>
              </a:spcBef>
              <a:buClrTx/>
              <a:buFontTx/>
              <a:buNone/>
            </a:pPr>
            <a:endParaRPr lang="en-US" altLang="th-TH" sz="2800"/>
          </a:p>
        </p:txBody>
      </p:sp>
      <p:sp>
        <p:nvSpPr>
          <p:cNvPr id="43021" name="Text Box 12"/>
          <p:cNvSpPr txBox="1">
            <a:spLocks noChangeArrowheads="1"/>
          </p:cNvSpPr>
          <p:nvPr/>
        </p:nvSpPr>
        <p:spPr bwMode="auto">
          <a:xfrm>
            <a:off x="7373938" y="5910264"/>
            <a:ext cx="1452562" cy="398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13" tIns="44956" rIns="89913" bIns="44956">
            <a:spAutoFit/>
          </a:bodyPr>
          <a:lstStyle>
            <a:lvl1pPr defTabSz="898525">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98525">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98525">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98525">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98525">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ClrTx/>
              <a:buFontTx/>
              <a:buNone/>
            </a:pPr>
            <a:r>
              <a:rPr lang="en-US" altLang="th-TH" sz="2000">
                <a:solidFill>
                  <a:srgbClr val="002060"/>
                </a:solidFill>
                <a:latin typeface="Arial Unicode MS" pitchFamily="34" charset="-128"/>
                <a:ea typeface="Arial Unicode MS" pitchFamily="34" charset="-128"/>
              </a:rPr>
              <a:t>Others</a:t>
            </a:r>
            <a:endParaRPr lang="th-TH" altLang="th-TH" sz="2000">
              <a:solidFill>
                <a:srgbClr val="002060"/>
              </a:solidFill>
              <a:latin typeface="Arial Unicode MS" pitchFamily="34" charset="-128"/>
              <a:ea typeface="Arial Unicode MS" pitchFamily="34" charset="-128"/>
            </a:endParaRPr>
          </a:p>
        </p:txBody>
      </p:sp>
      <p:sp>
        <p:nvSpPr>
          <p:cNvPr id="43022" name="Line 13"/>
          <p:cNvSpPr>
            <a:spLocks noChangeShapeType="1"/>
          </p:cNvSpPr>
          <p:nvPr/>
        </p:nvSpPr>
        <p:spPr bwMode="auto">
          <a:xfrm>
            <a:off x="1884364" y="2062164"/>
            <a:ext cx="5070475" cy="4391025"/>
          </a:xfrm>
          <a:prstGeom prst="line">
            <a:avLst/>
          </a:prstGeom>
          <a:noFill/>
          <a:ln w="38100">
            <a:solidFill>
              <a:srgbClr val="00CCFF"/>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grpSp>
        <p:nvGrpSpPr>
          <p:cNvPr id="43023" name="Group 14"/>
          <p:cNvGrpSpPr>
            <a:grpSpLocks/>
          </p:cNvGrpSpPr>
          <p:nvPr/>
        </p:nvGrpSpPr>
        <p:grpSpPr bwMode="auto">
          <a:xfrm>
            <a:off x="8042276" y="1484313"/>
            <a:ext cx="3006725" cy="2233612"/>
            <a:chOff x="3944" y="935"/>
            <a:chExt cx="1748" cy="1407"/>
          </a:xfrm>
        </p:grpSpPr>
        <p:grpSp>
          <p:nvGrpSpPr>
            <p:cNvPr id="43028" name="Group 15"/>
            <p:cNvGrpSpPr>
              <a:grpSpLocks/>
            </p:cNvGrpSpPr>
            <p:nvPr/>
          </p:nvGrpSpPr>
          <p:grpSpPr bwMode="auto">
            <a:xfrm>
              <a:off x="4422" y="935"/>
              <a:ext cx="1270" cy="961"/>
              <a:chOff x="1247" y="898"/>
              <a:chExt cx="3039" cy="2684"/>
            </a:xfrm>
          </p:grpSpPr>
          <p:pic>
            <p:nvPicPr>
              <p:cNvPr id="43031" name="Picture 16" descr="muscl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7" y="898"/>
                <a:ext cx="3039" cy="2684"/>
              </a:xfrm>
              <a:prstGeom prst="rect">
                <a:avLst/>
              </a:prstGeom>
              <a:noFill/>
              <a:ln w="38100">
                <a:solidFill>
                  <a:srgbClr val="FF0066"/>
                </a:solidFill>
                <a:miter lim="800000"/>
                <a:headEnd/>
                <a:tailEnd/>
              </a:ln>
              <a:extLst>
                <a:ext uri="{909E8E84-426E-40DD-AFC4-6F175D3DCCD1}">
                  <a14:hiddenFill xmlns:a14="http://schemas.microsoft.com/office/drawing/2010/main">
                    <a:solidFill>
                      <a:srgbClr val="FFFFFF"/>
                    </a:solidFill>
                  </a14:hiddenFill>
                </a:ext>
              </a:extLst>
            </p:spPr>
          </p:pic>
          <p:sp>
            <p:nvSpPr>
              <p:cNvPr id="43032" name="Freeform 17"/>
              <p:cNvSpPr>
                <a:spLocks/>
              </p:cNvSpPr>
              <p:nvPr/>
            </p:nvSpPr>
            <p:spPr bwMode="auto">
              <a:xfrm>
                <a:off x="3424" y="1752"/>
                <a:ext cx="181" cy="817"/>
              </a:xfrm>
              <a:custGeom>
                <a:avLst/>
                <a:gdLst>
                  <a:gd name="T0" fmla="*/ 181 w 181"/>
                  <a:gd name="T1" fmla="*/ 817 h 817"/>
                  <a:gd name="T2" fmla="*/ 136 w 181"/>
                  <a:gd name="T3" fmla="*/ 408 h 817"/>
                  <a:gd name="T4" fmla="*/ 0 w 181"/>
                  <a:gd name="T5" fmla="*/ 0 h 817"/>
                  <a:gd name="T6" fmla="*/ 0 60000 65536"/>
                  <a:gd name="T7" fmla="*/ 0 60000 65536"/>
                  <a:gd name="T8" fmla="*/ 0 60000 65536"/>
                  <a:gd name="T9" fmla="*/ 0 w 181"/>
                  <a:gd name="T10" fmla="*/ 0 h 817"/>
                  <a:gd name="T11" fmla="*/ 181 w 181"/>
                  <a:gd name="T12" fmla="*/ 817 h 817"/>
                </a:gdLst>
                <a:ahLst/>
                <a:cxnLst>
                  <a:cxn ang="T6">
                    <a:pos x="T0" y="T1"/>
                  </a:cxn>
                  <a:cxn ang="T7">
                    <a:pos x="T2" y="T3"/>
                  </a:cxn>
                  <a:cxn ang="T8">
                    <a:pos x="T4" y="T5"/>
                  </a:cxn>
                </a:cxnLst>
                <a:rect l="T9" t="T10" r="T11" b="T12"/>
                <a:pathLst>
                  <a:path w="181" h="817">
                    <a:moveTo>
                      <a:pt x="181" y="817"/>
                    </a:moveTo>
                    <a:cubicBezTo>
                      <a:pt x="173" y="680"/>
                      <a:pt x="166" y="544"/>
                      <a:pt x="136" y="408"/>
                    </a:cubicBezTo>
                    <a:cubicBezTo>
                      <a:pt x="106" y="272"/>
                      <a:pt x="53" y="136"/>
                      <a:pt x="0" y="0"/>
                    </a:cubicBezTo>
                  </a:path>
                </a:pathLst>
              </a:custGeom>
              <a:noFill/>
              <a:ln w="38100">
                <a:solidFill>
                  <a:srgbClr val="FF0066"/>
                </a:solidFill>
                <a:round/>
                <a:headEnd/>
                <a:tailEnd type="stealth" w="lg"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33" name="Oval 18"/>
              <p:cNvSpPr>
                <a:spLocks noChangeArrowheads="1"/>
              </p:cNvSpPr>
              <p:nvPr/>
            </p:nvSpPr>
            <p:spPr bwMode="auto">
              <a:xfrm>
                <a:off x="3651" y="2251"/>
                <a:ext cx="363" cy="363"/>
              </a:xfrm>
              <a:prstGeom prst="ellipse">
                <a:avLst/>
              </a:prstGeom>
              <a:solidFill>
                <a:schemeClr val="accent1"/>
              </a:solidFill>
              <a:ln w="9525">
                <a:solidFill>
                  <a:srgbClr val="FF0066"/>
                </a:solidFill>
                <a:round/>
                <a:headEnd/>
                <a:tailEnd/>
              </a:ln>
            </p:spPr>
            <p:txBody>
              <a:bodyPr wrap="none" anchor="ct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eaLnBrk="1" hangingPunct="1">
                  <a:spcBef>
                    <a:spcPct val="0"/>
                  </a:spcBef>
                  <a:buClrTx/>
                  <a:buFontTx/>
                  <a:buNone/>
                </a:pPr>
                <a:endParaRPr lang="en-US" altLang="th-TH" sz="2800"/>
              </a:p>
            </p:txBody>
          </p:sp>
          <p:grpSp>
            <p:nvGrpSpPr>
              <p:cNvPr id="43034" name="Group 19"/>
              <p:cNvGrpSpPr>
                <a:grpSpLocks/>
              </p:cNvGrpSpPr>
              <p:nvPr/>
            </p:nvGrpSpPr>
            <p:grpSpPr bwMode="auto">
              <a:xfrm>
                <a:off x="1899" y="2151"/>
                <a:ext cx="255" cy="508"/>
                <a:chOff x="1881" y="1979"/>
                <a:chExt cx="255" cy="508"/>
              </a:xfrm>
            </p:grpSpPr>
            <p:sp>
              <p:nvSpPr>
                <p:cNvPr id="43039" name="Freeform 20"/>
                <p:cNvSpPr>
                  <a:spLocks/>
                </p:cNvSpPr>
                <p:nvPr/>
              </p:nvSpPr>
              <p:spPr bwMode="auto">
                <a:xfrm>
                  <a:off x="1973" y="1979"/>
                  <a:ext cx="135" cy="506"/>
                </a:xfrm>
                <a:custGeom>
                  <a:avLst/>
                  <a:gdLst>
                    <a:gd name="T0" fmla="*/ 885735 w 45"/>
                    <a:gd name="T1" fmla="*/ 319564 h 226"/>
                    <a:gd name="T2" fmla="*/ 0 w 45"/>
                    <a:gd name="T3" fmla="*/ 0 h 226"/>
                    <a:gd name="T4" fmla="*/ 0 60000 65536"/>
                    <a:gd name="T5" fmla="*/ 0 60000 65536"/>
                    <a:gd name="T6" fmla="*/ 0 w 45"/>
                    <a:gd name="T7" fmla="*/ 0 h 226"/>
                    <a:gd name="T8" fmla="*/ 45 w 45"/>
                    <a:gd name="T9" fmla="*/ 226 h 226"/>
                  </a:gdLst>
                  <a:ahLst/>
                  <a:cxnLst>
                    <a:cxn ang="T4">
                      <a:pos x="T0" y="T1"/>
                    </a:cxn>
                    <a:cxn ang="T5">
                      <a:pos x="T2" y="T3"/>
                    </a:cxn>
                  </a:cxnLst>
                  <a:rect l="T6" t="T7" r="T8" b="T9"/>
                  <a:pathLst>
                    <a:path w="45" h="226">
                      <a:moveTo>
                        <a:pt x="45" y="226"/>
                      </a:moveTo>
                      <a:cubicBezTo>
                        <a:pt x="45" y="226"/>
                        <a:pt x="22" y="113"/>
                        <a:pt x="0" y="0"/>
                      </a:cubicBezTo>
                    </a:path>
                  </a:pathLst>
                </a:custGeom>
                <a:solidFill>
                  <a:srgbClr val="66FF33"/>
                </a:solidFill>
                <a:ln w="38100">
                  <a:solidFill>
                    <a:srgbClr val="FF0066"/>
                  </a:solidFill>
                  <a:round/>
                  <a:headEnd/>
                  <a:tailEnd type="stealth" w="lg" len="lg"/>
                </a:ln>
              </p:spPr>
              <p:txBody>
                <a:bodyPr/>
                <a:lstStyle/>
                <a:p>
                  <a:endParaRPr lang="en-US"/>
                </a:p>
              </p:txBody>
            </p:sp>
            <p:sp>
              <p:nvSpPr>
                <p:cNvPr id="43040" name="Line 21"/>
                <p:cNvSpPr>
                  <a:spLocks noChangeShapeType="1"/>
                </p:cNvSpPr>
                <p:nvPr/>
              </p:nvSpPr>
              <p:spPr bwMode="auto">
                <a:xfrm flipH="1" flipV="1">
                  <a:off x="1881" y="2478"/>
                  <a:ext cx="227" cy="9"/>
                </a:xfrm>
                <a:prstGeom prst="line">
                  <a:avLst/>
                </a:prstGeom>
                <a:noFill/>
                <a:ln w="38100">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41" name="Line 22"/>
                <p:cNvSpPr>
                  <a:spLocks noChangeShapeType="1"/>
                </p:cNvSpPr>
                <p:nvPr/>
              </p:nvSpPr>
              <p:spPr bwMode="auto">
                <a:xfrm flipV="1">
                  <a:off x="2117" y="1979"/>
                  <a:ext cx="19" cy="508"/>
                </a:xfrm>
                <a:prstGeom prst="line">
                  <a:avLst/>
                </a:prstGeom>
                <a:noFill/>
                <a:ln w="38100">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43035" name="Group 23"/>
              <p:cNvGrpSpPr>
                <a:grpSpLocks/>
              </p:cNvGrpSpPr>
              <p:nvPr/>
            </p:nvGrpSpPr>
            <p:grpSpPr bwMode="auto">
              <a:xfrm>
                <a:off x="2006" y="1470"/>
                <a:ext cx="186" cy="485"/>
                <a:chOff x="1982" y="1108"/>
                <a:chExt cx="186" cy="485"/>
              </a:xfrm>
            </p:grpSpPr>
            <p:sp>
              <p:nvSpPr>
                <p:cNvPr id="43036" name="Freeform 24"/>
                <p:cNvSpPr>
                  <a:spLocks/>
                </p:cNvSpPr>
                <p:nvPr/>
              </p:nvSpPr>
              <p:spPr bwMode="auto">
                <a:xfrm rot="10800000">
                  <a:off x="2005" y="1111"/>
                  <a:ext cx="77" cy="482"/>
                </a:xfrm>
                <a:custGeom>
                  <a:avLst/>
                  <a:gdLst>
                    <a:gd name="T0" fmla="*/ 5677 w 45"/>
                    <a:gd name="T1" fmla="*/ 206302 h 226"/>
                    <a:gd name="T2" fmla="*/ 0 w 45"/>
                    <a:gd name="T3" fmla="*/ 0 h 226"/>
                    <a:gd name="T4" fmla="*/ 0 60000 65536"/>
                    <a:gd name="T5" fmla="*/ 0 60000 65536"/>
                    <a:gd name="T6" fmla="*/ 0 w 45"/>
                    <a:gd name="T7" fmla="*/ 0 h 226"/>
                    <a:gd name="T8" fmla="*/ 45 w 45"/>
                    <a:gd name="T9" fmla="*/ 226 h 226"/>
                  </a:gdLst>
                  <a:ahLst/>
                  <a:cxnLst>
                    <a:cxn ang="T4">
                      <a:pos x="T0" y="T1"/>
                    </a:cxn>
                    <a:cxn ang="T5">
                      <a:pos x="T2" y="T3"/>
                    </a:cxn>
                  </a:cxnLst>
                  <a:rect l="T6" t="T7" r="T8" b="T9"/>
                  <a:pathLst>
                    <a:path w="45" h="226">
                      <a:moveTo>
                        <a:pt x="45" y="226"/>
                      </a:moveTo>
                      <a:cubicBezTo>
                        <a:pt x="45" y="226"/>
                        <a:pt x="22" y="113"/>
                        <a:pt x="0" y="0"/>
                      </a:cubicBezTo>
                    </a:path>
                  </a:pathLst>
                </a:custGeom>
                <a:solidFill>
                  <a:srgbClr val="66FF33"/>
                </a:solidFill>
                <a:ln w="38100">
                  <a:solidFill>
                    <a:srgbClr val="FF0066"/>
                  </a:solidFill>
                  <a:round/>
                  <a:headEnd/>
                  <a:tailEnd type="stealth" w="lg" len="lg"/>
                </a:ln>
              </p:spPr>
              <p:txBody>
                <a:bodyPr/>
                <a:lstStyle/>
                <a:p>
                  <a:endParaRPr lang="en-US"/>
                </a:p>
              </p:txBody>
            </p:sp>
            <p:sp>
              <p:nvSpPr>
                <p:cNvPr id="43037" name="Line 25"/>
                <p:cNvSpPr>
                  <a:spLocks noChangeShapeType="1"/>
                </p:cNvSpPr>
                <p:nvPr/>
              </p:nvSpPr>
              <p:spPr bwMode="auto">
                <a:xfrm>
                  <a:off x="1986" y="1117"/>
                  <a:ext cx="182" cy="0"/>
                </a:xfrm>
                <a:prstGeom prst="line">
                  <a:avLst/>
                </a:prstGeom>
                <a:noFill/>
                <a:ln w="38100">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38" name="Line 26"/>
                <p:cNvSpPr>
                  <a:spLocks noChangeShapeType="1"/>
                </p:cNvSpPr>
                <p:nvPr/>
              </p:nvSpPr>
              <p:spPr bwMode="auto">
                <a:xfrm>
                  <a:off x="1982" y="1108"/>
                  <a:ext cx="0" cy="453"/>
                </a:xfrm>
                <a:prstGeom prst="line">
                  <a:avLst/>
                </a:prstGeom>
                <a:noFill/>
                <a:ln w="38100">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sp>
          <p:nvSpPr>
            <p:cNvPr id="43029" name="AutoShape 27"/>
            <p:cNvSpPr>
              <a:spLocks noChangeArrowheads="1"/>
            </p:cNvSpPr>
            <p:nvPr/>
          </p:nvSpPr>
          <p:spPr bwMode="auto">
            <a:xfrm>
              <a:off x="3944" y="1480"/>
              <a:ext cx="363" cy="136"/>
            </a:xfrm>
            <a:prstGeom prst="leftArrow">
              <a:avLst>
                <a:gd name="adj1" fmla="val 50000"/>
                <a:gd name="adj2" fmla="val 66728"/>
              </a:avLst>
            </a:prstGeom>
            <a:solidFill>
              <a:srgbClr val="FFFF00"/>
            </a:solidFill>
            <a:ln w="9525">
              <a:solidFill>
                <a:srgbClr val="FF0066"/>
              </a:solidFill>
              <a:miter lim="800000"/>
              <a:headEnd/>
              <a:tailEnd/>
            </a:ln>
          </p:spPr>
          <p:txBody>
            <a:bodyPr wrap="none" anchor="ct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eaLnBrk="1" hangingPunct="1">
                <a:spcBef>
                  <a:spcPct val="0"/>
                </a:spcBef>
                <a:buClrTx/>
                <a:buFontTx/>
                <a:buNone/>
              </a:pPr>
              <a:endParaRPr lang="en-US" altLang="th-TH" sz="2800"/>
            </a:p>
          </p:txBody>
        </p:sp>
        <p:sp>
          <p:nvSpPr>
            <p:cNvPr id="43030" name="AutoShape 28"/>
            <p:cNvSpPr>
              <a:spLocks noChangeArrowheads="1"/>
            </p:cNvSpPr>
            <p:nvPr/>
          </p:nvSpPr>
          <p:spPr bwMode="auto">
            <a:xfrm>
              <a:off x="5057" y="2024"/>
              <a:ext cx="136" cy="318"/>
            </a:xfrm>
            <a:prstGeom prst="downArrow">
              <a:avLst>
                <a:gd name="adj1" fmla="val 50000"/>
                <a:gd name="adj2" fmla="val 58456"/>
              </a:avLst>
            </a:prstGeom>
            <a:solidFill>
              <a:srgbClr val="FFFF00"/>
            </a:solidFill>
            <a:ln w="9525">
              <a:solidFill>
                <a:srgbClr val="FF0066"/>
              </a:solidFill>
              <a:miter lim="800000"/>
              <a:headEnd/>
              <a:tailEnd/>
            </a:ln>
          </p:spPr>
          <p:txBody>
            <a:bodyPr vert="eaVert" wrap="none" anchor="ct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eaLnBrk="1" hangingPunct="1">
                <a:spcBef>
                  <a:spcPct val="0"/>
                </a:spcBef>
                <a:buClrTx/>
                <a:buFontTx/>
                <a:buNone/>
              </a:pPr>
              <a:endParaRPr lang="en-US" altLang="th-TH" sz="2800"/>
            </a:p>
          </p:txBody>
        </p:sp>
      </p:grpSp>
      <p:grpSp>
        <p:nvGrpSpPr>
          <p:cNvPr id="43024" name="Group 29"/>
          <p:cNvGrpSpPr>
            <a:grpSpLocks/>
          </p:cNvGrpSpPr>
          <p:nvPr/>
        </p:nvGrpSpPr>
        <p:grpSpPr bwMode="auto">
          <a:xfrm>
            <a:off x="1651000" y="3429000"/>
            <a:ext cx="3041650" cy="2781300"/>
            <a:chOff x="295" y="2432"/>
            <a:chExt cx="1769" cy="1752"/>
          </a:xfrm>
        </p:grpSpPr>
        <p:pic>
          <p:nvPicPr>
            <p:cNvPr id="43025"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 y="2886"/>
              <a:ext cx="1276" cy="1298"/>
            </a:xfrm>
            <a:prstGeom prst="rect">
              <a:avLst/>
            </a:prstGeom>
            <a:noFill/>
            <a:ln w="28575">
              <a:solidFill>
                <a:srgbClr val="FF0066"/>
              </a:solidFill>
              <a:miter lim="800000"/>
              <a:headEnd/>
              <a:tailEnd/>
            </a:ln>
            <a:extLst>
              <a:ext uri="{909E8E84-426E-40DD-AFC4-6F175D3DCCD1}">
                <a14:hiddenFill xmlns:a14="http://schemas.microsoft.com/office/drawing/2010/main">
                  <a:solidFill>
                    <a:srgbClr val="FFFFFF"/>
                  </a:solidFill>
                </a14:hiddenFill>
              </a:ext>
            </a:extLst>
          </p:spPr>
        </p:pic>
        <p:sp>
          <p:nvSpPr>
            <p:cNvPr id="43026" name="AutoShape 31"/>
            <p:cNvSpPr>
              <a:spLocks noChangeArrowheads="1"/>
            </p:cNvSpPr>
            <p:nvPr/>
          </p:nvSpPr>
          <p:spPr bwMode="auto">
            <a:xfrm>
              <a:off x="1701" y="3521"/>
              <a:ext cx="363" cy="137"/>
            </a:xfrm>
            <a:prstGeom prst="rightArrow">
              <a:avLst>
                <a:gd name="adj1" fmla="val 50000"/>
                <a:gd name="adj2" fmla="val 66241"/>
              </a:avLst>
            </a:prstGeom>
            <a:solidFill>
              <a:srgbClr val="FFFF00"/>
            </a:solidFill>
            <a:ln w="9525">
              <a:solidFill>
                <a:srgbClr val="FF0066"/>
              </a:solidFill>
              <a:miter lim="800000"/>
              <a:headEnd/>
              <a:tailEnd/>
            </a:ln>
          </p:spPr>
          <p:txBody>
            <a:bodyPr wrap="none" anchor="ct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eaLnBrk="1" hangingPunct="1">
                <a:spcBef>
                  <a:spcPct val="0"/>
                </a:spcBef>
                <a:buClrTx/>
                <a:buFontTx/>
                <a:buNone/>
              </a:pPr>
              <a:endParaRPr lang="en-US" altLang="th-TH" sz="2800"/>
            </a:p>
          </p:txBody>
        </p:sp>
        <p:sp>
          <p:nvSpPr>
            <p:cNvPr id="43027" name="AutoShape 32"/>
            <p:cNvSpPr>
              <a:spLocks noChangeArrowheads="1"/>
            </p:cNvSpPr>
            <p:nvPr/>
          </p:nvSpPr>
          <p:spPr bwMode="auto">
            <a:xfrm>
              <a:off x="884" y="2432"/>
              <a:ext cx="137" cy="363"/>
            </a:xfrm>
            <a:prstGeom prst="upArrow">
              <a:avLst>
                <a:gd name="adj1" fmla="val 50000"/>
                <a:gd name="adj2" fmla="val 66241"/>
              </a:avLst>
            </a:prstGeom>
            <a:solidFill>
              <a:srgbClr val="FFFF00"/>
            </a:solidFill>
            <a:ln w="9525">
              <a:solidFill>
                <a:srgbClr val="FF0066"/>
              </a:solidFill>
              <a:miter lim="800000"/>
              <a:headEnd/>
              <a:tailEnd/>
            </a:ln>
          </p:spPr>
          <p:txBody>
            <a:bodyPr vert="eaVert" wrap="none" anchor="ct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eaLnBrk="1" hangingPunct="1">
                <a:spcBef>
                  <a:spcPct val="0"/>
                </a:spcBef>
                <a:buClrTx/>
                <a:buFontTx/>
                <a:buNone/>
              </a:pPr>
              <a:endParaRPr lang="en-US" altLang="th-TH" sz="2800"/>
            </a:p>
          </p:txBody>
        </p:sp>
      </p:grpSp>
    </p:spTree>
    <p:extLst>
      <p:ext uri="{BB962C8B-B14F-4D97-AF65-F5344CB8AC3E}">
        <p14:creationId xmlns:p14="http://schemas.microsoft.com/office/powerpoint/2010/main" val="13135540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3"/>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0"/>
              </a:spcBef>
              <a:buClrTx/>
              <a:buFontTx/>
              <a:buNone/>
            </a:pPr>
            <a:fld id="{0F326D7D-13C9-436C-B269-995D93894527}" type="slidenum">
              <a:rPr lang="en-US" altLang="th-TH" sz="1800">
                <a:solidFill>
                  <a:schemeClr val="folHlink"/>
                </a:solidFill>
                <a:latin typeface="Tahoma" panose="020B0604030504040204" pitchFamily="34" charset="0"/>
                <a:cs typeface="Tahoma" panose="020B0604030504040204" pitchFamily="34" charset="0"/>
              </a:rPr>
              <a:pPr>
                <a:spcBef>
                  <a:spcPct val="0"/>
                </a:spcBef>
                <a:buClrTx/>
                <a:buFontTx/>
                <a:buNone/>
              </a:pPr>
              <a:t>24</a:t>
            </a:fld>
            <a:endParaRPr lang="th-TH" altLang="th-TH" sz="1800">
              <a:solidFill>
                <a:schemeClr val="folHlink"/>
              </a:solidFill>
              <a:latin typeface="Tahoma" panose="020B0604030504040204" pitchFamily="34" charset="0"/>
              <a:cs typeface="Tahoma" panose="020B0604030504040204" pitchFamily="34" charset="0"/>
            </a:endParaRPr>
          </a:p>
        </p:txBody>
      </p:sp>
      <p:sp>
        <p:nvSpPr>
          <p:cNvPr id="44035" name="Text Box 2"/>
          <p:cNvSpPr txBox="1">
            <a:spLocks noChangeArrowheads="1"/>
          </p:cNvSpPr>
          <p:nvPr/>
        </p:nvSpPr>
        <p:spPr bwMode="auto">
          <a:xfrm>
            <a:off x="6755892" y="1490663"/>
            <a:ext cx="4838699"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eaLnBrk="1" hangingPunct="1">
              <a:spcBef>
                <a:spcPct val="0"/>
              </a:spcBef>
              <a:buClrTx/>
              <a:buFontTx/>
              <a:buNone/>
            </a:pPr>
            <a:r>
              <a:rPr lang="th-TH" altLang="th-TH" sz="1800" b="1" dirty="0">
                <a:solidFill>
                  <a:srgbClr val="002060"/>
                </a:solidFill>
                <a:latin typeface="Tahoma" panose="020B0604030504040204" pitchFamily="34" charset="0"/>
                <a:ea typeface="Tahoma" panose="020B0604030504040204" pitchFamily="34" charset="0"/>
                <a:cs typeface="Tahoma" panose="020B0604030504040204" pitchFamily="34" charset="0"/>
              </a:rPr>
              <a:t>องค์ประกอบของ</a:t>
            </a:r>
            <a:r>
              <a:rPr lang="th-TH" altLang="th-TH" sz="1800" b="1" dirty="0" err="1">
                <a:solidFill>
                  <a:srgbClr val="002060"/>
                </a:solidFill>
                <a:latin typeface="Tahoma" panose="020B0604030504040204" pitchFamily="34" charset="0"/>
                <a:ea typeface="Tahoma" panose="020B0604030504040204" pitchFamily="34" charset="0"/>
                <a:cs typeface="Tahoma" panose="020B0604030504040204" pitchFamily="34" charset="0"/>
              </a:rPr>
              <a:t>ไม</a:t>
            </a:r>
            <a:r>
              <a:rPr lang="th-TH" altLang="th-TH" sz="1800" b="1" dirty="0">
                <a:solidFill>
                  <a:srgbClr val="002060"/>
                </a:solidFill>
                <a:latin typeface="Tahoma" panose="020B0604030504040204" pitchFamily="34" charset="0"/>
                <a:ea typeface="Tahoma" panose="020B0604030504040204" pitchFamily="34" charset="0"/>
                <a:cs typeface="Tahoma" panose="020B0604030504040204" pitchFamily="34" charset="0"/>
              </a:rPr>
              <a:t>โอไฟบิว (</a:t>
            </a:r>
            <a:r>
              <a:rPr lang="en-US" altLang="th-TH" sz="1800" b="1" dirty="0">
                <a:solidFill>
                  <a:srgbClr val="002060"/>
                </a:solidFill>
                <a:latin typeface="Tahoma" panose="020B0604030504040204" pitchFamily="34" charset="0"/>
                <a:ea typeface="Tahoma" panose="020B0604030504040204" pitchFamily="34" charset="0"/>
                <a:cs typeface="Tahoma" panose="020B0604030504040204" pitchFamily="34" charset="0"/>
              </a:rPr>
              <a:t>myofibril) </a:t>
            </a:r>
          </a:p>
          <a:p>
            <a:pPr eaLnBrk="1" hangingPunct="1">
              <a:spcBef>
                <a:spcPct val="0"/>
              </a:spcBef>
              <a:buClrTx/>
              <a:buFontTx/>
              <a:buChar char="•"/>
            </a:pPr>
            <a:r>
              <a:rPr lang="en-US" altLang="th-TH" sz="18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th-TH" altLang="th-TH" sz="1800" dirty="0">
                <a:solidFill>
                  <a:srgbClr val="002060"/>
                </a:solidFill>
                <a:latin typeface="Tahoma" panose="020B0604030504040204" pitchFamily="34" charset="0"/>
                <a:ea typeface="Tahoma" panose="020B0604030504040204" pitchFamily="34" charset="0"/>
                <a:cs typeface="Tahoma" panose="020B0604030504040204" pitchFamily="34" charset="0"/>
              </a:rPr>
              <a:t>เป็นส่วนย่อยของไฟเบอร์</a:t>
            </a:r>
          </a:p>
          <a:p>
            <a:pPr eaLnBrk="1" hangingPunct="1">
              <a:spcBef>
                <a:spcPct val="0"/>
              </a:spcBef>
              <a:buClrTx/>
              <a:buFontTx/>
              <a:buChar char="•"/>
            </a:pPr>
            <a:r>
              <a:rPr lang="en-US" altLang="th-TH" sz="18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th-TH" altLang="th-TH" sz="1800" dirty="0">
                <a:solidFill>
                  <a:srgbClr val="002060"/>
                </a:solidFill>
                <a:latin typeface="Tahoma" panose="020B0604030504040204" pitchFamily="34" charset="0"/>
                <a:ea typeface="Tahoma" panose="020B0604030504040204" pitchFamily="34" charset="0"/>
                <a:cs typeface="Tahoma" panose="020B0604030504040204" pitchFamily="34" charset="0"/>
              </a:rPr>
              <a:t>มีความสามารถในการสร้างแรงดึงด้วยการหดตัว</a:t>
            </a:r>
            <a:endParaRPr lang="en-US" altLang="th-TH"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eaLnBrk="1" hangingPunct="1">
              <a:spcBef>
                <a:spcPct val="0"/>
              </a:spcBef>
              <a:buClrTx/>
              <a:buFontTx/>
              <a:buChar char="•"/>
            </a:pPr>
            <a:r>
              <a:rPr lang="en-US" altLang="th-TH" sz="18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th-TH" altLang="th-TH" sz="1800" dirty="0">
                <a:solidFill>
                  <a:srgbClr val="002060"/>
                </a:solidFill>
                <a:latin typeface="Tahoma" panose="020B0604030504040204" pitchFamily="34" charset="0"/>
                <a:ea typeface="Tahoma" panose="020B0604030504040204" pitchFamily="34" charset="0"/>
                <a:cs typeface="Tahoma" panose="020B0604030504040204" pitchFamily="34" charset="0"/>
              </a:rPr>
              <a:t>ประกอบด้วย </a:t>
            </a:r>
            <a:r>
              <a:rPr lang="en-US" altLang="th-TH" sz="1800" dirty="0">
                <a:solidFill>
                  <a:srgbClr val="002060"/>
                </a:solidFill>
                <a:latin typeface="Tahoma" panose="020B0604030504040204" pitchFamily="34" charset="0"/>
                <a:ea typeface="Tahoma" panose="020B0604030504040204" pitchFamily="34" charset="0"/>
                <a:cs typeface="Tahoma" panose="020B0604030504040204" pitchFamily="34" charset="0"/>
              </a:rPr>
              <a:t>myofilaments</a:t>
            </a:r>
          </a:p>
          <a:p>
            <a:pPr eaLnBrk="1" hangingPunct="1">
              <a:spcBef>
                <a:spcPct val="0"/>
              </a:spcBef>
              <a:buClrTx/>
              <a:buFontTx/>
              <a:buChar char="•"/>
            </a:pPr>
            <a:r>
              <a:rPr lang="en-US" altLang="th-TH" sz="1800" dirty="0">
                <a:solidFill>
                  <a:srgbClr val="002060"/>
                </a:solidFill>
                <a:latin typeface="Tahoma" panose="020B0604030504040204" pitchFamily="34" charset="0"/>
                <a:ea typeface="Tahoma" panose="020B0604030504040204" pitchFamily="34" charset="0"/>
                <a:cs typeface="Tahoma" panose="020B0604030504040204" pitchFamily="34" charset="0"/>
              </a:rPr>
              <a:t> actin </a:t>
            </a:r>
            <a:r>
              <a:rPr lang="th-TH" altLang="th-TH" sz="1800" dirty="0">
                <a:solidFill>
                  <a:srgbClr val="002060"/>
                </a:solidFill>
                <a:latin typeface="Tahoma" panose="020B0604030504040204" pitchFamily="34" charset="0"/>
                <a:ea typeface="Tahoma" panose="020B0604030504040204" pitchFamily="34" charset="0"/>
                <a:cs typeface="Tahoma" panose="020B0604030504040204" pitchFamily="34" charset="0"/>
              </a:rPr>
              <a:t>และ </a:t>
            </a:r>
            <a:r>
              <a:rPr lang="en-US" altLang="th-TH" sz="1800" dirty="0">
                <a:solidFill>
                  <a:srgbClr val="002060"/>
                </a:solidFill>
                <a:latin typeface="Tahoma" panose="020B0604030504040204" pitchFamily="34" charset="0"/>
                <a:ea typeface="Tahoma" panose="020B0604030504040204" pitchFamily="34" charset="0"/>
                <a:cs typeface="Tahoma" panose="020B0604030504040204" pitchFamily="34" charset="0"/>
              </a:rPr>
              <a:t>myosin</a:t>
            </a:r>
          </a:p>
        </p:txBody>
      </p:sp>
      <p:sp>
        <p:nvSpPr>
          <p:cNvPr id="44036" name="Rectangle 3"/>
          <p:cNvSpPr>
            <a:spLocks noChangeArrowheads="1"/>
          </p:cNvSpPr>
          <p:nvPr/>
        </p:nvSpPr>
        <p:spPr bwMode="auto">
          <a:xfrm>
            <a:off x="2117726" y="260351"/>
            <a:ext cx="8348663" cy="866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lnSpc>
                <a:spcPct val="110000"/>
              </a:lnSpc>
              <a:spcBef>
                <a:spcPct val="0"/>
              </a:spcBef>
              <a:buClrTx/>
              <a:buFontTx/>
              <a:buNone/>
            </a:pPr>
            <a:r>
              <a:rPr lang="th-TH" altLang="th-TH" sz="2400" b="1">
                <a:latin typeface="Tahoma" panose="020B0604030504040204" pitchFamily="34" charset="0"/>
                <a:ea typeface="Tahoma" panose="020B0604030504040204" pitchFamily="34" charset="0"/>
                <a:cs typeface="Tahoma" panose="020B0604030504040204" pitchFamily="34" charset="0"/>
              </a:rPr>
              <a:t>กล้ามเนื้อ (</a:t>
            </a:r>
            <a:r>
              <a:rPr lang="en-US" altLang="th-TH" sz="2400" b="1">
                <a:latin typeface="Tahoma" panose="020B0604030504040204" pitchFamily="34" charset="0"/>
                <a:ea typeface="Tahoma" panose="020B0604030504040204" pitchFamily="34" charset="0"/>
                <a:cs typeface="Tahoma" panose="020B0604030504040204" pitchFamily="34" charset="0"/>
              </a:rPr>
              <a:t>Muscle)</a:t>
            </a:r>
          </a:p>
          <a:p>
            <a:pPr algn="ctr" eaLnBrk="1" hangingPunct="1">
              <a:lnSpc>
                <a:spcPct val="110000"/>
              </a:lnSpc>
              <a:spcBef>
                <a:spcPct val="0"/>
              </a:spcBef>
              <a:buClrTx/>
              <a:buFontTx/>
              <a:buNone/>
            </a:pPr>
            <a:r>
              <a:rPr lang="th-TH" altLang="th-TH" sz="2400" b="1">
                <a:latin typeface="Tahoma" panose="020B0604030504040204" pitchFamily="34" charset="0"/>
                <a:ea typeface="Tahoma" panose="020B0604030504040204" pitchFamily="34" charset="0"/>
                <a:cs typeface="Tahoma" panose="020B0604030504040204" pitchFamily="34" charset="0"/>
              </a:rPr>
              <a:t>เนื้อเยื่อที่สามารถหดตัว สร้างแรงเพื่อใช้ในการเคลื่อนไหว</a:t>
            </a:r>
            <a:endParaRPr lang="en-US" altLang="th-TH" sz="2400" b="1">
              <a:latin typeface="Tahoma" panose="020B0604030504040204" pitchFamily="34" charset="0"/>
              <a:ea typeface="Tahoma" panose="020B0604030504040204" pitchFamily="34" charset="0"/>
              <a:cs typeface="Tahoma" panose="020B0604030504040204" pitchFamily="34" charset="0"/>
            </a:endParaRPr>
          </a:p>
        </p:txBody>
      </p:sp>
      <p:pic>
        <p:nvPicPr>
          <p:cNvPr id="44037" name="Picture 4" descr="mstru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2514" y="1490663"/>
            <a:ext cx="4838700" cy="231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5" descr="Sarcomere short &amp; lo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5893" y="3902075"/>
            <a:ext cx="3884105" cy="2128930"/>
          </a:xfrm>
          <a:prstGeom prst="rect">
            <a:avLst/>
          </a:prstGeom>
          <a:noFill/>
          <a:ln w="38100">
            <a:solidFill>
              <a:srgbClr val="FF0066"/>
            </a:solidFill>
            <a:miter lim="800000"/>
            <a:headEnd/>
            <a:tailEnd/>
          </a:ln>
          <a:extLst>
            <a:ext uri="{909E8E84-426E-40DD-AFC4-6F175D3DCCD1}">
              <a14:hiddenFill xmlns:a14="http://schemas.microsoft.com/office/drawing/2010/main">
                <a:solidFill>
                  <a:srgbClr val="FFFFFF"/>
                </a:solidFill>
              </a14:hiddenFill>
            </a:ext>
          </a:extLst>
        </p:spPr>
      </p:pic>
      <p:sp>
        <p:nvSpPr>
          <p:cNvPr id="44039" name="Text Box 6"/>
          <p:cNvSpPr txBox="1">
            <a:spLocks noChangeArrowheads="1"/>
          </p:cNvSpPr>
          <p:nvPr/>
        </p:nvSpPr>
        <p:spPr bwMode="auto">
          <a:xfrm>
            <a:off x="1052514" y="3902076"/>
            <a:ext cx="3822700" cy="2445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eaLnBrk="1" hangingPunct="1">
              <a:lnSpc>
                <a:spcPct val="130000"/>
              </a:lnSpc>
              <a:spcBef>
                <a:spcPct val="0"/>
              </a:spcBef>
              <a:buClrTx/>
              <a:buFontTx/>
              <a:buNone/>
            </a:pPr>
            <a:r>
              <a:rPr lang="th-TH" altLang="th-TH" sz="2000" b="1" dirty="0">
                <a:solidFill>
                  <a:srgbClr val="002060"/>
                </a:solidFill>
                <a:latin typeface="Tahoma" panose="020B0604030504040204" pitchFamily="34" charset="0"/>
                <a:ea typeface="Tahoma" panose="020B0604030504040204" pitchFamily="34" charset="0"/>
                <a:cs typeface="Tahoma" panose="020B0604030504040204" pitchFamily="34" charset="0"/>
              </a:rPr>
              <a:t>องค์ประกอบของกล้ามเนื้อ</a:t>
            </a:r>
          </a:p>
          <a:p>
            <a:pPr eaLnBrk="1" hangingPunct="1">
              <a:lnSpc>
                <a:spcPct val="130000"/>
              </a:lnSpc>
              <a:spcBef>
                <a:spcPct val="0"/>
              </a:spcBef>
              <a:buClrTx/>
              <a:buFontTx/>
              <a:buAutoNum type="arabicPeriod"/>
            </a:pPr>
            <a:r>
              <a:rPr lang="en-US" altLang="th-TH" sz="2000" dirty="0">
                <a:solidFill>
                  <a:srgbClr val="002060"/>
                </a:solidFill>
                <a:latin typeface="Tahoma" panose="020B0604030504040204" pitchFamily="34" charset="0"/>
                <a:ea typeface="Tahoma" panose="020B0604030504040204" pitchFamily="34" charset="0"/>
                <a:cs typeface="Tahoma" panose="020B0604030504040204" pitchFamily="34" charset="0"/>
              </a:rPr>
              <a:t>Myofibril : </a:t>
            </a:r>
            <a:r>
              <a:rPr lang="th-TH" altLang="th-TH" sz="2000" dirty="0">
                <a:solidFill>
                  <a:srgbClr val="002060"/>
                </a:solidFill>
                <a:latin typeface="Tahoma" panose="020B0604030504040204" pitchFamily="34" charset="0"/>
                <a:ea typeface="Tahoma" panose="020B0604030504040204" pitchFamily="34" charset="0"/>
                <a:cs typeface="Tahoma" panose="020B0604030504040204" pitchFamily="34" charset="0"/>
              </a:rPr>
              <a:t>โปรตีน</a:t>
            </a:r>
            <a:endParaRPr lang="en-US" altLang="th-TH" sz="20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eaLnBrk="1" hangingPunct="1">
              <a:lnSpc>
                <a:spcPct val="130000"/>
              </a:lnSpc>
              <a:spcBef>
                <a:spcPct val="0"/>
              </a:spcBef>
              <a:buClrTx/>
              <a:buFontTx/>
              <a:buAutoNum type="arabicPeriod"/>
            </a:pPr>
            <a:r>
              <a:rPr lang="en-US" altLang="th-TH" sz="2000" dirty="0">
                <a:solidFill>
                  <a:srgbClr val="002060"/>
                </a:solidFill>
                <a:latin typeface="Tahoma" panose="020B0604030504040204" pitchFamily="34" charset="0"/>
                <a:ea typeface="Tahoma" panose="020B0604030504040204" pitchFamily="34" charset="0"/>
                <a:cs typeface="Tahoma" panose="020B0604030504040204" pitchFamily="34" charset="0"/>
              </a:rPr>
              <a:t>Muscle fiber : </a:t>
            </a:r>
            <a:r>
              <a:rPr lang="th-TH" altLang="th-TH" sz="2000" dirty="0" err="1">
                <a:solidFill>
                  <a:srgbClr val="002060"/>
                </a:solidFill>
                <a:latin typeface="Tahoma" panose="020B0604030504040204" pitchFamily="34" charset="0"/>
                <a:ea typeface="Tahoma" panose="020B0604030504040204" pitchFamily="34" charset="0"/>
                <a:cs typeface="Tahoma" panose="020B0604030504040204" pitchFamily="34" charset="0"/>
              </a:rPr>
              <a:t>เซล</a:t>
            </a:r>
            <a:endParaRPr lang="en-US" altLang="th-TH" sz="20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eaLnBrk="1" hangingPunct="1">
              <a:lnSpc>
                <a:spcPct val="130000"/>
              </a:lnSpc>
              <a:spcBef>
                <a:spcPct val="0"/>
              </a:spcBef>
              <a:buClrTx/>
              <a:buFontTx/>
              <a:buAutoNum type="arabicPeriod"/>
            </a:pPr>
            <a:r>
              <a:rPr lang="en-US" altLang="th-TH" sz="2000" dirty="0">
                <a:solidFill>
                  <a:srgbClr val="002060"/>
                </a:solidFill>
                <a:latin typeface="Tahoma" panose="020B0604030504040204" pitchFamily="34" charset="0"/>
                <a:ea typeface="Tahoma" panose="020B0604030504040204" pitchFamily="34" charset="0"/>
                <a:cs typeface="Tahoma" panose="020B0604030504040204" pitchFamily="34" charset="0"/>
              </a:rPr>
              <a:t>Fascicle</a:t>
            </a:r>
            <a:r>
              <a:rPr lang="th-TH" altLang="th-TH" sz="2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altLang="th-TH" sz="2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th-TH" altLang="th-TH" sz="2000" dirty="0">
                <a:solidFill>
                  <a:srgbClr val="002060"/>
                </a:solidFill>
                <a:latin typeface="Tahoma" panose="020B0604030504040204" pitchFamily="34" charset="0"/>
                <a:ea typeface="Tahoma" panose="020B0604030504040204" pitchFamily="34" charset="0"/>
                <a:cs typeface="Tahoma" panose="020B0604030504040204" pitchFamily="34" charset="0"/>
              </a:rPr>
              <a:t>กลุ่มของ </a:t>
            </a:r>
            <a:r>
              <a:rPr lang="en-US" altLang="th-TH" sz="2000" dirty="0">
                <a:solidFill>
                  <a:srgbClr val="002060"/>
                </a:solidFill>
                <a:latin typeface="Tahoma" panose="020B0604030504040204" pitchFamily="34" charset="0"/>
                <a:ea typeface="Tahoma" panose="020B0604030504040204" pitchFamily="34" charset="0"/>
                <a:cs typeface="Tahoma" panose="020B0604030504040204" pitchFamily="34" charset="0"/>
              </a:rPr>
              <a:t>fibers</a:t>
            </a:r>
          </a:p>
          <a:p>
            <a:pPr eaLnBrk="1" hangingPunct="1">
              <a:lnSpc>
                <a:spcPct val="130000"/>
              </a:lnSpc>
              <a:spcBef>
                <a:spcPct val="0"/>
              </a:spcBef>
              <a:buClrTx/>
              <a:buFontTx/>
              <a:buAutoNum type="arabicPeriod"/>
            </a:pPr>
            <a:r>
              <a:rPr lang="en-US" altLang="th-TH" sz="2000" dirty="0">
                <a:solidFill>
                  <a:srgbClr val="002060"/>
                </a:solidFill>
                <a:latin typeface="Tahoma" panose="020B0604030504040204" pitchFamily="34" charset="0"/>
                <a:ea typeface="Tahoma" panose="020B0604030504040204" pitchFamily="34" charset="0"/>
                <a:cs typeface="Tahoma" panose="020B0604030504040204" pitchFamily="34" charset="0"/>
              </a:rPr>
              <a:t>Muscle belly : </a:t>
            </a:r>
            <a:r>
              <a:rPr lang="th-TH" altLang="th-TH" sz="2000" dirty="0">
                <a:solidFill>
                  <a:srgbClr val="002060"/>
                </a:solidFill>
                <a:latin typeface="Tahoma" panose="020B0604030504040204" pitchFamily="34" charset="0"/>
                <a:ea typeface="Tahoma" panose="020B0604030504040204" pitchFamily="34" charset="0"/>
                <a:cs typeface="Tahoma" panose="020B0604030504040204" pitchFamily="34" charset="0"/>
              </a:rPr>
              <a:t>กลุ่มของ</a:t>
            </a:r>
            <a:r>
              <a:rPr lang="en-US" altLang="th-TH" sz="2000" dirty="0">
                <a:solidFill>
                  <a:srgbClr val="002060"/>
                </a:solidFill>
                <a:latin typeface="Tahoma" panose="020B0604030504040204" pitchFamily="34" charset="0"/>
                <a:ea typeface="Tahoma" panose="020B0604030504040204" pitchFamily="34" charset="0"/>
                <a:cs typeface="Tahoma" panose="020B0604030504040204" pitchFamily="34" charset="0"/>
              </a:rPr>
              <a:t> fascicle</a:t>
            </a:r>
          </a:p>
        </p:txBody>
      </p:sp>
      <p:sp>
        <p:nvSpPr>
          <p:cNvPr id="44040" name="Oval 7"/>
          <p:cNvSpPr>
            <a:spLocks noChangeArrowheads="1"/>
          </p:cNvSpPr>
          <p:nvPr/>
        </p:nvSpPr>
        <p:spPr bwMode="auto">
          <a:xfrm>
            <a:off x="5559427" y="2389474"/>
            <a:ext cx="331787" cy="315913"/>
          </a:xfrm>
          <a:prstGeom prst="ellipse">
            <a:avLst/>
          </a:prstGeom>
          <a:noFill/>
          <a:ln w="28575">
            <a:solidFill>
              <a:srgbClr val="FF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eaLnBrk="1" hangingPunct="1">
              <a:spcBef>
                <a:spcPct val="0"/>
              </a:spcBef>
              <a:buClrTx/>
              <a:buFontTx/>
              <a:buNone/>
            </a:pPr>
            <a:endParaRPr lang="en-US" altLang="th-TH" sz="2800"/>
          </a:p>
        </p:txBody>
      </p:sp>
      <p:sp>
        <p:nvSpPr>
          <p:cNvPr id="44041" name="Line 8"/>
          <p:cNvSpPr>
            <a:spLocks noChangeShapeType="1"/>
          </p:cNvSpPr>
          <p:nvPr/>
        </p:nvSpPr>
        <p:spPr bwMode="auto">
          <a:xfrm>
            <a:off x="5869878" y="2647156"/>
            <a:ext cx="768666" cy="1254919"/>
          </a:xfrm>
          <a:prstGeom prst="line">
            <a:avLst/>
          </a:prstGeom>
          <a:noFill/>
          <a:ln w="38100">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3238123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5" descr="Mucel_Active_Inacti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025" y="1609916"/>
            <a:ext cx="5260975" cy="388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Picture 4" descr="MuscleFib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01" y="3640932"/>
            <a:ext cx="4787900" cy="243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Rectangle 6"/>
          <p:cNvSpPr>
            <a:spLocks noChangeArrowheads="1"/>
          </p:cNvSpPr>
          <p:nvPr/>
        </p:nvSpPr>
        <p:spPr bwMode="auto">
          <a:xfrm>
            <a:off x="2452689" y="228600"/>
            <a:ext cx="84296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th-TH" altLang="th-TH" sz="2800" b="1">
                <a:solidFill>
                  <a:srgbClr val="000000"/>
                </a:solidFill>
                <a:latin typeface="Tahoma" panose="020B0604030504040204" pitchFamily="34" charset="0"/>
                <a:ea typeface="Arial Unicode MS" pitchFamily="34" charset="-128"/>
                <a:cs typeface="Tahoma" panose="020B0604030504040204" pitchFamily="34" charset="0"/>
              </a:rPr>
              <a:t>การสร้างกล้ามเนื้อและความแข็งแรง</a:t>
            </a:r>
          </a:p>
        </p:txBody>
      </p:sp>
      <p:sp>
        <p:nvSpPr>
          <p:cNvPr id="385031" name="Text Box 7"/>
          <p:cNvSpPr txBox="1">
            <a:spLocks noChangeArrowheads="1"/>
          </p:cNvSpPr>
          <p:nvPr/>
        </p:nvSpPr>
        <p:spPr bwMode="auto">
          <a:xfrm>
            <a:off x="6667501" y="1609916"/>
            <a:ext cx="4121149" cy="1570037"/>
          </a:xfrm>
          <a:prstGeom prst="rect">
            <a:avLst/>
          </a:prstGeom>
          <a:noFill/>
          <a:ln w="9525" algn="ctr">
            <a:noFill/>
            <a:miter lim="800000"/>
            <a:headEnd/>
            <a:tailEnd/>
          </a:ln>
          <a:effectLst>
            <a:prstShdw prst="shdw17" dist="17961" dir="2700000">
              <a:schemeClr val="accent1">
                <a:gamma/>
                <a:shade val="60000"/>
                <a:invGamma/>
              </a:schemeClr>
            </a:prstShdw>
          </a:effectLst>
        </p:spPr>
        <p:txBody>
          <a:bodyPr wrap="square">
            <a:spAutoFit/>
          </a:bodyPr>
          <a:lstStyle/>
          <a:p>
            <a:pPr eaLnBrk="1" hangingPunct="1">
              <a:spcBef>
                <a:spcPct val="50000"/>
              </a:spcBef>
              <a:defRPr/>
            </a:pPr>
            <a:r>
              <a:rPr lang="th-TH" sz="2400" dirty="0">
                <a:solidFill>
                  <a:srgbClr val="0099FF"/>
                </a:solidFill>
                <a:latin typeface="Tahoma" pitchFamily="34" charset="0"/>
                <a:cs typeface="Tahoma" pitchFamily="34" charset="0"/>
              </a:rPr>
              <a:t>หากกล้ามเนื้อไม่มีการใช้งานความแข็งแรงและขนาดก็จะลดลง กล้ามเนื้อเข้าสู่ภาวะ </a:t>
            </a:r>
            <a:r>
              <a:rPr lang="en-US" sz="2400" dirty="0">
                <a:solidFill>
                  <a:srgbClr val="0099FF"/>
                </a:solidFill>
                <a:latin typeface="Tahoma" pitchFamily="34" charset="0"/>
                <a:cs typeface="Tahoma" pitchFamily="34" charset="0"/>
              </a:rPr>
              <a:t>inactive</a:t>
            </a:r>
            <a:endParaRPr lang="th-TH" sz="2400" dirty="0">
              <a:solidFill>
                <a:srgbClr val="0099FF"/>
              </a:solidFill>
              <a:latin typeface="Tahoma" pitchFamily="34" charset="0"/>
              <a:cs typeface="Tahoma" pitchFamily="34" charset="0"/>
            </a:endParaRPr>
          </a:p>
        </p:txBody>
      </p:sp>
      <p:sp>
        <p:nvSpPr>
          <p:cNvPr id="45062" name="Slide Number Placeholder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en-US" altLang="th-TH" sz="1600">
                <a:solidFill>
                  <a:srgbClr val="C0FF0D"/>
                </a:solidFill>
                <a:latin typeface="Tahoma" panose="020B0604030504040204" pitchFamily="34" charset="0"/>
                <a:cs typeface="Tahoma" panose="020B0604030504040204" pitchFamily="34" charset="0"/>
              </a:rPr>
              <a:t> </a:t>
            </a:r>
            <a:r>
              <a:rPr lang="th-TH" altLang="th-TH" sz="1600">
                <a:solidFill>
                  <a:srgbClr val="C0FF0D"/>
                </a:solidFill>
                <a:latin typeface="Tahoma" panose="020B0604030504040204" pitchFamily="34" charset="0"/>
                <a:cs typeface="Tahoma" panose="020B0604030504040204" pitchFamily="34" charset="0"/>
              </a:rPr>
              <a:t>หน้าที่ </a:t>
            </a:r>
            <a:fld id="{F4971028-5414-4920-8992-68F9AD4BADAE}" type="slidenum">
              <a:rPr lang="en-US" altLang="th-TH" sz="1600">
                <a:solidFill>
                  <a:srgbClr val="C0FF0D"/>
                </a:solidFill>
                <a:latin typeface="Tahoma" panose="020B0604030504040204" pitchFamily="34" charset="0"/>
                <a:cs typeface="Tahoma" panose="020B0604030504040204" pitchFamily="34" charset="0"/>
              </a:rPr>
              <a:pPr>
                <a:spcBef>
                  <a:spcPct val="0"/>
                </a:spcBef>
                <a:buClrTx/>
                <a:buFontTx/>
                <a:buNone/>
              </a:pPr>
              <a:t>25</a:t>
            </a:fld>
            <a:endParaRPr lang="en-US" altLang="th-TH" sz="1600">
              <a:solidFill>
                <a:srgbClr val="C0FF0D"/>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676234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5" descr="49090415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5600" y="1505189"/>
            <a:ext cx="5365750" cy="367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Picture 6" descr="MuscleFib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9975" y="1551051"/>
            <a:ext cx="4044950" cy="205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1895" name="Rectangle 7"/>
          <p:cNvSpPr>
            <a:spLocks noChangeArrowheads="1"/>
          </p:cNvSpPr>
          <p:nvPr/>
        </p:nvSpPr>
        <p:spPr bwMode="auto">
          <a:xfrm>
            <a:off x="914400" y="3813969"/>
            <a:ext cx="3797300" cy="2586038"/>
          </a:xfrm>
          <a:prstGeom prst="rect">
            <a:avLst/>
          </a:prstGeom>
          <a:noFill/>
          <a:ln w="9525" algn="ctr">
            <a:noFill/>
            <a:miter lim="800000"/>
            <a:headEnd/>
            <a:tailEnd/>
          </a:ln>
          <a:effectLst>
            <a:prstShdw prst="shdw17" dist="17961" dir="2700000">
              <a:schemeClr val="accent1">
                <a:gamma/>
                <a:shade val="60000"/>
                <a:invGamma/>
              </a:schemeClr>
            </a:prstShdw>
          </a:effectLst>
        </p:spPr>
        <p:txBody>
          <a:bodyPr>
            <a:spAutoFit/>
          </a:bodyPr>
          <a:lstStyle/>
          <a:p>
            <a:pPr eaLnBrk="1" hangingPunct="1">
              <a:lnSpc>
                <a:spcPct val="90000"/>
              </a:lnSpc>
              <a:defRPr/>
            </a:pPr>
            <a:r>
              <a:rPr lang="th-TH" b="1" dirty="0">
                <a:solidFill>
                  <a:srgbClr val="002060"/>
                </a:solidFill>
                <a:latin typeface="Tahoma" pitchFamily="34" charset="0"/>
                <a:cs typeface="Tahoma" pitchFamily="34" charset="0"/>
              </a:rPr>
              <a:t>เส้นใยกล้ามเนื้อฉีกขาดจากการใช้แรงที่ระดับหนึ่ง</a:t>
            </a:r>
            <a:r>
              <a:rPr lang="th-TH" dirty="0">
                <a:solidFill>
                  <a:srgbClr val="002060"/>
                </a:solidFill>
                <a:latin typeface="Tahoma" pitchFamily="34" charset="0"/>
                <a:cs typeface="Tahoma" pitchFamily="34" charset="0"/>
              </a:rPr>
              <a:t> ตามภาพขวามือ ร่างกายก็จะเรียกเอาโปรตีน วิตะ</a:t>
            </a:r>
            <a:r>
              <a:rPr lang="th-TH" dirty="0" err="1">
                <a:solidFill>
                  <a:srgbClr val="002060"/>
                </a:solidFill>
                <a:latin typeface="Tahoma" pitchFamily="34" charset="0"/>
                <a:cs typeface="Tahoma" pitchFamily="34" charset="0"/>
              </a:rPr>
              <a:t>มิน</a:t>
            </a:r>
            <a:r>
              <a:rPr lang="th-TH" dirty="0">
                <a:solidFill>
                  <a:srgbClr val="002060"/>
                </a:solidFill>
                <a:latin typeface="Tahoma" pitchFamily="34" charset="0"/>
                <a:cs typeface="Tahoma" pitchFamily="34" charset="0"/>
              </a:rPr>
              <a:t> ในร่างกายมาซ่อมแซมเส้นใยดังกล่าว และสร้างปฏิกิริยาอัตโนมัติ โดยการพอกเส้นใยบริเวณดังกล่าวให้หนาขึ้น เพื่อครั้งต่อไปถ้าต้องรับน้ำหนักที่ทำให้ฉีกนี้อีก เส้นใยนี้ก็จะไม่ฉีก ซึ่งการพอกให้เส้นใยหนาขึ้นนี้ ก็คือการที่กล้ามใหญ่ขึ้นมานั่นเอง </a:t>
            </a:r>
          </a:p>
        </p:txBody>
      </p:sp>
      <p:sp>
        <p:nvSpPr>
          <p:cNvPr id="421896" name="Text Box 8"/>
          <p:cNvSpPr txBox="1">
            <a:spLocks noChangeArrowheads="1"/>
          </p:cNvSpPr>
          <p:nvPr/>
        </p:nvSpPr>
        <p:spPr bwMode="auto">
          <a:xfrm>
            <a:off x="5212080" y="5295662"/>
            <a:ext cx="6230112" cy="369332"/>
          </a:xfrm>
          <a:prstGeom prst="rect">
            <a:avLst/>
          </a:prstGeom>
          <a:noFill/>
          <a:ln w="9525" algn="ctr">
            <a:noFill/>
            <a:miter lim="800000"/>
            <a:headEnd/>
            <a:tailEnd/>
          </a:ln>
          <a:effectLst>
            <a:prstShdw prst="shdw17" dist="17961" dir="2700000">
              <a:schemeClr val="accent1">
                <a:gamma/>
                <a:shade val="60000"/>
                <a:invGamma/>
              </a:schemeClr>
            </a:prstShdw>
          </a:effectLst>
        </p:spPr>
        <p:txBody>
          <a:bodyPr wrap="square">
            <a:spAutoFit/>
          </a:bodyPr>
          <a:lstStyle/>
          <a:p>
            <a:pPr algn="ctr" eaLnBrk="1" hangingPunct="1">
              <a:lnSpc>
                <a:spcPct val="90000"/>
              </a:lnSpc>
              <a:spcBef>
                <a:spcPct val="50000"/>
              </a:spcBef>
              <a:defRPr/>
            </a:pPr>
            <a:r>
              <a:rPr lang="th-TH" sz="2000" dirty="0">
                <a:solidFill>
                  <a:srgbClr val="0099FF"/>
                </a:solidFill>
                <a:latin typeface="Tahoma" pitchFamily="34" charset="0"/>
                <a:cs typeface="Tahoma" pitchFamily="34" charset="0"/>
              </a:rPr>
              <a:t>ภาพถ่ายขยายของเส้นใยกล้ามเนื้อฉีกขาดของนักเพาะกาย</a:t>
            </a:r>
          </a:p>
        </p:txBody>
      </p:sp>
      <p:sp>
        <p:nvSpPr>
          <p:cNvPr id="421897" name="Text Box 9"/>
          <p:cNvSpPr txBox="1">
            <a:spLocks noChangeArrowheads="1"/>
          </p:cNvSpPr>
          <p:nvPr/>
        </p:nvSpPr>
        <p:spPr bwMode="auto">
          <a:xfrm>
            <a:off x="6466332" y="5664994"/>
            <a:ext cx="3962400" cy="369887"/>
          </a:xfrm>
          <a:prstGeom prst="rect">
            <a:avLst/>
          </a:prstGeom>
          <a:noFill/>
          <a:ln w="9525" algn="ctr">
            <a:noFill/>
            <a:miter lim="800000"/>
            <a:headEnd/>
            <a:tailEnd/>
          </a:ln>
          <a:effectLst>
            <a:prstShdw prst="shdw17" dist="17961" dir="2700000">
              <a:schemeClr val="accent1">
                <a:gamma/>
                <a:shade val="60000"/>
                <a:invGamma/>
              </a:schemeClr>
            </a:prstShdw>
          </a:effectLst>
        </p:spPr>
        <p:txBody>
          <a:bodyPr>
            <a:spAutoFit/>
          </a:bodyPr>
          <a:lstStyle/>
          <a:p>
            <a:pPr algn="r" eaLnBrk="1" hangingPunct="1">
              <a:spcBef>
                <a:spcPct val="50000"/>
              </a:spcBef>
              <a:defRPr/>
            </a:pPr>
            <a:r>
              <a:rPr lang="th-TH" dirty="0">
                <a:solidFill>
                  <a:srgbClr val="0099FF"/>
                </a:solidFill>
                <a:latin typeface="Tahoma" pitchFamily="34" charset="0"/>
                <a:cs typeface="Tahoma" pitchFamily="34" charset="0"/>
              </a:rPr>
              <a:t>อ้างอิง</a:t>
            </a:r>
            <a:r>
              <a:rPr lang="en-US" dirty="0">
                <a:solidFill>
                  <a:srgbClr val="0099FF"/>
                </a:solidFill>
                <a:latin typeface="Tahoma" pitchFamily="34" charset="0"/>
                <a:cs typeface="Tahoma" pitchFamily="34" charset="0"/>
              </a:rPr>
              <a:t>: </a:t>
            </a:r>
            <a:r>
              <a:rPr lang="en-US" dirty="0" err="1">
                <a:solidFill>
                  <a:srgbClr val="0099FF"/>
                </a:solidFill>
                <a:latin typeface="Tahoma" pitchFamily="34" charset="0"/>
                <a:cs typeface="Tahoma" pitchFamily="34" charset="0"/>
              </a:rPr>
              <a:t>www.tuvayanon.net</a:t>
            </a:r>
            <a:endParaRPr lang="th-TH" dirty="0">
              <a:solidFill>
                <a:srgbClr val="0099FF"/>
              </a:solidFill>
              <a:latin typeface="Tahoma" pitchFamily="34" charset="0"/>
              <a:cs typeface="Tahoma" pitchFamily="34" charset="0"/>
            </a:endParaRPr>
          </a:p>
        </p:txBody>
      </p:sp>
      <p:sp>
        <p:nvSpPr>
          <p:cNvPr id="46087" name="Rectangle 10"/>
          <p:cNvSpPr>
            <a:spLocks noChangeArrowheads="1"/>
          </p:cNvSpPr>
          <p:nvPr/>
        </p:nvSpPr>
        <p:spPr bwMode="auto">
          <a:xfrm>
            <a:off x="2309813" y="297657"/>
            <a:ext cx="849153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th-TH" altLang="th-TH" sz="2800" b="1" dirty="0">
                <a:solidFill>
                  <a:srgbClr val="000000"/>
                </a:solidFill>
                <a:latin typeface="Tahoma" panose="020B0604030504040204" pitchFamily="34" charset="0"/>
                <a:ea typeface="Arial Unicode MS" pitchFamily="34" charset="-128"/>
                <a:cs typeface="Tahoma" panose="020B0604030504040204" pitchFamily="34" charset="0"/>
              </a:rPr>
              <a:t>การฉีกขาดของเส้นใยกล้ามเนื้อในระดับ</a:t>
            </a:r>
            <a:br>
              <a:rPr lang="th-TH" altLang="th-TH" sz="2800" b="1" dirty="0">
                <a:solidFill>
                  <a:srgbClr val="000000"/>
                </a:solidFill>
                <a:latin typeface="Tahoma" panose="020B0604030504040204" pitchFamily="34" charset="0"/>
                <a:ea typeface="Arial Unicode MS" pitchFamily="34" charset="-128"/>
                <a:cs typeface="Tahoma" panose="020B0604030504040204" pitchFamily="34" charset="0"/>
              </a:rPr>
            </a:br>
            <a:r>
              <a:rPr lang="th-TH" altLang="th-TH" sz="2800" b="1" dirty="0">
                <a:solidFill>
                  <a:srgbClr val="000000"/>
                </a:solidFill>
                <a:latin typeface="Tahoma" panose="020B0604030504040204" pitchFamily="34" charset="0"/>
                <a:ea typeface="Arial Unicode MS" pitchFamily="34" charset="-128"/>
                <a:cs typeface="Tahoma" panose="020B0604030504040204" pitchFamily="34" charset="0"/>
              </a:rPr>
              <a:t>ที่ไม่มากเกินไป</a:t>
            </a:r>
          </a:p>
        </p:txBody>
      </p:sp>
      <p:sp>
        <p:nvSpPr>
          <p:cNvPr id="46088" name="Slide Number Placeholder 10"/>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en-US" altLang="th-TH" sz="1600">
                <a:solidFill>
                  <a:srgbClr val="C0FF0D"/>
                </a:solidFill>
                <a:latin typeface="Tahoma" panose="020B0604030504040204" pitchFamily="34" charset="0"/>
                <a:cs typeface="Tahoma" panose="020B0604030504040204" pitchFamily="34" charset="0"/>
              </a:rPr>
              <a:t> </a:t>
            </a:r>
            <a:r>
              <a:rPr lang="th-TH" altLang="th-TH" sz="1600">
                <a:solidFill>
                  <a:srgbClr val="C0FF0D"/>
                </a:solidFill>
                <a:latin typeface="Tahoma" panose="020B0604030504040204" pitchFamily="34" charset="0"/>
                <a:cs typeface="Tahoma" panose="020B0604030504040204" pitchFamily="34" charset="0"/>
              </a:rPr>
              <a:t>หน้าที่ </a:t>
            </a:r>
            <a:fld id="{59CC0812-C186-49B0-A097-D19D553F4007}" type="slidenum">
              <a:rPr lang="en-US" altLang="th-TH" sz="1600">
                <a:solidFill>
                  <a:srgbClr val="C0FF0D"/>
                </a:solidFill>
                <a:latin typeface="Tahoma" panose="020B0604030504040204" pitchFamily="34" charset="0"/>
                <a:cs typeface="Tahoma" panose="020B0604030504040204" pitchFamily="34" charset="0"/>
              </a:rPr>
              <a:pPr>
                <a:spcBef>
                  <a:spcPct val="0"/>
                </a:spcBef>
                <a:buClrTx/>
                <a:buFontTx/>
                <a:buNone/>
              </a:pPr>
              <a:t>26</a:t>
            </a:fld>
            <a:endParaRPr lang="en-US" altLang="th-TH" sz="1600">
              <a:solidFill>
                <a:srgbClr val="C0FF0D"/>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591993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6" descr="http://www.coachr.org/fitne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6039" y="1628775"/>
            <a:ext cx="4252912" cy="445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Title 1"/>
          <p:cNvSpPr>
            <a:spLocks noGrp="1"/>
          </p:cNvSpPr>
          <p:nvPr>
            <p:ph type="title"/>
          </p:nvPr>
        </p:nvSpPr>
        <p:spPr>
          <a:xfrm>
            <a:off x="1847851" y="303213"/>
            <a:ext cx="10075926" cy="931228"/>
          </a:xfrm>
        </p:spPr>
        <p:txBody>
          <a:bodyPr/>
          <a:lstStyle/>
          <a:p>
            <a:r>
              <a:rPr lang="th-TH" altLang="th-TH" sz="2800" b="1" dirty="0">
                <a:latin typeface="Tahoma" panose="020B0604030504040204" pitchFamily="34" charset="0"/>
                <a:cs typeface="Tahoma" panose="020B0604030504040204" pitchFamily="34" charset="0"/>
              </a:rPr>
              <a:t>การจัดการสมรรถภาพทางกายให้เหมาะสมกับการปฏิบัติงาน</a:t>
            </a:r>
            <a:endParaRPr lang="en-US" altLang="th-TH" sz="2800" b="1" dirty="0">
              <a:latin typeface="Tahoma" panose="020B0604030504040204" pitchFamily="34" charset="0"/>
              <a:cs typeface="Tahoma" panose="020B0604030504040204" pitchFamily="34" charset="0"/>
            </a:endParaRPr>
          </a:p>
        </p:txBody>
      </p:sp>
      <p:sp>
        <p:nvSpPr>
          <p:cNvPr id="47108" name="Content Placeholder 2"/>
          <p:cNvSpPr>
            <a:spLocks noGrp="1"/>
          </p:cNvSpPr>
          <p:nvPr>
            <p:ph idx="1"/>
          </p:nvPr>
        </p:nvSpPr>
        <p:spPr>
          <a:xfrm>
            <a:off x="1487488" y="1628775"/>
            <a:ext cx="8856662" cy="4781550"/>
          </a:xfrm>
        </p:spPr>
        <p:txBody>
          <a:bodyPr/>
          <a:lstStyle/>
          <a:p>
            <a:r>
              <a:rPr lang="th-TH" altLang="th-TH" sz="1800" dirty="0">
                <a:solidFill>
                  <a:srgbClr val="002060"/>
                </a:solidFill>
                <a:latin typeface="Tahoma" panose="020B0604030504040204" pitchFamily="34" charset="0"/>
                <a:cs typeface="Tahoma" panose="020B0604030504040204" pitchFamily="34" charset="0"/>
              </a:rPr>
              <a:t>ความยืดหยุ่น </a:t>
            </a:r>
            <a:r>
              <a:rPr lang="en-US" altLang="th-TH" sz="1800" dirty="0">
                <a:solidFill>
                  <a:srgbClr val="002060"/>
                </a:solidFill>
                <a:latin typeface="Tahoma" panose="020B0604030504040204" pitchFamily="34" charset="0"/>
                <a:cs typeface="Tahoma" panose="020B0604030504040204" pitchFamily="34" charset="0"/>
              </a:rPr>
              <a:t>(flexibility) </a:t>
            </a:r>
          </a:p>
          <a:p>
            <a:r>
              <a:rPr lang="th-TH" altLang="th-TH" sz="1800" dirty="0">
                <a:solidFill>
                  <a:srgbClr val="002060"/>
                </a:solidFill>
                <a:latin typeface="Tahoma" panose="020B0604030504040204" pitchFamily="34" charset="0"/>
                <a:cs typeface="Tahoma" panose="020B0604030504040204" pitchFamily="34" charset="0"/>
              </a:rPr>
              <a:t>ความแข็งแรง (</a:t>
            </a:r>
            <a:r>
              <a:rPr lang="en-US" altLang="th-TH" sz="1800" dirty="0">
                <a:solidFill>
                  <a:srgbClr val="002060"/>
                </a:solidFill>
                <a:latin typeface="Tahoma" panose="020B0604030504040204" pitchFamily="34" charset="0"/>
                <a:cs typeface="Tahoma" panose="020B0604030504040204" pitchFamily="34" charset="0"/>
              </a:rPr>
              <a:t>strength)</a:t>
            </a:r>
          </a:p>
          <a:p>
            <a:r>
              <a:rPr lang="th-TH" altLang="th-TH" sz="1800" dirty="0">
                <a:solidFill>
                  <a:srgbClr val="002060"/>
                </a:solidFill>
                <a:latin typeface="Tahoma" panose="020B0604030504040204" pitchFamily="34" charset="0"/>
                <a:cs typeface="Tahoma" panose="020B0604030504040204" pitchFamily="34" charset="0"/>
              </a:rPr>
              <a:t>ความทนทาน</a:t>
            </a:r>
            <a:r>
              <a:rPr lang="en-US" altLang="th-TH" sz="1800" dirty="0">
                <a:solidFill>
                  <a:srgbClr val="002060"/>
                </a:solidFill>
                <a:latin typeface="Tahoma" panose="020B0604030504040204" pitchFamily="34" charset="0"/>
                <a:cs typeface="Tahoma" panose="020B0604030504040204" pitchFamily="34" charset="0"/>
              </a:rPr>
              <a:t> (endurance)</a:t>
            </a:r>
            <a:endParaRPr lang="th-TH" altLang="th-TH" sz="1800" dirty="0">
              <a:solidFill>
                <a:srgbClr val="002060"/>
              </a:solidFill>
              <a:latin typeface="Tahoma" panose="020B0604030504040204" pitchFamily="34" charset="0"/>
              <a:cs typeface="Tahoma" panose="020B0604030504040204" pitchFamily="34" charset="0"/>
            </a:endParaRPr>
          </a:p>
          <a:p>
            <a:r>
              <a:rPr lang="th-TH" altLang="th-TH" sz="1800" dirty="0">
                <a:solidFill>
                  <a:srgbClr val="002060"/>
                </a:solidFill>
                <a:latin typeface="Tahoma" panose="020B0604030504040204" pitchFamily="34" charset="0"/>
                <a:cs typeface="Tahoma" panose="020B0604030504040204" pitchFamily="34" charset="0"/>
              </a:rPr>
              <a:t>ความเร็วของการเคลื่อนไหว</a:t>
            </a:r>
            <a:r>
              <a:rPr lang="en-US" altLang="th-TH" sz="1800" dirty="0">
                <a:solidFill>
                  <a:srgbClr val="002060"/>
                </a:solidFill>
                <a:latin typeface="Tahoma" panose="020B0604030504040204" pitchFamily="34" charset="0"/>
                <a:cs typeface="Tahoma" panose="020B0604030504040204" pitchFamily="34" charset="0"/>
              </a:rPr>
              <a:t> (speed)</a:t>
            </a:r>
            <a:endParaRPr lang="th-TH" altLang="th-TH" sz="1800" dirty="0">
              <a:solidFill>
                <a:srgbClr val="002060"/>
              </a:solidFill>
              <a:latin typeface="Tahoma" panose="020B0604030504040204" pitchFamily="34" charset="0"/>
              <a:cs typeface="Tahoma" panose="020B0604030504040204" pitchFamily="34" charset="0"/>
            </a:endParaRPr>
          </a:p>
          <a:p>
            <a:r>
              <a:rPr lang="th-TH" altLang="th-TH" sz="1800" dirty="0">
                <a:solidFill>
                  <a:srgbClr val="002060"/>
                </a:solidFill>
                <a:latin typeface="Tahoma" panose="020B0604030504040204" pitchFamily="34" charset="0"/>
                <a:cs typeface="Tahoma" panose="020B0604030504040204" pitchFamily="34" charset="0"/>
              </a:rPr>
              <a:t>ความคล่องแคล่วว่องไว </a:t>
            </a:r>
            <a:r>
              <a:rPr lang="en-US" altLang="th-TH" sz="1800" dirty="0">
                <a:solidFill>
                  <a:srgbClr val="002060"/>
                </a:solidFill>
                <a:latin typeface="Tahoma" panose="020B0604030504040204" pitchFamily="34" charset="0"/>
                <a:cs typeface="Tahoma" panose="020B0604030504040204" pitchFamily="34" charset="0"/>
              </a:rPr>
              <a:t>(agility)</a:t>
            </a:r>
          </a:p>
        </p:txBody>
      </p:sp>
      <p:sp>
        <p:nvSpPr>
          <p:cNvPr id="4711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en-US" altLang="th-TH" sz="1400">
                <a:solidFill>
                  <a:srgbClr val="C0FF0D"/>
                </a:solidFill>
                <a:latin typeface="Tahoma" panose="020B0604030504040204" pitchFamily="34" charset="0"/>
                <a:cs typeface="Tahoma" panose="020B0604030504040204" pitchFamily="34" charset="0"/>
              </a:rPr>
              <a:t> </a:t>
            </a:r>
            <a:r>
              <a:rPr lang="th-TH" altLang="th-TH" sz="1400">
                <a:solidFill>
                  <a:srgbClr val="C0FF0D"/>
                </a:solidFill>
                <a:latin typeface="Tahoma" panose="020B0604030504040204" pitchFamily="34" charset="0"/>
                <a:cs typeface="Tahoma" panose="020B0604030504040204" pitchFamily="34" charset="0"/>
              </a:rPr>
              <a:t>หน้าที่ </a:t>
            </a:r>
            <a:fld id="{A87F1A67-1D87-4A5B-ADA4-2CC0D31B5A92}" type="slidenum">
              <a:rPr lang="en-US" altLang="th-TH" sz="1400">
                <a:solidFill>
                  <a:srgbClr val="C0FF0D"/>
                </a:solidFill>
                <a:latin typeface="Tahoma" panose="020B0604030504040204" pitchFamily="34" charset="0"/>
                <a:cs typeface="Tahoma" panose="020B0604030504040204" pitchFamily="34" charset="0"/>
              </a:rPr>
              <a:pPr>
                <a:spcBef>
                  <a:spcPct val="0"/>
                </a:spcBef>
                <a:buClrTx/>
                <a:buFontTx/>
                <a:buNone/>
              </a:pPr>
              <a:t>27</a:t>
            </a:fld>
            <a:endParaRPr lang="en-US" altLang="th-TH" sz="1400">
              <a:solidFill>
                <a:srgbClr val="C0FF0D"/>
              </a:solidFill>
              <a:latin typeface="Tahoma" panose="020B0604030504040204" pitchFamily="34" charset="0"/>
              <a:cs typeface="Tahoma" panose="020B0604030504040204" pitchFamily="34" charset="0"/>
            </a:endParaRPr>
          </a:p>
        </p:txBody>
      </p:sp>
      <p:pic>
        <p:nvPicPr>
          <p:cNvPr id="47109" name="Picture 4" descr="http://www.cyclingtipsblog.com/wp-content/uploads/2009/09/advancedtriang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6190" y="3546475"/>
            <a:ext cx="3240088"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61406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en-US" altLang="th-TH" sz="1600">
                <a:solidFill>
                  <a:srgbClr val="C0FF0D"/>
                </a:solidFill>
                <a:latin typeface="Tahoma" panose="020B0604030504040204" pitchFamily="34" charset="0"/>
                <a:cs typeface="Tahoma" panose="020B0604030504040204" pitchFamily="34" charset="0"/>
              </a:rPr>
              <a:t> </a:t>
            </a:r>
            <a:r>
              <a:rPr lang="th-TH" altLang="th-TH" sz="1600">
                <a:solidFill>
                  <a:srgbClr val="C0FF0D"/>
                </a:solidFill>
                <a:latin typeface="Tahoma" panose="020B0604030504040204" pitchFamily="34" charset="0"/>
                <a:cs typeface="Tahoma" panose="020B0604030504040204" pitchFamily="34" charset="0"/>
              </a:rPr>
              <a:t>หน้าที่ </a:t>
            </a:r>
            <a:fld id="{B0A4A0EE-D01B-4221-B55E-E1A9002EFC2A}" type="slidenum">
              <a:rPr lang="en-US" altLang="th-TH" sz="1600">
                <a:solidFill>
                  <a:srgbClr val="C0FF0D"/>
                </a:solidFill>
                <a:latin typeface="Tahoma" panose="020B0604030504040204" pitchFamily="34" charset="0"/>
                <a:cs typeface="Tahoma" panose="020B0604030504040204" pitchFamily="34" charset="0"/>
              </a:rPr>
              <a:pPr>
                <a:spcBef>
                  <a:spcPct val="0"/>
                </a:spcBef>
                <a:buClrTx/>
                <a:buFontTx/>
                <a:buNone/>
              </a:pPr>
              <a:t>28</a:t>
            </a:fld>
            <a:endParaRPr lang="en-US" altLang="th-TH" sz="1600">
              <a:solidFill>
                <a:srgbClr val="C0FF0D"/>
              </a:solidFill>
              <a:latin typeface="Tahoma" panose="020B0604030504040204" pitchFamily="34" charset="0"/>
              <a:cs typeface="Tahoma" panose="020B0604030504040204" pitchFamily="34" charset="0"/>
            </a:endParaRPr>
          </a:p>
        </p:txBody>
      </p:sp>
      <p:pic>
        <p:nvPicPr>
          <p:cNvPr id="48131" name="Picture 2" descr="http://www.healthcentral.com/common/images/1/19391_2762_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6051" y="1758951"/>
            <a:ext cx="2695575" cy="215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Title 1"/>
          <p:cNvSpPr txBox="1">
            <a:spLocks/>
          </p:cNvSpPr>
          <p:nvPr/>
        </p:nvSpPr>
        <p:spPr bwMode="auto">
          <a:xfrm>
            <a:off x="2254431" y="417513"/>
            <a:ext cx="80899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ClrTx/>
              <a:buFontTx/>
              <a:buNone/>
            </a:pPr>
            <a:r>
              <a:rPr lang="th-TH" altLang="th-TH" sz="2800" b="1">
                <a:solidFill>
                  <a:srgbClr val="000000"/>
                </a:solidFill>
                <a:latin typeface="Tahoma" panose="020B0604030504040204" pitchFamily="34" charset="0"/>
                <a:cs typeface="Tahoma" panose="020B0604030504040204" pitchFamily="34" charset="0"/>
              </a:rPr>
              <a:t>ความอ่อนตัว และ ความยืดหยุ่น</a:t>
            </a:r>
            <a:endParaRPr lang="en-US" altLang="th-TH" sz="2800" b="1">
              <a:solidFill>
                <a:srgbClr val="000000"/>
              </a:solidFill>
              <a:latin typeface="Tahoma" panose="020B0604030504040204" pitchFamily="34" charset="0"/>
              <a:cs typeface="Tahoma" panose="020B0604030504040204" pitchFamily="34" charset="0"/>
            </a:endParaRPr>
          </a:p>
        </p:txBody>
      </p:sp>
      <p:pic>
        <p:nvPicPr>
          <p:cNvPr id="48133" name="Picture 4" descr="https://encrypted-tbn2.gstatic.com/images?q=tbn:ANd9GcQaG2YGpOxIIvcduU8Qr3-czcJtCw0ZWfH_yTlZ0J5DeX38rzc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7500" y="1477963"/>
            <a:ext cx="2755900" cy="245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6" descr="http://bridgebuzz.files.wordpress.com/2012/03/flexibilit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7126" y="1477964"/>
            <a:ext cx="2430463" cy="271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2855" name="Picture 7"/>
          <p:cNvPicPr>
            <a:picLocks noChangeAspect="1" noChangeArrowheads="1"/>
          </p:cNvPicPr>
          <p:nvPr/>
        </p:nvPicPr>
        <p:blipFill>
          <a:blip r:embed="rId5"/>
          <a:srcRect/>
          <a:stretch>
            <a:fillRect/>
          </a:stretch>
        </p:blipFill>
        <p:spPr bwMode="auto">
          <a:xfrm>
            <a:off x="1416051" y="4365626"/>
            <a:ext cx="2754313" cy="180022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2856" name="Picture 8"/>
          <p:cNvPicPr>
            <a:picLocks noChangeAspect="1" noChangeArrowheads="1"/>
          </p:cNvPicPr>
          <p:nvPr/>
        </p:nvPicPr>
        <p:blipFill>
          <a:blip r:embed="rId6"/>
          <a:srcRect/>
          <a:stretch>
            <a:fillRect/>
          </a:stretch>
        </p:blipFill>
        <p:spPr bwMode="auto">
          <a:xfrm>
            <a:off x="6253226" y="4267202"/>
            <a:ext cx="4362958" cy="17747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8814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2095500" y="371475"/>
            <a:ext cx="881062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th-TH" altLang="th-TH" b="1" dirty="0">
                <a:solidFill>
                  <a:srgbClr val="000000"/>
                </a:solidFill>
                <a:latin typeface="Tahoma" panose="020B0604030504040204" pitchFamily="34" charset="0"/>
                <a:ea typeface="Arial Unicode MS" pitchFamily="34" charset="-128"/>
                <a:cs typeface="Tahoma" panose="020B0604030504040204" pitchFamily="34" charset="0"/>
              </a:rPr>
              <a:t>ใครใช้แรงมากกว่ากัน</a:t>
            </a:r>
          </a:p>
          <a:p>
            <a:pPr algn="ctr" eaLnBrk="1" hangingPunct="1">
              <a:spcBef>
                <a:spcPct val="0"/>
              </a:spcBef>
              <a:buClrTx/>
              <a:buFontTx/>
              <a:buNone/>
            </a:pPr>
            <a:r>
              <a:rPr lang="th-TH" altLang="th-TH" b="1" dirty="0">
                <a:solidFill>
                  <a:srgbClr val="000000"/>
                </a:solidFill>
                <a:latin typeface="Tahoma" panose="020B0604030504040204" pitchFamily="34" charset="0"/>
                <a:ea typeface="Arial Unicode MS" pitchFamily="34" charset="-128"/>
                <a:cs typeface="Tahoma" panose="020B0604030504040204" pitchFamily="34" charset="0"/>
              </a:rPr>
              <a:t>ใครมีความเสี่ยงต่อการบาดเจ็บมากกว่ากัน</a:t>
            </a:r>
          </a:p>
        </p:txBody>
      </p:sp>
      <p:sp>
        <p:nvSpPr>
          <p:cNvPr id="49155" name="Text Box 3"/>
          <p:cNvSpPr txBox="1">
            <a:spLocks noChangeArrowheads="1"/>
          </p:cNvSpPr>
          <p:nvPr/>
        </p:nvSpPr>
        <p:spPr bwMode="auto">
          <a:xfrm>
            <a:off x="5953125" y="1622837"/>
            <a:ext cx="4292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FontTx/>
              <a:buNone/>
            </a:pPr>
            <a:r>
              <a:rPr lang="th-TH" altLang="th-TH" sz="1800" b="1" dirty="0">
                <a:solidFill>
                  <a:srgbClr val="002060"/>
                </a:solidFill>
                <a:latin typeface="Tahoma" panose="020B0604030504040204" pitchFamily="34" charset="0"/>
                <a:ea typeface="Tahoma" panose="020B0604030504040204" pitchFamily="34" charset="0"/>
                <a:cs typeface="Tahoma" panose="020B0604030504040204" pitchFamily="34" charset="0"/>
              </a:rPr>
              <a:t>สุขภาพของร่างกายกับกิจกรรม</a:t>
            </a:r>
          </a:p>
        </p:txBody>
      </p:sp>
      <p:sp>
        <p:nvSpPr>
          <p:cNvPr id="49156" name="Text Box 4"/>
          <p:cNvSpPr txBox="1">
            <a:spLocks noChangeArrowheads="1"/>
          </p:cNvSpPr>
          <p:nvPr/>
        </p:nvSpPr>
        <p:spPr bwMode="auto">
          <a:xfrm>
            <a:off x="1349122" y="3619120"/>
            <a:ext cx="4143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FontTx/>
              <a:buNone/>
            </a:pPr>
            <a:r>
              <a:rPr lang="th-TH" altLang="th-TH" sz="1800" b="1" dirty="0">
                <a:solidFill>
                  <a:srgbClr val="002060"/>
                </a:solidFill>
                <a:latin typeface="Tahoma" panose="020B0604030504040204" pitchFamily="34" charset="0"/>
                <a:ea typeface="Tahoma" panose="020B0604030504040204" pitchFamily="34" charset="0"/>
                <a:cs typeface="Tahoma" panose="020B0604030504040204" pitchFamily="34" charset="0"/>
              </a:rPr>
              <a:t>สุขภาพร่างกายกับชีวิตการทำงาน</a:t>
            </a:r>
          </a:p>
        </p:txBody>
      </p:sp>
      <p:pic>
        <p:nvPicPr>
          <p:cNvPr id="49157" name="Picture 8" descr="_40391171_weightlifting300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3708" y="1514682"/>
            <a:ext cx="3632200" cy="201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4" descr="90245572_77255ca6ea_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247139"/>
            <a:ext cx="4210050" cy="325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9" name="Text Box 10"/>
          <p:cNvSpPr txBox="1">
            <a:spLocks noChangeArrowheads="1"/>
          </p:cNvSpPr>
          <p:nvPr/>
        </p:nvSpPr>
        <p:spPr bwMode="auto">
          <a:xfrm>
            <a:off x="1349122" y="4470898"/>
            <a:ext cx="4000500" cy="769954"/>
          </a:xfrm>
          <a:prstGeom prst="rect">
            <a:avLst/>
          </a:prstGeom>
          <a:solidFill>
            <a:srgbClr val="FFFF00"/>
          </a:solidFill>
          <a:ln>
            <a:noFill/>
          </a:ln>
          <a:effectLst>
            <a:prstShdw prst="shdw17" dist="17961" dir="2700000">
              <a:srgbClr val="999900"/>
            </a:prstShdw>
          </a:effectLst>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130000"/>
              </a:lnSpc>
              <a:spcBef>
                <a:spcPct val="50000"/>
              </a:spcBef>
              <a:buClrTx/>
              <a:buFontTx/>
              <a:buNone/>
            </a:pPr>
            <a:r>
              <a:rPr lang="th-TH" altLang="th-TH" sz="1800" b="1" dirty="0">
                <a:solidFill>
                  <a:srgbClr val="FF3300"/>
                </a:solidFill>
                <a:latin typeface="Tahoma" panose="020B0604030504040204" pitchFamily="34" charset="0"/>
                <a:cs typeface="Tahoma" panose="020B0604030504040204" pitchFamily="34" charset="0"/>
              </a:rPr>
              <a:t>ใครมีความเสี่ยงต่อการบาดเจ็บมากกว่ากัน</a:t>
            </a:r>
            <a:r>
              <a:rPr lang="en-US" altLang="th-TH" sz="1800" b="1" dirty="0">
                <a:solidFill>
                  <a:srgbClr val="FF3300"/>
                </a:solidFill>
                <a:latin typeface="Tahoma" panose="020B0604030504040204" pitchFamily="34" charset="0"/>
                <a:cs typeface="Tahoma" panose="020B0604030504040204" pitchFamily="34" charset="0"/>
              </a:rPr>
              <a:t> ?</a:t>
            </a:r>
            <a:endParaRPr lang="th-TH" altLang="th-TH" sz="1800" b="1" dirty="0">
              <a:solidFill>
                <a:srgbClr val="FF3300"/>
              </a:solidFill>
              <a:latin typeface="Tahoma" panose="020B0604030504040204" pitchFamily="34" charset="0"/>
              <a:cs typeface="Tahoma" panose="020B0604030504040204" pitchFamily="34" charset="0"/>
            </a:endParaRPr>
          </a:p>
        </p:txBody>
      </p:sp>
      <p:sp>
        <p:nvSpPr>
          <p:cNvPr id="49160" name="Slide Number Placeholder 10"/>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en-US" altLang="th-TH" sz="1600">
                <a:solidFill>
                  <a:srgbClr val="C0FF0D"/>
                </a:solidFill>
                <a:latin typeface="Tahoma" panose="020B0604030504040204" pitchFamily="34" charset="0"/>
                <a:cs typeface="Tahoma" panose="020B0604030504040204" pitchFamily="34" charset="0"/>
              </a:rPr>
              <a:t> </a:t>
            </a:r>
            <a:r>
              <a:rPr lang="th-TH" altLang="th-TH" sz="1600">
                <a:solidFill>
                  <a:srgbClr val="C0FF0D"/>
                </a:solidFill>
                <a:latin typeface="Tahoma" panose="020B0604030504040204" pitchFamily="34" charset="0"/>
                <a:cs typeface="Tahoma" panose="020B0604030504040204" pitchFamily="34" charset="0"/>
              </a:rPr>
              <a:t>หน้าที่ </a:t>
            </a:r>
            <a:fld id="{0313C8A9-FC47-4D51-A9B1-346275389024}" type="slidenum">
              <a:rPr lang="en-US" altLang="th-TH" sz="1600">
                <a:solidFill>
                  <a:srgbClr val="C0FF0D"/>
                </a:solidFill>
                <a:latin typeface="Tahoma" panose="020B0604030504040204" pitchFamily="34" charset="0"/>
                <a:cs typeface="Tahoma" panose="020B0604030504040204" pitchFamily="34" charset="0"/>
              </a:rPr>
              <a:pPr>
                <a:spcBef>
                  <a:spcPct val="0"/>
                </a:spcBef>
                <a:buClrTx/>
                <a:buFontTx/>
                <a:buNone/>
              </a:pPr>
              <a:t>29</a:t>
            </a:fld>
            <a:endParaRPr lang="en-US" altLang="th-TH" sz="1600">
              <a:solidFill>
                <a:srgbClr val="C0FF0D"/>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67549507"/>
      </p:ext>
    </p:extLst>
  </p:cSld>
  <p:clrMapOvr>
    <a:masterClrMapping/>
  </p:clrMapOvr>
  <p:transition>
    <p:wheel spokes="8"/>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สี่เหลี่ยมผืนผ้า 1"/>
          <p:cNvSpPr/>
          <p:nvPr/>
        </p:nvSpPr>
        <p:spPr>
          <a:xfrm>
            <a:off x="1408975" y="1385886"/>
            <a:ext cx="10263540" cy="47124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6" name="Rectangle 7"/>
          <p:cNvSpPr>
            <a:spLocks noGrp="1" noChangeArrowheads="1"/>
          </p:cNvSpPr>
          <p:nvPr>
            <p:ph type="title"/>
          </p:nvPr>
        </p:nvSpPr>
        <p:spPr>
          <a:xfrm>
            <a:off x="2273300" y="260350"/>
            <a:ext cx="8420100" cy="1143000"/>
          </a:xfrm>
        </p:spPr>
        <p:txBody>
          <a:bodyPr/>
          <a:lstStyle/>
          <a:p>
            <a:pPr eaLnBrk="1" hangingPunct="1"/>
            <a:r>
              <a:rPr lang="en-US" altLang="ja-JP" b="1">
                <a:solidFill>
                  <a:schemeClr val="tx1"/>
                </a:solidFill>
                <a:latin typeface="Tahoma" panose="020B0604030504040204" pitchFamily="34" charset="0"/>
                <a:ea typeface="MS Gothic" panose="020B0609070205080204" pitchFamily="49" charset="-128"/>
                <a:cs typeface="Tahoma" panose="020B0604030504040204" pitchFamily="34" charset="0"/>
              </a:rPr>
              <a:t>Human Characteristics</a:t>
            </a:r>
          </a:p>
        </p:txBody>
      </p:sp>
      <p:sp>
        <p:nvSpPr>
          <p:cNvPr id="7171" name="Oval 2"/>
          <p:cNvSpPr>
            <a:spLocks noChangeArrowheads="1"/>
          </p:cNvSpPr>
          <p:nvPr/>
        </p:nvSpPr>
        <p:spPr bwMode="auto">
          <a:xfrm>
            <a:off x="8489950" y="1447800"/>
            <a:ext cx="2228850" cy="1219200"/>
          </a:xfrm>
          <a:prstGeom prst="ellipse">
            <a:avLst/>
          </a:pr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eaLnBrk="1" hangingPunct="1">
              <a:spcBef>
                <a:spcPct val="0"/>
              </a:spcBef>
              <a:buClrTx/>
              <a:buFontTx/>
              <a:buNone/>
            </a:pPr>
            <a:endParaRPr lang="en-US" altLang="th-TH" sz="2800"/>
          </a:p>
        </p:txBody>
      </p:sp>
      <p:sp>
        <p:nvSpPr>
          <p:cNvPr id="7172" name="Oval 3"/>
          <p:cNvSpPr>
            <a:spLocks noChangeArrowheads="1"/>
          </p:cNvSpPr>
          <p:nvPr/>
        </p:nvSpPr>
        <p:spPr bwMode="auto">
          <a:xfrm>
            <a:off x="7334250" y="2286000"/>
            <a:ext cx="2228850" cy="1219200"/>
          </a:xfrm>
          <a:prstGeom prst="ellipse">
            <a:avLst/>
          </a:pr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eaLnBrk="1" hangingPunct="1">
              <a:spcBef>
                <a:spcPct val="0"/>
              </a:spcBef>
              <a:buClrTx/>
              <a:buFontTx/>
              <a:buNone/>
            </a:pPr>
            <a:endParaRPr lang="en-US" altLang="th-TH" sz="2800"/>
          </a:p>
        </p:txBody>
      </p:sp>
      <p:sp>
        <p:nvSpPr>
          <p:cNvPr id="7173" name="Oval 4"/>
          <p:cNvSpPr>
            <a:spLocks noChangeArrowheads="1"/>
          </p:cNvSpPr>
          <p:nvPr/>
        </p:nvSpPr>
        <p:spPr bwMode="auto">
          <a:xfrm>
            <a:off x="5930900" y="3048000"/>
            <a:ext cx="2228850" cy="1219200"/>
          </a:xfrm>
          <a:prstGeom prst="ellipse">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eaLnBrk="1" hangingPunct="1">
              <a:spcBef>
                <a:spcPct val="0"/>
              </a:spcBef>
              <a:buClrTx/>
              <a:buFontTx/>
              <a:buNone/>
            </a:pPr>
            <a:endParaRPr lang="en-US" altLang="th-TH" sz="2800"/>
          </a:p>
        </p:txBody>
      </p:sp>
      <p:sp>
        <p:nvSpPr>
          <p:cNvPr id="7174" name="Oval 5"/>
          <p:cNvSpPr>
            <a:spLocks noChangeArrowheads="1"/>
          </p:cNvSpPr>
          <p:nvPr/>
        </p:nvSpPr>
        <p:spPr bwMode="auto">
          <a:xfrm>
            <a:off x="4610100" y="3810000"/>
            <a:ext cx="2228850" cy="1219200"/>
          </a:xfrm>
          <a:prstGeom prst="ellipse">
            <a:avLst/>
          </a:pr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eaLnBrk="1" hangingPunct="1">
              <a:spcBef>
                <a:spcPct val="0"/>
              </a:spcBef>
              <a:buClrTx/>
              <a:buFontTx/>
              <a:buNone/>
            </a:pPr>
            <a:endParaRPr lang="en-US" altLang="th-TH" sz="2800"/>
          </a:p>
        </p:txBody>
      </p:sp>
      <p:sp>
        <p:nvSpPr>
          <p:cNvPr id="7175" name="Oval 6"/>
          <p:cNvSpPr>
            <a:spLocks noChangeArrowheads="1"/>
          </p:cNvSpPr>
          <p:nvPr/>
        </p:nvSpPr>
        <p:spPr bwMode="auto">
          <a:xfrm>
            <a:off x="3124200" y="4495800"/>
            <a:ext cx="2228850" cy="1219200"/>
          </a:xfrm>
          <a:prstGeom prst="ellipse">
            <a:avLst/>
          </a:pr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eaLnBrk="1" hangingPunct="1">
              <a:spcBef>
                <a:spcPct val="0"/>
              </a:spcBef>
              <a:buClrTx/>
              <a:buFontTx/>
              <a:buNone/>
            </a:pPr>
            <a:endParaRPr lang="en-US" altLang="th-TH" sz="2800"/>
          </a:p>
        </p:txBody>
      </p:sp>
      <p:sp>
        <p:nvSpPr>
          <p:cNvPr id="7177" name="Line 8"/>
          <p:cNvSpPr>
            <a:spLocks noChangeShapeType="1"/>
          </p:cNvSpPr>
          <p:nvPr/>
        </p:nvSpPr>
        <p:spPr bwMode="auto">
          <a:xfrm>
            <a:off x="2133600" y="5791200"/>
            <a:ext cx="8255000" cy="0"/>
          </a:xfrm>
          <a:prstGeom prst="line">
            <a:avLst/>
          </a:prstGeom>
          <a:noFill/>
          <a:ln w="9525">
            <a:solidFill>
              <a:srgbClr val="FFFF9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8" name="Line 9"/>
          <p:cNvSpPr>
            <a:spLocks noChangeShapeType="1"/>
          </p:cNvSpPr>
          <p:nvPr/>
        </p:nvSpPr>
        <p:spPr bwMode="auto">
          <a:xfrm flipV="1">
            <a:off x="2133600" y="1752600"/>
            <a:ext cx="0" cy="4038600"/>
          </a:xfrm>
          <a:prstGeom prst="line">
            <a:avLst/>
          </a:prstGeom>
          <a:noFill/>
          <a:ln w="9525">
            <a:solidFill>
              <a:srgbClr val="FFFF9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9" name="Rectangle 10"/>
          <p:cNvSpPr>
            <a:spLocks noChangeArrowheads="1"/>
          </p:cNvSpPr>
          <p:nvPr/>
        </p:nvSpPr>
        <p:spPr bwMode="auto">
          <a:xfrm>
            <a:off x="9563101" y="5711826"/>
            <a:ext cx="7667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eaLnBrk="1" hangingPunct="1">
              <a:spcBef>
                <a:spcPct val="0"/>
              </a:spcBef>
              <a:buClrTx/>
              <a:buFontTx/>
              <a:buNone/>
            </a:pPr>
            <a:r>
              <a:rPr lang="en-US" altLang="ja-JP" sz="1800" b="1">
                <a:solidFill>
                  <a:srgbClr val="FFFF99"/>
                </a:solidFill>
                <a:latin typeface="Arial Narrow" panose="020B0606020202030204" pitchFamily="34" charset="0"/>
                <a:ea typeface="MS Gothic" panose="020B0609070205080204" pitchFamily="49" charset="-128"/>
              </a:rPr>
              <a:t>Future</a:t>
            </a:r>
          </a:p>
        </p:txBody>
      </p:sp>
      <p:sp>
        <p:nvSpPr>
          <p:cNvPr id="7180" name="Rectangle 11"/>
          <p:cNvSpPr>
            <a:spLocks noChangeArrowheads="1"/>
          </p:cNvSpPr>
          <p:nvPr/>
        </p:nvSpPr>
        <p:spPr bwMode="auto">
          <a:xfrm>
            <a:off x="9645650" y="5497513"/>
            <a:ext cx="6223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eaLnBrk="1" hangingPunct="1">
              <a:spcBef>
                <a:spcPct val="0"/>
              </a:spcBef>
              <a:buClrTx/>
              <a:buFontTx/>
              <a:buNone/>
            </a:pPr>
            <a:r>
              <a:rPr lang="en-US" altLang="ja-JP" sz="1800" b="1">
                <a:solidFill>
                  <a:srgbClr val="FFFF99"/>
                </a:solidFill>
                <a:latin typeface="Arial Narrow" panose="020B0606020202030204" pitchFamily="34" charset="0"/>
                <a:ea typeface="MS Gothic" panose="020B0609070205080204" pitchFamily="49" charset="-128"/>
              </a:rPr>
              <a:t>Time</a:t>
            </a:r>
          </a:p>
        </p:txBody>
      </p:sp>
      <p:sp>
        <p:nvSpPr>
          <p:cNvPr id="7181" name="Rectangle 12"/>
          <p:cNvSpPr>
            <a:spLocks noChangeArrowheads="1"/>
          </p:cNvSpPr>
          <p:nvPr/>
        </p:nvSpPr>
        <p:spPr bwMode="auto">
          <a:xfrm>
            <a:off x="1408975" y="1450456"/>
            <a:ext cx="2228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eaLnBrk="1" hangingPunct="1">
              <a:spcBef>
                <a:spcPct val="0"/>
              </a:spcBef>
              <a:buClrTx/>
              <a:buFontTx/>
              <a:buNone/>
            </a:pPr>
            <a:r>
              <a:rPr lang="en-US" altLang="ja-JP" sz="1800" b="1" dirty="0">
                <a:solidFill>
                  <a:srgbClr val="FF0000"/>
                </a:solidFill>
                <a:latin typeface="Arial Narrow" panose="020B0606020202030204" pitchFamily="34" charset="0"/>
                <a:ea typeface="MS Gothic" panose="020B0609070205080204" pitchFamily="49" charset="-128"/>
              </a:rPr>
              <a:t>Human Characteristics</a:t>
            </a:r>
          </a:p>
        </p:txBody>
      </p:sp>
      <p:sp>
        <p:nvSpPr>
          <p:cNvPr id="7182" name="Rectangle 13"/>
          <p:cNvSpPr>
            <a:spLocks noChangeArrowheads="1"/>
          </p:cNvSpPr>
          <p:nvPr/>
        </p:nvSpPr>
        <p:spPr bwMode="auto">
          <a:xfrm>
            <a:off x="2298701" y="4949826"/>
            <a:ext cx="7477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eaLnBrk="1" hangingPunct="1">
              <a:spcBef>
                <a:spcPct val="0"/>
              </a:spcBef>
              <a:buClrTx/>
              <a:buFontTx/>
              <a:buNone/>
            </a:pPr>
            <a:r>
              <a:rPr lang="en-US" altLang="ja-JP" sz="1800" b="1">
                <a:solidFill>
                  <a:srgbClr val="FFFF99"/>
                </a:solidFill>
                <a:latin typeface="Arial Narrow" panose="020B0606020202030204" pitchFamily="34" charset="0"/>
                <a:ea typeface="MS Gothic" panose="020B0609070205080204" pitchFamily="49" charset="-128"/>
              </a:rPr>
              <a:t>Shape</a:t>
            </a:r>
          </a:p>
        </p:txBody>
      </p:sp>
      <p:sp>
        <p:nvSpPr>
          <p:cNvPr id="7183" name="Rectangle 14"/>
          <p:cNvSpPr>
            <a:spLocks noChangeArrowheads="1"/>
          </p:cNvSpPr>
          <p:nvPr/>
        </p:nvSpPr>
        <p:spPr bwMode="auto">
          <a:xfrm>
            <a:off x="2298701" y="3425826"/>
            <a:ext cx="974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eaLnBrk="1" hangingPunct="1">
              <a:spcBef>
                <a:spcPct val="0"/>
              </a:spcBef>
              <a:buClrTx/>
              <a:buFontTx/>
              <a:buNone/>
            </a:pPr>
            <a:r>
              <a:rPr lang="en-US" altLang="ja-JP" sz="1800" b="1">
                <a:solidFill>
                  <a:srgbClr val="FFFF99"/>
                </a:solidFill>
                <a:latin typeface="Arial Narrow" panose="020B0606020202030204" pitchFamily="34" charset="0"/>
                <a:ea typeface="MS Gothic" panose="020B0609070205080204" pitchFamily="49" charset="-128"/>
              </a:rPr>
              <a:t>Function</a:t>
            </a:r>
          </a:p>
        </p:txBody>
      </p:sp>
      <p:sp>
        <p:nvSpPr>
          <p:cNvPr id="7184" name="Rectangle 15"/>
          <p:cNvSpPr>
            <a:spLocks noChangeArrowheads="1"/>
          </p:cNvSpPr>
          <p:nvPr/>
        </p:nvSpPr>
        <p:spPr bwMode="auto">
          <a:xfrm>
            <a:off x="2298701" y="1825626"/>
            <a:ext cx="1509713"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eaLnBrk="1" hangingPunct="1">
              <a:spcBef>
                <a:spcPct val="0"/>
              </a:spcBef>
              <a:buClrTx/>
              <a:buFontTx/>
              <a:buNone/>
            </a:pPr>
            <a:r>
              <a:rPr lang="en-US" altLang="ja-JP" sz="1800" b="1">
                <a:solidFill>
                  <a:srgbClr val="FFFF99"/>
                </a:solidFill>
                <a:latin typeface="Arial Narrow" panose="020B0606020202030204" pitchFamily="34" charset="0"/>
                <a:ea typeface="MS Gothic" panose="020B0609070205080204" pitchFamily="49" charset="-128"/>
              </a:rPr>
              <a:t>Psychology</a:t>
            </a:r>
          </a:p>
          <a:p>
            <a:pPr eaLnBrk="1" hangingPunct="1">
              <a:spcBef>
                <a:spcPct val="0"/>
              </a:spcBef>
              <a:buClrTx/>
              <a:buFontTx/>
              <a:buNone/>
            </a:pPr>
            <a:endParaRPr lang="en-US" altLang="ja-JP" sz="1800" b="1">
              <a:solidFill>
                <a:srgbClr val="FFFF99"/>
              </a:solidFill>
              <a:latin typeface="Arial Narrow" panose="020B0606020202030204" pitchFamily="34" charset="0"/>
              <a:ea typeface="MS Gothic" panose="020B0609070205080204" pitchFamily="49" charset="-128"/>
            </a:endParaRPr>
          </a:p>
          <a:p>
            <a:pPr eaLnBrk="1" hangingPunct="1">
              <a:spcBef>
                <a:spcPct val="0"/>
              </a:spcBef>
              <a:buClrTx/>
              <a:buFontTx/>
              <a:buNone/>
            </a:pPr>
            <a:r>
              <a:rPr lang="en-US" altLang="ja-JP" sz="1800" b="1">
                <a:solidFill>
                  <a:srgbClr val="FFFF99"/>
                </a:solidFill>
                <a:latin typeface="Arial Narrow" panose="020B0606020202030204" pitchFamily="34" charset="0"/>
                <a:ea typeface="MS Gothic" panose="020B0609070205080204" pitchFamily="49" charset="-128"/>
              </a:rPr>
              <a:t>Physiology</a:t>
            </a:r>
          </a:p>
          <a:p>
            <a:pPr eaLnBrk="1" hangingPunct="1">
              <a:spcBef>
                <a:spcPct val="0"/>
              </a:spcBef>
              <a:buClrTx/>
              <a:buFontTx/>
              <a:buNone/>
            </a:pPr>
            <a:r>
              <a:rPr lang="en-US" altLang="ja-JP" sz="1800" b="1">
                <a:solidFill>
                  <a:srgbClr val="FFFF99"/>
                </a:solidFill>
                <a:latin typeface="Arial Narrow" panose="020B0606020202030204" pitchFamily="34" charset="0"/>
                <a:ea typeface="MS Gothic" panose="020B0609070205080204" pitchFamily="49" charset="-128"/>
              </a:rPr>
              <a:t>Human senses</a:t>
            </a:r>
          </a:p>
        </p:txBody>
      </p:sp>
      <p:sp>
        <p:nvSpPr>
          <p:cNvPr id="7185" name="Rectangle 16"/>
          <p:cNvSpPr>
            <a:spLocks noChangeArrowheads="1"/>
          </p:cNvSpPr>
          <p:nvPr/>
        </p:nvSpPr>
        <p:spPr bwMode="auto">
          <a:xfrm>
            <a:off x="3206750" y="4800601"/>
            <a:ext cx="2063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spcBef>
                <a:spcPct val="0"/>
              </a:spcBef>
              <a:buClrTx/>
              <a:buFontTx/>
              <a:buNone/>
            </a:pPr>
            <a:r>
              <a:rPr lang="en-US" altLang="ja-JP" sz="1800" b="1" dirty="0">
                <a:solidFill>
                  <a:srgbClr val="002060"/>
                </a:solidFill>
                <a:latin typeface="Arial Narrow" panose="020B0606020202030204" pitchFamily="34" charset="0"/>
                <a:ea typeface="MS Gothic" panose="020B0609070205080204" pitchFamily="49" charset="-128"/>
              </a:rPr>
              <a:t>Body size and shape</a:t>
            </a:r>
          </a:p>
        </p:txBody>
      </p:sp>
      <p:sp>
        <p:nvSpPr>
          <p:cNvPr id="7186" name="Rectangle 17"/>
          <p:cNvSpPr>
            <a:spLocks noChangeArrowheads="1"/>
          </p:cNvSpPr>
          <p:nvPr/>
        </p:nvSpPr>
        <p:spPr bwMode="auto">
          <a:xfrm>
            <a:off x="4692650" y="4038600"/>
            <a:ext cx="21463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spcBef>
                <a:spcPct val="0"/>
              </a:spcBef>
              <a:buClrTx/>
              <a:buFontTx/>
              <a:buNone/>
            </a:pPr>
            <a:r>
              <a:rPr lang="en-US" altLang="ja-JP" sz="1800" b="1">
                <a:solidFill>
                  <a:srgbClr val="002060"/>
                </a:solidFill>
                <a:latin typeface="Arial Narrow" panose="020B0606020202030204" pitchFamily="34" charset="0"/>
                <a:ea typeface="MS Gothic" panose="020B0609070205080204" pitchFamily="49" charset="-128"/>
              </a:rPr>
              <a:t>Human body movements</a:t>
            </a:r>
          </a:p>
        </p:txBody>
      </p:sp>
      <p:sp>
        <p:nvSpPr>
          <p:cNvPr id="7187" name="Rectangle 18"/>
          <p:cNvSpPr>
            <a:spLocks noChangeArrowheads="1"/>
          </p:cNvSpPr>
          <p:nvPr/>
        </p:nvSpPr>
        <p:spPr bwMode="auto">
          <a:xfrm>
            <a:off x="6529388" y="3365500"/>
            <a:ext cx="10271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spcBef>
                <a:spcPct val="0"/>
              </a:spcBef>
              <a:buClrTx/>
              <a:buFontTx/>
              <a:buNone/>
            </a:pPr>
            <a:r>
              <a:rPr lang="en-US" altLang="ja-JP" sz="1800" b="1">
                <a:solidFill>
                  <a:srgbClr val="002060"/>
                </a:solidFill>
                <a:latin typeface="Arial Narrow" panose="020B0606020202030204" pitchFamily="34" charset="0"/>
                <a:ea typeface="MS Gothic" panose="020B0609070205080204" pitchFamily="49" charset="-128"/>
              </a:rPr>
              <a:t>Physical </a:t>
            </a:r>
          </a:p>
          <a:p>
            <a:pPr algn="ctr" eaLnBrk="1" hangingPunct="1">
              <a:spcBef>
                <a:spcPct val="0"/>
              </a:spcBef>
              <a:buClrTx/>
              <a:buFontTx/>
              <a:buNone/>
            </a:pPr>
            <a:r>
              <a:rPr lang="en-US" altLang="ja-JP" sz="1800" b="1">
                <a:solidFill>
                  <a:srgbClr val="002060"/>
                </a:solidFill>
                <a:latin typeface="Arial Narrow" panose="020B0606020202030204" pitchFamily="34" charset="0"/>
                <a:ea typeface="MS Gothic" panose="020B0609070205080204" pitchFamily="49" charset="-128"/>
              </a:rPr>
              <a:t>functions</a:t>
            </a:r>
          </a:p>
        </p:txBody>
      </p:sp>
      <p:sp>
        <p:nvSpPr>
          <p:cNvPr id="7188" name="Rectangle 19"/>
          <p:cNvSpPr>
            <a:spLocks noChangeArrowheads="1"/>
          </p:cNvSpPr>
          <p:nvPr/>
        </p:nvSpPr>
        <p:spPr bwMode="auto">
          <a:xfrm>
            <a:off x="7693026" y="2678113"/>
            <a:ext cx="15097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spcBef>
                <a:spcPct val="0"/>
              </a:spcBef>
              <a:buClrTx/>
              <a:buFontTx/>
              <a:buNone/>
            </a:pPr>
            <a:r>
              <a:rPr lang="en-US" altLang="ja-JP" sz="1800" b="1">
                <a:solidFill>
                  <a:srgbClr val="002060"/>
                </a:solidFill>
                <a:latin typeface="Arial Narrow" panose="020B0606020202030204" pitchFamily="34" charset="0"/>
                <a:ea typeface="MS Gothic" panose="020B0609070205080204" pitchFamily="49" charset="-128"/>
              </a:rPr>
              <a:t>Human senses</a:t>
            </a:r>
          </a:p>
        </p:txBody>
      </p:sp>
      <p:sp>
        <p:nvSpPr>
          <p:cNvPr id="7189" name="Rectangle 20"/>
          <p:cNvSpPr>
            <a:spLocks noChangeArrowheads="1"/>
          </p:cNvSpPr>
          <p:nvPr/>
        </p:nvSpPr>
        <p:spPr bwMode="auto">
          <a:xfrm>
            <a:off x="8839200" y="1733550"/>
            <a:ext cx="1530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spcBef>
                <a:spcPct val="0"/>
              </a:spcBef>
              <a:buClrTx/>
              <a:buFontTx/>
              <a:buNone/>
            </a:pPr>
            <a:r>
              <a:rPr lang="en-US" altLang="ja-JP" sz="1800" b="1">
                <a:solidFill>
                  <a:srgbClr val="002060"/>
                </a:solidFill>
                <a:latin typeface="Arial Narrow" panose="020B0606020202030204" pitchFamily="34" charset="0"/>
                <a:ea typeface="MS Gothic" panose="020B0609070205080204" pitchFamily="49" charset="-128"/>
              </a:rPr>
              <a:t>Behavioral and</a:t>
            </a:r>
          </a:p>
          <a:p>
            <a:pPr algn="ctr" eaLnBrk="1" hangingPunct="1">
              <a:spcBef>
                <a:spcPct val="0"/>
              </a:spcBef>
              <a:buClrTx/>
              <a:buFontTx/>
              <a:buNone/>
            </a:pPr>
            <a:r>
              <a:rPr lang="en-US" altLang="ja-JP" sz="1800" b="1">
                <a:solidFill>
                  <a:srgbClr val="002060"/>
                </a:solidFill>
                <a:latin typeface="Arial Narrow" panose="020B0606020202030204" pitchFamily="34" charset="0"/>
                <a:ea typeface="MS Gothic" panose="020B0609070205080204" pitchFamily="49" charset="-128"/>
              </a:rPr>
              <a:t> cognitive</a:t>
            </a:r>
          </a:p>
        </p:txBody>
      </p:sp>
      <p:sp>
        <p:nvSpPr>
          <p:cNvPr id="7190" name="Text Box 21"/>
          <p:cNvSpPr txBox="1">
            <a:spLocks noChangeArrowheads="1"/>
          </p:cNvSpPr>
          <p:nvPr/>
        </p:nvSpPr>
        <p:spPr bwMode="auto">
          <a:xfrm>
            <a:off x="7334251" y="4770439"/>
            <a:ext cx="24288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eaLnBrk="1" hangingPunct="1">
              <a:spcBef>
                <a:spcPct val="0"/>
              </a:spcBef>
              <a:buClrTx/>
              <a:buFontTx/>
              <a:buNone/>
            </a:pPr>
            <a:r>
              <a:rPr kumimoji="1" lang="en-US" altLang="ja-JP" sz="2000" b="1">
                <a:solidFill>
                  <a:srgbClr val="FFFF99"/>
                </a:solidFill>
                <a:latin typeface="Arial Narrow" panose="020B0606020202030204" pitchFamily="34" charset="0"/>
                <a:ea typeface="MS Gothic" panose="020B0609070205080204" pitchFamily="49" charset="-128"/>
              </a:rPr>
              <a:t>Current target for </a:t>
            </a:r>
          </a:p>
          <a:p>
            <a:pPr eaLnBrk="1" hangingPunct="1">
              <a:spcBef>
                <a:spcPct val="0"/>
              </a:spcBef>
              <a:buClrTx/>
              <a:buFontTx/>
              <a:buNone/>
            </a:pPr>
            <a:r>
              <a:rPr kumimoji="1" lang="en-US" altLang="ja-JP" sz="2000" b="1">
                <a:solidFill>
                  <a:srgbClr val="FFFF99"/>
                </a:solidFill>
                <a:latin typeface="Arial Narrow" panose="020B0606020202030204" pitchFamily="34" charset="0"/>
                <a:ea typeface="MS Gothic" panose="020B0609070205080204" pitchFamily="49" charset="-128"/>
              </a:rPr>
              <a:t>constructing Database</a:t>
            </a:r>
          </a:p>
        </p:txBody>
      </p:sp>
      <p:sp>
        <p:nvSpPr>
          <p:cNvPr id="7191" name="Line 22"/>
          <p:cNvSpPr>
            <a:spLocks noChangeShapeType="1"/>
          </p:cNvSpPr>
          <p:nvPr/>
        </p:nvSpPr>
        <p:spPr bwMode="auto">
          <a:xfrm flipH="1">
            <a:off x="5270500" y="5181600"/>
            <a:ext cx="2063750" cy="228600"/>
          </a:xfrm>
          <a:prstGeom prst="line">
            <a:avLst/>
          </a:prstGeom>
          <a:noFill/>
          <a:ln w="9525">
            <a:solidFill>
              <a:srgbClr val="FFFF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92" name="Line 23"/>
          <p:cNvSpPr>
            <a:spLocks noChangeShapeType="1"/>
          </p:cNvSpPr>
          <p:nvPr/>
        </p:nvSpPr>
        <p:spPr bwMode="auto">
          <a:xfrm flipH="1" flipV="1">
            <a:off x="6591300" y="4876800"/>
            <a:ext cx="742950" cy="304800"/>
          </a:xfrm>
          <a:prstGeom prst="line">
            <a:avLst/>
          </a:prstGeom>
          <a:noFill/>
          <a:ln w="9525">
            <a:solidFill>
              <a:srgbClr val="FFFF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93" name="Line 24"/>
          <p:cNvSpPr>
            <a:spLocks noChangeShapeType="1"/>
          </p:cNvSpPr>
          <p:nvPr/>
        </p:nvSpPr>
        <p:spPr bwMode="auto">
          <a:xfrm flipH="1" flipV="1">
            <a:off x="7169150" y="4267200"/>
            <a:ext cx="165100" cy="914400"/>
          </a:xfrm>
          <a:prstGeom prst="line">
            <a:avLst/>
          </a:prstGeom>
          <a:noFill/>
          <a:ln w="9525">
            <a:solidFill>
              <a:srgbClr val="FFFF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94" name="Text Box 25"/>
          <p:cNvSpPr txBox="1">
            <a:spLocks noChangeArrowheads="1"/>
          </p:cNvSpPr>
          <p:nvPr/>
        </p:nvSpPr>
        <p:spPr bwMode="auto">
          <a:xfrm>
            <a:off x="1924050" y="5808114"/>
            <a:ext cx="3354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50000"/>
              </a:spcBef>
              <a:buClrTx/>
              <a:buFontTx/>
              <a:buNone/>
            </a:pPr>
            <a:r>
              <a:rPr lang="en-US" altLang="th-TH" sz="2400" b="1" dirty="0">
                <a:solidFill>
                  <a:schemeClr val="folHlink"/>
                </a:solidFill>
                <a:latin typeface="Microsoft Sans Serif" panose="020B0604020202020204" pitchFamily="34" charset="0"/>
              </a:rPr>
              <a:t>HQL, Japan</a:t>
            </a:r>
            <a:endParaRPr lang="th-TH" altLang="th-TH" sz="2400" b="1" dirty="0">
              <a:solidFill>
                <a:schemeClr val="folHlink"/>
              </a:solidFill>
              <a:latin typeface="Microsoft Sans Serif" panose="020B0604020202020204" pitchFamily="34" charset="0"/>
            </a:endParaRPr>
          </a:p>
        </p:txBody>
      </p:sp>
    </p:spTree>
    <p:extLst>
      <p:ext uri="{BB962C8B-B14F-4D97-AF65-F5344CB8AC3E}">
        <p14:creationId xmlns:p14="http://schemas.microsoft.com/office/powerpoint/2010/main" val="4227374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a:xfrm>
            <a:off x="1638300" y="152401"/>
            <a:ext cx="8915400" cy="1139825"/>
          </a:xfrm>
        </p:spPr>
        <p:txBody>
          <a:bodyPr/>
          <a:lstStyle/>
          <a:p>
            <a:pPr eaLnBrk="1" hangingPunct="1"/>
            <a:r>
              <a:rPr lang="th-TH" altLang="th-TH" sz="2800" b="1">
                <a:latin typeface="Tahoma" panose="020B0604030504040204" pitchFamily="34" charset="0"/>
                <a:cs typeface="Tahoma" panose="020B0604030504040204" pitchFamily="34" charset="0"/>
              </a:rPr>
              <a:t>ทำไมลักษณะของร่างการจึงต่างกัน</a:t>
            </a:r>
          </a:p>
        </p:txBody>
      </p:sp>
      <p:sp>
        <p:nvSpPr>
          <p:cNvPr id="51202" name="Slide Number Placeholder 4"/>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0"/>
              </a:spcBef>
              <a:buClrTx/>
              <a:buFontTx/>
              <a:buNone/>
            </a:pPr>
            <a:fld id="{7048B59D-FE5C-45B1-A62D-1F3B59BB06AD}" type="slidenum">
              <a:rPr lang="en-US" altLang="th-TH" sz="1800">
                <a:solidFill>
                  <a:schemeClr val="folHlink"/>
                </a:solidFill>
                <a:latin typeface="Tahoma" panose="020B0604030504040204" pitchFamily="34" charset="0"/>
                <a:cs typeface="Tahoma" panose="020B0604030504040204" pitchFamily="34" charset="0"/>
              </a:rPr>
              <a:pPr>
                <a:spcBef>
                  <a:spcPct val="0"/>
                </a:spcBef>
                <a:buClrTx/>
                <a:buFontTx/>
                <a:buNone/>
              </a:pPr>
              <a:t>30</a:t>
            </a:fld>
            <a:endParaRPr lang="th-TH" altLang="th-TH" sz="1800">
              <a:solidFill>
                <a:schemeClr val="folHlink"/>
              </a:solidFill>
              <a:latin typeface="Tahoma" panose="020B0604030504040204" pitchFamily="34" charset="0"/>
              <a:cs typeface="Tahoma" panose="020B0604030504040204" pitchFamily="34" charset="0"/>
            </a:endParaRPr>
          </a:p>
        </p:txBody>
      </p:sp>
      <p:pic>
        <p:nvPicPr>
          <p:cNvPr id="51204" name="Picture 3" descr="40418_w400xh6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0651" y="1524606"/>
            <a:ext cx="2847394" cy="393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2" name="Rectangle 4"/>
          <p:cNvSpPr>
            <a:spLocks noChangeArrowheads="1"/>
          </p:cNvSpPr>
          <p:nvPr/>
        </p:nvSpPr>
        <p:spPr bwMode="auto">
          <a:xfrm>
            <a:off x="1217401" y="5461003"/>
            <a:ext cx="2277675" cy="472181"/>
          </a:xfrm>
          <a:prstGeom prst="rect">
            <a:avLst/>
          </a:prstGeom>
          <a:noFill/>
          <a:ln w="9525" algn="ctr">
            <a:noFill/>
            <a:miter lim="800000"/>
            <a:headEnd/>
            <a:tailEnd/>
          </a:ln>
          <a:effectLst>
            <a:prstShdw prst="shdw17" dist="17961" dir="2700000">
              <a:schemeClr val="accent1">
                <a:gamma/>
                <a:shade val="60000"/>
                <a:invGamma/>
              </a:schemeClr>
            </a:prstShdw>
          </a:effectLst>
        </p:spPr>
        <p:txBody>
          <a:bodyPr wrap="none" anchor="ctr">
            <a:spAutoFit/>
          </a:bodyPr>
          <a:lstStyle/>
          <a:p>
            <a:pPr>
              <a:lnSpc>
                <a:spcPct val="160000"/>
              </a:lnSpc>
              <a:defRPr/>
            </a:pPr>
            <a:r>
              <a:rPr lang="en-US" dirty="0">
                <a:solidFill>
                  <a:srgbClr val="002060"/>
                </a:solidFill>
                <a:latin typeface="Tahoma" pitchFamily="34" charset="0"/>
                <a:cs typeface="Tahoma" pitchFamily="34" charset="0"/>
              </a:rPr>
              <a:t>Luke </a:t>
            </a:r>
            <a:r>
              <a:rPr lang="en-US" dirty="0" err="1">
                <a:solidFill>
                  <a:srgbClr val="002060"/>
                </a:solidFill>
                <a:latin typeface="Tahoma" pitchFamily="34" charset="0"/>
                <a:cs typeface="Tahoma" pitchFamily="34" charset="0"/>
              </a:rPr>
              <a:t>Kibet</a:t>
            </a:r>
            <a:r>
              <a:rPr lang="en-US" dirty="0">
                <a:solidFill>
                  <a:srgbClr val="002060"/>
                </a:solidFill>
                <a:latin typeface="Tahoma" pitchFamily="34" charset="0"/>
                <a:cs typeface="Tahoma" pitchFamily="34" charset="0"/>
              </a:rPr>
              <a:t> of Kenya</a:t>
            </a:r>
            <a:r>
              <a:rPr lang="th-TH" dirty="0">
                <a:solidFill>
                  <a:srgbClr val="002060"/>
                </a:solidFill>
                <a:latin typeface="Tahoma" pitchFamily="34" charset="0"/>
                <a:cs typeface="Tahoma" pitchFamily="34" charset="0"/>
              </a:rPr>
              <a:t> </a:t>
            </a:r>
          </a:p>
        </p:txBody>
      </p:sp>
      <p:pic>
        <p:nvPicPr>
          <p:cNvPr id="51206" name="Picture 5" descr="610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2550" y="1512887"/>
            <a:ext cx="6191250" cy="383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4" name="Rectangle 6"/>
          <p:cNvSpPr>
            <a:spLocks noChangeArrowheads="1"/>
          </p:cNvSpPr>
          <p:nvPr/>
        </p:nvSpPr>
        <p:spPr bwMode="auto">
          <a:xfrm>
            <a:off x="5085334" y="5420865"/>
            <a:ext cx="6026150" cy="641350"/>
          </a:xfrm>
          <a:prstGeom prst="rect">
            <a:avLst/>
          </a:prstGeom>
          <a:noFill/>
          <a:ln w="9525" algn="ctr">
            <a:noFill/>
            <a:miter lim="800000"/>
            <a:headEnd/>
            <a:tailEnd/>
          </a:ln>
          <a:effectLst>
            <a:prstShdw prst="shdw17" dist="17961" dir="2700000">
              <a:schemeClr val="accent1">
                <a:gamma/>
                <a:shade val="60000"/>
                <a:invGamma/>
              </a:schemeClr>
            </a:prstShdw>
          </a:effectLst>
        </p:spPr>
        <p:txBody>
          <a:bodyPr anchor="ctr">
            <a:spAutoFit/>
          </a:bodyPr>
          <a:lstStyle/>
          <a:p>
            <a:pPr>
              <a:defRPr/>
            </a:pPr>
            <a:r>
              <a:rPr lang="en-US" dirty="0">
                <a:solidFill>
                  <a:srgbClr val="002060"/>
                </a:solidFill>
                <a:latin typeface="Tahoma" pitchFamily="34" charset="0"/>
                <a:cs typeface="Tahoma" pitchFamily="34" charset="0"/>
              </a:rPr>
              <a:t>22 Aug 1999</a:t>
            </a:r>
            <a:r>
              <a:rPr lang="th-TH" dirty="0">
                <a:solidFill>
                  <a:srgbClr val="002060"/>
                </a:solidFill>
                <a:latin typeface="Tahoma" pitchFamily="34" charset="0"/>
                <a:cs typeface="Tahoma" pitchFamily="34" charset="0"/>
              </a:rPr>
              <a:t>: </a:t>
            </a:r>
            <a:r>
              <a:rPr lang="en-US" dirty="0">
                <a:solidFill>
                  <a:srgbClr val="002060"/>
                </a:solidFill>
                <a:latin typeface="Tahoma" pitchFamily="34" charset="0"/>
                <a:cs typeface="Tahoma" pitchFamily="34" charset="0"/>
              </a:rPr>
              <a:t>Maurice Greene of the USA runs a time of 9.80sec to win the 100m</a:t>
            </a:r>
            <a:r>
              <a:rPr lang="th-TH" dirty="0">
                <a:solidFill>
                  <a:srgbClr val="002060"/>
                </a:solidFill>
                <a:latin typeface="Tahoma" pitchFamily="34" charset="0"/>
                <a:cs typeface="Tahoma" pitchFamily="34" charset="0"/>
              </a:rPr>
              <a:t> </a:t>
            </a:r>
          </a:p>
        </p:txBody>
      </p:sp>
    </p:spTree>
    <p:extLst>
      <p:ext uri="{BB962C8B-B14F-4D97-AF65-F5344CB8AC3E}">
        <p14:creationId xmlns:p14="http://schemas.microsoft.com/office/powerpoint/2010/main" val="4455396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3"/>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0"/>
              </a:spcBef>
              <a:buClrTx/>
              <a:buFontTx/>
              <a:buNone/>
            </a:pPr>
            <a:fld id="{33270E2A-B854-4A04-94C5-F6FF3DFDA2D8}" type="slidenum">
              <a:rPr lang="en-US" altLang="th-TH" sz="1800">
                <a:solidFill>
                  <a:schemeClr val="folHlink"/>
                </a:solidFill>
                <a:latin typeface="Tahoma" panose="020B0604030504040204" pitchFamily="34" charset="0"/>
                <a:cs typeface="Tahoma" panose="020B0604030504040204" pitchFamily="34" charset="0"/>
              </a:rPr>
              <a:pPr>
                <a:spcBef>
                  <a:spcPct val="0"/>
                </a:spcBef>
                <a:buClrTx/>
                <a:buFontTx/>
                <a:buNone/>
              </a:pPr>
              <a:t>31</a:t>
            </a:fld>
            <a:endParaRPr lang="th-TH" altLang="th-TH" sz="1800">
              <a:solidFill>
                <a:schemeClr val="folHlink"/>
              </a:solidFill>
              <a:latin typeface="Tahoma" panose="020B0604030504040204" pitchFamily="34" charset="0"/>
              <a:cs typeface="Tahoma" panose="020B0604030504040204" pitchFamily="34" charset="0"/>
            </a:endParaRPr>
          </a:p>
        </p:txBody>
      </p:sp>
      <p:pic>
        <p:nvPicPr>
          <p:cNvPr id="52227" name="Picture 2" descr="Swimmer_michael_phel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9758" y="1489838"/>
            <a:ext cx="2687566" cy="376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5" name="Rectangle 3"/>
          <p:cNvSpPr>
            <a:spLocks noChangeArrowheads="1"/>
          </p:cNvSpPr>
          <p:nvPr/>
        </p:nvSpPr>
        <p:spPr bwMode="auto">
          <a:xfrm>
            <a:off x="7432548" y="5596982"/>
            <a:ext cx="3632200" cy="584775"/>
          </a:xfrm>
          <a:prstGeom prst="rect">
            <a:avLst/>
          </a:prstGeom>
          <a:noFill/>
          <a:ln w="9525" algn="ctr">
            <a:noFill/>
            <a:miter lim="800000"/>
            <a:headEnd/>
            <a:tailEnd/>
          </a:ln>
          <a:effectLst>
            <a:prstShdw prst="shdw17" dist="17961" dir="2700000">
              <a:schemeClr val="accent1">
                <a:gamma/>
                <a:shade val="60000"/>
                <a:invGamma/>
              </a:schemeClr>
            </a:prstShdw>
          </a:effectLst>
        </p:spPr>
        <p:txBody>
          <a:bodyPr>
            <a:spAutoFit/>
          </a:bodyPr>
          <a:lstStyle/>
          <a:p>
            <a:pPr algn="ctr">
              <a:defRPr/>
            </a:pPr>
            <a:r>
              <a:rPr lang="en-US" sz="1600" dirty="0">
                <a:solidFill>
                  <a:srgbClr val="002060"/>
                </a:solidFill>
                <a:latin typeface="Tahoma" pitchFamily="34" charset="0"/>
                <a:cs typeface="Tahoma" pitchFamily="34" charset="0"/>
              </a:rPr>
              <a:t>Michael Phelps with Katie Hoff in China in 2007</a:t>
            </a:r>
            <a:endParaRPr lang="th-TH" sz="1600" dirty="0">
              <a:solidFill>
                <a:srgbClr val="002060"/>
              </a:solidFill>
              <a:latin typeface="Tahoma" pitchFamily="34" charset="0"/>
              <a:cs typeface="Tahoma" pitchFamily="34" charset="0"/>
            </a:endParaRPr>
          </a:p>
        </p:txBody>
      </p:sp>
      <p:pic>
        <p:nvPicPr>
          <p:cNvPr id="52229" name="Picture 4" descr="Swimm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4678" y="1556940"/>
            <a:ext cx="2918206" cy="4036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7" name="Rectangle 5"/>
          <p:cNvSpPr>
            <a:spLocks noChangeArrowheads="1"/>
          </p:cNvSpPr>
          <p:nvPr/>
        </p:nvSpPr>
        <p:spPr bwMode="auto">
          <a:xfrm>
            <a:off x="1555750" y="5257801"/>
            <a:ext cx="4540250" cy="1077218"/>
          </a:xfrm>
          <a:prstGeom prst="rect">
            <a:avLst/>
          </a:prstGeom>
          <a:noFill/>
          <a:ln w="9525" algn="ctr">
            <a:noFill/>
            <a:miter lim="800000"/>
            <a:headEnd/>
            <a:tailEnd/>
          </a:ln>
          <a:effectLst>
            <a:prstShdw prst="shdw17" dist="17961" dir="2700000">
              <a:schemeClr val="accent1">
                <a:gamma/>
                <a:shade val="60000"/>
                <a:invGamma/>
              </a:schemeClr>
            </a:prstShdw>
          </a:effectLst>
        </p:spPr>
        <p:txBody>
          <a:bodyPr>
            <a:spAutoFit/>
          </a:bodyPr>
          <a:lstStyle/>
          <a:p>
            <a:pPr>
              <a:defRPr/>
            </a:pPr>
            <a:r>
              <a:rPr lang="en-US" sz="1600" dirty="0">
                <a:solidFill>
                  <a:srgbClr val="002060"/>
                </a:solidFill>
                <a:latin typeface="Tahoma" pitchFamily="34" charset="0"/>
                <a:cs typeface="Tahoma" pitchFamily="34" charset="0"/>
              </a:rPr>
              <a:t> Michal Phelps. Michal Phelps is American great swimmer who shows his talent in the BEIJING 2008 Olympic. </a:t>
            </a:r>
            <a:r>
              <a:rPr lang="en-US" sz="1600" dirty="0" err="1">
                <a:solidFill>
                  <a:srgbClr val="002060"/>
                </a:solidFill>
                <a:latin typeface="Tahoma" pitchFamily="34" charset="0"/>
                <a:cs typeface="Tahoma" pitchFamily="34" charset="0"/>
              </a:rPr>
              <a:t>merican</a:t>
            </a:r>
            <a:r>
              <a:rPr lang="en-US" sz="1600" dirty="0">
                <a:solidFill>
                  <a:srgbClr val="002060"/>
                </a:solidFill>
                <a:latin typeface="Tahoma" pitchFamily="34" charset="0"/>
                <a:cs typeface="Tahoma" pitchFamily="34" charset="0"/>
              </a:rPr>
              <a:t> 8 gold medal winner world's champion</a:t>
            </a:r>
            <a:endParaRPr lang="th-TH" sz="1600" dirty="0">
              <a:solidFill>
                <a:srgbClr val="002060"/>
              </a:solidFill>
              <a:latin typeface="Tahoma" pitchFamily="34" charset="0"/>
              <a:cs typeface="Tahoma" pitchFamily="34" charset="0"/>
            </a:endParaRPr>
          </a:p>
        </p:txBody>
      </p:sp>
      <p:sp>
        <p:nvSpPr>
          <p:cNvPr id="52231" name="Rectangle 6"/>
          <p:cNvSpPr>
            <a:spLocks noChangeArrowheads="1"/>
          </p:cNvSpPr>
          <p:nvPr/>
        </p:nvSpPr>
        <p:spPr bwMode="auto">
          <a:xfrm>
            <a:off x="2076450" y="152400"/>
            <a:ext cx="89154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spcBef>
                <a:spcPct val="0"/>
              </a:spcBef>
              <a:buClrTx/>
              <a:buFontTx/>
              <a:buNone/>
            </a:pPr>
            <a:r>
              <a:rPr lang="th-TH" altLang="th-TH" sz="2800" b="1">
                <a:latin typeface="Tahoma" panose="020B0604030504040204" pitchFamily="34" charset="0"/>
                <a:cs typeface="Tahoma" panose="020B0604030504040204" pitchFamily="34" charset="0"/>
              </a:rPr>
              <a:t>ลักษณะของร่างกายและกล้ามเนื้อที่ต่างกัน</a:t>
            </a:r>
          </a:p>
        </p:txBody>
      </p:sp>
    </p:spTree>
    <p:extLst>
      <p:ext uri="{BB962C8B-B14F-4D97-AF65-F5344CB8AC3E}">
        <p14:creationId xmlns:p14="http://schemas.microsoft.com/office/powerpoint/2010/main" val="39151438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1" name="Picture 2" descr="Img2142382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215" y="1633729"/>
            <a:ext cx="5159375"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59" name="Rectangle 3"/>
          <p:cNvSpPr>
            <a:spLocks noChangeArrowheads="1"/>
          </p:cNvSpPr>
          <p:nvPr/>
        </p:nvSpPr>
        <p:spPr bwMode="auto">
          <a:xfrm>
            <a:off x="623063" y="4862324"/>
            <a:ext cx="5091113" cy="840230"/>
          </a:xfrm>
          <a:prstGeom prst="rect">
            <a:avLst/>
          </a:prstGeom>
          <a:noFill/>
          <a:ln w="9525" algn="ctr">
            <a:noFill/>
            <a:miter lim="800000"/>
            <a:headEnd/>
            <a:tailEnd/>
          </a:ln>
          <a:effectLst>
            <a:prstShdw prst="shdw17" dist="17961" dir="2700000">
              <a:schemeClr val="accent1">
                <a:gamma/>
                <a:shade val="60000"/>
                <a:invGamma/>
              </a:schemeClr>
            </a:prstShdw>
          </a:effectLst>
        </p:spPr>
        <p:txBody>
          <a:bodyPr>
            <a:spAutoFit/>
          </a:bodyPr>
          <a:lstStyle/>
          <a:p>
            <a:pPr>
              <a:lnSpc>
                <a:spcPct val="90000"/>
              </a:lnSpc>
              <a:defRPr/>
            </a:pPr>
            <a:r>
              <a:rPr lang="en-US" dirty="0">
                <a:solidFill>
                  <a:srgbClr val="FF3300"/>
                </a:solidFill>
                <a:latin typeface="Tahoma" pitchFamily="34" charset="0"/>
                <a:cs typeface="Tahoma" pitchFamily="34" charset="0"/>
              </a:rPr>
              <a:t>Wang </a:t>
            </a:r>
            <a:r>
              <a:rPr lang="en-US" dirty="0" err="1">
                <a:solidFill>
                  <a:srgbClr val="FF3300"/>
                </a:solidFill>
                <a:latin typeface="Tahoma" pitchFamily="34" charset="0"/>
                <a:cs typeface="Tahoma" pitchFamily="34" charset="0"/>
              </a:rPr>
              <a:t>Mingjuan</a:t>
            </a:r>
            <a:r>
              <a:rPr lang="en-US" dirty="0">
                <a:solidFill>
                  <a:srgbClr val="FF3300"/>
                </a:solidFill>
                <a:latin typeface="Tahoma" pitchFamily="34" charset="0"/>
                <a:cs typeface="Tahoma" pitchFamily="34" charset="0"/>
              </a:rPr>
              <a:t>, world champion of the women's 48kg women's category at the 2002 and 2003 weightlifting World Championships</a:t>
            </a:r>
            <a:endParaRPr lang="th-TH" dirty="0">
              <a:solidFill>
                <a:srgbClr val="FF3300"/>
              </a:solidFill>
              <a:latin typeface="Tahoma" pitchFamily="34" charset="0"/>
              <a:cs typeface="Tahoma" pitchFamily="34" charset="0"/>
            </a:endParaRPr>
          </a:p>
        </p:txBody>
      </p:sp>
      <p:pic>
        <p:nvPicPr>
          <p:cNvPr id="53253" name="Picture 4" descr="143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5178" y="1633729"/>
            <a:ext cx="5367704"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5" name="Rectangle 7"/>
          <p:cNvSpPr>
            <a:spLocks noChangeArrowheads="1"/>
          </p:cNvSpPr>
          <p:nvPr/>
        </p:nvSpPr>
        <p:spPr bwMode="auto">
          <a:xfrm>
            <a:off x="2058162" y="375567"/>
            <a:ext cx="89154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spcBef>
                <a:spcPct val="0"/>
              </a:spcBef>
              <a:buClrTx/>
              <a:buFontTx/>
              <a:buNone/>
            </a:pPr>
            <a:r>
              <a:rPr lang="th-TH" altLang="th-TH" sz="2800" b="1" dirty="0">
                <a:latin typeface="Tahoma" panose="020B0604030504040204" pitchFamily="34" charset="0"/>
                <a:cs typeface="Tahoma" panose="020B0604030504040204" pitchFamily="34" charset="0"/>
              </a:rPr>
              <a:t>ลักษณะของร่างกายและกล้ามเนื้อที่ต่างกัน</a:t>
            </a:r>
          </a:p>
        </p:txBody>
      </p:sp>
      <p:sp>
        <p:nvSpPr>
          <p:cNvPr id="2" name="Rectangle 1">
            <a:extLst>
              <a:ext uri="{FF2B5EF4-FFF2-40B4-BE49-F238E27FC236}">
                <a16:creationId xmlns:a16="http://schemas.microsoft.com/office/drawing/2014/main" xmlns="" id="{3F9EEE81-E9E9-4037-884D-94AFFABE8B47}"/>
              </a:ext>
            </a:extLst>
          </p:cNvPr>
          <p:cNvSpPr/>
          <p:nvPr/>
        </p:nvSpPr>
        <p:spPr>
          <a:xfrm>
            <a:off x="5855590" y="4959273"/>
            <a:ext cx="5713347" cy="646331"/>
          </a:xfrm>
          <a:prstGeom prst="rect">
            <a:avLst/>
          </a:prstGeom>
        </p:spPr>
        <p:txBody>
          <a:bodyPr wrap="square">
            <a:spAutoFit/>
          </a:bodyPr>
          <a:lstStyle/>
          <a:p>
            <a:r>
              <a:rPr lang="en-US" dirty="0" err="1"/>
              <a:t>Paweena</a:t>
            </a:r>
            <a:r>
              <a:rPr lang="en-US" dirty="0"/>
              <a:t> </a:t>
            </a:r>
            <a:r>
              <a:rPr lang="en-US" dirty="0" err="1"/>
              <a:t>Thongsuk</a:t>
            </a:r>
            <a:r>
              <a:rPr lang="en-US" dirty="0"/>
              <a:t> (Thailand), winning an Olympic gold medal 2006 &amp; setting a world record made her famous</a:t>
            </a:r>
            <a:endParaRPr lang="th-TH" dirty="0"/>
          </a:p>
        </p:txBody>
      </p:sp>
    </p:spTree>
    <p:extLst>
      <p:ext uri="{BB962C8B-B14F-4D97-AF65-F5344CB8AC3E}">
        <p14:creationId xmlns:p14="http://schemas.microsoft.com/office/powerpoint/2010/main" val="32998979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3"/>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0"/>
              </a:spcBef>
              <a:buClrTx/>
              <a:buFontTx/>
              <a:buNone/>
            </a:pPr>
            <a:fld id="{53F03CAB-4B09-4914-BEE7-1C81E462E9B9}" type="slidenum">
              <a:rPr lang="en-US" altLang="th-TH" sz="1800">
                <a:solidFill>
                  <a:schemeClr val="folHlink"/>
                </a:solidFill>
                <a:latin typeface="Tahoma" panose="020B0604030504040204" pitchFamily="34" charset="0"/>
                <a:cs typeface="Tahoma" panose="020B0604030504040204" pitchFamily="34" charset="0"/>
              </a:rPr>
              <a:pPr>
                <a:spcBef>
                  <a:spcPct val="0"/>
                </a:spcBef>
                <a:buClrTx/>
                <a:buFontTx/>
                <a:buNone/>
              </a:pPr>
              <a:t>33</a:t>
            </a:fld>
            <a:endParaRPr lang="th-TH" altLang="th-TH" sz="1800">
              <a:solidFill>
                <a:schemeClr val="folHlink"/>
              </a:solidFill>
              <a:latin typeface="Tahoma" panose="020B0604030504040204" pitchFamily="34" charset="0"/>
              <a:cs typeface="Tahoma" panose="020B0604030504040204" pitchFamily="34" charset="0"/>
            </a:endParaRPr>
          </a:p>
        </p:txBody>
      </p:sp>
      <p:pic>
        <p:nvPicPr>
          <p:cNvPr id="54275" name="Picture 2" descr="tour2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3173" y="1554982"/>
            <a:ext cx="6547675" cy="374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Rectangle 3"/>
          <p:cNvSpPr>
            <a:spLocks noChangeArrowheads="1"/>
          </p:cNvSpPr>
          <p:nvPr/>
        </p:nvSpPr>
        <p:spPr bwMode="auto">
          <a:xfrm>
            <a:off x="1560513" y="415927"/>
            <a:ext cx="86677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spcBef>
                <a:spcPct val="0"/>
              </a:spcBef>
              <a:buClrTx/>
              <a:buFontTx/>
              <a:buNone/>
            </a:pPr>
            <a:r>
              <a:rPr lang="th-TH" altLang="th-TH" sz="2800" b="1" dirty="0">
                <a:latin typeface="Tahoma" panose="020B0604030504040204" pitchFamily="34" charset="0"/>
                <a:ea typeface="Arial Unicode MS" pitchFamily="34" charset="-128"/>
                <a:cs typeface="Tahoma" panose="020B0604030504040204" pitchFamily="34" charset="0"/>
              </a:rPr>
              <a:t>พัฒนาการของกล้ามเนื้อและความแข็งแรง</a:t>
            </a:r>
            <a:br>
              <a:rPr lang="th-TH" altLang="th-TH" sz="2800" b="1" dirty="0">
                <a:latin typeface="Tahoma" panose="020B0604030504040204" pitchFamily="34" charset="0"/>
                <a:ea typeface="Arial Unicode MS" pitchFamily="34" charset="-128"/>
                <a:cs typeface="Tahoma" panose="020B0604030504040204" pitchFamily="34" charset="0"/>
              </a:rPr>
            </a:br>
            <a:r>
              <a:rPr lang="th-TH" altLang="th-TH" sz="2800" b="1" dirty="0">
                <a:latin typeface="Tahoma" panose="020B0604030504040204" pitchFamily="34" charset="0"/>
                <a:ea typeface="Arial Unicode MS" pitchFamily="34" charset="-128"/>
                <a:cs typeface="Tahoma" panose="020B0604030504040204" pitchFamily="34" charset="0"/>
              </a:rPr>
              <a:t>(การพัฒนาจากเด็ก)</a:t>
            </a:r>
          </a:p>
        </p:txBody>
      </p:sp>
      <p:sp>
        <p:nvSpPr>
          <p:cNvPr id="122884" name="Rectangle 4"/>
          <p:cNvSpPr>
            <a:spLocks noChangeArrowheads="1"/>
          </p:cNvSpPr>
          <p:nvPr/>
        </p:nvSpPr>
        <p:spPr bwMode="auto">
          <a:xfrm>
            <a:off x="2137855" y="5156713"/>
            <a:ext cx="7719377" cy="514308"/>
          </a:xfrm>
          <a:prstGeom prst="rect">
            <a:avLst/>
          </a:prstGeom>
          <a:noFill/>
          <a:ln w="9525" algn="ctr">
            <a:noFill/>
            <a:miter lim="800000"/>
            <a:headEnd/>
            <a:tailEnd/>
          </a:ln>
          <a:effectLst>
            <a:prstShdw prst="shdw17" dist="17961" dir="2700000">
              <a:schemeClr val="accent1">
                <a:gamma/>
                <a:shade val="60000"/>
                <a:invGamma/>
              </a:schemeClr>
            </a:prstShdw>
          </a:effectLst>
        </p:spPr>
        <p:txBody>
          <a:bodyPr wrap="square" anchor="ctr">
            <a:spAutoFit/>
          </a:bodyPr>
          <a:lstStyle/>
          <a:p>
            <a:pPr algn="ctr">
              <a:lnSpc>
                <a:spcPct val="160000"/>
              </a:lnSpc>
              <a:defRPr/>
            </a:pPr>
            <a:r>
              <a:rPr lang="th-TH" sz="2000" b="1" dirty="0">
                <a:solidFill>
                  <a:srgbClr val="002060"/>
                </a:solidFill>
                <a:latin typeface="Tahoma" pitchFamily="34" charset="0"/>
                <a:cs typeface="Tahoma" pitchFamily="34" charset="0"/>
              </a:rPr>
              <a:t>อายุ </a:t>
            </a:r>
            <a:r>
              <a:rPr lang="en-US" sz="2000" b="1" dirty="0">
                <a:solidFill>
                  <a:srgbClr val="002060"/>
                </a:solidFill>
                <a:latin typeface="Tahoma" pitchFamily="34" charset="0"/>
                <a:cs typeface="Tahoma" pitchFamily="34" charset="0"/>
              </a:rPr>
              <a:t>12</a:t>
            </a:r>
            <a:r>
              <a:rPr lang="th-TH" sz="2000" b="1" dirty="0">
                <a:solidFill>
                  <a:srgbClr val="002060"/>
                </a:solidFill>
                <a:latin typeface="Tahoma" pitchFamily="34" charset="0"/>
                <a:cs typeface="Tahoma" pitchFamily="34" charset="0"/>
              </a:rPr>
              <a:t> ปี (คนทางซ้ายมือ) หลานของชอร</a:t>
            </a:r>
            <a:r>
              <a:rPr lang="th-TH" sz="2000" b="1" dirty="0" err="1">
                <a:solidFill>
                  <a:srgbClr val="002060"/>
                </a:solidFill>
                <a:latin typeface="Tahoma" pitchFamily="34" charset="0"/>
                <a:cs typeface="Tahoma" pitchFamily="34" charset="0"/>
              </a:rPr>
              <a:t>์น</a:t>
            </a:r>
            <a:r>
              <a:rPr lang="en-US" sz="2000" b="1" dirty="0">
                <a:solidFill>
                  <a:srgbClr val="002060"/>
                </a:solidFill>
                <a:latin typeface="Tahoma" pitchFamily="34" charset="0"/>
                <a:cs typeface="Tahoma" pitchFamily="34" charset="0"/>
              </a:rPr>
              <a:t>  </a:t>
            </a:r>
            <a:r>
              <a:rPr lang="th-TH" sz="2000" b="1" dirty="0" err="1">
                <a:solidFill>
                  <a:srgbClr val="002060"/>
                </a:solidFill>
                <a:latin typeface="Tahoma" pitchFamily="34" charset="0"/>
                <a:cs typeface="Tahoma" pitchFamily="34" charset="0"/>
              </a:rPr>
              <a:t>เรย์</a:t>
            </a:r>
            <a:r>
              <a:rPr lang="th-TH" sz="2000" b="1" dirty="0">
                <a:solidFill>
                  <a:srgbClr val="002060"/>
                </a:solidFill>
                <a:latin typeface="Tahoma" pitchFamily="34" charset="0"/>
                <a:cs typeface="Tahoma" pitchFamily="34" charset="0"/>
              </a:rPr>
              <a:t> (คนขวา)</a:t>
            </a:r>
            <a:endParaRPr lang="en-US" sz="2000" b="1" dirty="0">
              <a:solidFill>
                <a:srgbClr val="002060"/>
              </a:solidFill>
              <a:latin typeface="Tahoma" pitchFamily="34" charset="0"/>
              <a:cs typeface="Tahoma" pitchFamily="34" charset="0"/>
            </a:endParaRPr>
          </a:p>
        </p:txBody>
      </p:sp>
      <p:sp>
        <p:nvSpPr>
          <p:cNvPr id="122885" name="Text Box 5"/>
          <p:cNvSpPr txBox="1">
            <a:spLocks noChangeArrowheads="1"/>
          </p:cNvSpPr>
          <p:nvPr/>
        </p:nvSpPr>
        <p:spPr bwMode="auto">
          <a:xfrm>
            <a:off x="4318000" y="5434248"/>
            <a:ext cx="4292600" cy="579437"/>
          </a:xfrm>
          <a:prstGeom prst="rect">
            <a:avLst/>
          </a:prstGeom>
          <a:noFill/>
          <a:ln w="9525" algn="ctr">
            <a:noFill/>
            <a:miter lim="800000"/>
            <a:headEnd/>
            <a:tailEnd/>
          </a:ln>
          <a:effectLst>
            <a:prstShdw prst="shdw17" dist="17961" dir="2700000">
              <a:schemeClr val="accent1">
                <a:gamma/>
                <a:shade val="60000"/>
                <a:invGamma/>
              </a:schemeClr>
            </a:prstShdw>
          </a:effectLst>
        </p:spPr>
        <p:txBody>
          <a:bodyPr>
            <a:spAutoFit/>
          </a:bodyPr>
          <a:lstStyle/>
          <a:p>
            <a:pPr>
              <a:lnSpc>
                <a:spcPct val="160000"/>
              </a:lnSpc>
              <a:spcBef>
                <a:spcPct val="50000"/>
              </a:spcBef>
              <a:defRPr/>
            </a:pPr>
            <a:r>
              <a:rPr lang="th-TH" sz="2000" dirty="0">
                <a:solidFill>
                  <a:srgbClr val="66CCFF"/>
                </a:solidFill>
                <a:latin typeface="Tahoma" pitchFamily="34" charset="0"/>
                <a:cs typeface="Tahoma" pitchFamily="34" charset="0"/>
              </a:rPr>
              <a:t>อ้างอิง</a:t>
            </a:r>
            <a:r>
              <a:rPr lang="en-US" sz="2000" dirty="0">
                <a:solidFill>
                  <a:srgbClr val="66CCFF"/>
                </a:solidFill>
                <a:latin typeface="Tahoma" pitchFamily="34" charset="0"/>
                <a:cs typeface="Tahoma" pitchFamily="34" charset="0"/>
              </a:rPr>
              <a:t>: www.tuvayanon.net</a:t>
            </a:r>
            <a:endParaRPr lang="th-TH" sz="2000" dirty="0">
              <a:solidFill>
                <a:srgbClr val="66CCFF"/>
              </a:solidFill>
              <a:latin typeface="Tahoma" pitchFamily="34" charset="0"/>
              <a:cs typeface="Tahoma" pitchFamily="34" charset="0"/>
            </a:endParaRPr>
          </a:p>
        </p:txBody>
      </p:sp>
    </p:spTree>
    <p:extLst>
      <p:ext uri="{BB962C8B-B14F-4D97-AF65-F5344CB8AC3E}">
        <p14:creationId xmlns:p14="http://schemas.microsoft.com/office/powerpoint/2010/main" val="8708798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3"/>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0"/>
              </a:spcBef>
              <a:buClrTx/>
              <a:buFontTx/>
              <a:buNone/>
            </a:pPr>
            <a:fld id="{4B65F0DD-2685-430C-B2CA-34D29AA4B505}" type="slidenum">
              <a:rPr lang="en-US" altLang="th-TH" sz="1800">
                <a:solidFill>
                  <a:schemeClr val="folHlink"/>
                </a:solidFill>
                <a:latin typeface="Tahoma" panose="020B0604030504040204" pitchFamily="34" charset="0"/>
                <a:cs typeface="Tahoma" panose="020B0604030504040204" pitchFamily="34" charset="0"/>
              </a:rPr>
              <a:pPr>
                <a:spcBef>
                  <a:spcPct val="0"/>
                </a:spcBef>
                <a:buClrTx/>
                <a:buFontTx/>
                <a:buNone/>
              </a:pPr>
              <a:t>34</a:t>
            </a:fld>
            <a:endParaRPr lang="th-TH" altLang="th-TH" sz="1800">
              <a:solidFill>
                <a:schemeClr val="folHlink"/>
              </a:solidFill>
              <a:latin typeface="Tahoma" panose="020B0604030504040204" pitchFamily="34" charset="0"/>
              <a:cs typeface="Tahoma" panose="020B0604030504040204" pitchFamily="34" charset="0"/>
            </a:endParaRPr>
          </a:p>
        </p:txBody>
      </p:sp>
      <p:pic>
        <p:nvPicPr>
          <p:cNvPr id="55299" name="Picture 2" descr="tour2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2707" y="1543029"/>
            <a:ext cx="1827212"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3" descr="tour2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2083" y="1377865"/>
            <a:ext cx="2120118" cy="413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Rectangle 4"/>
          <p:cNvSpPr>
            <a:spLocks noChangeArrowheads="1"/>
          </p:cNvSpPr>
          <p:nvPr/>
        </p:nvSpPr>
        <p:spPr bwMode="auto">
          <a:xfrm>
            <a:off x="709476" y="319902"/>
            <a:ext cx="86677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spcBef>
                <a:spcPct val="0"/>
              </a:spcBef>
              <a:buClrTx/>
              <a:buFontTx/>
              <a:buNone/>
            </a:pPr>
            <a:r>
              <a:rPr lang="th-TH" altLang="th-TH" sz="2800" b="1" dirty="0">
                <a:latin typeface="Tahoma" panose="020B0604030504040204" pitchFamily="34" charset="0"/>
                <a:ea typeface="Arial Unicode MS" pitchFamily="34" charset="-128"/>
                <a:cs typeface="Tahoma" panose="020B0604030504040204" pitchFamily="34" charset="0"/>
              </a:rPr>
              <a:t>พัฒนาการของกล้ามเนื้อและความแข็งแรง</a:t>
            </a:r>
            <a:br>
              <a:rPr lang="th-TH" altLang="th-TH" sz="2800" b="1" dirty="0">
                <a:latin typeface="Tahoma" panose="020B0604030504040204" pitchFamily="34" charset="0"/>
                <a:ea typeface="Arial Unicode MS" pitchFamily="34" charset="-128"/>
                <a:cs typeface="Tahoma" panose="020B0604030504040204" pitchFamily="34" charset="0"/>
              </a:rPr>
            </a:br>
            <a:r>
              <a:rPr lang="th-TH" altLang="th-TH" sz="2800" b="1" dirty="0">
                <a:latin typeface="Tahoma" panose="020B0604030504040204" pitchFamily="34" charset="0"/>
                <a:ea typeface="Arial Unicode MS" pitchFamily="34" charset="-128"/>
                <a:cs typeface="Tahoma" panose="020B0604030504040204" pitchFamily="34" charset="0"/>
              </a:rPr>
              <a:t>(การพัฒนาจากเด็ก)</a:t>
            </a:r>
          </a:p>
        </p:txBody>
      </p:sp>
      <p:sp>
        <p:nvSpPr>
          <p:cNvPr id="123909" name="Rectangle 5"/>
          <p:cNvSpPr>
            <a:spLocks noChangeArrowheads="1"/>
          </p:cNvSpPr>
          <p:nvPr/>
        </p:nvSpPr>
        <p:spPr bwMode="auto">
          <a:xfrm>
            <a:off x="1517116" y="5832475"/>
            <a:ext cx="2977097" cy="514308"/>
          </a:xfrm>
          <a:prstGeom prst="rect">
            <a:avLst/>
          </a:prstGeom>
          <a:noFill/>
          <a:ln w="9525" algn="ctr">
            <a:noFill/>
            <a:miter lim="800000"/>
            <a:headEnd/>
            <a:tailEnd/>
          </a:ln>
          <a:effectLst>
            <a:prstShdw prst="shdw17" dist="17961" dir="2700000">
              <a:schemeClr val="accent1">
                <a:gamma/>
                <a:shade val="60000"/>
                <a:invGamma/>
              </a:schemeClr>
            </a:prstShdw>
          </a:effectLst>
        </p:spPr>
        <p:txBody>
          <a:bodyPr wrap="none" anchor="ctr">
            <a:spAutoFit/>
          </a:bodyPr>
          <a:lstStyle/>
          <a:p>
            <a:pPr>
              <a:lnSpc>
                <a:spcPct val="160000"/>
              </a:lnSpc>
              <a:defRPr/>
            </a:pPr>
            <a:r>
              <a:rPr lang="th-TH" sz="2000" b="1" dirty="0">
                <a:solidFill>
                  <a:srgbClr val="002060"/>
                </a:solidFill>
                <a:latin typeface="Tahoma" pitchFamily="34" charset="0"/>
                <a:cs typeface="Tahoma" pitchFamily="34" charset="0"/>
              </a:rPr>
              <a:t>ลี เพรี</a:t>
            </a:r>
            <a:r>
              <a:rPr lang="th-TH" sz="2000" b="1" dirty="0" err="1">
                <a:solidFill>
                  <a:srgbClr val="002060"/>
                </a:solidFill>
                <a:latin typeface="Tahoma" pitchFamily="34" charset="0"/>
                <a:cs typeface="Tahoma" pitchFamily="34" charset="0"/>
              </a:rPr>
              <a:t>ยส</a:t>
            </a:r>
            <a:r>
              <a:rPr lang="th-TH" sz="2000" b="1" dirty="0">
                <a:solidFill>
                  <a:srgbClr val="002060"/>
                </a:solidFill>
                <a:latin typeface="Tahoma" pitchFamily="34" charset="0"/>
                <a:cs typeface="Tahoma" pitchFamily="34" charset="0"/>
              </a:rPr>
              <a:t> ตอนอายุ </a:t>
            </a:r>
            <a:r>
              <a:rPr lang="en-US" sz="2000" b="1" dirty="0">
                <a:solidFill>
                  <a:srgbClr val="002060"/>
                </a:solidFill>
                <a:latin typeface="Tahoma" pitchFamily="34" charset="0"/>
                <a:cs typeface="Tahoma" pitchFamily="34" charset="0"/>
              </a:rPr>
              <a:t>13</a:t>
            </a:r>
            <a:r>
              <a:rPr lang="th-TH" sz="2000" b="1" dirty="0">
                <a:solidFill>
                  <a:srgbClr val="002060"/>
                </a:solidFill>
                <a:latin typeface="Tahoma" pitchFamily="34" charset="0"/>
                <a:cs typeface="Tahoma" pitchFamily="34" charset="0"/>
              </a:rPr>
              <a:t> ปี</a:t>
            </a:r>
            <a:r>
              <a:rPr lang="th-TH" sz="2000" dirty="0">
                <a:solidFill>
                  <a:srgbClr val="002060"/>
                </a:solidFill>
                <a:latin typeface="Tahoma" pitchFamily="34" charset="0"/>
                <a:cs typeface="Tahoma" pitchFamily="34" charset="0"/>
              </a:rPr>
              <a:t> </a:t>
            </a:r>
          </a:p>
        </p:txBody>
      </p:sp>
      <p:sp>
        <p:nvSpPr>
          <p:cNvPr id="123910" name="Rectangle 6"/>
          <p:cNvSpPr>
            <a:spLocks noChangeArrowheads="1"/>
          </p:cNvSpPr>
          <p:nvPr/>
        </p:nvSpPr>
        <p:spPr bwMode="auto">
          <a:xfrm>
            <a:off x="7862083" y="5640607"/>
            <a:ext cx="2977097" cy="514308"/>
          </a:xfrm>
          <a:prstGeom prst="rect">
            <a:avLst/>
          </a:prstGeom>
          <a:noFill/>
          <a:ln w="9525" algn="ctr">
            <a:noFill/>
            <a:miter lim="800000"/>
            <a:headEnd/>
            <a:tailEnd/>
          </a:ln>
          <a:effectLst>
            <a:prstShdw prst="shdw17" dist="17961" dir="2700000">
              <a:schemeClr val="accent1">
                <a:gamma/>
                <a:shade val="60000"/>
                <a:invGamma/>
              </a:schemeClr>
            </a:prstShdw>
          </a:effectLst>
        </p:spPr>
        <p:txBody>
          <a:bodyPr wrap="none" anchor="ctr">
            <a:spAutoFit/>
          </a:bodyPr>
          <a:lstStyle/>
          <a:p>
            <a:pPr>
              <a:lnSpc>
                <a:spcPct val="160000"/>
              </a:lnSpc>
              <a:defRPr/>
            </a:pPr>
            <a:r>
              <a:rPr lang="th-TH" sz="2000" b="1" dirty="0">
                <a:solidFill>
                  <a:srgbClr val="002060"/>
                </a:solidFill>
                <a:latin typeface="Tahoma" pitchFamily="34" charset="0"/>
                <a:cs typeface="Tahoma" pitchFamily="34" charset="0"/>
              </a:rPr>
              <a:t>ลี เพรี</a:t>
            </a:r>
            <a:r>
              <a:rPr lang="th-TH" sz="2000" b="1" dirty="0" err="1">
                <a:solidFill>
                  <a:srgbClr val="002060"/>
                </a:solidFill>
                <a:latin typeface="Tahoma" pitchFamily="34" charset="0"/>
                <a:cs typeface="Tahoma" pitchFamily="34" charset="0"/>
              </a:rPr>
              <a:t>ยส</a:t>
            </a:r>
            <a:r>
              <a:rPr lang="th-TH" sz="2000" b="1" dirty="0">
                <a:solidFill>
                  <a:srgbClr val="002060"/>
                </a:solidFill>
                <a:latin typeface="Tahoma" pitchFamily="34" charset="0"/>
                <a:cs typeface="Tahoma" pitchFamily="34" charset="0"/>
              </a:rPr>
              <a:t> ตอนอายุ 22 ปี</a:t>
            </a:r>
            <a:r>
              <a:rPr lang="th-TH" sz="2000" dirty="0">
                <a:solidFill>
                  <a:srgbClr val="002060"/>
                </a:solidFill>
                <a:latin typeface="Tahoma" pitchFamily="34" charset="0"/>
                <a:cs typeface="Tahoma" pitchFamily="34" charset="0"/>
              </a:rPr>
              <a:t> </a:t>
            </a:r>
          </a:p>
        </p:txBody>
      </p:sp>
      <p:sp>
        <p:nvSpPr>
          <p:cNvPr id="123911" name="Text Box 7"/>
          <p:cNvSpPr txBox="1">
            <a:spLocks noChangeArrowheads="1"/>
          </p:cNvSpPr>
          <p:nvPr/>
        </p:nvSpPr>
        <p:spPr bwMode="auto">
          <a:xfrm>
            <a:off x="7697787" y="5953479"/>
            <a:ext cx="4292600" cy="429926"/>
          </a:xfrm>
          <a:prstGeom prst="rect">
            <a:avLst/>
          </a:prstGeom>
          <a:noFill/>
          <a:ln w="9525" algn="ctr">
            <a:noFill/>
            <a:miter lim="800000"/>
            <a:headEnd/>
            <a:tailEnd/>
          </a:ln>
          <a:effectLst>
            <a:prstShdw prst="shdw17" dist="17961" dir="2700000">
              <a:schemeClr val="accent1">
                <a:gamma/>
                <a:shade val="60000"/>
                <a:invGamma/>
              </a:schemeClr>
            </a:prstShdw>
          </a:effectLst>
        </p:spPr>
        <p:txBody>
          <a:bodyPr>
            <a:spAutoFit/>
          </a:bodyPr>
          <a:lstStyle/>
          <a:p>
            <a:pPr>
              <a:lnSpc>
                <a:spcPct val="160000"/>
              </a:lnSpc>
              <a:spcBef>
                <a:spcPct val="50000"/>
              </a:spcBef>
              <a:defRPr/>
            </a:pPr>
            <a:r>
              <a:rPr lang="th-TH" sz="1600" dirty="0">
                <a:solidFill>
                  <a:srgbClr val="002060"/>
                </a:solidFill>
                <a:latin typeface="Tahoma" pitchFamily="34" charset="0"/>
                <a:cs typeface="Tahoma" pitchFamily="34" charset="0"/>
              </a:rPr>
              <a:t>อ้างอิง</a:t>
            </a:r>
            <a:r>
              <a:rPr lang="en-US" sz="1600" dirty="0">
                <a:solidFill>
                  <a:srgbClr val="002060"/>
                </a:solidFill>
                <a:latin typeface="Tahoma" pitchFamily="34" charset="0"/>
                <a:cs typeface="Tahoma" pitchFamily="34" charset="0"/>
              </a:rPr>
              <a:t>: www.tuvayanon.net</a:t>
            </a:r>
            <a:endParaRPr lang="th-TH" sz="1600" dirty="0">
              <a:solidFill>
                <a:srgbClr val="002060"/>
              </a:solidFill>
              <a:latin typeface="Tahoma" pitchFamily="34" charset="0"/>
              <a:cs typeface="Tahoma" pitchFamily="34" charset="0"/>
            </a:endParaRPr>
          </a:p>
        </p:txBody>
      </p:sp>
    </p:spTree>
    <p:extLst>
      <p:ext uri="{BB962C8B-B14F-4D97-AF65-F5344CB8AC3E}">
        <p14:creationId xmlns:p14="http://schemas.microsoft.com/office/powerpoint/2010/main" val="21476465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3"/>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0"/>
              </a:spcBef>
              <a:buClrTx/>
              <a:buFontTx/>
              <a:buNone/>
            </a:pPr>
            <a:fld id="{4751DCD3-20B8-4074-B8BB-8FB1F045286A}" type="slidenum">
              <a:rPr lang="en-US" altLang="th-TH" sz="1800">
                <a:solidFill>
                  <a:schemeClr val="folHlink"/>
                </a:solidFill>
                <a:latin typeface="Tahoma" panose="020B0604030504040204" pitchFamily="34" charset="0"/>
                <a:cs typeface="Tahoma" panose="020B0604030504040204" pitchFamily="34" charset="0"/>
              </a:rPr>
              <a:pPr>
                <a:spcBef>
                  <a:spcPct val="0"/>
                </a:spcBef>
                <a:buClrTx/>
                <a:buFontTx/>
                <a:buNone/>
              </a:pPr>
              <a:t>35</a:t>
            </a:fld>
            <a:endParaRPr lang="th-TH" altLang="th-TH" sz="1800">
              <a:solidFill>
                <a:schemeClr val="folHlink"/>
              </a:solidFill>
              <a:latin typeface="Tahoma" panose="020B0604030504040204" pitchFamily="34" charset="0"/>
              <a:cs typeface="Tahoma" panose="020B0604030504040204" pitchFamily="34" charset="0"/>
            </a:endParaRPr>
          </a:p>
        </p:txBody>
      </p:sp>
      <p:pic>
        <p:nvPicPr>
          <p:cNvPr id="56323" name="Picture 2" descr="tour2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510" y="1511668"/>
            <a:ext cx="3526426" cy="466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1" name="Rectangle 3"/>
          <p:cNvSpPr>
            <a:spLocks noChangeArrowheads="1"/>
          </p:cNvSpPr>
          <p:nvPr/>
        </p:nvSpPr>
        <p:spPr bwMode="auto">
          <a:xfrm>
            <a:off x="5826252" y="1690770"/>
            <a:ext cx="7016750" cy="931089"/>
          </a:xfrm>
          <a:prstGeom prst="rect">
            <a:avLst/>
          </a:prstGeom>
          <a:noFill/>
          <a:ln w="9525" algn="ctr">
            <a:noFill/>
            <a:miter lim="800000"/>
            <a:headEnd/>
            <a:tailEnd/>
          </a:ln>
          <a:effectLst>
            <a:prstShdw prst="shdw17" dist="17961" dir="2700000">
              <a:schemeClr val="accent1">
                <a:gamma/>
                <a:shade val="60000"/>
                <a:invGamma/>
              </a:schemeClr>
            </a:prstShdw>
          </a:effectLst>
        </p:spPr>
        <p:txBody>
          <a:bodyPr lIns="18000" rIns="18000" anchor="ctr">
            <a:spAutoFit/>
          </a:bodyPr>
          <a:lstStyle/>
          <a:p>
            <a:pPr>
              <a:lnSpc>
                <a:spcPct val="120000"/>
              </a:lnSpc>
              <a:defRPr/>
            </a:pPr>
            <a:r>
              <a:rPr lang="th-TH" sz="2400" b="1" dirty="0">
                <a:solidFill>
                  <a:srgbClr val="33CC33"/>
                </a:solidFill>
                <a:latin typeface="Tahoma" pitchFamily="34" charset="0"/>
                <a:cs typeface="Tahoma" pitchFamily="34" charset="0"/>
              </a:rPr>
              <a:t>ลู</a:t>
            </a:r>
            <a:r>
              <a:rPr lang="en-US" sz="2400" b="1" dirty="0">
                <a:solidFill>
                  <a:srgbClr val="33CC33"/>
                </a:solidFill>
                <a:latin typeface="Tahoma" pitchFamily="34" charset="0"/>
                <a:cs typeface="Tahoma" pitchFamily="34" charset="0"/>
              </a:rPr>
              <a:t>   </a:t>
            </a:r>
            <a:r>
              <a:rPr lang="th-TH" sz="2400" b="1" dirty="0" err="1">
                <a:solidFill>
                  <a:srgbClr val="33CC33"/>
                </a:solidFill>
                <a:latin typeface="Tahoma" pitchFamily="34" charset="0"/>
                <a:cs typeface="Tahoma" pitchFamily="34" charset="0"/>
              </a:rPr>
              <a:t>เฟอ</a:t>
            </a:r>
            <a:r>
              <a:rPr lang="th-TH" sz="2400" b="1" dirty="0">
                <a:solidFill>
                  <a:srgbClr val="33CC33"/>
                </a:solidFill>
                <a:latin typeface="Tahoma" pitchFamily="34" charset="0"/>
                <a:cs typeface="Tahoma" pitchFamily="34" charset="0"/>
              </a:rPr>
              <a:t>ริกโน</a:t>
            </a:r>
            <a:r>
              <a:rPr lang="th-TH" sz="2400" dirty="0">
                <a:solidFill>
                  <a:srgbClr val="66CCFF"/>
                </a:solidFill>
                <a:latin typeface="Tahoma" pitchFamily="34" charset="0"/>
                <a:cs typeface="Tahoma" pitchFamily="34" charset="0"/>
              </a:rPr>
              <a:t>  </a:t>
            </a:r>
          </a:p>
          <a:p>
            <a:pPr>
              <a:lnSpc>
                <a:spcPct val="120000"/>
              </a:lnSpc>
              <a:defRPr/>
            </a:pPr>
            <a:r>
              <a:rPr lang="th-TH" sz="2400" dirty="0">
                <a:solidFill>
                  <a:srgbClr val="66CCFF"/>
                </a:solidFill>
                <a:latin typeface="Tahoma" pitchFamily="34" charset="0"/>
                <a:cs typeface="Tahoma" pitchFamily="34" charset="0"/>
              </a:rPr>
              <a:t>ผู้จัดการบริษัทเอกชน อายุ </a:t>
            </a:r>
            <a:r>
              <a:rPr lang="en-US" sz="2400" dirty="0">
                <a:solidFill>
                  <a:srgbClr val="66CCFF"/>
                </a:solidFill>
                <a:latin typeface="Tahoma" pitchFamily="34" charset="0"/>
                <a:cs typeface="Tahoma" pitchFamily="34" charset="0"/>
              </a:rPr>
              <a:t>49 </a:t>
            </a:r>
            <a:r>
              <a:rPr lang="th-TH" sz="2400" dirty="0">
                <a:solidFill>
                  <a:srgbClr val="66CCFF"/>
                </a:solidFill>
                <a:latin typeface="Tahoma" pitchFamily="34" charset="0"/>
                <a:cs typeface="Tahoma" pitchFamily="34" charset="0"/>
              </a:rPr>
              <a:t>ปี</a:t>
            </a:r>
          </a:p>
        </p:txBody>
      </p:sp>
      <p:sp>
        <p:nvSpPr>
          <p:cNvPr id="56325" name="Rectangle 4"/>
          <p:cNvSpPr>
            <a:spLocks noChangeArrowheads="1"/>
          </p:cNvSpPr>
          <p:nvPr/>
        </p:nvSpPr>
        <p:spPr bwMode="auto">
          <a:xfrm>
            <a:off x="1512570" y="354875"/>
            <a:ext cx="94107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spcBef>
                <a:spcPct val="0"/>
              </a:spcBef>
              <a:buClrTx/>
              <a:buFontTx/>
              <a:buNone/>
            </a:pPr>
            <a:r>
              <a:rPr lang="th-TH" altLang="th-TH" sz="2800" b="1" dirty="0">
                <a:latin typeface="Tahoma" panose="020B0604030504040204" pitchFamily="34" charset="0"/>
                <a:ea typeface="Arial Unicode MS" pitchFamily="34" charset="-128"/>
                <a:cs typeface="Tahoma" panose="020B0604030504040204" pitchFamily="34" charset="0"/>
              </a:rPr>
              <a:t>อายุไม่ใช่อุปสรรค</a:t>
            </a:r>
            <a:r>
              <a:rPr lang="th-TH" altLang="th-TH" sz="2800" b="1" dirty="0" err="1">
                <a:latin typeface="Tahoma" panose="020B0604030504040204" pitchFamily="34" charset="0"/>
                <a:ea typeface="Arial Unicode MS" pitchFamily="34" charset="-128"/>
                <a:cs typeface="Tahoma" panose="020B0604030504040204" pitchFamily="34" charset="0"/>
              </a:rPr>
              <a:t>ใดๆ</a:t>
            </a:r>
            <a:r>
              <a:rPr lang="th-TH" altLang="th-TH" sz="2800" b="1" dirty="0">
                <a:latin typeface="Tahoma" panose="020B0604030504040204" pitchFamily="34" charset="0"/>
                <a:ea typeface="Arial Unicode MS" pitchFamily="34" charset="-128"/>
                <a:cs typeface="Tahoma" panose="020B0604030504040204" pitchFamily="34" charset="0"/>
              </a:rPr>
              <a:t> </a:t>
            </a:r>
            <a:br>
              <a:rPr lang="th-TH" altLang="th-TH" sz="2800" b="1" dirty="0">
                <a:latin typeface="Tahoma" panose="020B0604030504040204" pitchFamily="34" charset="0"/>
                <a:ea typeface="Arial Unicode MS" pitchFamily="34" charset="-128"/>
                <a:cs typeface="Tahoma" panose="020B0604030504040204" pitchFamily="34" charset="0"/>
              </a:rPr>
            </a:br>
            <a:r>
              <a:rPr lang="th-TH" altLang="th-TH" sz="2800" b="1" dirty="0">
                <a:latin typeface="Tahoma" panose="020B0604030504040204" pitchFamily="34" charset="0"/>
                <a:ea typeface="Arial Unicode MS" pitchFamily="34" charset="-128"/>
                <a:cs typeface="Tahoma" panose="020B0604030504040204" pitchFamily="34" charset="0"/>
              </a:rPr>
              <a:t>สำหรับพัฒนาการของกล้ามเนื้อ</a:t>
            </a:r>
          </a:p>
        </p:txBody>
      </p:sp>
      <p:sp>
        <p:nvSpPr>
          <p:cNvPr id="6" name="Text Box 5">
            <a:extLst>
              <a:ext uri="{FF2B5EF4-FFF2-40B4-BE49-F238E27FC236}">
                <a16:creationId xmlns:a16="http://schemas.microsoft.com/office/drawing/2014/main" xmlns="" id="{9487B430-C6C4-4BD7-A78E-F0DE2B39529C}"/>
              </a:ext>
            </a:extLst>
          </p:cNvPr>
          <p:cNvSpPr txBox="1">
            <a:spLocks noChangeArrowheads="1"/>
          </p:cNvSpPr>
          <p:nvPr/>
        </p:nvSpPr>
        <p:spPr bwMode="auto">
          <a:xfrm>
            <a:off x="5848350" y="5501640"/>
            <a:ext cx="4292600" cy="514308"/>
          </a:xfrm>
          <a:prstGeom prst="rect">
            <a:avLst/>
          </a:prstGeom>
          <a:noFill/>
          <a:ln w="9525" algn="ctr">
            <a:noFill/>
            <a:miter lim="800000"/>
            <a:headEnd/>
            <a:tailEnd/>
          </a:ln>
          <a:effectLst>
            <a:prstShdw prst="shdw17" dist="17961" dir="2700000">
              <a:schemeClr val="accent1">
                <a:gamma/>
                <a:shade val="60000"/>
                <a:invGamma/>
              </a:schemeClr>
            </a:prstShdw>
          </a:effectLst>
        </p:spPr>
        <p:txBody>
          <a:bodyPr>
            <a:spAutoFit/>
          </a:bodyPr>
          <a:lstStyle/>
          <a:p>
            <a:pPr>
              <a:lnSpc>
                <a:spcPct val="160000"/>
              </a:lnSpc>
              <a:spcBef>
                <a:spcPct val="50000"/>
              </a:spcBef>
              <a:defRPr/>
            </a:pPr>
            <a:r>
              <a:rPr lang="th-TH" sz="2000" dirty="0">
                <a:solidFill>
                  <a:srgbClr val="002060"/>
                </a:solidFill>
                <a:latin typeface="Tahoma" pitchFamily="34" charset="0"/>
                <a:cs typeface="Tahoma" pitchFamily="34" charset="0"/>
              </a:rPr>
              <a:t>อ้างอิง</a:t>
            </a:r>
            <a:r>
              <a:rPr lang="en-US" sz="2000" dirty="0">
                <a:solidFill>
                  <a:srgbClr val="002060"/>
                </a:solidFill>
                <a:latin typeface="Tahoma" pitchFamily="34" charset="0"/>
                <a:cs typeface="Tahoma" pitchFamily="34" charset="0"/>
              </a:rPr>
              <a:t>: www.tuvayanon.net</a:t>
            </a:r>
            <a:endParaRPr lang="th-TH" sz="2000" dirty="0">
              <a:solidFill>
                <a:srgbClr val="002060"/>
              </a:solidFill>
              <a:latin typeface="Tahoma" pitchFamily="34" charset="0"/>
              <a:cs typeface="Tahoma" pitchFamily="34" charset="0"/>
            </a:endParaRPr>
          </a:p>
        </p:txBody>
      </p:sp>
    </p:spTree>
    <p:extLst>
      <p:ext uri="{BB962C8B-B14F-4D97-AF65-F5344CB8AC3E}">
        <p14:creationId xmlns:p14="http://schemas.microsoft.com/office/powerpoint/2010/main" val="9790902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3"/>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0"/>
              </a:spcBef>
              <a:buClrTx/>
              <a:buFontTx/>
              <a:buNone/>
            </a:pPr>
            <a:fld id="{846E96CC-C756-4FC1-883D-81D1A9490EB8}" type="slidenum">
              <a:rPr lang="en-US" altLang="th-TH" sz="1800">
                <a:solidFill>
                  <a:schemeClr val="folHlink"/>
                </a:solidFill>
                <a:latin typeface="Tahoma" panose="020B0604030504040204" pitchFamily="34" charset="0"/>
                <a:cs typeface="Tahoma" panose="020B0604030504040204" pitchFamily="34" charset="0"/>
              </a:rPr>
              <a:pPr>
                <a:spcBef>
                  <a:spcPct val="0"/>
                </a:spcBef>
                <a:buClrTx/>
                <a:buFontTx/>
                <a:buNone/>
              </a:pPr>
              <a:t>36</a:t>
            </a:fld>
            <a:endParaRPr lang="th-TH" altLang="th-TH" sz="1800">
              <a:solidFill>
                <a:schemeClr val="folHlink"/>
              </a:solidFill>
              <a:latin typeface="Tahoma" panose="020B0604030504040204" pitchFamily="34" charset="0"/>
              <a:cs typeface="Tahoma" panose="020B0604030504040204" pitchFamily="34" charset="0"/>
            </a:endParaRPr>
          </a:p>
        </p:txBody>
      </p:sp>
      <p:pic>
        <p:nvPicPr>
          <p:cNvPr id="57347" name="Picture 2" descr="tour2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7792" y="1497945"/>
            <a:ext cx="3556000" cy="4595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5" name="Rectangle 3"/>
          <p:cNvSpPr>
            <a:spLocks noChangeArrowheads="1"/>
          </p:cNvSpPr>
          <p:nvPr/>
        </p:nvSpPr>
        <p:spPr bwMode="auto">
          <a:xfrm>
            <a:off x="5765800" y="1898562"/>
            <a:ext cx="4870450" cy="1200329"/>
          </a:xfrm>
          <a:prstGeom prst="rect">
            <a:avLst/>
          </a:prstGeom>
          <a:noFill/>
          <a:ln w="9525" algn="ctr">
            <a:noFill/>
            <a:miter lim="800000"/>
            <a:headEnd/>
            <a:tailEnd/>
          </a:ln>
          <a:effectLst>
            <a:prstShdw prst="shdw17" dist="17961" dir="2700000">
              <a:schemeClr val="accent1">
                <a:gamma/>
                <a:shade val="60000"/>
                <a:invGamma/>
              </a:schemeClr>
            </a:prstShdw>
          </a:effectLst>
        </p:spPr>
        <p:txBody>
          <a:bodyPr anchor="ctr">
            <a:spAutoFit/>
          </a:bodyPr>
          <a:lstStyle/>
          <a:p>
            <a:pPr>
              <a:defRPr/>
            </a:pPr>
            <a:r>
              <a:rPr lang="th-TH" sz="2400" b="1" dirty="0" err="1">
                <a:solidFill>
                  <a:srgbClr val="002060"/>
                </a:solidFill>
                <a:latin typeface="Tahoma" pitchFamily="34" charset="0"/>
                <a:cs typeface="Tahoma" pitchFamily="34" charset="0"/>
              </a:rPr>
              <a:t>อัลเบิร์ต</a:t>
            </a:r>
            <a:r>
              <a:rPr lang="en-US" sz="2400" b="1" dirty="0">
                <a:solidFill>
                  <a:srgbClr val="002060"/>
                </a:solidFill>
                <a:latin typeface="Tahoma" pitchFamily="34" charset="0"/>
                <a:cs typeface="Tahoma" pitchFamily="34" charset="0"/>
              </a:rPr>
              <a:t>  </a:t>
            </a:r>
            <a:r>
              <a:rPr lang="th-TH" sz="2400" b="1" dirty="0">
                <a:solidFill>
                  <a:srgbClr val="002060"/>
                </a:solidFill>
                <a:latin typeface="Tahoma" pitchFamily="34" charset="0"/>
                <a:cs typeface="Tahoma" pitchFamily="34" charset="0"/>
              </a:rPr>
              <a:t>แบค</a:t>
            </a:r>
            <a:r>
              <a:rPr lang="th-TH" sz="2400" b="1" dirty="0" err="1">
                <a:solidFill>
                  <a:srgbClr val="002060"/>
                </a:solidFill>
                <a:latin typeface="Tahoma" pitchFamily="34" charset="0"/>
                <a:cs typeface="Tahoma" pitchFamily="34" charset="0"/>
              </a:rPr>
              <a:t>เคิล</a:t>
            </a:r>
            <a:r>
              <a:rPr lang="th-TH" sz="2400" dirty="0">
                <a:solidFill>
                  <a:srgbClr val="002060"/>
                </a:solidFill>
                <a:latin typeface="Tahoma" pitchFamily="34" charset="0"/>
                <a:cs typeface="Tahoma" pitchFamily="34" charset="0"/>
              </a:rPr>
              <a:t> </a:t>
            </a:r>
            <a:br>
              <a:rPr lang="th-TH" sz="2400" dirty="0">
                <a:solidFill>
                  <a:srgbClr val="002060"/>
                </a:solidFill>
                <a:latin typeface="Tahoma" pitchFamily="34" charset="0"/>
                <a:cs typeface="Tahoma" pitchFamily="34" charset="0"/>
              </a:rPr>
            </a:br>
            <a:r>
              <a:rPr lang="th-TH" sz="2400" dirty="0">
                <a:solidFill>
                  <a:srgbClr val="002060"/>
                </a:solidFill>
                <a:latin typeface="Tahoma" pitchFamily="34" charset="0"/>
                <a:cs typeface="Tahoma" pitchFamily="34" charset="0"/>
              </a:rPr>
              <a:t>ในวัยเกษียณอายุ อายุ </a:t>
            </a:r>
            <a:r>
              <a:rPr lang="en-US" sz="2400" dirty="0">
                <a:solidFill>
                  <a:srgbClr val="002060"/>
                </a:solidFill>
                <a:latin typeface="Tahoma" pitchFamily="34" charset="0"/>
                <a:cs typeface="Tahoma" pitchFamily="34" charset="0"/>
              </a:rPr>
              <a:t>61</a:t>
            </a:r>
            <a:r>
              <a:rPr lang="th-TH" sz="2400" dirty="0">
                <a:solidFill>
                  <a:srgbClr val="002060"/>
                </a:solidFill>
                <a:latin typeface="Tahoma" pitchFamily="34" charset="0"/>
                <a:cs typeface="Tahoma" pitchFamily="34" charset="0"/>
              </a:rPr>
              <a:t> ปีแล้ว แต่หนุ่มๆยังอายเลย</a:t>
            </a:r>
            <a:r>
              <a:rPr lang="en-US" sz="2400" dirty="0">
                <a:solidFill>
                  <a:srgbClr val="002060"/>
                </a:solidFill>
                <a:latin typeface="Tahoma" pitchFamily="34" charset="0"/>
                <a:cs typeface="Tahoma" pitchFamily="34" charset="0"/>
              </a:rPr>
              <a:t> </a:t>
            </a:r>
            <a:r>
              <a:rPr lang="th-TH" sz="2400" dirty="0">
                <a:solidFill>
                  <a:srgbClr val="002060"/>
                </a:solidFill>
                <a:latin typeface="Tahoma" pitchFamily="34" charset="0"/>
                <a:cs typeface="Tahoma" pitchFamily="34" charset="0"/>
              </a:rPr>
              <a:t> </a:t>
            </a:r>
          </a:p>
        </p:txBody>
      </p:sp>
      <p:sp>
        <p:nvSpPr>
          <p:cNvPr id="57349" name="Rectangle 4"/>
          <p:cNvSpPr>
            <a:spLocks noChangeArrowheads="1"/>
          </p:cNvSpPr>
          <p:nvPr/>
        </p:nvSpPr>
        <p:spPr bwMode="auto">
          <a:xfrm>
            <a:off x="1817370" y="396787"/>
            <a:ext cx="94107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spcBef>
                <a:spcPct val="0"/>
              </a:spcBef>
              <a:buClrTx/>
              <a:buFontTx/>
              <a:buNone/>
            </a:pPr>
            <a:r>
              <a:rPr lang="th-TH" altLang="th-TH" sz="2800" b="1" dirty="0">
                <a:latin typeface="Tahoma" panose="020B0604030504040204" pitchFamily="34" charset="0"/>
                <a:ea typeface="Arial Unicode MS" pitchFamily="34" charset="-128"/>
                <a:cs typeface="Tahoma" panose="020B0604030504040204" pitchFamily="34" charset="0"/>
              </a:rPr>
              <a:t>อายุไม่ใช่อุปสรรค</a:t>
            </a:r>
            <a:r>
              <a:rPr lang="th-TH" altLang="th-TH" sz="2800" b="1" dirty="0" err="1">
                <a:latin typeface="Tahoma" panose="020B0604030504040204" pitchFamily="34" charset="0"/>
                <a:ea typeface="Arial Unicode MS" pitchFamily="34" charset="-128"/>
                <a:cs typeface="Tahoma" panose="020B0604030504040204" pitchFamily="34" charset="0"/>
              </a:rPr>
              <a:t>ใดๆ</a:t>
            </a:r>
            <a:r>
              <a:rPr lang="th-TH" altLang="th-TH" sz="2800" b="1" dirty="0">
                <a:latin typeface="Tahoma" panose="020B0604030504040204" pitchFamily="34" charset="0"/>
                <a:ea typeface="Arial Unicode MS" pitchFamily="34" charset="-128"/>
                <a:cs typeface="Tahoma" panose="020B0604030504040204" pitchFamily="34" charset="0"/>
              </a:rPr>
              <a:t> </a:t>
            </a:r>
            <a:br>
              <a:rPr lang="th-TH" altLang="th-TH" sz="2800" b="1" dirty="0">
                <a:latin typeface="Tahoma" panose="020B0604030504040204" pitchFamily="34" charset="0"/>
                <a:ea typeface="Arial Unicode MS" pitchFamily="34" charset="-128"/>
                <a:cs typeface="Tahoma" panose="020B0604030504040204" pitchFamily="34" charset="0"/>
              </a:rPr>
            </a:br>
            <a:r>
              <a:rPr lang="th-TH" altLang="th-TH" sz="2800" b="1" dirty="0">
                <a:latin typeface="Tahoma" panose="020B0604030504040204" pitchFamily="34" charset="0"/>
                <a:ea typeface="Arial Unicode MS" pitchFamily="34" charset="-128"/>
                <a:cs typeface="Tahoma" panose="020B0604030504040204" pitchFamily="34" charset="0"/>
              </a:rPr>
              <a:t>สำหรับพัฒนาการของกล้ามเนื้อ</a:t>
            </a:r>
          </a:p>
        </p:txBody>
      </p:sp>
      <p:sp>
        <p:nvSpPr>
          <p:cNvPr id="125957" name="Text Box 5"/>
          <p:cNvSpPr txBox="1">
            <a:spLocks noChangeArrowheads="1"/>
          </p:cNvSpPr>
          <p:nvPr/>
        </p:nvSpPr>
        <p:spPr bwMode="auto">
          <a:xfrm>
            <a:off x="5848350" y="5501640"/>
            <a:ext cx="4292600" cy="514308"/>
          </a:xfrm>
          <a:prstGeom prst="rect">
            <a:avLst/>
          </a:prstGeom>
          <a:noFill/>
          <a:ln w="9525" algn="ctr">
            <a:noFill/>
            <a:miter lim="800000"/>
            <a:headEnd/>
            <a:tailEnd/>
          </a:ln>
          <a:effectLst>
            <a:prstShdw prst="shdw17" dist="17961" dir="2700000">
              <a:schemeClr val="accent1">
                <a:gamma/>
                <a:shade val="60000"/>
                <a:invGamma/>
              </a:schemeClr>
            </a:prstShdw>
          </a:effectLst>
        </p:spPr>
        <p:txBody>
          <a:bodyPr>
            <a:spAutoFit/>
          </a:bodyPr>
          <a:lstStyle/>
          <a:p>
            <a:pPr>
              <a:lnSpc>
                <a:spcPct val="160000"/>
              </a:lnSpc>
              <a:spcBef>
                <a:spcPct val="50000"/>
              </a:spcBef>
              <a:defRPr/>
            </a:pPr>
            <a:r>
              <a:rPr lang="th-TH" sz="2000" dirty="0">
                <a:solidFill>
                  <a:srgbClr val="002060"/>
                </a:solidFill>
                <a:latin typeface="Tahoma" pitchFamily="34" charset="0"/>
                <a:cs typeface="Tahoma" pitchFamily="34" charset="0"/>
              </a:rPr>
              <a:t>อ้างอิง</a:t>
            </a:r>
            <a:r>
              <a:rPr lang="en-US" sz="2000" dirty="0">
                <a:solidFill>
                  <a:srgbClr val="002060"/>
                </a:solidFill>
                <a:latin typeface="Tahoma" pitchFamily="34" charset="0"/>
                <a:cs typeface="Tahoma" pitchFamily="34" charset="0"/>
              </a:rPr>
              <a:t>: www.tuvayanon.net</a:t>
            </a:r>
            <a:endParaRPr lang="th-TH" sz="2000" dirty="0">
              <a:solidFill>
                <a:srgbClr val="002060"/>
              </a:solidFill>
              <a:latin typeface="Tahoma" pitchFamily="34" charset="0"/>
              <a:cs typeface="Tahoma" pitchFamily="34" charset="0"/>
            </a:endParaRPr>
          </a:p>
        </p:txBody>
      </p:sp>
    </p:spTree>
    <p:extLst>
      <p:ext uri="{BB962C8B-B14F-4D97-AF65-F5344CB8AC3E}">
        <p14:creationId xmlns:p14="http://schemas.microsoft.com/office/powerpoint/2010/main" val="21259818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3"/>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0"/>
              </a:spcBef>
              <a:buClrTx/>
              <a:buFontTx/>
              <a:buNone/>
            </a:pPr>
            <a:fld id="{0A5C3AC5-3274-4A00-8DA3-EB5C30C554BB}" type="slidenum">
              <a:rPr lang="en-US" altLang="th-TH" sz="1800">
                <a:solidFill>
                  <a:schemeClr val="folHlink"/>
                </a:solidFill>
                <a:latin typeface="Tahoma" panose="020B0604030504040204" pitchFamily="34" charset="0"/>
                <a:cs typeface="Tahoma" panose="020B0604030504040204" pitchFamily="34" charset="0"/>
              </a:rPr>
              <a:pPr>
                <a:spcBef>
                  <a:spcPct val="0"/>
                </a:spcBef>
                <a:buClrTx/>
                <a:buFontTx/>
                <a:buNone/>
              </a:pPr>
              <a:t>37</a:t>
            </a:fld>
            <a:endParaRPr lang="th-TH" altLang="th-TH" sz="1800">
              <a:solidFill>
                <a:schemeClr val="folHlink"/>
              </a:solidFill>
              <a:latin typeface="Tahoma" panose="020B0604030504040204" pitchFamily="34" charset="0"/>
              <a:cs typeface="Tahoma" panose="020B0604030504040204" pitchFamily="34" charset="0"/>
            </a:endParaRPr>
          </a:p>
        </p:txBody>
      </p:sp>
      <p:pic>
        <p:nvPicPr>
          <p:cNvPr id="58371" name="Picture 2" descr="tour4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1" y="1620265"/>
            <a:ext cx="4899913" cy="453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2" name="Picture 3" descr="tour4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4050" y="1686852"/>
            <a:ext cx="2908046" cy="2885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80" name="Rectangle 4"/>
          <p:cNvSpPr>
            <a:spLocks noChangeArrowheads="1"/>
          </p:cNvSpPr>
          <p:nvPr/>
        </p:nvSpPr>
        <p:spPr bwMode="auto">
          <a:xfrm>
            <a:off x="7027607" y="4572000"/>
            <a:ext cx="3632200" cy="1200329"/>
          </a:xfrm>
          <a:prstGeom prst="rect">
            <a:avLst/>
          </a:prstGeom>
          <a:noFill/>
          <a:ln w="9525" algn="ctr">
            <a:noFill/>
            <a:miter lim="800000"/>
            <a:headEnd/>
            <a:tailEnd/>
          </a:ln>
          <a:effectLst>
            <a:prstShdw prst="shdw17" dist="17961" dir="2700000">
              <a:schemeClr val="accent1">
                <a:gamma/>
                <a:shade val="60000"/>
                <a:invGamma/>
              </a:schemeClr>
            </a:prstShdw>
          </a:effectLst>
        </p:spPr>
        <p:txBody>
          <a:bodyPr anchor="ctr">
            <a:spAutoFit/>
          </a:bodyPr>
          <a:lstStyle/>
          <a:p>
            <a:pPr>
              <a:lnSpc>
                <a:spcPct val="120000"/>
              </a:lnSpc>
              <a:defRPr/>
            </a:pPr>
            <a:r>
              <a:rPr lang="th-TH" sz="2000" dirty="0">
                <a:solidFill>
                  <a:srgbClr val="002060"/>
                </a:solidFill>
                <a:latin typeface="Tahoma" pitchFamily="34" charset="0"/>
                <a:cs typeface="Tahoma" pitchFamily="34" charset="0"/>
              </a:rPr>
              <a:t>บ๊อบ</a:t>
            </a:r>
            <a:r>
              <a:rPr lang="en-US" sz="2000" dirty="0">
                <a:solidFill>
                  <a:srgbClr val="002060"/>
                </a:solidFill>
                <a:latin typeface="Tahoma" pitchFamily="34" charset="0"/>
                <a:cs typeface="Tahoma" pitchFamily="34" charset="0"/>
              </a:rPr>
              <a:t>   </a:t>
            </a:r>
            <a:r>
              <a:rPr lang="th-TH" sz="2000" dirty="0">
                <a:solidFill>
                  <a:srgbClr val="002060"/>
                </a:solidFill>
                <a:latin typeface="Tahoma" pitchFamily="34" charset="0"/>
                <a:cs typeface="Tahoma" pitchFamily="34" charset="0"/>
              </a:rPr>
              <a:t>ดี</a:t>
            </a:r>
            <a:r>
              <a:rPr lang="th-TH" sz="2000" dirty="0" err="1">
                <a:solidFill>
                  <a:srgbClr val="002060"/>
                </a:solidFill>
                <a:latin typeface="Tahoma" pitchFamily="34" charset="0"/>
                <a:cs typeface="Tahoma" pitchFamily="34" charset="0"/>
              </a:rPr>
              <a:t>เล</a:t>
            </a:r>
            <a:r>
              <a:rPr lang="th-TH" sz="2000" dirty="0">
                <a:solidFill>
                  <a:srgbClr val="002060"/>
                </a:solidFill>
                <a:latin typeface="Tahoma" pitchFamily="34" charset="0"/>
                <a:cs typeface="Tahoma" pitchFamily="34" charset="0"/>
              </a:rPr>
              <a:t>มอนท</a:t>
            </a:r>
            <a:r>
              <a:rPr lang="th-TH" sz="2000" dirty="0" err="1">
                <a:solidFill>
                  <a:srgbClr val="002060"/>
                </a:solidFill>
                <a:latin typeface="Tahoma" pitchFamily="34" charset="0"/>
                <a:cs typeface="Tahoma" pitchFamily="34" charset="0"/>
              </a:rPr>
              <a:t>ิค</a:t>
            </a:r>
            <a:r>
              <a:rPr lang="th-TH" sz="2000" dirty="0">
                <a:solidFill>
                  <a:srgbClr val="002060"/>
                </a:solidFill>
                <a:latin typeface="Tahoma" pitchFamily="34" charset="0"/>
                <a:cs typeface="Tahoma" pitchFamily="34" charset="0"/>
              </a:rPr>
              <a:t> </a:t>
            </a:r>
            <a:br>
              <a:rPr lang="th-TH" sz="2000" dirty="0">
                <a:solidFill>
                  <a:srgbClr val="002060"/>
                </a:solidFill>
                <a:latin typeface="Tahoma" pitchFamily="34" charset="0"/>
                <a:cs typeface="Tahoma" pitchFamily="34" charset="0"/>
              </a:rPr>
            </a:br>
            <a:r>
              <a:rPr lang="th-TH" sz="2000" dirty="0">
                <a:solidFill>
                  <a:srgbClr val="002060"/>
                </a:solidFill>
                <a:latin typeface="Tahoma" pitchFamily="34" charset="0"/>
                <a:cs typeface="Tahoma" pitchFamily="34" charset="0"/>
              </a:rPr>
              <a:t>ชาวอเมริกันวัย 73 ปี ยังดูแลสุขภาพได้ดี</a:t>
            </a:r>
            <a:endParaRPr lang="en-US" sz="2000" dirty="0">
              <a:solidFill>
                <a:srgbClr val="002060"/>
              </a:solidFill>
              <a:latin typeface="Tahoma" pitchFamily="34" charset="0"/>
              <a:cs typeface="Tahoma" pitchFamily="34" charset="0"/>
            </a:endParaRPr>
          </a:p>
        </p:txBody>
      </p:sp>
      <p:sp>
        <p:nvSpPr>
          <p:cNvPr id="58374" name="Rectangle 5"/>
          <p:cNvSpPr>
            <a:spLocks noChangeArrowheads="1"/>
          </p:cNvSpPr>
          <p:nvPr/>
        </p:nvSpPr>
        <p:spPr bwMode="auto">
          <a:xfrm>
            <a:off x="2330450" y="377781"/>
            <a:ext cx="8305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spcBef>
                <a:spcPct val="0"/>
              </a:spcBef>
              <a:buClrTx/>
              <a:buFontTx/>
              <a:buNone/>
            </a:pPr>
            <a:r>
              <a:rPr lang="th-TH" altLang="th-TH" sz="2800" b="1">
                <a:latin typeface="Tahoma" panose="020B0604030504040204" pitchFamily="34" charset="0"/>
                <a:ea typeface="Arial Unicode MS" pitchFamily="34" charset="-128"/>
                <a:cs typeface="Tahoma" panose="020B0604030504040204" pitchFamily="34" charset="0"/>
              </a:rPr>
              <a:t>อายุไม่ใช่อุปสรรคใดๆ </a:t>
            </a:r>
            <a:br>
              <a:rPr lang="th-TH" altLang="th-TH" sz="2800" b="1">
                <a:latin typeface="Tahoma" panose="020B0604030504040204" pitchFamily="34" charset="0"/>
                <a:ea typeface="Arial Unicode MS" pitchFamily="34" charset="-128"/>
                <a:cs typeface="Tahoma" panose="020B0604030504040204" pitchFamily="34" charset="0"/>
              </a:rPr>
            </a:br>
            <a:r>
              <a:rPr lang="th-TH" altLang="th-TH" sz="2800" b="1">
                <a:latin typeface="Tahoma" panose="020B0604030504040204" pitchFamily="34" charset="0"/>
                <a:ea typeface="Arial Unicode MS" pitchFamily="34" charset="-128"/>
                <a:cs typeface="Tahoma" panose="020B0604030504040204" pitchFamily="34" charset="0"/>
              </a:rPr>
              <a:t>สำหรับพัฒนาการของกล้ามเนื้อ จริงหรือ</a:t>
            </a:r>
            <a:r>
              <a:rPr lang="en-US" altLang="th-TH" sz="2800" b="1">
                <a:latin typeface="Tahoma" panose="020B0604030504040204" pitchFamily="34" charset="0"/>
                <a:ea typeface="Arial Unicode MS" pitchFamily="34" charset="-128"/>
                <a:cs typeface="Tahoma" panose="020B0604030504040204" pitchFamily="34" charset="0"/>
              </a:rPr>
              <a:t>?</a:t>
            </a:r>
            <a:endParaRPr lang="th-TH" altLang="th-TH" sz="2800" b="1">
              <a:latin typeface="Tahoma" panose="020B0604030504040204" pitchFamily="34" charset="0"/>
              <a:ea typeface="Arial Unicode MS" pitchFamily="34" charset="-128"/>
              <a:cs typeface="Tahoma" panose="020B0604030504040204" pitchFamily="34" charset="0"/>
            </a:endParaRPr>
          </a:p>
        </p:txBody>
      </p:sp>
      <p:sp>
        <p:nvSpPr>
          <p:cNvPr id="126982" name="Text Box 6"/>
          <p:cNvSpPr txBox="1">
            <a:spLocks noChangeArrowheads="1"/>
          </p:cNvSpPr>
          <p:nvPr/>
        </p:nvSpPr>
        <p:spPr bwMode="auto">
          <a:xfrm>
            <a:off x="7027607" y="5672010"/>
            <a:ext cx="3711575" cy="579438"/>
          </a:xfrm>
          <a:prstGeom prst="rect">
            <a:avLst/>
          </a:prstGeom>
          <a:noFill/>
          <a:ln w="9525" algn="ctr">
            <a:noFill/>
            <a:miter lim="800000"/>
            <a:headEnd/>
            <a:tailEnd/>
          </a:ln>
          <a:effectLst>
            <a:prstShdw prst="shdw17" dist="17961" dir="2700000">
              <a:schemeClr val="accent1">
                <a:gamma/>
                <a:shade val="60000"/>
                <a:invGamma/>
              </a:schemeClr>
            </a:prstShdw>
          </a:effectLst>
        </p:spPr>
        <p:txBody>
          <a:bodyPr>
            <a:spAutoFit/>
          </a:bodyPr>
          <a:lstStyle/>
          <a:p>
            <a:pPr>
              <a:lnSpc>
                <a:spcPct val="160000"/>
              </a:lnSpc>
              <a:spcBef>
                <a:spcPct val="50000"/>
              </a:spcBef>
              <a:defRPr/>
            </a:pPr>
            <a:r>
              <a:rPr lang="th-TH" sz="2000" dirty="0">
                <a:solidFill>
                  <a:srgbClr val="66CCFF"/>
                </a:solidFill>
                <a:latin typeface="Tahoma" pitchFamily="34" charset="0"/>
                <a:cs typeface="Tahoma" pitchFamily="34" charset="0"/>
              </a:rPr>
              <a:t>อ้างอิง</a:t>
            </a:r>
            <a:r>
              <a:rPr lang="en-US" sz="2000" dirty="0">
                <a:solidFill>
                  <a:srgbClr val="66CCFF"/>
                </a:solidFill>
                <a:latin typeface="Tahoma" pitchFamily="34" charset="0"/>
                <a:cs typeface="Tahoma" pitchFamily="34" charset="0"/>
              </a:rPr>
              <a:t>: www.tuvayanon.net</a:t>
            </a:r>
            <a:endParaRPr lang="th-TH" sz="2000" dirty="0">
              <a:solidFill>
                <a:srgbClr val="66CCFF"/>
              </a:solidFill>
              <a:latin typeface="Tahoma" pitchFamily="34" charset="0"/>
              <a:cs typeface="Tahoma" pitchFamily="34" charset="0"/>
            </a:endParaRPr>
          </a:p>
        </p:txBody>
      </p:sp>
    </p:spTree>
    <p:extLst>
      <p:ext uri="{BB962C8B-B14F-4D97-AF65-F5344CB8AC3E}">
        <p14:creationId xmlns:p14="http://schemas.microsoft.com/office/powerpoint/2010/main" val="24918640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3"/>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0"/>
              </a:spcBef>
              <a:buClrTx/>
              <a:buFontTx/>
              <a:buNone/>
            </a:pPr>
            <a:fld id="{7EAA1216-FA4E-4F88-BC85-7898CFE098D7}" type="slidenum">
              <a:rPr lang="en-US" altLang="th-TH" sz="1800">
                <a:solidFill>
                  <a:schemeClr val="folHlink"/>
                </a:solidFill>
                <a:latin typeface="Tahoma" panose="020B0604030504040204" pitchFamily="34" charset="0"/>
                <a:cs typeface="Tahoma" panose="020B0604030504040204" pitchFamily="34" charset="0"/>
              </a:rPr>
              <a:pPr>
                <a:spcBef>
                  <a:spcPct val="0"/>
                </a:spcBef>
                <a:buClrTx/>
                <a:buFontTx/>
                <a:buNone/>
              </a:pPr>
              <a:t>38</a:t>
            </a:fld>
            <a:endParaRPr lang="th-TH" altLang="th-TH" sz="1800">
              <a:solidFill>
                <a:schemeClr val="folHlink"/>
              </a:solidFill>
              <a:latin typeface="Tahoma" panose="020B0604030504040204" pitchFamily="34" charset="0"/>
              <a:cs typeface="Tahoma" panose="020B0604030504040204" pitchFamily="34" charset="0"/>
            </a:endParaRPr>
          </a:p>
        </p:txBody>
      </p:sp>
      <p:grpSp>
        <p:nvGrpSpPr>
          <p:cNvPr id="59395" name="Group 2"/>
          <p:cNvGrpSpPr>
            <a:grpSpLocks/>
          </p:cNvGrpSpPr>
          <p:nvPr/>
        </p:nvGrpSpPr>
        <p:grpSpPr bwMode="auto">
          <a:xfrm>
            <a:off x="2231898" y="1597206"/>
            <a:ext cx="8139112" cy="4419600"/>
            <a:chOff x="576" y="1056"/>
            <a:chExt cx="4733" cy="2784"/>
          </a:xfrm>
        </p:grpSpPr>
        <p:pic>
          <p:nvPicPr>
            <p:cNvPr id="59397" name="Picture 3" descr="tour3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 y="1056"/>
              <a:ext cx="2238" cy="2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8" name="Picture 4" descr="tour3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6" y="1056"/>
              <a:ext cx="2503" cy="2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9396" name="Rectangle 5"/>
          <p:cNvSpPr>
            <a:spLocks noChangeArrowheads="1"/>
          </p:cNvSpPr>
          <p:nvPr/>
        </p:nvSpPr>
        <p:spPr bwMode="auto">
          <a:xfrm>
            <a:off x="2076450" y="502012"/>
            <a:ext cx="89154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spcBef>
                <a:spcPct val="0"/>
              </a:spcBef>
              <a:buClrTx/>
              <a:buFontTx/>
              <a:buNone/>
            </a:pPr>
            <a:r>
              <a:rPr lang="th-TH" altLang="th-TH" sz="2800" b="1" dirty="0">
                <a:latin typeface="Tahoma" panose="020B0604030504040204" pitchFamily="34" charset="0"/>
                <a:cs typeface="Tahoma" panose="020B0604030504040204" pitchFamily="34" charset="0"/>
              </a:rPr>
              <a:t>ลักษณะของกล้ามเนื้อและการเปลี่ยนแปลง</a:t>
            </a:r>
          </a:p>
        </p:txBody>
      </p:sp>
    </p:spTree>
    <p:extLst>
      <p:ext uri="{BB962C8B-B14F-4D97-AF65-F5344CB8AC3E}">
        <p14:creationId xmlns:p14="http://schemas.microsoft.com/office/powerpoint/2010/main" val="2255961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3"/>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0"/>
              </a:spcBef>
              <a:buClrTx/>
              <a:buFontTx/>
              <a:buNone/>
            </a:pPr>
            <a:fld id="{56659B31-73F7-4C7F-8506-AAFB9DA79254}" type="slidenum">
              <a:rPr lang="en-US" altLang="th-TH" sz="1800">
                <a:solidFill>
                  <a:schemeClr val="folHlink"/>
                </a:solidFill>
                <a:latin typeface="Tahoma" panose="020B0604030504040204" pitchFamily="34" charset="0"/>
                <a:cs typeface="Tahoma" panose="020B0604030504040204" pitchFamily="34" charset="0"/>
              </a:rPr>
              <a:pPr>
                <a:spcBef>
                  <a:spcPct val="0"/>
                </a:spcBef>
                <a:buClrTx/>
                <a:buFontTx/>
                <a:buNone/>
              </a:pPr>
              <a:t>39</a:t>
            </a:fld>
            <a:endParaRPr lang="th-TH" altLang="th-TH" sz="1800">
              <a:solidFill>
                <a:schemeClr val="folHlink"/>
              </a:solidFill>
              <a:latin typeface="Tahoma" panose="020B0604030504040204" pitchFamily="34" charset="0"/>
              <a:cs typeface="Tahoma" panose="020B0604030504040204" pitchFamily="34" charset="0"/>
            </a:endParaRPr>
          </a:p>
        </p:txBody>
      </p:sp>
      <p:sp>
        <p:nvSpPr>
          <p:cNvPr id="60419" name="Text Box 2"/>
          <p:cNvSpPr txBox="1">
            <a:spLocks noChangeArrowheads="1"/>
          </p:cNvSpPr>
          <p:nvPr/>
        </p:nvSpPr>
        <p:spPr bwMode="auto">
          <a:xfrm>
            <a:off x="2138538" y="432907"/>
            <a:ext cx="92152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spcBef>
                <a:spcPct val="0"/>
              </a:spcBef>
              <a:buClrTx/>
              <a:buFontTx/>
              <a:buNone/>
            </a:pPr>
            <a:r>
              <a:rPr lang="th-TH" altLang="th-TH" sz="2400" b="1" dirty="0">
                <a:latin typeface="Tahoma" panose="020B0604030504040204" pitchFamily="34" charset="0"/>
                <a:ea typeface="Tahoma" panose="020B0604030504040204" pitchFamily="34" charset="0"/>
                <a:cs typeface="Tahoma" panose="020B0604030504040204" pitchFamily="34" charset="0"/>
              </a:rPr>
              <a:t>การเปลี่ยนแปลงทางไฟฟ้าของกล้ามเนื้อ</a:t>
            </a:r>
          </a:p>
          <a:p>
            <a:pPr algn="ctr" eaLnBrk="1" hangingPunct="1">
              <a:spcBef>
                <a:spcPct val="0"/>
              </a:spcBef>
              <a:buClrTx/>
              <a:buFontTx/>
              <a:buNone/>
            </a:pPr>
            <a:r>
              <a:rPr lang="th-TH" altLang="th-TH" sz="2400" b="1" dirty="0">
                <a:latin typeface="Tahoma" panose="020B0604030504040204" pitchFamily="34" charset="0"/>
                <a:ea typeface="Tahoma" panose="020B0604030504040204" pitchFamily="34" charset="0"/>
                <a:cs typeface="Tahoma" panose="020B0604030504040204" pitchFamily="34" charset="0"/>
              </a:rPr>
              <a:t>ความล้าและ</a:t>
            </a:r>
            <a:r>
              <a:rPr lang="th-TH" altLang="th-TH" sz="2400" b="1" dirty="0" err="1">
                <a:latin typeface="Tahoma" panose="020B0604030504040204" pitchFamily="34" charset="0"/>
                <a:ea typeface="Tahoma" panose="020B0604030504040204" pitchFamily="34" charset="0"/>
                <a:cs typeface="Tahoma" panose="020B0604030504040204" pitchFamily="34" charset="0"/>
              </a:rPr>
              <a:t>สเปคตัม</a:t>
            </a:r>
            <a:r>
              <a:rPr lang="th-TH" altLang="th-TH" sz="2400" b="1" dirty="0">
                <a:latin typeface="Tahoma" panose="020B0604030504040204" pitchFamily="34" charset="0"/>
                <a:ea typeface="Tahoma" panose="020B0604030504040204" pitchFamily="34" charset="0"/>
                <a:cs typeface="Tahoma" panose="020B0604030504040204" pitchFamily="34" charset="0"/>
              </a:rPr>
              <a:t>ความถี่</a:t>
            </a:r>
          </a:p>
        </p:txBody>
      </p:sp>
      <p:pic>
        <p:nvPicPr>
          <p:cNvPr id="604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4176" y="1557338"/>
            <a:ext cx="4524375"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6654" y="1557338"/>
            <a:ext cx="4177220" cy="4523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2" name="Text Box 5"/>
          <p:cNvSpPr txBox="1">
            <a:spLocks noChangeArrowheads="1"/>
          </p:cNvSpPr>
          <p:nvPr/>
        </p:nvSpPr>
        <p:spPr bwMode="auto">
          <a:xfrm>
            <a:off x="1333628" y="4526662"/>
            <a:ext cx="492429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eaLnBrk="1" hangingPunct="1">
              <a:spcBef>
                <a:spcPct val="0"/>
              </a:spcBef>
              <a:buClrTx/>
              <a:buFontTx/>
              <a:buNone/>
            </a:pPr>
            <a:r>
              <a:rPr lang="en-US" altLang="th-TH" sz="2000" dirty="0" err="1">
                <a:solidFill>
                  <a:srgbClr val="002060"/>
                </a:solidFill>
                <a:latin typeface="Tahoma" panose="020B0604030504040204" pitchFamily="34" charset="0"/>
                <a:ea typeface="Tahoma" panose="020B0604030504040204" pitchFamily="34" charset="0"/>
                <a:cs typeface="Tahoma" panose="020B0604030504040204" pitchFamily="34" charset="0"/>
              </a:rPr>
              <a:t>ความล้าของกล้ามเนื้อที่แสดงให้เห็นด้วยค่าความถี่ที่ลดลง</a:t>
            </a:r>
            <a:r>
              <a:rPr lang="en-US" altLang="th-TH" sz="2000" dirty="0">
                <a:solidFill>
                  <a:srgbClr val="002060"/>
                </a:solidFill>
                <a:latin typeface="Tahoma" panose="020B0604030504040204" pitchFamily="34" charset="0"/>
                <a:ea typeface="Tahoma" panose="020B0604030504040204" pitchFamily="34" charset="0"/>
                <a:cs typeface="Tahoma" panose="020B0604030504040204" pitchFamily="34" charset="0"/>
              </a:rPr>
              <a:t> (median frequency of the spectrum)  </a:t>
            </a:r>
            <a:r>
              <a:rPr lang="en-US" altLang="th-TH" sz="2000" dirty="0" err="1">
                <a:solidFill>
                  <a:srgbClr val="002060"/>
                </a:solidFill>
                <a:latin typeface="Tahoma" panose="020B0604030504040204" pitchFamily="34" charset="0"/>
                <a:ea typeface="Tahoma" panose="020B0604030504040204" pitchFamily="34" charset="0"/>
                <a:cs typeface="Tahoma" panose="020B0604030504040204" pitchFamily="34" charset="0"/>
              </a:rPr>
              <a:t>เนื่องจากการเกร็งของกล้ามเนื้อเป็นเวลานาน</a:t>
            </a:r>
            <a:endParaRPr lang="en-US" altLang="th-TH" sz="20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8668221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2"/>
          <p:cNvSpPr txBox="1">
            <a:spLocks noChangeArrowheads="1"/>
          </p:cNvSpPr>
          <p:nvPr/>
        </p:nvSpPr>
        <p:spPr bwMode="auto">
          <a:xfrm>
            <a:off x="1968500" y="228600"/>
            <a:ext cx="8255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a:spcBef>
                <a:spcPct val="50000"/>
              </a:spcBef>
              <a:buClrTx/>
              <a:buFontTx/>
              <a:buNone/>
            </a:pPr>
            <a:r>
              <a:rPr lang="en-US" altLang="th-TH" sz="2800" b="1" dirty="0" err="1">
                <a:latin typeface="Tahoma" panose="020B0604030504040204" pitchFamily="34" charset="0"/>
                <a:cs typeface="Tahoma" panose="020B0604030504040204" pitchFamily="34" charset="0"/>
              </a:rPr>
              <a:t>คุณลักษณะของมนุษย์กับการออกแบบ</a:t>
            </a:r>
            <a:r>
              <a:rPr lang="en-US" altLang="th-TH" sz="2800" b="1" dirty="0">
                <a:latin typeface="Tahoma" panose="020B0604030504040204" pitchFamily="34" charset="0"/>
                <a:cs typeface="Tahoma" panose="020B0604030504040204" pitchFamily="34" charset="0"/>
              </a:rPr>
              <a:t/>
            </a:r>
            <a:br>
              <a:rPr lang="en-US" altLang="th-TH" sz="2800" b="1" dirty="0">
                <a:latin typeface="Tahoma" panose="020B0604030504040204" pitchFamily="34" charset="0"/>
                <a:cs typeface="Tahoma" panose="020B0604030504040204" pitchFamily="34" charset="0"/>
              </a:rPr>
            </a:br>
            <a:r>
              <a:rPr lang="en-US" altLang="th-TH" sz="2800" b="1" dirty="0">
                <a:latin typeface="Tahoma" panose="020B0604030504040204" pitchFamily="34" charset="0"/>
                <a:cs typeface="Tahoma" panose="020B0604030504040204" pitchFamily="34" charset="0"/>
              </a:rPr>
              <a:t>(Human Characteristics &amp; Design)</a:t>
            </a:r>
          </a:p>
        </p:txBody>
      </p:sp>
      <p:sp>
        <p:nvSpPr>
          <p:cNvPr id="9220" name="Text Box 3"/>
          <p:cNvSpPr txBox="1">
            <a:spLocks noChangeArrowheads="1"/>
          </p:cNvSpPr>
          <p:nvPr/>
        </p:nvSpPr>
        <p:spPr bwMode="auto">
          <a:xfrm>
            <a:off x="1497054" y="1595725"/>
            <a:ext cx="9328150" cy="3422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marL="0" indent="0">
              <a:lnSpc>
                <a:spcPct val="140000"/>
              </a:lnSpc>
              <a:spcBef>
                <a:spcPct val="50000"/>
              </a:spcBef>
              <a:buClrTx/>
              <a:buNone/>
            </a:pPr>
            <a:r>
              <a:rPr lang="en-US" altLang="th-TH" sz="1800" b="1" dirty="0" err="1">
                <a:solidFill>
                  <a:srgbClr val="002060"/>
                </a:solidFill>
                <a:latin typeface="Tahoma" panose="020B0604030504040204" pitchFamily="34" charset="0"/>
                <a:cs typeface="Tahoma" panose="020B0604030504040204" pitchFamily="34" charset="0"/>
              </a:rPr>
              <a:t>สามารถแบ่งออกได้เป็น</a:t>
            </a:r>
            <a:r>
              <a:rPr lang="en-US" altLang="th-TH" sz="1800" b="1" dirty="0">
                <a:solidFill>
                  <a:srgbClr val="002060"/>
                </a:solidFill>
                <a:latin typeface="Tahoma" panose="020B0604030504040204" pitchFamily="34" charset="0"/>
                <a:cs typeface="Tahoma" panose="020B0604030504040204" pitchFamily="34" charset="0"/>
              </a:rPr>
              <a:t> 4 </a:t>
            </a:r>
            <a:r>
              <a:rPr lang="en-US" altLang="th-TH" sz="1800" b="1" dirty="0" err="1">
                <a:solidFill>
                  <a:srgbClr val="002060"/>
                </a:solidFill>
                <a:latin typeface="Tahoma" panose="020B0604030504040204" pitchFamily="34" charset="0"/>
                <a:cs typeface="Tahoma" panose="020B0604030504040204" pitchFamily="34" charset="0"/>
              </a:rPr>
              <a:t>ลักษณะใหญ่</a:t>
            </a:r>
            <a:r>
              <a:rPr lang="en-US" altLang="th-TH" sz="1800" b="1" dirty="0">
                <a:solidFill>
                  <a:srgbClr val="002060"/>
                </a:solidFill>
                <a:latin typeface="Tahoma" panose="020B0604030504040204" pitchFamily="34" charset="0"/>
                <a:cs typeface="Tahoma" panose="020B0604030504040204" pitchFamily="34" charset="0"/>
              </a:rPr>
              <a:t> </a:t>
            </a:r>
            <a:r>
              <a:rPr lang="en-US" altLang="th-TH" sz="1800" b="1" dirty="0" err="1">
                <a:solidFill>
                  <a:srgbClr val="002060"/>
                </a:solidFill>
                <a:latin typeface="Tahoma" panose="020B0604030504040204" pitchFamily="34" charset="0"/>
                <a:cs typeface="Tahoma" panose="020B0604030504040204" pitchFamily="34" charset="0"/>
              </a:rPr>
              <a:t>คือ</a:t>
            </a:r>
            <a:endParaRPr lang="en-US" altLang="th-TH" sz="1800" dirty="0">
              <a:solidFill>
                <a:srgbClr val="002060"/>
              </a:solidFill>
              <a:latin typeface="Tahoma" panose="020B0604030504040204" pitchFamily="34" charset="0"/>
              <a:cs typeface="Tahoma" panose="020B0604030504040204" pitchFamily="34" charset="0"/>
            </a:endParaRPr>
          </a:p>
          <a:p>
            <a:pPr>
              <a:lnSpc>
                <a:spcPct val="140000"/>
              </a:lnSpc>
              <a:spcBef>
                <a:spcPct val="50000"/>
              </a:spcBef>
              <a:buClrTx/>
              <a:buFontTx/>
              <a:buAutoNum type="arabicPeriod"/>
            </a:pPr>
            <a:r>
              <a:rPr lang="en-US" altLang="th-TH" sz="1800" b="1" dirty="0" err="1">
                <a:solidFill>
                  <a:srgbClr val="002060"/>
                </a:solidFill>
                <a:latin typeface="Tahoma" panose="020B0604030504040204" pitchFamily="34" charset="0"/>
                <a:cs typeface="Tahoma" panose="020B0604030504040204" pitchFamily="34" charset="0"/>
              </a:rPr>
              <a:t>คุณลักษณะทางกายภาพ</a:t>
            </a:r>
            <a:r>
              <a:rPr lang="en-US" altLang="th-TH" sz="1800" b="1" dirty="0">
                <a:solidFill>
                  <a:srgbClr val="002060"/>
                </a:solidFill>
                <a:latin typeface="Tahoma" panose="020B0604030504040204" pitchFamily="34" charset="0"/>
                <a:cs typeface="Tahoma" panose="020B0604030504040204" pitchFamily="34" charset="0"/>
              </a:rPr>
              <a:t> (Physical characteristic)</a:t>
            </a:r>
            <a:br>
              <a:rPr lang="en-US" altLang="th-TH" sz="1800" b="1" dirty="0">
                <a:solidFill>
                  <a:srgbClr val="002060"/>
                </a:solidFill>
                <a:latin typeface="Tahoma" panose="020B0604030504040204" pitchFamily="34" charset="0"/>
                <a:cs typeface="Tahoma" panose="020B0604030504040204" pitchFamily="34" charset="0"/>
              </a:rPr>
            </a:br>
            <a:r>
              <a:rPr lang="en-US" altLang="th-TH" sz="1800" dirty="0">
                <a:solidFill>
                  <a:srgbClr val="002060"/>
                </a:solidFill>
                <a:latin typeface="Tahoma" panose="020B0604030504040204" pitchFamily="34" charset="0"/>
                <a:cs typeface="Tahoma" panose="020B0604030504040204" pitchFamily="34" charset="0"/>
              </a:rPr>
              <a:t> 1.1 </a:t>
            </a:r>
            <a:r>
              <a:rPr lang="en-US" altLang="th-TH" sz="1800" dirty="0" err="1">
                <a:solidFill>
                  <a:srgbClr val="002060"/>
                </a:solidFill>
                <a:latin typeface="Tahoma" panose="020B0604030504040204" pitchFamily="34" charset="0"/>
                <a:cs typeface="Tahoma" panose="020B0604030504040204" pitchFamily="34" charset="0"/>
              </a:rPr>
              <a:t>สัดส่วนร่างกายแบบสถิต</a:t>
            </a:r>
            <a:r>
              <a:rPr lang="en-US" altLang="th-TH" sz="1800" dirty="0">
                <a:solidFill>
                  <a:srgbClr val="002060"/>
                </a:solidFill>
                <a:latin typeface="Tahoma" panose="020B0604030504040204" pitchFamily="34" charset="0"/>
                <a:cs typeface="Tahoma" panose="020B0604030504040204" pitchFamily="34" charset="0"/>
              </a:rPr>
              <a:t>: </a:t>
            </a:r>
            <a:r>
              <a:rPr lang="en-US" altLang="th-TH" sz="1800" dirty="0" err="1">
                <a:solidFill>
                  <a:srgbClr val="002060"/>
                </a:solidFill>
                <a:latin typeface="Tahoma" panose="020B0604030504040204" pitchFamily="34" charset="0"/>
                <a:cs typeface="Tahoma" panose="020B0604030504040204" pitchFamily="34" charset="0"/>
              </a:rPr>
              <a:t>ขนาด</a:t>
            </a:r>
            <a:r>
              <a:rPr lang="en-US" altLang="th-TH" sz="1800" dirty="0">
                <a:solidFill>
                  <a:srgbClr val="002060"/>
                </a:solidFill>
                <a:latin typeface="Tahoma" panose="020B0604030504040204" pitchFamily="34" charset="0"/>
                <a:cs typeface="Tahoma" panose="020B0604030504040204" pitchFamily="34" charset="0"/>
              </a:rPr>
              <a:t> </a:t>
            </a:r>
            <a:r>
              <a:rPr lang="en-US" altLang="th-TH" sz="1800" dirty="0" err="1">
                <a:solidFill>
                  <a:srgbClr val="002060"/>
                </a:solidFill>
                <a:latin typeface="Tahoma" panose="020B0604030504040204" pitchFamily="34" charset="0"/>
                <a:cs typeface="Tahoma" panose="020B0604030504040204" pitchFamily="34" charset="0"/>
              </a:rPr>
              <a:t>รูปร่าง</a:t>
            </a:r>
            <a:r>
              <a:rPr lang="en-US" altLang="th-TH" sz="1800" dirty="0">
                <a:solidFill>
                  <a:srgbClr val="002060"/>
                </a:solidFill>
                <a:latin typeface="Tahoma" panose="020B0604030504040204" pitchFamily="34" charset="0"/>
                <a:cs typeface="Tahoma" panose="020B0604030504040204" pitchFamily="34" charset="0"/>
              </a:rPr>
              <a:t> </a:t>
            </a:r>
            <a:r>
              <a:rPr lang="en-US" altLang="th-TH" sz="1800" dirty="0" err="1">
                <a:solidFill>
                  <a:srgbClr val="002060"/>
                </a:solidFill>
                <a:latin typeface="Tahoma" panose="020B0604030504040204" pitchFamily="34" charset="0"/>
                <a:cs typeface="Tahoma" panose="020B0604030504040204" pitchFamily="34" charset="0"/>
              </a:rPr>
              <a:t>น้ำหนัก</a:t>
            </a:r>
            <a:r>
              <a:rPr lang="en-US" altLang="th-TH" sz="1800" dirty="0">
                <a:solidFill>
                  <a:srgbClr val="002060"/>
                </a:solidFill>
                <a:latin typeface="Tahoma" panose="020B0604030504040204" pitchFamily="34" charset="0"/>
                <a:cs typeface="Tahoma" panose="020B0604030504040204" pitchFamily="34" charset="0"/>
              </a:rPr>
              <a:t> </a:t>
            </a:r>
            <a:r>
              <a:rPr lang="en-US" altLang="th-TH" sz="1800" dirty="0" err="1">
                <a:solidFill>
                  <a:srgbClr val="002060"/>
                </a:solidFill>
                <a:latin typeface="Tahoma" panose="020B0604030504040204" pitchFamily="34" charset="0"/>
                <a:cs typeface="Tahoma" panose="020B0604030504040204" pitchFamily="34" charset="0"/>
              </a:rPr>
              <a:t>ของส่วนต่าง</a:t>
            </a:r>
            <a:r>
              <a:rPr lang="en-US" altLang="th-TH" sz="1800" dirty="0">
                <a:solidFill>
                  <a:srgbClr val="002060"/>
                </a:solidFill>
                <a:latin typeface="Tahoma" panose="020B0604030504040204" pitchFamily="34" charset="0"/>
                <a:cs typeface="Tahoma" panose="020B0604030504040204" pitchFamily="34" charset="0"/>
              </a:rPr>
              <a:t> </a:t>
            </a:r>
            <a:br>
              <a:rPr lang="en-US" altLang="th-TH" sz="1800" dirty="0">
                <a:solidFill>
                  <a:srgbClr val="002060"/>
                </a:solidFill>
                <a:latin typeface="Tahoma" panose="020B0604030504040204" pitchFamily="34" charset="0"/>
                <a:cs typeface="Tahoma" panose="020B0604030504040204" pitchFamily="34" charset="0"/>
              </a:rPr>
            </a:br>
            <a:r>
              <a:rPr lang="en-US" altLang="th-TH" sz="1800" dirty="0">
                <a:solidFill>
                  <a:srgbClr val="002060"/>
                </a:solidFill>
                <a:latin typeface="Tahoma" panose="020B0604030504040204" pitchFamily="34" charset="0"/>
                <a:cs typeface="Tahoma" panose="020B0604030504040204" pitchFamily="34" charset="0"/>
              </a:rPr>
              <a:t> 1.2 </a:t>
            </a:r>
            <a:r>
              <a:rPr lang="en-US" altLang="th-TH" sz="1800" dirty="0" err="1">
                <a:solidFill>
                  <a:srgbClr val="002060"/>
                </a:solidFill>
                <a:latin typeface="Tahoma" panose="020B0604030504040204" pitchFamily="34" charset="0"/>
                <a:cs typeface="Tahoma" panose="020B0604030504040204" pitchFamily="34" charset="0"/>
              </a:rPr>
              <a:t>สัดส่วนร่างกายแบบพลวัต</a:t>
            </a:r>
            <a:r>
              <a:rPr lang="en-US" altLang="th-TH" sz="1800" dirty="0">
                <a:solidFill>
                  <a:srgbClr val="002060"/>
                </a:solidFill>
                <a:latin typeface="Tahoma" panose="020B0604030504040204" pitchFamily="34" charset="0"/>
                <a:cs typeface="Tahoma" panose="020B0604030504040204" pitchFamily="34" charset="0"/>
              </a:rPr>
              <a:t>: </a:t>
            </a:r>
            <a:r>
              <a:rPr lang="en-US" altLang="th-TH" sz="1800" dirty="0" err="1">
                <a:solidFill>
                  <a:srgbClr val="002060"/>
                </a:solidFill>
                <a:latin typeface="Tahoma" panose="020B0604030504040204" pitchFamily="34" charset="0"/>
                <a:cs typeface="Tahoma" panose="020B0604030504040204" pitchFamily="34" charset="0"/>
              </a:rPr>
              <a:t>การเคลื่อนไหว</a:t>
            </a:r>
            <a:r>
              <a:rPr lang="en-US" altLang="th-TH" sz="1800" dirty="0">
                <a:solidFill>
                  <a:srgbClr val="002060"/>
                </a:solidFill>
                <a:latin typeface="Tahoma" panose="020B0604030504040204" pitchFamily="34" charset="0"/>
                <a:cs typeface="Tahoma" panose="020B0604030504040204" pitchFamily="34" charset="0"/>
              </a:rPr>
              <a:t> </a:t>
            </a:r>
            <a:r>
              <a:rPr lang="en-US" altLang="th-TH" sz="1800" dirty="0" err="1">
                <a:solidFill>
                  <a:srgbClr val="002060"/>
                </a:solidFill>
                <a:latin typeface="Tahoma" panose="020B0604030504040204" pitchFamily="34" charset="0"/>
                <a:cs typeface="Tahoma" panose="020B0604030504040204" pitchFamily="34" charset="0"/>
              </a:rPr>
              <a:t>โมเมนต์ความเฉี่อย</a:t>
            </a:r>
            <a:r>
              <a:rPr lang="en-US" altLang="th-TH" sz="1800" dirty="0">
                <a:solidFill>
                  <a:srgbClr val="002060"/>
                </a:solidFill>
                <a:latin typeface="Tahoma" panose="020B0604030504040204" pitchFamily="34" charset="0"/>
                <a:cs typeface="Tahoma" panose="020B0604030504040204" pitchFamily="34" charset="0"/>
              </a:rPr>
              <a:t> </a:t>
            </a:r>
            <a:r>
              <a:rPr lang="en-US" altLang="th-TH" sz="1800" dirty="0" err="1">
                <a:solidFill>
                  <a:srgbClr val="002060"/>
                </a:solidFill>
                <a:latin typeface="Tahoma" panose="020B0604030504040204" pitchFamily="34" charset="0"/>
                <a:cs typeface="Tahoma" panose="020B0604030504040204" pitchFamily="34" charset="0"/>
              </a:rPr>
              <a:t>เป็นต้น</a:t>
            </a:r>
            <a:r>
              <a:rPr lang="en-US" altLang="th-TH" sz="1800" dirty="0">
                <a:solidFill>
                  <a:srgbClr val="002060"/>
                </a:solidFill>
                <a:latin typeface="Tahoma" panose="020B0604030504040204" pitchFamily="34" charset="0"/>
                <a:cs typeface="Tahoma" panose="020B0604030504040204" pitchFamily="34" charset="0"/>
              </a:rPr>
              <a:t> </a:t>
            </a:r>
          </a:p>
          <a:p>
            <a:pPr>
              <a:lnSpc>
                <a:spcPct val="140000"/>
              </a:lnSpc>
              <a:spcBef>
                <a:spcPct val="50000"/>
              </a:spcBef>
              <a:buClrTx/>
              <a:buFontTx/>
              <a:buAutoNum type="arabicPeriod"/>
            </a:pPr>
            <a:r>
              <a:rPr lang="en-US" altLang="th-TH" sz="1800" b="1" dirty="0">
                <a:solidFill>
                  <a:srgbClr val="002060"/>
                </a:solidFill>
                <a:latin typeface="Tahoma" panose="020B0604030504040204" pitchFamily="34" charset="0"/>
                <a:cs typeface="Tahoma" panose="020B0604030504040204" pitchFamily="34" charset="0"/>
              </a:rPr>
              <a:t> </a:t>
            </a:r>
            <a:r>
              <a:rPr lang="en-US" altLang="th-TH" sz="1800" b="1" dirty="0" err="1">
                <a:solidFill>
                  <a:srgbClr val="002060"/>
                </a:solidFill>
                <a:latin typeface="Tahoma" panose="020B0604030504040204" pitchFamily="34" charset="0"/>
                <a:cs typeface="Tahoma" panose="020B0604030504040204" pitchFamily="34" charset="0"/>
              </a:rPr>
              <a:t>คุณลักษณะทางสรีระ</a:t>
            </a:r>
            <a:r>
              <a:rPr lang="en-US" altLang="th-TH" sz="1800" b="1" dirty="0">
                <a:solidFill>
                  <a:srgbClr val="002060"/>
                </a:solidFill>
                <a:latin typeface="Tahoma" panose="020B0604030504040204" pitchFamily="34" charset="0"/>
                <a:cs typeface="Tahoma" panose="020B0604030504040204" pitchFamily="34" charset="0"/>
              </a:rPr>
              <a:t> (Physiological characteristic)</a:t>
            </a:r>
            <a:r>
              <a:rPr lang="en-US" altLang="th-TH" sz="1800" dirty="0">
                <a:solidFill>
                  <a:srgbClr val="002060"/>
                </a:solidFill>
                <a:latin typeface="Tahoma" panose="020B0604030504040204" pitchFamily="34" charset="0"/>
                <a:cs typeface="Tahoma" panose="020B0604030504040204" pitchFamily="34" charset="0"/>
              </a:rPr>
              <a:t/>
            </a:r>
            <a:br>
              <a:rPr lang="en-US" altLang="th-TH" sz="1800" dirty="0">
                <a:solidFill>
                  <a:srgbClr val="002060"/>
                </a:solidFill>
                <a:latin typeface="Tahoma" panose="020B0604030504040204" pitchFamily="34" charset="0"/>
                <a:cs typeface="Tahoma" panose="020B0604030504040204" pitchFamily="34" charset="0"/>
              </a:rPr>
            </a:br>
            <a:r>
              <a:rPr lang="en-US" altLang="th-TH" sz="1800" dirty="0">
                <a:solidFill>
                  <a:srgbClr val="002060"/>
                </a:solidFill>
                <a:latin typeface="Tahoma" panose="020B0604030504040204" pitchFamily="34" charset="0"/>
                <a:cs typeface="Tahoma" panose="020B0604030504040204" pitchFamily="34" charset="0"/>
              </a:rPr>
              <a:t> 2.1 </a:t>
            </a:r>
            <a:r>
              <a:rPr lang="en-US" altLang="th-TH" sz="1800" dirty="0" err="1">
                <a:solidFill>
                  <a:srgbClr val="002060"/>
                </a:solidFill>
                <a:latin typeface="Tahoma" panose="020B0604030504040204" pitchFamily="34" charset="0"/>
                <a:cs typeface="Tahoma" panose="020B0604030504040204" pitchFamily="34" charset="0"/>
              </a:rPr>
              <a:t>ลักษณะการทำงานและหน้าที่</a:t>
            </a:r>
            <a:r>
              <a:rPr lang="en-US" altLang="th-TH" sz="1800" dirty="0">
                <a:solidFill>
                  <a:srgbClr val="002060"/>
                </a:solidFill>
                <a:latin typeface="Tahoma" panose="020B0604030504040204" pitchFamily="34" charset="0"/>
                <a:cs typeface="Tahoma" panose="020B0604030504040204" pitchFamily="34" charset="0"/>
              </a:rPr>
              <a:t> (functional characteristic)</a:t>
            </a:r>
            <a:br>
              <a:rPr lang="en-US" altLang="th-TH" sz="1800" dirty="0">
                <a:solidFill>
                  <a:srgbClr val="002060"/>
                </a:solidFill>
                <a:latin typeface="Tahoma" panose="020B0604030504040204" pitchFamily="34" charset="0"/>
                <a:cs typeface="Tahoma" panose="020B0604030504040204" pitchFamily="34" charset="0"/>
              </a:rPr>
            </a:br>
            <a:r>
              <a:rPr lang="en-US" altLang="th-TH" sz="1800" dirty="0">
                <a:solidFill>
                  <a:srgbClr val="002060"/>
                </a:solidFill>
                <a:latin typeface="Tahoma" panose="020B0604030504040204" pitchFamily="34" charset="0"/>
                <a:cs typeface="Tahoma" panose="020B0604030504040204" pitchFamily="34" charset="0"/>
              </a:rPr>
              <a:t>  2.2 </a:t>
            </a:r>
            <a:r>
              <a:rPr lang="en-US" altLang="th-TH" sz="1800" dirty="0" err="1">
                <a:solidFill>
                  <a:srgbClr val="002060"/>
                </a:solidFill>
                <a:latin typeface="Tahoma" panose="020B0604030504040204" pitchFamily="34" charset="0"/>
                <a:cs typeface="Tahoma" panose="020B0604030504040204" pitchFamily="34" charset="0"/>
              </a:rPr>
              <a:t>ความสามารถและขีดจำกัดในการรับภาระงาน</a:t>
            </a:r>
            <a:r>
              <a:rPr lang="en-US" altLang="th-TH" sz="1800" dirty="0">
                <a:solidFill>
                  <a:srgbClr val="002060"/>
                </a:solidFill>
                <a:latin typeface="Tahoma" panose="020B0604030504040204" pitchFamily="34" charset="0"/>
                <a:cs typeface="Tahoma" panose="020B0604030504040204" pitchFamily="34" charset="0"/>
              </a:rPr>
              <a:t> (load characteristics) </a:t>
            </a:r>
            <a:br>
              <a:rPr lang="en-US" altLang="th-TH" sz="1800" dirty="0">
                <a:solidFill>
                  <a:srgbClr val="002060"/>
                </a:solidFill>
                <a:latin typeface="Tahoma" panose="020B0604030504040204" pitchFamily="34" charset="0"/>
                <a:cs typeface="Tahoma" panose="020B0604030504040204" pitchFamily="34" charset="0"/>
              </a:rPr>
            </a:br>
            <a:r>
              <a:rPr lang="en-US" altLang="th-TH" sz="1800" dirty="0">
                <a:solidFill>
                  <a:srgbClr val="002060"/>
                </a:solidFill>
                <a:latin typeface="Tahoma" panose="020B0604030504040204" pitchFamily="34" charset="0"/>
                <a:cs typeface="Tahoma" panose="020B0604030504040204" pitchFamily="34" charset="0"/>
              </a:rPr>
              <a:t>       </a:t>
            </a:r>
            <a:r>
              <a:rPr lang="en-US" altLang="th-TH" sz="1800" dirty="0" err="1">
                <a:solidFill>
                  <a:srgbClr val="002060"/>
                </a:solidFill>
                <a:latin typeface="Tahoma" panose="020B0604030504040204" pitchFamily="34" charset="0"/>
                <a:cs typeface="Tahoma" panose="020B0604030504040204" pitchFamily="34" charset="0"/>
              </a:rPr>
              <a:t>ได้แก่</a:t>
            </a:r>
            <a:r>
              <a:rPr lang="en-US" altLang="th-TH" sz="1800" dirty="0">
                <a:solidFill>
                  <a:srgbClr val="002060"/>
                </a:solidFill>
                <a:latin typeface="Tahoma" panose="020B0604030504040204" pitchFamily="34" charset="0"/>
                <a:cs typeface="Tahoma" panose="020B0604030504040204" pitchFamily="34" charset="0"/>
              </a:rPr>
              <a:t>  </a:t>
            </a:r>
            <a:r>
              <a:rPr lang="en-US" altLang="th-TH" sz="1800" dirty="0" err="1">
                <a:solidFill>
                  <a:srgbClr val="002060"/>
                </a:solidFill>
                <a:latin typeface="Tahoma" panose="020B0604030504040204" pitchFamily="34" charset="0"/>
                <a:cs typeface="Tahoma" panose="020B0604030504040204" pitchFamily="34" charset="0"/>
              </a:rPr>
              <a:t>การทำงานของกล้ามเนื้อ</a:t>
            </a:r>
            <a:r>
              <a:rPr lang="en-US" altLang="th-TH" sz="1800" dirty="0">
                <a:solidFill>
                  <a:srgbClr val="002060"/>
                </a:solidFill>
                <a:latin typeface="Tahoma" panose="020B0604030504040204" pitchFamily="34" charset="0"/>
                <a:cs typeface="Tahoma" panose="020B0604030504040204" pitchFamily="34" charset="0"/>
              </a:rPr>
              <a:t> </a:t>
            </a:r>
            <a:r>
              <a:rPr lang="en-US" altLang="th-TH" sz="1800" dirty="0" err="1">
                <a:solidFill>
                  <a:srgbClr val="002060"/>
                </a:solidFill>
                <a:latin typeface="Tahoma" panose="020B0604030504040204" pitchFamily="34" charset="0"/>
                <a:cs typeface="Tahoma" panose="020B0604030504040204" pitchFamily="34" charset="0"/>
              </a:rPr>
              <a:t>ความสามารถในการใช้ออกซิเจน</a:t>
            </a:r>
            <a:r>
              <a:rPr lang="en-US" altLang="th-TH" sz="1800" dirty="0">
                <a:solidFill>
                  <a:srgbClr val="002060"/>
                </a:solidFill>
                <a:latin typeface="Tahoma" panose="020B0604030504040204" pitchFamily="34" charset="0"/>
                <a:cs typeface="Tahoma" panose="020B0604030504040204" pitchFamily="34" charset="0"/>
              </a:rPr>
              <a:t> </a:t>
            </a:r>
            <a:r>
              <a:rPr lang="en-US" altLang="th-TH" sz="1800" dirty="0" err="1">
                <a:solidFill>
                  <a:srgbClr val="002060"/>
                </a:solidFill>
                <a:latin typeface="Tahoma" panose="020B0604030504040204" pitchFamily="34" charset="0"/>
                <a:cs typeface="Tahoma" panose="020B0604030504040204" pitchFamily="34" charset="0"/>
              </a:rPr>
              <a:t>เป็ต้น</a:t>
            </a:r>
            <a:endParaRPr lang="en-US" altLang="th-TH" sz="1800" dirty="0">
              <a:solidFill>
                <a:srgbClr val="002060"/>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739868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3"/>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0"/>
              </a:spcBef>
              <a:buClrTx/>
              <a:buFontTx/>
              <a:buNone/>
            </a:pPr>
            <a:fld id="{1A31D3A5-A1CF-467C-9095-44F191E7B122}" type="slidenum">
              <a:rPr lang="en-US" altLang="th-TH" sz="1800">
                <a:solidFill>
                  <a:schemeClr val="folHlink"/>
                </a:solidFill>
                <a:latin typeface="Tahoma" panose="020B0604030504040204" pitchFamily="34" charset="0"/>
                <a:cs typeface="Tahoma" panose="020B0604030504040204" pitchFamily="34" charset="0"/>
              </a:rPr>
              <a:pPr>
                <a:spcBef>
                  <a:spcPct val="0"/>
                </a:spcBef>
                <a:buClrTx/>
                <a:buFontTx/>
                <a:buNone/>
              </a:pPr>
              <a:t>40</a:t>
            </a:fld>
            <a:endParaRPr lang="th-TH" altLang="th-TH" sz="1800">
              <a:solidFill>
                <a:schemeClr val="folHlink"/>
              </a:solidFill>
              <a:latin typeface="Tahoma" panose="020B0604030504040204" pitchFamily="34" charset="0"/>
              <a:cs typeface="Tahoma" panose="020B0604030504040204" pitchFamily="34" charset="0"/>
            </a:endParaRPr>
          </a:p>
        </p:txBody>
      </p:sp>
      <p:sp>
        <p:nvSpPr>
          <p:cNvPr id="62467" name="Text Box 2"/>
          <p:cNvSpPr txBox="1">
            <a:spLocks noChangeArrowheads="1"/>
          </p:cNvSpPr>
          <p:nvPr/>
        </p:nvSpPr>
        <p:spPr bwMode="auto">
          <a:xfrm>
            <a:off x="1650999" y="1484313"/>
            <a:ext cx="9245981" cy="2436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eaLnBrk="1" hangingPunct="1">
              <a:lnSpc>
                <a:spcPct val="130000"/>
              </a:lnSpc>
              <a:spcBef>
                <a:spcPct val="0"/>
              </a:spcBef>
              <a:buClrTx/>
              <a:buFontTx/>
              <a:buNone/>
            </a:pPr>
            <a:r>
              <a:rPr lang="th-TH" altLang="th-TH" sz="2400" dirty="0">
                <a:solidFill>
                  <a:srgbClr val="002060"/>
                </a:solidFill>
                <a:latin typeface="Tahoma" panose="020B0604030504040204" pitchFamily="34" charset="0"/>
                <a:ea typeface="Tahoma" panose="020B0604030504040204" pitchFamily="34" charset="0"/>
                <a:cs typeface="Tahoma" panose="020B0604030504040204" pitchFamily="34" charset="0"/>
              </a:rPr>
              <a:t>การสร้างแรงของกล้ามเนื้อเกิดขั้นใน 3 ลักษณะ</a:t>
            </a:r>
          </a:p>
          <a:p>
            <a:pPr eaLnBrk="1" hangingPunct="1">
              <a:lnSpc>
                <a:spcPct val="130000"/>
              </a:lnSpc>
              <a:spcBef>
                <a:spcPct val="0"/>
              </a:spcBef>
              <a:buClrTx/>
              <a:buFontTx/>
              <a:buAutoNum type="arabicPeriod"/>
            </a:pPr>
            <a:r>
              <a:rPr lang="en-US" altLang="th-TH" sz="2400" dirty="0">
                <a:solidFill>
                  <a:srgbClr val="002060"/>
                </a:solidFill>
                <a:latin typeface="Tahoma" panose="020B0604030504040204" pitchFamily="34" charset="0"/>
                <a:ea typeface="Tahoma" panose="020B0604030504040204" pitchFamily="34" charset="0"/>
                <a:cs typeface="Tahoma" panose="020B0604030504040204" pitchFamily="34" charset="0"/>
              </a:rPr>
              <a:t>Concentric : </a:t>
            </a:r>
            <a:r>
              <a:rPr lang="th-TH" altLang="th-TH" sz="2400" dirty="0">
                <a:solidFill>
                  <a:srgbClr val="002060"/>
                </a:solidFill>
                <a:latin typeface="Tahoma" panose="020B0604030504040204" pitchFamily="34" charset="0"/>
                <a:ea typeface="Tahoma" panose="020B0604030504040204" pitchFamily="34" charset="0"/>
                <a:cs typeface="Tahoma" panose="020B0604030504040204" pitchFamily="34" charset="0"/>
              </a:rPr>
              <a:t>การหดตัวสั้นลงทำให้เกิดแรงดึงเพื่อสร้างการเคลื่อนไหว</a:t>
            </a:r>
            <a:endParaRPr lang="en-US" altLang="th-TH" sz="24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eaLnBrk="1" hangingPunct="1">
              <a:lnSpc>
                <a:spcPct val="130000"/>
              </a:lnSpc>
              <a:spcBef>
                <a:spcPct val="0"/>
              </a:spcBef>
              <a:buClrTx/>
              <a:buFontTx/>
              <a:buAutoNum type="arabicPeriod"/>
            </a:pPr>
            <a:r>
              <a:rPr lang="en-US" altLang="th-TH" sz="2400" dirty="0" err="1">
                <a:solidFill>
                  <a:srgbClr val="002060"/>
                </a:solidFill>
                <a:latin typeface="Tahoma" panose="020B0604030504040204" pitchFamily="34" charset="0"/>
                <a:ea typeface="Tahoma" panose="020B0604030504040204" pitchFamily="34" charset="0"/>
                <a:cs typeface="Tahoma" panose="020B0604030504040204" pitchFamily="34" charset="0"/>
              </a:rPr>
              <a:t>Escentric</a:t>
            </a:r>
            <a:r>
              <a:rPr lang="th-TH" altLang="th-TH" sz="24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altLang="th-TH" sz="24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th-TH" altLang="th-TH" sz="2400" dirty="0">
                <a:solidFill>
                  <a:srgbClr val="002060"/>
                </a:solidFill>
                <a:latin typeface="Tahoma" panose="020B0604030504040204" pitchFamily="34" charset="0"/>
                <a:ea typeface="Tahoma" panose="020B0604030504040204" pitchFamily="34" charset="0"/>
                <a:cs typeface="Tahoma" panose="020B0604030504040204" pitchFamily="34" charset="0"/>
              </a:rPr>
              <a:t>การยืดตัวอย่าง</a:t>
            </a:r>
            <a:r>
              <a:rPr lang="th-TH" altLang="th-TH" sz="2400" dirty="0" err="1">
                <a:solidFill>
                  <a:srgbClr val="002060"/>
                </a:solidFill>
                <a:latin typeface="Tahoma" panose="020B0604030504040204" pitchFamily="34" charset="0"/>
                <a:ea typeface="Tahoma" panose="020B0604030504040204" pitchFamily="34" charset="0"/>
                <a:cs typeface="Tahoma" panose="020B0604030504040204" pitchFamily="34" charset="0"/>
              </a:rPr>
              <a:t>ช้าๆ</a:t>
            </a:r>
            <a:r>
              <a:rPr lang="th-TH" altLang="th-TH" sz="2400" dirty="0">
                <a:solidFill>
                  <a:srgbClr val="002060"/>
                </a:solidFill>
                <a:latin typeface="Tahoma" panose="020B0604030504040204" pitchFamily="34" charset="0"/>
                <a:ea typeface="Tahoma" panose="020B0604030504040204" pitchFamily="34" charset="0"/>
                <a:cs typeface="Tahoma" panose="020B0604030504040204" pitchFamily="34" charset="0"/>
              </a:rPr>
              <a:t> เพื่อควบคุมการเคลื่อนไหว</a:t>
            </a:r>
            <a:endParaRPr lang="en-US" altLang="th-TH" sz="24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eaLnBrk="1" hangingPunct="1">
              <a:lnSpc>
                <a:spcPct val="130000"/>
              </a:lnSpc>
              <a:spcBef>
                <a:spcPct val="0"/>
              </a:spcBef>
              <a:buClrTx/>
              <a:buFontTx/>
              <a:buAutoNum type="arabicPeriod"/>
            </a:pPr>
            <a:r>
              <a:rPr lang="en-US" altLang="th-TH" sz="2400" dirty="0">
                <a:solidFill>
                  <a:srgbClr val="002060"/>
                </a:solidFill>
                <a:latin typeface="Tahoma" panose="020B0604030504040204" pitchFamily="34" charset="0"/>
                <a:ea typeface="Tahoma" panose="020B0604030504040204" pitchFamily="34" charset="0"/>
                <a:cs typeface="Tahoma" panose="020B0604030504040204" pitchFamily="34" charset="0"/>
              </a:rPr>
              <a:t>Isometric</a:t>
            </a:r>
            <a:r>
              <a:rPr lang="th-TH" altLang="th-TH" sz="24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altLang="th-TH" sz="24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th-TH" altLang="th-TH" sz="2400" dirty="0">
                <a:solidFill>
                  <a:srgbClr val="002060"/>
                </a:solidFill>
                <a:latin typeface="Tahoma" panose="020B0604030504040204" pitchFamily="34" charset="0"/>
                <a:ea typeface="Tahoma" panose="020B0604030504040204" pitchFamily="34" charset="0"/>
                <a:cs typeface="Tahoma" panose="020B0604030504040204" pitchFamily="34" charset="0"/>
              </a:rPr>
              <a:t>การเกิดแรงดึงภายในโดยที่ความยาวกล้ามเนื้อไม่เปลี่ยนแปลงเพื่อป้องกันการเคลื่อนไหว</a:t>
            </a:r>
            <a:endParaRPr lang="en-US" altLang="th-TH" sz="2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62468" name="Rectangle 3"/>
          <p:cNvSpPr>
            <a:spLocks noChangeArrowheads="1"/>
          </p:cNvSpPr>
          <p:nvPr/>
        </p:nvSpPr>
        <p:spPr bwMode="auto">
          <a:xfrm>
            <a:off x="2121280" y="339322"/>
            <a:ext cx="8775700"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lnSpc>
                <a:spcPct val="110000"/>
              </a:lnSpc>
              <a:spcBef>
                <a:spcPct val="0"/>
              </a:spcBef>
              <a:buClrTx/>
              <a:buFontTx/>
              <a:buNone/>
            </a:pPr>
            <a:r>
              <a:rPr lang="th-TH" altLang="th-TH" sz="2800" b="1" dirty="0">
                <a:latin typeface="Tahoma" panose="020B0604030504040204" pitchFamily="34" charset="0"/>
                <a:ea typeface="Tahoma" panose="020B0604030504040204" pitchFamily="34" charset="0"/>
                <a:cs typeface="Tahoma" panose="020B0604030504040204" pitchFamily="34" charset="0"/>
              </a:rPr>
              <a:t>กล้ามเนื้อ (</a:t>
            </a:r>
            <a:r>
              <a:rPr lang="en-US" altLang="th-TH" sz="2800" b="1" dirty="0">
                <a:latin typeface="Tahoma" panose="020B0604030504040204" pitchFamily="34" charset="0"/>
                <a:ea typeface="Tahoma" panose="020B0604030504040204" pitchFamily="34" charset="0"/>
                <a:cs typeface="Tahoma" panose="020B0604030504040204" pitchFamily="34" charset="0"/>
              </a:rPr>
              <a:t>Muscle)</a:t>
            </a:r>
          </a:p>
          <a:p>
            <a:pPr algn="ctr" eaLnBrk="1" hangingPunct="1">
              <a:lnSpc>
                <a:spcPct val="110000"/>
              </a:lnSpc>
              <a:spcBef>
                <a:spcPct val="0"/>
              </a:spcBef>
              <a:buClrTx/>
              <a:buFontTx/>
              <a:buNone/>
            </a:pPr>
            <a:r>
              <a:rPr lang="th-TH" altLang="th-TH" sz="2400" b="1" dirty="0">
                <a:latin typeface="Tahoma" panose="020B0604030504040204" pitchFamily="34" charset="0"/>
                <a:ea typeface="Tahoma" panose="020B0604030504040204" pitchFamily="34" charset="0"/>
                <a:cs typeface="Tahoma" panose="020B0604030504040204" pitchFamily="34" charset="0"/>
              </a:rPr>
              <a:t>เนื้อเยื่อที่สามารถหดตัว สร้างแรงเพื่อใช้ในการเคลื่อนไหว</a:t>
            </a:r>
            <a:endParaRPr lang="en-US" altLang="th-TH" sz="2400" b="1" dirty="0">
              <a:latin typeface="Tahoma" panose="020B0604030504040204" pitchFamily="34" charset="0"/>
              <a:ea typeface="Tahoma" panose="020B0604030504040204" pitchFamily="34" charset="0"/>
              <a:cs typeface="Tahoma" panose="020B0604030504040204" pitchFamily="34" charset="0"/>
            </a:endParaRPr>
          </a:p>
        </p:txBody>
      </p:sp>
      <p:sp>
        <p:nvSpPr>
          <p:cNvPr id="62469" name="Text Box 4"/>
          <p:cNvSpPr txBox="1">
            <a:spLocks noChangeArrowheads="1"/>
          </p:cNvSpPr>
          <p:nvPr/>
        </p:nvSpPr>
        <p:spPr bwMode="auto">
          <a:xfrm>
            <a:off x="1473009" y="4180778"/>
            <a:ext cx="9245982" cy="1374287"/>
          </a:xfrm>
          <a:prstGeom prst="rect">
            <a:avLst/>
          </a:prstGeom>
          <a:noFill/>
          <a:ln w="9525">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lnSpc>
                <a:spcPct val="120000"/>
              </a:lnSpc>
              <a:spcBef>
                <a:spcPct val="0"/>
              </a:spcBef>
              <a:buClrTx/>
              <a:buFontTx/>
              <a:buNone/>
            </a:pPr>
            <a:r>
              <a:rPr lang="en-US" altLang="th-TH" sz="2400">
                <a:solidFill>
                  <a:srgbClr val="0099FF"/>
                </a:solidFill>
                <a:latin typeface="Tahoma" panose="020B0604030504040204" pitchFamily="34" charset="0"/>
                <a:ea typeface="Tahoma" panose="020B0604030504040204" pitchFamily="34" charset="0"/>
                <a:cs typeface="Tahoma" panose="020B0604030504040204" pitchFamily="34" charset="0"/>
              </a:rPr>
              <a:t>Maximum voluntary contraction </a:t>
            </a:r>
            <a:r>
              <a:rPr lang="th-TH" altLang="th-TH" sz="2400">
                <a:solidFill>
                  <a:srgbClr val="0099FF"/>
                </a:solidFill>
                <a:latin typeface="Tahoma" panose="020B0604030504040204" pitchFamily="34" charset="0"/>
                <a:ea typeface="Tahoma" panose="020B0604030504040204" pitchFamily="34" charset="0"/>
                <a:cs typeface="Tahoma" panose="020B0604030504040204" pitchFamily="34" charset="0"/>
              </a:rPr>
              <a:t>(</a:t>
            </a:r>
            <a:r>
              <a:rPr lang="en-US" altLang="th-TH" sz="2400">
                <a:solidFill>
                  <a:srgbClr val="0099FF"/>
                </a:solidFill>
                <a:latin typeface="Tahoma" panose="020B0604030504040204" pitchFamily="34" charset="0"/>
                <a:ea typeface="Tahoma" panose="020B0604030504040204" pitchFamily="34" charset="0"/>
                <a:cs typeface="Tahoma" panose="020B0604030504040204" pitchFamily="34" charset="0"/>
              </a:rPr>
              <a:t>MVC) </a:t>
            </a:r>
            <a:r>
              <a:rPr lang="th-TH" altLang="th-TH" sz="2400">
                <a:solidFill>
                  <a:srgbClr val="0099FF"/>
                </a:solidFill>
                <a:latin typeface="Tahoma" panose="020B0604030504040204" pitchFamily="34" charset="0"/>
                <a:ea typeface="Tahoma" panose="020B0604030504040204" pitchFamily="34" charset="0"/>
                <a:cs typeface="Tahoma" panose="020B0604030504040204" pitchFamily="34" charset="0"/>
              </a:rPr>
              <a:t>การทำงานของกล้ามเนื้ออย่างเต็มที่โดยสมัครใจ</a:t>
            </a:r>
            <a:r>
              <a:rPr lang="en-US" altLang="th-TH" sz="2400">
                <a:solidFill>
                  <a:srgbClr val="0099FF"/>
                </a:solidFill>
                <a:latin typeface="Tahoma" panose="020B0604030504040204" pitchFamily="34" charset="0"/>
                <a:ea typeface="Tahoma" panose="020B0604030504040204" pitchFamily="34" charset="0"/>
                <a:cs typeface="Tahoma" panose="020B0604030504040204" pitchFamily="34" charset="0"/>
              </a:rPr>
              <a:t>  </a:t>
            </a:r>
            <a:r>
              <a:rPr lang="th-TH" altLang="th-TH" sz="2400">
                <a:solidFill>
                  <a:srgbClr val="0099FF"/>
                </a:solidFill>
                <a:latin typeface="Tahoma" panose="020B0604030504040204" pitchFamily="34" charset="0"/>
                <a:ea typeface="Tahoma" panose="020B0604030504040204" pitchFamily="34" charset="0"/>
                <a:cs typeface="Tahoma" panose="020B0604030504040204" pitchFamily="34" charset="0"/>
              </a:rPr>
              <a:t>มีงานวิจัยส่วนหนึ่งแนะนำว่าการทำงานอย่างปลอดภัยไม่ควรเกิน </a:t>
            </a:r>
            <a:r>
              <a:rPr lang="en-US" altLang="th-TH" sz="2400">
                <a:solidFill>
                  <a:srgbClr val="0099FF"/>
                </a:solidFill>
                <a:latin typeface="Tahoma" panose="020B0604030504040204" pitchFamily="34" charset="0"/>
                <a:ea typeface="Tahoma" panose="020B0604030504040204" pitchFamily="34" charset="0"/>
                <a:cs typeface="Tahoma" panose="020B0604030504040204" pitchFamily="34" charset="0"/>
              </a:rPr>
              <a:t>30% </a:t>
            </a:r>
            <a:r>
              <a:rPr lang="th-TH" altLang="th-TH" sz="2400">
                <a:solidFill>
                  <a:srgbClr val="0099FF"/>
                </a:solidFill>
                <a:latin typeface="Tahoma" panose="020B0604030504040204" pitchFamily="34" charset="0"/>
                <a:ea typeface="Tahoma" panose="020B0604030504040204" pitchFamily="34" charset="0"/>
                <a:cs typeface="Tahoma" panose="020B0604030504040204" pitchFamily="34" charset="0"/>
              </a:rPr>
              <a:t>ถึง 1/3 ของค่า </a:t>
            </a:r>
            <a:r>
              <a:rPr lang="en-US" altLang="th-TH" sz="2400">
                <a:solidFill>
                  <a:srgbClr val="0099FF"/>
                </a:solidFill>
                <a:latin typeface="Tahoma" panose="020B0604030504040204" pitchFamily="34" charset="0"/>
                <a:ea typeface="Tahoma" panose="020B0604030504040204" pitchFamily="34" charset="0"/>
                <a:cs typeface="Tahoma" panose="020B0604030504040204" pitchFamily="34" charset="0"/>
              </a:rPr>
              <a:t>MVC</a:t>
            </a:r>
          </a:p>
        </p:txBody>
      </p:sp>
    </p:spTree>
    <p:extLst>
      <p:ext uri="{BB962C8B-B14F-4D97-AF65-F5344CB8AC3E}">
        <p14:creationId xmlns:p14="http://schemas.microsoft.com/office/powerpoint/2010/main" val="3623209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3"/>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0"/>
              </a:spcBef>
              <a:buClrTx/>
              <a:buFontTx/>
              <a:buNone/>
            </a:pPr>
            <a:fld id="{6181A243-FFC8-4662-AE50-5B9268A72871}" type="slidenum">
              <a:rPr lang="en-US" altLang="th-TH" sz="1800">
                <a:solidFill>
                  <a:schemeClr val="folHlink"/>
                </a:solidFill>
                <a:latin typeface="Tahoma" panose="020B0604030504040204" pitchFamily="34" charset="0"/>
                <a:cs typeface="Tahoma" panose="020B0604030504040204" pitchFamily="34" charset="0"/>
              </a:rPr>
              <a:pPr>
                <a:spcBef>
                  <a:spcPct val="0"/>
                </a:spcBef>
                <a:buClrTx/>
                <a:buFontTx/>
                <a:buNone/>
              </a:pPr>
              <a:t>41</a:t>
            </a:fld>
            <a:endParaRPr lang="th-TH" altLang="th-TH" sz="1800">
              <a:solidFill>
                <a:schemeClr val="folHlink"/>
              </a:solidFill>
              <a:latin typeface="Tahoma" panose="020B0604030504040204" pitchFamily="34" charset="0"/>
              <a:cs typeface="Tahoma" panose="020B0604030504040204" pitchFamily="34" charset="0"/>
            </a:endParaRPr>
          </a:p>
        </p:txBody>
      </p:sp>
      <p:sp>
        <p:nvSpPr>
          <p:cNvPr id="63491" name="Text Box 2"/>
          <p:cNvSpPr txBox="1">
            <a:spLocks noChangeArrowheads="1"/>
          </p:cNvSpPr>
          <p:nvPr/>
        </p:nvSpPr>
        <p:spPr bwMode="auto">
          <a:xfrm>
            <a:off x="2586039" y="230188"/>
            <a:ext cx="81121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spcBef>
                <a:spcPct val="0"/>
              </a:spcBef>
              <a:buClrTx/>
              <a:buFontTx/>
              <a:buNone/>
            </a:pPr>
            <a:r>
              <a:rPr lang="th-TH" altLang="th-TH" sz="2800" b="1">
                <a:latin typeface="Tahoma" panose="020B0604030504040204" pitchFamily="34" charset="0"/>
                <a:ea typeface="Arial Unicode MS" pitchFamily="34" charset="-128"/>
                <a:cs typeface="Tahoma" panose="020B0604030504040204" pitchFamily="34" charset="0"/>
              </a:rPr>
              <a:t>ท่าทางการทำงาน</a:t>
            </a:r>
            <a:br>
              <a:rPr lang="th-TH" altLang="th-TH" sz="2800" b="1">
                <a:latin typeface="Tahoma" panose="020B0604030504040204" pitchFamily="34" charset="0"/>
                <a:ea typeface="Arial Unicode MS" pitchFamily="34" charset="-128"/>
                <a:cs typeface="Tahoma" panose="020B0604030504040204" pitchFamily="34" charset="0"/>
              </a:rPr>
            </a:br>
            <a:r>
              <a:rPr lang="th-TH" altLang="th-TH" sz="2800" b="1">
                <a:latin typeface="Tahoma" panose="020B0604030504040204" pitchFamily="34" charset="0"/>
                <a:ea typeface="Arial Unicode MS" pitchFamily="34" charset="-128"/>
                <a:cs typeface="Tahoma" panose="020B0604030504040204" pitchFamily="34" charset="0"/>
              </a:rPr>
              <a:t>ส่งผลต่อแรงกระทำเนื้อเยื่อต่างๆ ของร่างกาย</a:t>
            </a:r>
            <a:endParaRPr lang="en-US" altLang="th-TH" sz="2800" b="1">
              <a:latin typeface="Tahoma" panose="020B0604030504040204" pitchFamily="34" charset="0"/>
              <a:ea typeface="Arial Unicode MS" pitchFamily="34" charset="-128"/>
              <a:cs typeface="Tahoma" panose="020B0604030504040204" pitchFamily="34" charset="0"/>
            </a:endParaRPr>
          </a:p>
        </p:txBody>
      </p:sp>
      <p:pic>
        <p:nvPicPr>
          <p:cNvPr id="6349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3001" y="1557339"/>
            <a:ext cx="4082287" cy="2195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3493" name="Group 4"/>
          <p:cNvGrpSpPr>
            <a:grpSpLocks/>
          </p:cNvGrpSpPr>
          <p:nvPr/>
        </p:nvGrpSpPr>
        <p:grpSpPr bwMode="auto">
          <a:xfrm>
            <a:off x="1239521" y="1557339"/>
            <a:ext cx="3928815" cy="4514277"/>
            <a:chOff x="73" y="935"/>
            <a:chExt cx="2957" cy="2832"/>
          </a:xfrm>
        </p:grpSpPr>
        <p:pic>
          <p:nvPicPr>
            <p:cNvPr id="634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 y="935"/>
              <a:ext cx="2957" cy="2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8" name="Line 6"/>
            <p:cNvSpPr>
              <a:spLocks noChangeShapeType="1"/>
            </p:cNvSpPr>
            <p:nvPr/>
          </p:nvSpPr>
          <p:spPr bwMode="auto">
            <a:xfrm>
              <a:off x="988" y="2115"/>
              <a:ext cx="0" cy="363"/>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pic>
        <p:nvPicPr>
          <p:cNvPr id="63494"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3983451"/>
            <a:ext cx="4082287" cy="1984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5" name="Text Box 8"/>
          <p:cNvSpPr txBox="1">
            <a:spLocks noChangeArrowheads="1"/>
          </p:cNvSpPr>
          <p:nvPr/>
        </p:nvSpPr>
        <p:spPr bwMode="auto">
          <a:xfrm>
            <a:off x="8958263" y="1971675"/>
            <a:ext cx="21002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0"/>
              </a:spcBef>
              <a:buClrTx/>
              <a:buFontTx/>
              <a:buNone/>
            </a:pPr>
            <a:r>
              <a:rPr lang="th-TH" altLang="th-TH" sz="2000" b="1">
                <a:solidFill>
                  <a:srgbClr val="990000"/>
                </a:solidFill>
                <a:latin typeface="Tahoma" panose="020B0604030504040204" pitchFamily="34" charset="0"/>
                <a:ea typeface="Tahoma" panose="020B0604030504040204" pitchFamily="34" charset="0"/>
                <a:cs typeface="Tahoma" panose="020B0604030504040204" pitchFamily="34" charset="0"/>
              </a:rPr>
              <a:t>จับวัตถุขนาดเล็ก</a:t>
            </a:r>
          </a:p>
        </p:txBody>
      </p:sp>
      <p:sp>
        <p:nvSpPr>
          <p:cNvPr id="63496" name="Text Box 9"/>
          <p:cNvSpPr txBox="1">
            <a:spLocks noChangeArrowheads="1"/>
          </p:cNvSpPr>
          <p:nvPr/>
        </p:nvSpPr>
        <p:spPr bwMode="auto">
          <a:xfrm>
            <a:off x="8958263" y="4491038"/>
            <a:ext cx="22236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0"/>
              </a:spcBef>
              <a:buClrTx/>
              <a:buFontTx/>
              <a:buNone/>
            </a:pPr>
            <a:r>
              <a:rPr lang="th-TH" altLang="th-TH" sz="2000" b="1">
                <a:solidFill>
                  <a:srgbClr val="990000"/>
                </a:solidFill>
                <a:latin typeface="Tahoma" panose="020B0604030504040204" pitchFamily="34" charset="0"/>
                <a:ea typeface="Tahoma" panose="020B0604030504040204" pitchFamily="34" charset="0"/>
                <a:cs typeface="Tahoma" panose="020B0604030504040204" pitchFamily="34" charset="0"/>
              </a:rPr>
              <a:t>จับวัตถุขนาดใหญ่</a:t>
            </a:r>
          </a:p>
        </p:txBody>
      </p:sp>
    </p:spTree>
    <p:extLst>
      <p:ext uri="{BB962C8B-B14F-4D97-AF65-F5344CB8AC3E}">
        <p14:creationId xmlns:p14="http://schemas.microsoft.com/office/powerpoint/2010/main" val="171520549"/>
      </p:ext>
    </p:extLst>
  </p:cSld>
  <p:clrMapOvr>
    <a:masterClrMapping/>
  </p:clrMapOvr>
  <p:transition>
    <p:wheel spokes="8"/>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3"/>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0"/>
              </a:spcBef>
              <a:buClrTx/>
              <a:buFontTx/>
              <a:buNone/>
            </a:pPr>
            <a:fld id="{4BCCD6BF-062D-4ECC-8768-024951B1D223}" type="slidenum">
              <a:rPr lang="en-US" altLang="th-TH" sz="1800">
                <a:solidFill>
                  <a:schemeClr val="folHlink"/>
                </a:solidFill>
                <a:latin typeface="Tahoma" panose="020B0604030504040204" pitchFamily="34" charset="0"/>
                <a:cs typeface="Tahoma" panose="020B0604030504040204" pitchFamily="34" charset="0"/>
              </a:rPr>
              <a:pPr>
                <a:spcBef>
                  <a:spcPct val="0"/>
                </a:spcBef>
                <a:buClrTx/>
                <a:buFontTx/>
                <a:buNone/>
              </a:pPr>
              <a:t>42</a:t>
            </a:fld>
            <a:endParaRPr lang="th-TH" altLang="th-TH" sz="1800">
              <a:solidFill>
                <a:schemeClr val="folHlink"/>
              </a:solidFill>
              <a:latin typeface="Tahoma" panose="020B0604030504040204" pitchFamily="34" charset="0"/>
              <a:cs typeface="Tahoma" panose="020B0604030504040204" pitchFamily="34" charset="0"/>
            </a:endParaRPr>
          </a:p>
        </p:txBody>
      </p:sp>
      <p:pic>
        <p:nvPicPr>
          <p:cNvPr id="655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1807" y="2205039"/>
            <a:ext cx="5088522" cy="3628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Text Box 4"/>
          <p:cNvSpPr txBox="1">
            <a:spLocks noChangeArrowheads="1"/>
          </p:cNvSpPr>
          <p:nvPr/>
        </p:nvSpPr>
        <p:spPr bwMode="auto">
          <a:xfrm>
            <a:off x="3138588" y="1585915"/>
            <a:ext cx="62488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0"/>
              </a:spcBef>
              <a:buClrTx/>
              <a:buFontTx/>
              <a:buNone/>
            </a:pPr>
            <a:r>
              <a:rPr lang="th-TH" altLang="th-TH" sz="2400" b="1" dirty="0">
                <a:solidFill>
                  <a:srgbClr val="002060"/>
                </a:solidFill>
                <a:latin typeface="Tahoma" panose="020B0604030504040204" pitchFamily="34" charset="0"/>
                <a:ea typeface="Tahoma" panose="020B0604030504040204" pitchFamily="34" charset="0"/>
                <a:cs typeface="Tahoma" panose="020B0604030504040204" pitchFamily="34" charset="0"/>
              </a:rPr>
              <a:t>ตัวอย่างการทำงานโดยใช้เครื่องมือขนาดเล็ก</a:t>
            </a:r>
          </a:p>
        </p:txBody>
      </p:sp>
      <p:pic>
        <p:nvPicPr>
          <p:cNvPr id="6554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1671" y="2047580"/>
            <a:ext cx="5114579" cy="3786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2" name="Text Box 2"/>
          <p:cNvSpPr txBox="1">
            <a:spLocks noChangeArrowheads="1"/>
          </p:cNvSpPr>
          <p:nvPr/>
        </p:nvSpPr>
        <p:spPr bwMode="auto">
          <a:xfrm>
            <a:off x="2586039" y="230188"/>
            <a:ext cx="81121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spcBef>
                <a:spcPct val="0"/>
              </a:spcBef>
              <a:buClrTx/>
              <a:buFontTx/>
              <a:buNone/>
            </a:pPr>
            <a:r>
              <a:rPr lang="th-TH" altLang="th-TH" sz="2800" b="1">
                <a:latin typeface="Tahoma" panose="020B0604030504040204" pitchFamily="34" charset="0"/>
                <a:ea typeface="Arial Unicode MS" pitchFamily="34" charset="-128"/>
                <a:cs typeface="Tahoma" panose="020B0604030504040204" pitchFamily="34" charset="0"/>
              </a:rPr>
              <a:t>ท่าทางการทำงาน</a:t>
            </a:r>
            <a:br>
              <a:rPr lang="th-TH" altLang="th-TH" sz="2800" b="1">
                <a:latin typeface="Tahoma" panose="020B0604030504040204" pitchFamily="34" charset="0"/>
                <a:ea typeface="Arial Unicode MS" pitchFamily="34" charset="-128"/>
                <a:cs typeface="Tahoma" panose="020B0604030504040204" pitchFamily="34" charset="0"/>
              </a:rPr>
            </a:br>
            <a:r>
              <a:rPr lang="th-TH" altLang="th-TH" sz="2800" b="1">
                <a:latin typeface="Tahoma" panose="020B0604030504040204" pitchFamily="34" charset="0"/>
                <a:ea typeface="Arial Unicode MS" pitchFamily="34" charset="-128"/>
                <a:cs typeface="Tahoma" panose="020B0604030504040204" pitchFamily="34" charset="0"/>
              </a:rPr>
              <a:t>ส่งผลต่อแรงกระทำเนื้อเยื่อต่างๆ ของร่างกาย</a:t>
            </a:r>
            <a:endParaRPr lang="en-US" altLang="th-TH" sz="2800" b="1">
              <a:latin typeface="Tahoma" panose="020B0604030504040204" pitchFamily="34" charset="0"/>
              <a:ea typeface="Arial Unicode MS" pitchFamily="34" charset="-128"/>
              <a:cs typeface="Tahoma" panose="020B0604030504040204" pitchFamily="34" charset="0"/>
            </a:endParaRPr>
          </a:p>
        </p:txBody>
      </p:sp>
    </p:spTree>
    <p:extLst>
      <p:ext uri="{BB962C8B-B14F-4D97-AF65-F5344CB8AC3E}">
        <p14:creationId xmlns:p14="http://schemas.microsoft.com/office/powerpoint/2010/main" val="3367289334"/>
      </p:ext>
    </p:extLst>
  </p:cSld>
  <p:clrMapOvr>
    <a:masterClrMapping/>
  </p:clrMapOvr>
  <p:transition>
    <p:wheel spokes="8"/>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3"/>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0"/>
              </a:spcBef>
              <a:buClrTx/>
              <a:buFontTx/>
              <a:buNone/>
            </a:pPr>
            <a:fld id="{5E13EF99-36A5-4D2A-89A3-D6A71B855021}" type="slidenum">
              <a:rPr lang="en-US" altLang="th-TH" sz="1800">
                <a:solidFill>
                  <a:schemeClr val="folHlink"/>
                </a:solidFill>
                <a:latin typeface="Tahoma" panose="020B0604030504040204" pitchFamily="34" charset="0"/>
                <a:cs typeface="Tahoma" panose="020B0604030504040204" pitchFamily="34" charset="0"/>
              </a:rPr>
              <a:pPr>
                <a:spcBef>
                  <a:spcPct val="0"/>
                </a:spcBef>
                <a:buClrTx/>
                <a:buFontTx/>
                <a:buNone/>
              </a:pPr>
              <a:t>43</a:t>
            </a:fld>
            <a:endParaRPr lang="th-TH" altLang="th-TH" sz="1800">
              <a:solidFill>
                <a:schemeClr val="folHlink"/>
              </a:solidFill>
              <a:latin typeface="Tahoma" panose="020B0604030504040204" pitchFamily="34" charset="0"/>
              <a:cs typeface="Tahoma" panose="020B0604030504040204" pitchFamily="34" charset="0"/>
            </a:endParaRPr>
          </a:p>
        </p:txBody>
      </p:sp>
      <p:sp>
        <p:nvSpPr>
          <p:cNvPr id="67588" name="Rectangle 2"/>
          <p:cNvSpPr>
            <a:spLocks noGrp="1" noChangeArrowheads="1"/>
          </p:cNvSpPr>
          <p:nvPr>
            <p:ph type="title" idx="4294967295"/>
          </p:nvPr>
        </p:nvSpPr>
        <p:spPr>
          <a:xfrm>
            <a:off x="1720850" y="220663"/>
            <a:ext cx="10515600" cy="1208090"/>
          </a:xfrm>
        </p:spPr>
        <p:txBody>
          <a:bodyPr/>
          <a:lstStyle/>
          <a:p>
            <a:pPr algn="ctr" eaLnBrk="1" hangingPunct="1"/>
            <a:r>
              <a:rPr lang="th-TH" altLang="th-TH" sz="3200" b="1" dirty="0">
                <a:latin typeface="Tahoma" panose="020B0604030504040204" pitchFamily="34" charset="0"/>
                <a:cs typeface="Tahoma" panose="020B0604030504040204" pitchFamily="34" charset="0"/>
              </a:rPr>
              <a:t>ความแข็งแรงของมือ</a:t>
            </a:r>
            <a:br>
              <a:rPr lang="th-TH" altLang="th-TH" sz="3200" b="1" dirty="0">
                <a:latin typeface="Tahoma" panose="020B0604030504040204" pitchFamily="34" charset="0"/>
                <a:cs typeface="Tahoma" panose="020B0604030504040204" pitchFamily="34" charset="0"/>
              </a:rPr>
            </a:br>
            <a:r>
              <a:rPr lang="th-TH" altLang="th-TH" sz="2400" dirty="0">
                <a:latin typeface="Tahoma" panose="020B0604030504040204" pitchFamily="34" charset="0"/>
                <a:cs typeface="Tahoma" panose="020B0604030504040204" pitchFamily="34" charset="0"/>
              </a:rPr>
              <a:t>(แรงบีบมือสูงสุด</a:t>
            </a:r>
            <a:r>
              <a:rPr lang="en-US" altLang="th-TH" sz="2400" dirty="0">
                <a:latin typeface="Tahoma" panose="020B0604030504040204" pitchFamily="34" charset="0"/>
                <a:cs typeface="Tahoma" panose="020B0604030504040204" pitchFamily="34" charset="0"/>
              </a:rPr>
              <a:t>: maximum linear grip</a:t>
            </a:r>
            <a:r>
              <a:rPr lang="th-TH" altLang="th-TH" sz="2400" dirty="0">
                <a:latin typeface="Tahoma" panose="020B0604030504040204" pitchFamily="34" charset="0"/>
                <a:cs typeface="Tahoma" panose="020B0604030504040204" pitchFamily="34" charset="0"/>
              </a:rPr>
              <a:t>)</a:t>
            </a:r>
          </a:p>
        </p:txBody>
      </p:sp>
      <p:sp>
        <p:nvSpPr>
          <p:cNvPr id="67587" name="Rectangle 6"/>
          <p:cNvSpPr txBox="1">
            <a:spLocks noGrp="1" noChangeArrowheads="1"/>
          </p:cNvSpPr>
          <p:nvPr/>
        </p:nvSpPr>
        <p:spPr bwMode="auto">
          <a:xfrm>
            <a:off x="1143000" y="0"/>
            <a:ext cx="5778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spcBef>
                <a:spcPct val="0"/>
              </a:spcBef>
              <a:buClrTx/>
              <a:buFontTx/>
              <a:buNone/>
            </a:pPr>
            <a:fld id="{208EC2E1-0499-44F2-857D-49AF2781E0E4}" type="slidenum">
              <a:rPr lang="en-US" altLang="th-TH" sz="1400" b="1">
                <a:latin typeface="Tahoma" panose="020B0604030504040204" pitchFamily="34" charset="0"/>
                <a:cs typeface="Tahoma" panose="020B0604030504040204" pitchFamily="34" charset="0"/>
              </a:rPr>
              <a:pPr algn="ctr" eaLnBrk="1" hangingPunct="1">
                <a:spcBef>
                  <a:spcPct val="0"/>
                </a:spcBef>
                <a:buClrTx/>
                <a:buFontTx/>
                <a:buNone/>
              </a:pPr>
              <a:t>43</a:t>
            </a:fld>
            <a:endParaRPr lang="th-TH" altLang="th-TH" sz="1400" b="1">
              <a:latin typeface="Tahoma" panose="020B0604030504040204" pitchFamily="34" charset="0"/>
              <a:cs typeface="Tahoma" panose="020B0604030504040204" pitchFamily="34" charset="0"/>
            </a:endParaRPr>
          </a:p>
        </p:txBody>
      </p:sp>
      <p:sp>
        <p:nvSpPr>
          <p:cNvPr id="67589" name="Text Box 7"/>
          <p:cNvSpPr txBox="1">
            <a:spLocks noChangeArrowheads="1"/>
          </p:cNvSpPr>
          <p:nvPr/>
        </p:nvSpPr>
        <p:spPr bwMode="auto">
          <a:xfrm>
            <a:off x="561150" y="1660526"/>
            <a:ext cx="378225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ClrTx/>
              <a:buFontTx/>
              <a:buNone/>
            </a:pPr>
            <a:r>
              <a:rPr lang="th-TH" altLang="th-TH" sz="2400" dirty="0">
                <a:solidFill>
                  <a:srgbClr val="FF0000"/>
                </a:solidFill>
                <a:latin typeface="Tahoma" panose="020B0604030504040204" pitchFamily="34" charset="0"/>
                <a:cs typeface="Tahoma" panose="020B0604030504040204" pitchFamily="34" charset="0"/>
              </a:rPr>
              <a:t>แรงบีบมือสูงสุด ขึ้นอยู่กับระยะในการกางมือ </a:t>
            </a:r>
            <a:r>
              <a:rPr lang="en-US" altLang="th-TH" sz="2400" dirty="0">
                <a:solidFill>
                  <a:srgbClr val="FF0000"/>
                </a:solidFill>
                <a:latin typeface="Tahoma" panose="020B0604030504040204" pitchFamily="34" charset="0"/>
                <a:cs typeface="Tahoma" panose="020B0604030504040204" pitchFamily="34" charset="0"/>
              </a:rPr>
              <a:t>(Grip Span)</a:t>
            </a:r>
            <a:r>
              <a:rPr lang="th-TH" altLang="th-TH" sz="2400" dirty="0">
                <a:solidFill>
                  <a:srgbClr val="FF0000"/>
                </a:solidFill>
                <a:latin typeface="Tahoma" panose="020B0604030504040204" pitchFamily="34" charset="0"/>
                <a:cs typeface="Tahoma" panose="020B0604030504040204" pitchFamily="34" charset="0"/>
              </a:rPr>
              <a:t> แสดงให้เห็นระยะที่เหมาะสมจะทำให้ได้แรงบีบมือสูงสุด</a:t>
            </a:r>
          </a:p>
        </p:txBody>
      </p:sp>
      <p:pic>
        <p:nvPicPr>
          <p:cNvPr id="67590"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2664" y="1523367"/>
            <a:ext cx="5725669" cy="445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1" name="Rectangle 8"/>
          <p:cNvSpPr>
            <a:spLocks noChangeArrowheads="1"/>
          </p:cNvSpPr>
          <p:nvPr/>
        </p:nvSpPr>
        <p:spPr bwMode="auto">
          <a:xfrm>
            <a:off x="488855" y="3718169"/>
            <a:ext cx="4953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eaLnBrk="1" hangingPunct="1">
              <a:spcBef>
                <a:spcPct val="0"/>
              </a:spcBef>
              <a:buClrTx/>
              <a:buFontTx/>
              <a:buNone/>
            </a:pPr>
            <a:r>
              <a:rPr lang="th-TH" altLang="th-TH" sz="1800" b="1" dirty="0">
                <a:solidFill>
                  <a:schemeClr val="folHlink"/>
                </a:solidFill>
                <a:latin typeface="Tahoma" panose="020B0604030504040204" pitchFamily="34" charset="0"/>
                <a:cs typeface="Tahoma" panose="020B0604030504040204" pitchFamily="34" charset="0"/>
              </a:rPr>
              <a:t>อ้างอิงจาก </a:t>
            </a:r>
            <a:r>
              <a:rPr lang="en-US" altLang="th-TH" sz="1800" b="1" dirty="0">
                <a:solidFill>
                  <a:schemeClr val="folHlink"/>
                </a:solidFill>
                <a:latin typeface="Tahoma" panose="020B0604030504040204" pitchFamily="34" charset="0"/>
                <a:cs typeface="Tahoma" panose="020B0604030504040204" pitchFamily="34" charset="0"/>
              </a:rPr>
              <a:t>:</a:t>
            </a:r>
            <a:endParaRPr lang="th-TH" altLang="th-TH" sz="1800" b="1" dirty="0">
              <a:solidFill>
                <a:schemeClr val="folHlink"/>
              </a:solidFill>
              <a:latin typeface="Tahoma" panose="020B0604030504040204" pitchFamily="34" charset="0"/>
              <a:cs typeface="Tahoma" panose="020B0604030504040204" pitchFamily="34" charset="0"/>
            </a:endParaRPr>
          </a:p>
          <a:p>
            <a:pPr eaLnBrk="1" hangingPunct="1">
              <a:spcBef>
                <a:spcPct val="0"/>
              </a:spcBef>
              <a:buClrTx/>
              <a:buFontTx/>
              <a:buNone/>
            </a:pPr>
            <a:r>
              <a:rPr lang="en-US" altLang="th-TH" sz="1800" b="1" dirty="0">
                <a:solidFill>
                  <a:schemeClr val="folHlink"/>
                </a:solidFill>
                <a:latin typeface="Tahoma" panose="020B0604030504040204" pitchFamily="34" charset="0"/>
                <a:cs typeface="Tahoma" panose="020B0604030504040204" pitchFamily="34" charset="0"/>
              </a:rPr>
              <a:t>Greenberg </a:t>
            </a:r>
            <a:r>
              <a:rPr lang="th-TH" altLang="th-TH" sz="1800" b="1" dirty="0">
                <a:solidFill>
                  <a:schemeClr val="folHlink"/>
                </a:solidFill>
                <a:latin typeface="Tahoma" panose="020B0604030504040204" pitchFamily="34" charset="0"/>
                <a:cs typeface="Tahoma" panose="020B0604030504040204" pitchFamily="34" charset="0"/>
              </a:rPr>
              <a:t>และ </a:t>
            </a:r>
            <a:r>
              <a:rPr lang="en-US" altLang="th-TH" sz="1800" b="1" dirty="0">
                <a:solidFill>
                  <a:schemeClr val="folHlink"/>
                </a:solidFill>
                <a:latin typeface="Tahoma" panose="020B0604030504040204" pitchFamily="34" charset="0"/>
                <a:cs typeface="Tahoma" panose="020B0604030504040204" pitchFamily="34" charset="0"/>
              </a:rPr>
              <a:t>Chaffin (1976)</a:t>
            </a:r>
            <a:endParaRPr lang="th-TH" altLang="th-TH" sz="1800" b="1" dirty="0">
              <a:solidFill>
                <a:schemeClr val="folHlink"/>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305053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3"/>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0"/>
              </a:spcBef>
              <a:buClrTx/>
              <a:buFontTx/>
              <a:buNone/>
            </a:pPr>
            <a:fld id="{E17054EA-4E0D-4EB4-9411-823DFE10DCD5}" type="slidenum">
              <a:rPr lang="en-US" altLang="th-TH" sz="1800">
                <a:solidFill>
                  <a:schemeClr val="folHlink"/>
                </a:solidFill>
                <a:latin typeface="Tahoma" panose="020B0604030504040204" pitchFamily="34" charset="0"/>
                <a:cs typeface="Tahoma" panose="020B0604030504040204" pitchFamily="34" charset="0"/>
              </a:rPr>
              <a:pPr>
                <a:spcBef>
                  <a:spcPct val="0"/>
                </a:spcBef>
                <a:buClrTx/>
                <a:buFontTx/>
                <a:buNone/>
              </a:pPr>
              <a:t>44</a:t>
            </a:fld>
            <a:endParaRPr lang="th-TH" altLang="th-TH" sz="1800">
              <a:solidFill>
                <a:schemeClr val="folHlink"/>
              </a:solidFill>
              <a:latin typeface="Tahoma" panose="020B0604030504040204" pitchFamily="34" charset="0"/>
              <a:cs typeface="Tahoma" panose="020B0604030504040204" pitchFamily="34" charset="0"/>
            </a:endParaRPr>
          </a:p>
        </p:txBody>
      </p:sp>
      <p:sp>
        <p:nvSpPr>
          <p:cNvPr id="68612" name="Rectangle 2"/>
          <p:cNvSpPr>
            <a:spLocks noGrp="1" noChangeArrowheads="1"/>
          </p:cNvSpPr>
          <p:nvPr>
            <p:ph type="title" idx="4294967295"/>
          </p:nvPr>
        </p:nvSpPr>
        <p:spPr>
          <a:xfrm>
            <a:off x="2605633" y="386556"/>
            <a:ext cx="8462962" cy="884238"/>
          </a:xfrm>
        </p:spPr>
        <p:txBody>
          <a:bodyPr/>
          <a:lstStyle/>
          <a:p>
            <a:pPr eaLnBrk="1" hangingPunct="1"/>
            <a:r>
              <a:rPr lang="th-TH" altLang="th-TH" sz="3000" b="1" dirty="0">
                <a:cs typeface="Tahoma" panose="020B0604030504040204" pitchFamily="34" charset="0"/>
              </a:rPr>
              <a:t>การพิจารณารูปร่างและขนาดของเครื่องมือ</a:t>
            </a:r>
          </a:p>
        </p:txBody>
      </p:sp>
      <p:sp>
        <p:nvSpPr>
          <p:cNvPr id="68611" name="Rectangle 6"/>
          <p:cNvSpPr txBox="1">
            <a:spLocks noGrp="1" noChangeArrowheads="1"/>
          </p:cNvSpPr>
          <p:nvPr/>
        </p:nvSpPr>
        <p:spPr bwMode="auto">
          <a:xfrm>
            <a:off x="1143000" y="0"/>
            <a:ext cx="5778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spcBef>
                <a:spcPct val="0"/>
              </a:spcBef>
              <a:buClrTx/>
              <a:buFontTx/>
              <a:buNone/>
            </a:pPr>
            <a:fld id="{7E478DF0-683D-404C-B955-AFF1901A374C}" type="slidenum">
              <a:rPr lang="en-US" altLang="th-TH" sz="1400" b="1">
                <a:latin typeface="Tahoma" panose="020B0604030504040204" pitchFamily="34" charset="0"/>
                <a:cs typeface="Tahoma" panose="020B0604030504040204" pitchFamily="34" charset="0"/>
              </a:rPr>
              <a:pPr algn="ctr" eaLnBrk="1" hangingPunct="1">
                <a:spcBef>
                  <a:spcPct val="0"/>
                </a:spcBef>
                <a:buClrTx/>
                <a:buFontTx/>
                <a:buNone/>
              </a:pPr>
              <a:t>44</a:t>
            </a:fld>
            <a:endParaRPr lang="th-TH" altLang="th-TH" sz="1400" b="1">
              <a:latin typeface="Tahoma" panose="020B0604030504040204" pitchFamily="34" charset="0"/>
              <a:cs typeface="Tahoma" panose="020B0604030504040204" pitchFamily="34" charset="0"/>
            </a:endParaRPr>
          </a:p>
        </p:txBody>
      </p:sp>
      <p:sp>
        <p:nvSpPr>
          <p:cNvPr id="68613" name="Text Box 7"/>
          <p:cNvSpPr txBox="1">
            <a:spLocks noChangeArrowheads="1"/>
          </p:cNvSpPr>
          <p:nvPr/>
        </p:nvSpPr>
        <p:spPr bwMode="auto">
          <a:xfrm>
            <a:off x="1479550" y="1593851"/>
            <a:ext cx="4457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ClrTx/>
              <a:buFontTx/>
              <a:buNone/>
            </a:pPr>
            <a:r>
              <a:rPr lang="th-TH" altLang="th-TH" sz="2000" b="1" dirty="0">
                <a:solidFill>
                  <a:schemeClr val="tx2"/>
                </a:solidFill>
                <a:latin typeface="Tahoma" panose="020B0604030504040204" pitchFamily="34" charset="0"/>
                <a:cs typeface="Tahoma" panose="020B0604030504040204" pitchFamily="34" charset="0"/>
              </a:rPr>
              <a:t>ชนิดด้ามเดี่ยว </a:t>
            </a:r>
            <a:r>
              <a:rPr lang="en-US" altLang="th-TH" sz="2000" b="1" dirty="0">
                <a:solidFill>
                  <a:schemeClr val="tx2"/>
                </a:solidFill>
                <a:latin typeface="Tahoma" panose="020B0604030504040204" pitchFamily="34" charset="0"/>
                <a:cs typeface="Tahoma" panose="020B0604030504040204" pitchFamily="34" charset="0"/>
              </a:rPr>
              <a:t>(single handle) </a:t>
            </a:r>
            <a:endParaRPr lang="th-TH" altLang="th-TH" sz="2000" b="1" dirty="0">
              <a:solidFill>
                <a:schemeClr val="tx2"/>
              </a:solidFill>
              <a:latin typeface="Tahoma" panose="020B0604030504040204" pitchFamily="34" charset="0"/>
              <a:cs typeface="Tahoma" panose="020B0604030504040204" pitchFamily="34" charset="0"/>
            </a:endParaRPr>
          </a:p>
        </p:txBody>
      </p:sp>
      <p:pic>
        <p:nvPicPr>
          <p:cNvPr id="6861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7114" y="1851027"/>
            <a:ext cx="28829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5" name="Text Box 9"/>
          <p:cNvSpPr txBox="1">
            <a:spLocks noChangeArrowheads="1"/>
          </p:cNvSpPr>
          <p:nvPr/>
        </p:nvSpPr>
        <p:spPr bwMode="auto">
          <a:xfrm>
            <a:off x="6690868" y="1584324"/>
            <a:ext cx="4457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ClrTx/>
              <a:buFontTx/>
              <a:buNone/>
            </a:pPr>
            <a:r>
              <a:rPr lang="th-TH" altLang="th-TH" sz="2000" b="1" dirty="0">
                <a:solidFill>
                  <a:schemeClr val="tx2"/>
                </a:solidFill>
                <a:latin typeface="Tahoma" panose="020B0604030504040204" pitchFamily="34" charset="0"/>
                <a:cs typeface="Tahoma" panose="020B0604030504040204" pitchFamily="34" charset="0"/>
              </a:rPr>
              <a:t>ชนิดสองด้าม </a:t>
            </a:r>
            <a:r>
              <a:rPr lang="en-US" altLang="th-TH" sz="2000" b="1" dirty="0">
                <a:solidFill>
                  <a:schemeClr val="tx2"/>
                </a:solidFill>
                <a:latin typeface="Tahoma" panose="020B0604030504040204" pitchFamily="34" charset="0"/>
                <a:cs typeface="Tahoma" panose="020B0604030504040204" pitchFamily="34" charset="0"/>
              </a:rPr>
              <a:t>(two- handle) </a:t>
            </a:r>
            <a:endParaRPr lang="th-TH" altLang="th-TH" sz="2000" b="1" dirty="0">
              <a:solidFill>
                <a:schemeClr val="tx2"/>
              </a:solidFill>
              <a:latin typeface="Tahoma" panose="020B0604030504040204" pitchFamily="34" charset="0"/>
              <a:cs typeface="Tahoma" panose="020B0604030504040204" pitchFamily="34" charset="0"/>
            </a:endParaRPr>
          </a:p>
        </p:txBody>
      </p:sp>
      <p:pic>
        <p:nvPicPr>
          <p:cNvPr id="6861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6337" y="4649788"/>
            <a:ext cx="5097463"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7"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0850" y="1990726"/>
            <a:ext cx="2490787"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8"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50" y="4481511"/>
            <a:ext cx="2311400"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9"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7743" y="2388395"/>
            <a:ext cx="1223962"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73865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3"/>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0"/>
              </a:spcBef>
              <a:buClrTx/>
              <a:buFontTx/>
              <a:buNone/>
            </a:pPr>
            <a:fld id="{DCCA0C0E-5B0A-4ADA-A427-C8F80B0476D0}" type="slidenum">
              <a:rPr lang="en-US" altLang="th-TH" sz="1800">
                <a:solidFill>
                  <a:schemeClr val="folHlink"/>
                </a:solidFill>
                <a:latin typeface="Tahoma" panose="020B0604030504040204" pitchFamily="34" charset="0"/>
                <a:cs typeface="Tahoma" panose="020B0604030504040204" pitchFamily="34" charset="0"/>
              </a:rPr>
              <a:pPr>
                <a:spcBef>
                  <a:spcPct val="0"/>
                </a:spcBef>
                <a:buClrTx/>
                <a:buFontTx/>
                <a:buNone/>
              </a:pPr>
              <a:t>45</a:t>
            </a:fld>
            <a:endParaRPr lang="th-TH" altLang="th-TH" sz="1800">
              <a:solidFill>
                <a:schemeClr val="folHlink"/>
              </a:solidFill>
              <a:latin typeface="Tahoma" panose="020B0604030504040204" pitchFamily="34" charset="0"/>
              <a:cs typeface="Tahoma" panose="020B0604030504040204" pitchFamily="34" charset="0"/>
            </a:endParaRPr>
          </a:p>
        </p:txBody>
      </p:sp>
      <p:sp>
        <p:nvSpPr>
          <p:cNvPr id="69635" name="Text Box 2"/>
          <p:cNvSpPr txBox="1">
            <a:spLocks noChangeArrowheads="1"/>
          </p:cNvSpPr>
          <p:nvPr/>
        </p:nvSpPr>
        <p:spPr bwMode="auto">
          <a:xfrm>
            <a:off x="1801368" y="1498600"/>
            <a:ext cx="8651821" cy="1130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eaLnBrk="1" hangingPunct="1">
              <a:lnSpc>
                <a:spcPct val="130000"/>
              </a:lnSpc>
              <a:spcBef>
                <a:spcPct val="0"/>
              </a:spcBef>
              <a:buClrTx/>
              <a:buFontTx/>
              <a:buNone/>
            </a:pPr>
            <a:r>
              <a:rPr lang="th-TH" altLang="th-TH" sz="1800" dirty="0">
                <a:solidFill>
                  <a:srgbClr val="002060"/>
                </a:solidFill>
                <a:latin typeface="Tahoma" panose="020B0604030504040204" pitchFamily="34" charset="0"/>
                <a:ea typeface="Tahoma" panose="020B0604030504040204" pitchFamily="34" charset="0"/>
                <a:cs typeface="Tahoma" panose="020B0604030504040204" pitchFamily="34" charset="0"/>
              </a:rPr>
              <a:t>ความสามารถในการใช้แรงที่เกี่ยวกับกล้ามเนื้อ (</a:t>
            </a:r>
            <a:r>
              <a:rPr lang="en-US" altLang="th-TH" sz="1800" dirty="0">
                <a:solidFill>
                  <a:srgbClr val="002060"/>
                </a:solidFill>
                <a:latin typeface="Tahoma" panose="020B0604030504040204" pitchFamily="34" charset="0"/>
                <a:ea typeface="Tahoma" panose="020B0604030504040204" pitchFamily="34" charset="0"/>
                <a:cs typeface="Tahoma" panose="020B0604030504040204" pitchFamily="34" charset="0"/>
              </a:rPr>
              <a:t>muscular strength)</a:t>
            </a:r>
          </a:p>
          <a:p>
            <a:pPr eaLnBrk="1" hangingPunct="1">
              <a:lnSpc>
                <a:spcPct val="130000"/>
              </a:lnSpc>
              <a:spcBef>
                <a:spcPct val="0"/>
              </a:spcBef>
              <a:buClrTx/>
              <a:buFontTx/>
              <a:buNone/>
            </a:pPr>
            <a:r>
              <a:rPr lang="en-US" altLang="th-TH" sz="18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th-TH" altLang="th-TH" sz="1800" dirty="0">
                <a:solidFill>
                  <a:srgbClr val="002060"/>
                </a:solidFill>
                <a:latin typeface="Tahoma" panose="020B0604030504040204" pitchFamily="34" charset="0"/>
                <a:ea typeface="Tahoma" panose="020B0604030504040204" pitchFamily="34" charset="0"/>
                <a:cs typeface="Tahoma" panose="020B0604030504040204" pitchFamily="34" charset="0"/>
              </a:rPr>
              <a:t>1. การใช้แรงแบบสถิต (</a:t>
            </a:r>
            <a:r>
              <a:rPr lang="en-US" altLang="th-TH" sz="1800" dirty="0">
                <a:solidFill>
                  <a:srgbClr val="002060"/>
                </a:solidFill>
                <a:latin typeface="Tahoma" panose="020B0604030504040204" pitchFamily="34" charset="0"/>
                <a:ea typeface="Tahoma" panose="020B0604030504040204" pitchFamily="34" charset="0"/>
                <a:cs typeface="Tahoma" panose="020B0604030504040204" pitchFamily="34" charset="0"/>
              </a:rPr>
              <a:t>Static strength)</a:t>
            </a:r>
            <a:endParaRPr lang="th-TH" altLang="th-TH"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eaLnBrk="1" hangingPunct="1">
              <a:lnSpc>
                <a:spcPct val="130000"/>
              </a:lnSpc>
              <a:spcBef>
                <a:spcPct val="0"/>
              </a:spcBef>
              <a:buClrTx/>
              <a:buFontTx/>
              <a:buNone/>
            </a:pPr>
            <a:r>
              <a:rPr lang="th-TH" altLang="th-TH" sz="1800" dirty="0">
                <a:solidFill>
                  <a:srgbClr val="002060"/>
                </a:solidFill>
                <a:latin typeface="Tahoma" panose="020B0604030504040204" pitchFamily="34" charset="0"/>
                <a:ea typeface="Tahoma" panose="020B0604030504040204" pitchFamily="34" charset="0"/>
                <a:cs typeface="Tahoma" panose="020B0604030504040204" pitchFamily="34" charset="0"/>
              </a:rPr>
              <a:t>    2. การใช้แรงแบบพลวัต</a:t>
            </a:r>
            <a:r>
              <a:rPr lang="en-US" altLang="th-TH" sz="1800" dirty="0">
                <a:solidFill>
                  <a:srgbClr val="002060"/>
                </a:solidFill>
                <a:latin typeface="Tahoma" panose="020B0604030504040204" pitchFamily="34" charset="0"/>
                <a:ea typeface="Tahoma" panose="020B0604030504040204" pitchFamily="34" charset="0"/>
                <a:cs typeface="Tahoma" panose="020B0604030504040204" pitchFamily="34" charset="0"/>
              </a:rPr>
              <a:t> (Dynamic strength)</a:t>
            </a:r>
          </a:p>
        </p:txBody>
      </p:sp>
      <p:sp>
        <p:nvSpPr>
          <p:cNvPr id="69636" name="Text Box 3"/>
          <p:cNvSpPr txBox="1">
            <a:spLocks noChangeArrowheads="1"/>
          </p:cNvSpPr>
          <p:nvPr/>
        </p:nvSpPr>
        <p:spPr bwMode="auto">
          <a:xfrm>
            <a:off x="1310009" y="5527675"/>
            <a:ext cx="9634537" cy="584775"/>
          </a:xfrm>
          <a:prstGeom prst="rect">
            <a:avLst/>
          </a:prstGeom>
          <a:solidFill>
            <a:schemeClr val="bg1"/>
          </a:solidFill>
          <a:ln>
            <a:noFill/>
          </a:ln>
        </p:spPr>
        <p:txBody>
          <a:bodyPr>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spcBef>
                <a:spcPct val="0"/>
              </a:spcBef>
              <a:buClrTx/>
              <a:buFontTx/>
              <a:buNone/>
            </a:pPr>
            <a:r>
              <a:rPr lang="th-TH" altLang="th-TH" sz="1600" dirty="0">
                <a:solidFill>
                  <a:srgbClr val="002060"/>
                </a:solidFill>
                <a:latin typeface="Tahoma" panose="020B0604030504040204" pitchFamily="34" charset="0"/>
                <a:ea typeface="Tahoma" panose="020B0604030504040204" pitchFamily="34" charset="0"/>
                <a:cs typeface="Tahoma" panose="020B0604030504040204" pitchFamily="34" charset="0"/>
              </a:rPr>
              <a:t>การทดสอบความแข็งแรงการยกด้วยกล้ามเนื้อแขน</a:t>
            </a:r>
            <a:r>
              <a:rPr lang="en-US" altLang="th-TH" sz="16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th-TH" altLang="th-TH" sz="1600" dirty="0">
                <a:solidFill>
                  <a:srgbClr val="002060"/>
                </a:solidFill>
                <a:latin typeface="Tahoma" panose="020B0604030504040204" pitchFamily="34" charset="0"/>
                <a:ea typeface="Tahoma" panose="020B0604030504040204" pitchFamily="34" charset="0"/>
                <a:cs typeface="Tahoma" panose="020B0604030504040204" pitchFamily="34" charset="0"/>
              </a:rPr>
              <a:t>ของเพศหญิง 108 คน และ ชาย 443 คน</a:t>
            </a:r>
            <a:br>
              <a:rPr lang="th-TH" altLang="th-TH" sz="1600"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en-US" altLang="th-TH" sz="1600" dirty="0">
                <a:solidFill>
                  <a:srgbClr val="002060"/>
                </a:solidFill>
                <a:latin typeface="Tahoma" panose="020B0604030504040204" pitchFamily="34" charset="0"/>
                <a:ea typeface="Tahoma" panose="020B0604030504040204" pitchFamily="34" charset="0"/>
                <a:cs typeface="Tahoma" panose="020B0604030504040204" pitchFamily="34" charset="0"/>
              </a:rPr>
              <a:t>Chaffing,</a:t>
            </a:r>
            <a:r>
              <a:rPr lang="th-TH" altLang="th-TH" sz="16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altLang="th-TH" sz="1600" dirty="0">
                <a:solidFill>
                  <a:srgbClr val="002060"/>
                </a:solidFill>
                <a:latin typeface="Tahoma" panose="020B0604030504040204" pitchFamily="34" charset="0"/>
                <a:ea typeface="Tahoma" panose="020B0604030504040204" pitchFamily="34" charset="0"/>
                <a:cs typeface="Tahoma" panose="020B0604030504040204" pitchFamily="34" charset="0"/>
              </a:rPr>
              <a:t>Herrin, </a:t>
            </a:r>
            <a:r>
              <a:rPr lang="th-TH" altLang="th-TH" sz="1600" dirty="0">
                <a:solidFill>
                  <a:srgbClr val="002060"/>
                </a:solidFill>
                <a:latin typeface="Tahoma" panose="020B0604030504040204" pitchFamily="34" charset="0"/>
                <a:ea typeface="Tahoma" panose="020B0604030504040204" pitchFamily="34" charset="0"/>
                <a:cs typeface="Tahoma" panose="020B0604030504040204" pitchFamily="34" charset="0"/>
              </a:rPr>
              <a:t>และ </a:t>
            </a:r>
            <a:r>
              <a:rPr lang="en-US" altLang="th-TH" sz="16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altLang="th-TH" sz="1600" dirty="0" err="1">
                <a:solidFill>
                  <a:srgbClr val="002060"/>
                </a:solidFill>
                <a:latin typeface="Tahoma" panose="020B0604030504040204" pitchFamily="34" charset="0"/>
                <a:ea typeface="Tahoma" panose="020B0604030504040204" pitchFamily="34" charset="0"/>
                <a:cs typeface="Tahoma" panose="020B0604030504040204" pitchFamily="34" charset="0"/>
              </a:rPr>
              <a:t>Keyserling</a:t>
            </a:r>
            <a:r>
              <a:rPr lang="en-US" altLang="th-TH" sz="1600" dirty="0">
                <a:solidFill>
                  <a:srgbClr val="002060"/>
                </a:solidFill>
                <a:latin typeface="Tahoma" panose="020B0604030504040204" pitchFamily="34" charset="0"/>
                <a:ea typeface="Tahoma" panose="020B0604030504040204" pitchFamily="34" charset="0"/>
                <a:cs typeface="Tahoma" panose="020B0604030504040204" pitchFamily="34" charset="0"/>
              </a:rPr>
              <a:t> (1978)</a:t>
            </a:r>
            <a:endParaRPr lang="th-TH" altLang="th-TH" sz="16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9637" name="Object 4"/>
          <p:cNvGraphicFramePr>
            <a:graphicFrameLocks noChangeAspect="1"/>
          </p:cNvGraphicFramePr>
          <p:nvPr>
            <p:extLst>
              <p:ext uri="{D42A27DB-BD31-4B8C-83A1-F6EECF244321}">
                <p14:modId xmlns:p14="http://schemas.microsoft.com/office/powerpoint/2010/main" val="3796255011"/>
              </p:ext>
            </p:extLst>
          </p:nvPr>
        </p:nvGraphicFramePr>
        <p:xfrm>
          <a:off x="2442338" y="2652713"/>
          <a:ext cx="6448973" cy="2874962"/>
        </p:xfrm>
        <a:graphic>
          <a:graphicData uri="http://schemas.openxmlformats.org/presentationml/2006/ole">
            <mc:AlternateContent xmlns:mc="http://schemas.openxmlformats.org/markup-compatibility/2006">
              <mc:Choice xmlns:v="urn:schemas-microsoft-com:vml" Requires="v">
                <p:oleObj spid="_x0000_s2077" name="Photo Editor Photo" r:id="rId3" imgW="6238095" imgH="2781688" progId="MSPhotoEd.3">
                  <p:embed/>
                </p:oleObj>
              </mc:Choice>
              <mc:Fallback>
                <p:oleObj name="Photo Editor Photo" r:id="rId3" imgW="6238095" imgH="2781688" progId="MSPhotoEd.3">
                  <p:embed/>
                  <p:pic>
                    <p:nvPicPr>
                      <p:cNvPr id="69637"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2338" y="2652713"/>
                        <a:ext cx="6448973" cy="2874962"/>
                      </a:xfrm>
                      <a:prstGeom prst="rect">
                        <a:avLst/>
                      </a:prstGeom>
                      <a:noFill/>
                      <a:ln>
                        <a:noFill/>
                      </a:ln>
                      <a:effectLst/>
                      <a:extLst/>
                    </p:spPr>
                  </p:pic>
                </p:oleObj>
              </mc:Fallback>
            </mc:AlternateContent>
          </a:graphicData>
        </a:graphic>
      </p:graphicFrame>
      <p:sp>
        <p:nvSpPr>
          <p:cNvPr id="69638" name="Rectangle 5"/>
          <p:cNvSpPr>
            <a:spLocks noChangeArrowheads="1"/>
          </p:cNvSpPr>
          <p:nvPr/>
        </p:nvSpPr>
        <p:spPr bwMode="auto">
          <a:xfrm>
            <a:off x="2117726" y="158751"/>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lnSpc>
                <a:spcPct val="110000"/>
              </a:lnSpc>
              <a:spcBef>
                <a:spcPct val="0"/>
              </a:spcBef>
              <a:buClrTx/>
              <a:buFontTx/>
              <a:buNone/>
            </a:pPr>
            <a:r>
              <a:rPr lang="th-TH" altLang="th-TH" sz="2800" b="1" dirty="0">
                <a:latin typeface="Tahoma" panose="020B0604030504040204" pitchFamily="34" charset="0"/>
                <a:ea typeface="Arial Unicode MS" pitchFamily="34" charset="-128"/>
                <a:cs typeface="Tahoma" panose="020B0604030504040204" pitchFamily="34" charset="0"/>
              </a:rPr>
              <a:t>ความแข็งแรงของกล้ามเนื้อ </a:t>
            </a:r>
            <a:r>
              <a:rPr lang="en-US" altLang="th-TH" sz="2800" b="1" dirty="0">
                <a:latin typeface="Tahoma" panose="020B0604030504040204" pitchFamily="34" charset="0"/>
                <a:ea typeface="Arial Unicode MS" pitchFamily="34" charset="-128"/>
                <a:cs typeface="Tahoma" panose="020B0604030504040204" pitchFamily="34" charset="0"/>
              </a:rPr>
              <a:t/>
            </a:r>
            <a:br>
              <a:rPr lang="en-US" altLang="th-TH" sz="2800" b="1" dirty="0">
                <a:latin typeface="Tahoma" panose="020B0604030504040204" pitchFamily="34" charset="0"/>
                <a:ea typeface="Arial Unicode MS" pitchFamily="34" charset="-128"/>
                <a:cs typeface="Tahoma" panose="020B0604030504040204" pitchFamily="34" charset="0"/>
              </a:rPr>
            </a:br>
            <a:r>
              <a:rPr lang="th-TH" altLang="th-TH" sz="2800" b="1" dirty="0">
                <a:latin typeface="Tahoma" panose="020B0604030504040204" pitchFamily="34" charset="0"/>
                <a:ea typeface="Arial Unicode MS" pitchFamily="34" charset="-128"/>
                <a:cs typeface="Tahoma" panose="020B0604030504040204" pitchFamily="34" charset="0"/>
              </a:rPr>
              <a:t>(</a:t>
            </a:r>
            <a:r>
              <a:rPr lang="en-US" altLang="th-TH" sz="2800" b="1" dirty="0">
                <a:latin typeface="Tahoma" panose="020B0604030504040204" pitchFamily="34" charset="0"/>
                <a:ea typeface="Arial Unicode MS" pitchFamily="34" charset="-128"/>
                <a:cs typeface="Tahoma" panose="020B0604030504040204" pitchFamily="34" charset="0"/>
              </a:rPr>
              <a:t>muscle strength evaluation)</a:t>
            </a:r>
          </a:p>
        </p:txBody>
      </p:sp>
    </p:spTree>
    <p:extLst>
      <p:ext uri="{BB962C8B-B14F-4D97-AF65-F5344CB8AC3E}">
        <p14:creationId xmlns:p14="http://schemas.microsoft.com/office/powerpoint/2010/main" val="3368028564"/>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3"/>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0"/>
              </a:spcBef>
              <a:buClrTx/>
              <a:buFontTx/>
              <a:buNone/>
            </a:pPr>
            <a:fld id="{AAE1562B-7032-4ED0-B843-4C7CCD76DBB3}" type="slidenum">
              <a:rPr lang="en-US" altLang="th-TH" sz="1800">
                <a:solidFill>
                  <a:schemeClr val="folHlink"/>
                </a:solidFill>
                <a:latin typeface="Tahoma" panose="020B0604030504040204" pitchFamily="34" charset="0"/>
                <a:cs typeface="Tahoma" panose="020B0604030504040204" pitchFamily="34" charset="0"/>
              </a:rPr>
              <a:pPr>
                <a:spcBef>
                  <a:spcPct val="0"/>
                </a:spcBef>
                <a:buClrTx/>
                <a:buFontTx/>
                <a:buNone/>
              </a:pPr>
              <a:t>46</a:t>
            </a:fld>
            <a:endParaRPr lang="th-TH" altLang="th-TH" sz="1800">
              <a:solidFill>
                <a:schemeClr val="folHlink"/>
              </a:solidFill>
              <a:latin typeface="Tahoma" panose="020B0604030504040204" pitchFamily="34" charset="0"/>
              <a:cs typeface="Tahoma" panose="020B0604030504040204" pitchFamily="34" charset="0"/>
            </a:endParaRPr>
          </a:p>
        </p:txBody>
      </p:sp>
      <p:graphicFrame>
        <p:nvGraphicFramePr>
          <p:cNvPr id="70659" name="Object 2"/>
          <p:cNvGraphicFramePr>
            <a:graphicFrameLocks noChangeAspect="1"/>
          </p:cNvGraphicFramePr>
          <p:nvPr>
            <p:extLst>
              <p:ext uri="{D42A27DB-BD31-4B8C-83A1-F6EECF244321}">
                <p14:modId xmlns:p14="http://schemas.microsoft.com/office/powerpoint/2010/main" val="1382655386"/>
              </p:ext>
            </p:extLst>
          </p:nvPr>
        </p:nvGraphicFramePr>
        <p:xfrm>
          <a:off x="2767014" y="780036"/>
          <a:ext cx="6238875" cy="2543175"/>
        </p:xfrm>
        <a:graphic>
          <a:graphicData uri="http://schemas.openxmlformats.org/presentationml/2006/ole">
            <mc:AlternateContent xmlns:mc="http://schemas.openxmlformats.org/markup-compatibility/2006">
              <mc:Choice xmlns:v="urn:schemas-microsoft-com:vml" Requires="v">
                <p:oleObj spid="_x0000_s3128" name="Photo Editor Photo" r:id="rId3" imgW="6238095" imgH="2542857" progId="MSPhotoEd.3">
                  <p:embed/>
                </p:oleObj>
              </mc:Choice>
              <mc:Fallback>
                <p:oleObj name="Photo Editor Photo" r:id="rId3" imgW="6238095" imgH="2542857" progId="MSPhotoEd.3">
                  <p:embed/>
                  <p:pic>
                    <p:nvPicPr>
                      <p:cNvPr id="70659"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7014" y="780036"/>
                        <a:ext cx="6238875" cy="254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0660" name="Object 3"/>
          <p:cNvGraphicFramePr>
            <a:graphicFrameLocks noChangeAspect="1"/>
          </p:cNvGraphicFramePr>
          <p:nvPr/>
        </p:nvGraphicFramePr>
        <p:xfrm>
          <a:off x="2767014" y="3473450"/>
          <a:ext cx="6238875" cy="2209800"/>
        </p:xfrm>
        <a:graphic>
          <a:graphicData uri="http://schemas.openxmlformats.org/presentationml/2006/ole">
            <mc:AlternateContent xmlns:mc="http://schemas.openxmlformats.org/markup-compatibility/2006">
              <mc:Choice xmlns:v="urn:schemas-microsoft-com:vml" Requires="v">
                <p:oleObj spid="_x0000_s3129" name="Photo Editor Photo" r:id="rId5" imgW="6238095" imgH="2209524" progId="MSPhotoEd.3">
                  <p:embed/>
                </p:oleObj>
              </mc:Choice>
              <mc:Fallback>
                <p:oleObj name="Photo Editor Photo" r:id="rId5" imgW="6238095" imgH="2209524" progId="MSPhotoEd.3">
                  <p:embed/>
                  <p:pic>
                    <p:nvPicPr>
                      <p:cNvPr id="7066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67014" y="3473450"/>
                        <a:ext cx="6238875"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0661" name="Text Box 4"/>
          <p:cNvSpPr txBox="1">
            <a:spLocks noChangeArrowheads="1"/>
          </p:cNvSpPr>
          <p:nvPr/>
        </p:nvSpPr>
        <p:spPr bwMode="auto">
          <a:xfrm>
            <a:off x="630936" y="5621336"/>
            <a:ext cx="10808207" cy="584775"/>
          </a:xfrm>
          <a:prstGeom prst="rect">
            <a:avLst/>
          </a:prstGeom>
          <a:solidFill>
            <a:schemeClr val="bg1"/>
          </a:solidFill>
          <a:ln>
            <a:noFill/>
          </a:ln>
        </p:spPr>
        <p:txBody>
          <a:bodyPr wrap="square">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spcBef>
                <a:spcPct val="0"/>
              </a:spcBef>
              <a:buClrTx/>
              <a:buFontTx/>
              <a:buNone/>
            </a:pPr>
            <a:r>
              <a:rPr lang="th-TH" altLang="th-TH" sz="1600" dirty="0">
                <a:solidFill>
                  <a:srgbClr val="FF66FF"/>
                </a:solidFill>
                <a:latin typeface="Tahoma" panose="020B0604030504040204" pitchFamily="34" charset="0"/>
                <a:ea typeface="Tahoma" panose="020B0604030504040204" pitchFamily="34" charset="0"/>
                <a:cs typeface="Tahoma" panose="020B0604030504040204" pitchFamily="34" charset="0"/>
              </a:rPr>
              <a:t>การทดสอบความแข็งแรงการยกด้วยกล้ามเนื้อขา (บน) และกล้ามเนื้อหลัง (ล่าง) ของเพศหญิง 108 คน และ ชาย 443 คน </a:t>
            </a:r>
            <a:br>
              <a:rPr lang="th-TH" altLang="th-TH" sz="1600" dirty="0">
                <a:solidFill>
                  <a:srgbClr val="FF66FF"/>
                </a:solidFill>
                <a:latin typeface="Tahoma" panose="020B0604030504040204" pitchFamily="34" charset="0"/>
                <a:ea typeface="Tahoma" panose="020B0604030504040204" pitchFamily="34" charset="0"/>
                <a:cs typeface="Tahoma" panose="020B0604030504040204" pitchFamily="34" charset="0"/>
              </a:rPr>
            </a:br>
            <a:r>
              <a:rPr lang="en-US" altLang="th-TH" sz="1600" dirty="0">
                <a:solidFill>
                  <a:srgbClr val="FF66FF"/>
                </a:solidFill>
                <a:latin typeface="Tahoma" panose="020B0604030504040204" pitchFamily="34" charset="0"/>
                <a:ea typeface="Tahoma" panose="020B0604030504040204" pitchFamily="34" charset="0"/>
                <a:cs typeface="Tahoma" panose="020B0604030504040204" pitchFamily="34" charset="0"/>
              </a:rPr>
              <a:t>Chaffing,</a:t>
            </a:r>
            <a:r>
              <a:rPr lang="th-TH" altLang="th-TH" sz="1600" dirty="0">
                <a:solidFill>
                  <a:srgbClr val="FF66FF"/>
                </a:solidFill>
                <a:latin typeface="Tahoma" panose="020B0604030504040204" pitchFamily="34" charset="0"/>
                <a:ea typeface="Tahoma" panose="020B0604030504040204" pitchFamily="34" charset="0"/>
                <a:cs typeface="Tahoma" panose="020B0604030504040204" pitchFamily="34" charset="0"/>
              </a:rPr>
              <a:t> </a:t>
            </a:r>
            <a:r>
              <a:rPr lang="en-US" altLang="th-TH" sz="1600" dirty="0">
                <a:solidFill>
                  <a:srgbClr val="FF66FF"/>
                </a:solidFill>
                <a:latin typeface="Tahoma" panose="020B0604030504040204" pitchFamily="34" charset="0"/>
                <a:ea typeface="Tahoma" panose="020B0604030504040204" pitchFamily="34" charset="0"/>
                <a:cs typeface="Tahoma" panose="020B0604030504040204" pitchFamily="34" charset="0"/>
              </a:rPr>
              <a:t>Herrin, </a:t>
            </a:r>
            <a:r>
              <a:rPr lang="th-TH" altLang="th-TH" sz="1600" dirty="0">
                <a:solidFill>
                  <a:srgbClr val="FF66FF"/>
                </a:solidFill>
                <a:latin typeface="Tahoma" panose="020B0604030504040204" pitchFamily="34" charset="0"/>
                <a:ea typeface="Tahoma" panose="020B0604030504040204" pitchFamily="34" charset="0"/>
                <a:cs typeface="Tahoma" panose="020B0604030504040204" pitchFamily="34" charset="0"/>
              </a:rPr>
              <a:t>และ </a:t>
            </a:r>
            <a:r>
              <a:rPr lang="en-US" altLang="th-TH" sz="1600" dirty="0">
                <a:solidFill>
                  <a:srgbClr val="FF66FF"/>
                </a:solidFill>
                <a:latin typeface="Tahoma" panose="020B0604030504040204" pitchFamily="34" charset="0"/>
                <a:ea typeface="Tahoma" panose="020B0604030504040204" pitchFamily="34" charset="0"/>
                <a:cs typeface="Tahoma" panose="020B0604030504040204" pitchFamily="34" charset="0"/>
              </a:rPr>
              <a:t> </a:t>
            </a:r>
            <a:r>
              <a:rPr lang="en-US" altLang="th-TH" sz="1600" dirty="0" err="1">
                <a:solidFill>
                  <a:srgbClr val="FF66FF"/>
                </a:solidFill>
                <a:latin typeface="Tahoma" panose="020B0604030504040204" pitchFamily="34" charset="0"/>
                <a:ea typeface="Tahoma" panose="020B0604030504040204" pitchFamily="34" charset="0"/>
                <a:cs typeface="Tahoma" panose="020B0604030504040204" pitchFamily="34" charset="0"/>
              </a:rPr>
              <a:t>Keyserling</a:t>
            </a:r>
            <a:r>
              <a:rPr lang="en-US" altLang="th-TH" sz="1600" dirty="0">
                <a:solidFill>
                  <a:srgbClr val="FF66FF"/>
                </a:solidFill>
                <a:latin typeface="Tahoma" panose="020B0604030504040204" pitchFamily="34" charset="0"/>
                <a:ea typeface="Tahoma" panose="020B0604030504040204" pitchFamily="34" charset="0"/>
                <a:cs typeface="Tahoma" panose="020B0604030504040204" pitchFamily="34" charset="0"/>
              </a:rPr>
              <a:t> (1978)</a:t>
            </a:r>
            <a:endParaRPr lang="th-TH" altLang="th-TH" sz="1600" dirty="0">
              <a:solidFill>
                <a:srgbClr val="FF66FF"/>
              </a:solidFill>
              <a:latin typeface="Tahoma" panose="020B0604030504040204" pitchFamily="34" charset="0"/>
              <a:ea typeface="Tahoma" panose="020B0604030504040204" pitchFamily="34" charset="0"/>
              <a:cs typeface="Tahoma" panose="020B0604030504040204" pitchFamily="34" charset="0"/>
            </a:endParaRPr>
          </a:p>
        </p:txBody>
      </p:sp>
      <p:sp>
        <p:nvSpPr>
          <p:cNvPr id="70662" name="Rectangle 5"/>
          <p:cNvSpPr>
            <a:spLocks noChangeArrowheads="1"/>
          </p:cNvSpPr>
          <p:nvPr/>
        </p:nvSpPr>
        <p:spPr bwMode="auto">
          <a:xfrm>
            <a:off x="2219871" y="295153"/>
            <a:ext cx="8348663" cy="460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lnSpc>
                <a:spcPct val="110000"/>
              </a:lnSpc>
              <a:spcBef>
                <a:spcPct val="0"/>
              </a:spcBef>
              <a:buClrTx/>
              <a:buFontTx/>
              <a:buNone/>
            </a:pPr>
            <a:r>
              <a:rPr lang="th-TH" altLang="th-TH" sz="2400" b="1" dirty="0">
                <a:latin typeface="Tahoma" panose="020B0604030504040204" pitchFamily="34" charset="0"/>
                <a:ea typeface="Tahoma" panose="020B0604030504040204" pitchFamily="34" charset="0"/>
                <a:cs typeface="Tahoma" panose="020B0604030504040204" pitchFamily="34" charset="0"/>
              </a:rPr>
              <a:t>ตัวอย่างการวัดความแข็งแรงของกล้ามเนื้อ </a:t>
            </a:r>
            <a:r>
              <a:rPr lang="en-US" altLang="th-TH" sz="2400" b="1" dirty="0">
                <a:latin typeface="Tahoma" panose="020B0604030504040204" pitchFamily="34" charset="0"/>
                <a:ea typeface="Tahoma" panose="020B0604030504040204" pitchFamily="34" charset="0"/>
                <a:cs typeface="Tahoma" panose="020B0604030504040204" pitchFamily="34" charset="0"/>
              </a:rPr>
              <a:t>(</a:t>
            </a:r>
            <a:r>
              <a:rPr lang="th-TH" altLang="th-TH" sz="2400" b="1" dirty="0">
                <a:latin typeface="Tahoma" panose="020B0604030504040204" pitchFamily="34" charset="0"/>
                <a:ea typeface="Tahoma" panose="020B0604030504040204" pitchFamily="34" charset="0"/>
                <a:cs typeface="Tahoma" panose="020B0604030504040204" pitchFamily="34" charset="0"/>
              </a:rPr>
              <a:t>ต่อ)</a:t>
            </a:r>
            <a:endParaRPr lang="en-US" altLang="th-TH" sz="2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145444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3"/>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0"/>
              </a:spcBef>
              <a:buClrTx/>
              <a:buFontTx/>
              <a:buNone/>
            </a:pPr>
            <a:fld id="{4EDD2EB0-5AD1-4E93-B0A9-11690F27FD45}" type="slidenum">
              <a:rPr lang="en-US" altLang="th-TH" sz="1800">
                <a:solidFill>
                  <a:schemeClr val="folHlink"/>
                </a:solidFill>
                <a:latin typeface="Tahoma" panose="020B0604030504040204" pitchFamily="34" charset="0"/>
                <a:cs typeface="Tahoma" panose="020B0604030504040204" pitchFamily="34" charset="0"/>
              </a:rPr>
              <a:pPr>
                <a:spcBef>
                  <a:spcPct val="0"/>
                </a:spcBef>
                <a:buClrTx/>
                <a:buFontTx/>
                <a:buNone/>
              </a:pPr>
              <a:t>47</a:t>
            </a:fld>
            <a:endParaRPr lang="th-TH" altLang="th-TH" sz="1800">
              <a:solidFill>
                <a:schemeClr val="folHlink"/>
              </a:solidFill>
              <a:latin typeface="Tahoma" panose="020B0604030504040204" pitchFamily="34" charset="0"/>
              <a:cs typeface="Tahoma" panose="020B0604030504040204" pitchFamily="34" charset="0"/>
            </a:endParaRPr>
          </a:p>
        </p:txBody>
      </p:sp>
      <p:pic>
        <p:nvPicPr>
          <p:cNvPr id="7168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9481" y="1609599"/>
            <a:ext cx="3230563"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7168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9737" y="1673099"/>
            <a:ext cx="3641725"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71685" name="Rectangle 4"/>
          <p:cNvSpPr>
            <a:spLocks noChangeArrowheads="1"/>
          </p:cNvSpPr>
          <p:nvPr/>
        </p:nvSpPr>
        <p:spPr bwMode="auto">
          <a:xfrm>
            <a:off x="2506663" y="260350"/>
            <a:ext cx="81915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a:spcBef>
                <a:spcPct val="50000"/>
              </a:spcBef>
              <a:buClrTx/>
              <a:buFontTx/>
              <a:buNone/>
            </a:pPr>
            <a:r>
              <a:rPr lang="th-TH" altLang="th-TH" sz="2800" b="1" dirty="0">
                <a:latin typeface="Tahoma" panose="020B0604030504040204" pitchFamily="34" charset="0"/>
                <a:cs typeface="Tahoma" panose="020B0604030504040204" pitchFamily="34" charset="0"/>
              </a:rPr>
              <a:t>ตัวอย่างแบบจำลองทางชีวกลศาสตร์อย่าง่าย </a:t>
            </a:r>
            <a:br>
              <a:rPr lang="th-TH" altLang="th-TH" sz="2800" b="1" dirty="0">
                <a:latin typeface="Tahoma" panose="020B0604030504040204" pitchFamily="34" charset="0"/>
                <a:cs typeface="Tahoma" panose="020B0604030504040204" pitchFamily="34" charset="0"/>
              </a:rPr>
            </a:br>
            <a:r>
              <a:rPr lang="th-TH" altLang="th-TH" sz="2800" b="1" dirty="0">
                <a:latin typeface="Tahoma" panose="020B0604030504040204" pitchFamily="34" charset="0"/>
                <a:cs typeface="Tahoma" panose="020B0604030504040204" pitchFamily="34" charset="0"/>
              </a:rPr>
              <a:t>ไม่พิจารณาแรงจากกล้ามเนื้อ</a:t>
            </a:r>
          </a:p>
        </p:txBody>
      </p:sp>
    </p:spTree>
    <p:extLst>
      <p:ext uri="{BB962C8B-B14F-4D97-AF65-F5344CB8AC3E}">
        <p14:creationId xmlns:p14="http://schemas.microsoft.com/office/powerpoint/2010/main" val="30512477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3"/>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0"/>
              </a:spcBef>
              <a:buClrTx/>
              <a:buFontTx/>
              <a:buNone/>
            </a:pPr>
            <a:fld id="{C0EAB631-1170-42DA-A6A5-72FC971AD6F4}" type="slidenum">
              <a:rPr lang="en-US" altLang="th-TH" sz="1800">
                <a:solidFill>
                  <a:schemeClr val="folHlink"/>
                </a:solidFill>
                <a:latin typeface="Tahoma" panose="020B0604030504040204" pitchFamily="34" charset="0"/>
                <a:cs typeface="Tahoma" panose="020B0604030504040204" pitchFamily="34" charset="0"/>
              </a:rPr>
              <a:pPr>
                <a:spcBef>
                  <a:spcPct val="0"/>
                </a:spcBef>
                <a:buClrTx/>
                <a:buFontTx/>
                <a:buNone/>
              </a:pPr>
              <a:t>48</a:t>
            </a:fld>
            <a:endParaRPr lang="th-TH" altLang="th-TH" sz="1800">
              <a:solidFill>
                <a:schemeClr val="folHlink"/>
              </a:solidFill>
              <a:latin typeface="Tahoma" panose="020B0604030504040204" pitchFamily="34" charset="0"/>
              <a:cs typeface="Tahoma" panose="020B0604030504040204" pitchFamily="34" charset="0"/>
            </a:endParaRPr>
          </a:p>
        </p:txBody>
      </p:sp>
      <p:sp>
        <p:nvSpPr>
          <p:cNvPr id="72707" name="Text Box 2"/>
          <p:cNvSpPr txBox="1">
            <a:spLocks noChangeArrowheads="1"/>
          </p:cNvSpPr>
          <p:nvPr/>
        </p:nvSpPr>
        <p:spPr bwMode="auto">
          <a:xfrm>
            <a:off x="4203701" y="188913"/>
            <a:ext cx="6500813" cy="829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13" tIns="44956" rIns="89913" bIns="44956">
            <a:spAutoFit/>
          </a:bodyPr>
          <a:lstStyle>
            <a:lvl1pPr defTabSz="898525">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98525">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98525">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98525">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98525">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spcBef>
                <a:spcPct val="0"/>
              </a:spcBef>
              <a:buClrTx/>
              <a:buFontTx/>
              <a:buNone/>
            </a:pPr>
            <a:r>
              <a:rPr lang="th-TH" altLang="th-TH" sz="2400" b="1">
                <a:latin typeface="Tahoma" panose="020B0604030504040204" pitchFamily="34" charset="0"/>
                <a:ea typeface="Arial Unicode MS" pitchFamily="34" charset="-128"/>
                <a:cs typeface="Tahoma" panose="020B0604030504040204" pitchFamily="34" charset="0"/>
              </a:rPr>
              <a:t>การทำงานของกล้ามเนื้อส่งผลต่อแรงกดในหมอนรองกระดูก</a:t>
            </a:r>
          </a:p>
        </p:txBody>
      </p:sp>
      <p:grpSp>
        <p:nvGrpSpPr>
          <p:cNvPr id="72708" name="Group 3"/>
          <p:cNvGrpSpPr>
            <a:grpSpLocks/>
          </p:cNvGrpSpPr>
          <p:nvPr/>
        </p:nvGrpSpPr>
        <p:grpSpPr bwMode="auto">
          <a:xfrm>
            <a:off x="1487671" y="1412875"/>
            <a:ext cx="1424363" cy="5236334"/>
            <a:chOff x="3878" y="346"/>
            <a:chExt cx="929" cy="3706"/>
          </a:xfrm>
        </p:grpSpPr>
        <p:pic>
          <p:nvPicPr>
            <p:cNvPr id="7272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8" y="346"/>
              <a:ext cx="929" cy="3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24" name="Oval 5"/>
            <p:cNvSpPr>
              <a:spLocks noChangeArrowheads="1"/>
            </p:cNvSpPr>
            <p:nvPr/>
          </p:nvSpPr>
          <p:spPr bwMode="auto">
            <a:xfrm>
              <a:off x="4014" y="3203"/>
              <a:ext cx="454" cy="318"/>
            </a:xfrm>
            <a:prstGeom prst="ellipse">
              <a:avLst/>
            </a:prstGeom>
            <a:noFill/>
            <a:ln w="28575">
              <a:solidFill>
                <a:srgbClr val="FF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eaLnBrk="1" hangingPunct="1">
                <a:spcBef>
                  <a:spcPct val="0"/>
                </a:spcBef>
                <a:buClrTx/>
                <a:buFontTx/>
                <a:buNone/>
              </a:pPr>
              <a:endParaRPr lang="en-US" altLang="th-TH" sz="2800"/>
            </a:p>
          </p:txBody>
        </p:sp>
      </p:grpSp>
      <p:grpSp>
        <p:nvGrpSpPr>
          <p:cNvPr id="72709" name="Group 6"/>
          <p:cNvGrpSpPr>
            <a:grpSpLocks/>
          </p:cNvGrpSpPr>
          <p:nvPr/>
        </p:nvGrpSpPr>
        <p:grpSpPr bwMode="auto">
          <a:xfrm>
            <a:off x="2943023" y="1596216"/>
            <a:ext cx="5831445" cy="4182285"/>
            <a:chOff x="1474" y="969"/>
            <a:chExt cx="4075" cy="3182"/>
          </a:xfrm>
        </p:grpSpPr>
        <p:pic>
          <p:nvPicPr>
            <p:cNvPr id="72713" name="Picture 7" descr="Pict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4" y="969"/>
              <a:ext cx="3837" cy="3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4" name="Rectangle 8"/>
            <p:cNvSpPr>
              <a:spLocks noChangeArrowheads="1"/>
            </p:cNvSpPr>
            <p:nvPr/>
          </p:nvSpPr>
          <p:spPr bwMode="auto">
            <a:xfrm>
              <a:off x="1487" y="2559"/>
              <a:ext cx="998"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defTabSz="898525">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98525">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98525">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98525">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98525">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a:lnSpc>
                  <a:spcPct val="110000"/>
                </a:lnSpc>
                <a:spcBef>
                  <a:spcPct val="0"/>
                </a:spcBef>
                <a:buClrTx/>
                <a:buFontTx/>
                <a:buNone/>
              </a:pPr>
              <a:r>
                <a:rPr lang="th-TH" altLang="th-TH" sz="1200">
                  <a:solidFill>
                    <a:srgbClr val="0000FF"/>
                  </a:solidFill>
                  <a:latin typeface="Tahoma" panose="020B0604030504040204" pitchFamily="34" charset="0"/>
                  <a:ea typeface="Tahoma" panose="020B0604030504040204" pitchFamily="34" charset="0"/>
                  <a:cs typeface="Tahoma" panose="020B0604030504040204" pitchFamily="34" charset="0"/>
                </a:rPr>
                <a:t>โมเมนต์ดจากกล้ามเนื้อ</a:t>
              </a:r>
              <a:br>
                <a:rPr lang="th-TH" altLang="th-TH" sz="1200">
                  <a:solidFill>
                    <a:srgbClr val="0000FF"/>
                  </a:solidFill>
                  <a:latin typeface="Tahoma" panose="020B0604030504040204" pitchFamily="34" charset="0"/>
                  <a:ea typeface="Tahoma" panose="020B0604030504040204" pitchFamily="34" charset="0"/>
                  <a:cs typeface="Tahoma" panose="020B0604030504040204" pitchFamily="34" charset="0"/>
                </a:rPr>
              </a:br>
              <a:r>
                <a:rPr lang="th-TH" altLang="th-TH" sz="1200">
                  <a:solidFill>
                    <a:srgbClr val="0000FF"/>
                  </a:solidFill>
                  <a:latin typeface="Tahoma" panose="020B0604030504040204" pitchFamily="34" charset="0"/>
                  <a:ea typeface="Tahoma" panose="020B0604030504040204" pitchFamily="34" charset="0"/>
                  <a:cs typeface="Tahoma" panose="020B0604030504040204" pitchFamily="34" charset="0"/>
                </a:rPr>
                <a:t>และความดันในช่องท้อง</a:t>
              </a:r>
            </a:p>
          </p:txBody>
        </p:sp>
        <p:sp>
          <p:nvSpPr>
            <p:cNvPr id="72715" name="Rectangle 9"/>
            <p:cNvSpPr>
              <a:spLocks noChangeArrowheads="1"/>
            </p:cNvSpPr>
            <p:nvPr/>
          </p:nvSpPr>
          <p:spPr bwMode="auto">
            <a:xfrm>
              <a:off x="4524" y="1180"/>
              <a:ext cx="817" cy="41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defTabSz="898525">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98525">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98525">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98525">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98525">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a:lnSpc>
                  <a:spcPct val="120000"/>
                </a:lnSpc>
                <a:spcBef>
                  <a:spcPct val="0"/>
                </a:spcBef>
                <a:buClrTx/>
                <a:buFontTx/>
                <a:buNone/>
              </a:pPr>
              <a:r>
                <a:rPr lang="en-US" altLang="th-TH" sz="1200" dirty="0">
                  <a:solidFill>
                    <a:srgbClr val="0000FF"/>
                  </a:solidFill>
                  <a:latin typeface="Tahoma" panose="020B0604030504040204" pitchFamily="34" charset="0"/>
                  <a:ea typeface="Tahoma" panose="020B0604030504040204" pitchFamily="34" charset="0"/>
                  <a:cs typeface="Tahoma" panose="020B0604030504040204" pitchFamily="34" charset="0"/>
                </a:rPr>
                <a:t>F</a:t>
              </a:r>
              <a:r>
                <a:rPr lang="en-US" altLang="th-TH" sz="1200" baseline="-25000" dirty="0">
                  <a:solidFill>
                    <a:srgbClr val="0000FF"/>
                  </a:solidFill>
                  <a:latin typeface="Tahoma" panose="020B0604030504040204" pitchFamily="34" charset="0"/>
                  <a:ea typeface="Tahoma" panose="020B0604030504040204" pitchFamily="34" charset="0"/>
                  <a:cs typeface="Tahoma" panose="020B0604030504040204" pitchFamily="34" charset="0"/>
                </a:rPr>
                <a:t>M</a:t>
              </a:r>
              <a:r>
                <a:rPr lang="en-US" altLang="th-TH" sz="120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altLang="th-TH" sz="1200" dirty="0" err="1">
                  <a:solidFill>
                    <a:srgbClr val="0000FF"/>
                  </a:solidFill>
                  <a:latin typeface="Tahoma" panose="020B0604030504040204" pitchFamily="34" charset="0"/>
                  <a:ea typeface="Tahoma" panose="020B0604030504040204" pitchFamily="34" charset="0"/>
                  <a:cs typeface="Tahoma" panose="020B0604030504040204" pitchFamily="34" charset="0"/>
                </a:rPr>
                <a:t>แรงเนื่องจาก</a:t>
              </a:r>
              <a:r>
                <a:rPr lang="en-US" altLang="th-TH" sz="1200" dirty="0">
                  <a:solidFill>
                    <a:srgbClr val="0000FF"/>
                  </a:solidFill>
                  <a:latin typeface="Tahoma" panose="020B0604030504040204" pitchFamily="34" charset="0"/>
                  <a:ea typeface="Tahoma" panose="020B0604030504040204" pitchFamily="34" charset="0"/>
                  <a:cs typeface="Tahoma" panose="020B0604030504040204" pitchFamily="34" charset="0"/>
                </a:rPr>
                <a:t/>
              </a:r>
              <a:br>
                <a:rPr lang="en-US" altLang="th-TH" sz="1200" dirty="0">
                  <a:solidFill>
                    <a:srgbClr val="0000FF"/>
                  </a:solidFill>
                  <a:latin typeface="Tahoma" panose="020B0604030504040204" pitchFamily="34" charset="0"/>
                  <a:ea typeface="Tahoma" panose="020B0604030504040204" pitchFamily="34" charset="0"/>
                  <a:cs typeface="Tahoma" panose="020B0604030504040204" pitchFamily="34" charset="0"/>
                </a:rPr>
              </a:br>
              <a:r>
                <a:rPr lang="en-US" altLang="th-TH" sz="1200" dirty="0" err="1">
                  <a:solidFill>
                    <a:srgbClr val="0000FF"/>
                  </a:solidFill>
                  <a:latin typeface="Tahoma" panose="020B0604030504040204" pitchFamily="34" charset="0"/>
                  <a:ea typeface="Tahoma" panose="020B0604030504040204" pitchFamily="34" charset="0"/>
                  <a:cs typeface="Tahoma" panose="020B0604030504040204" pitchFamily="34" charset="0"/>
                </a:rPr>
                <a:t>กล้ามเนื้อหลัง</a:t>
              </a:r>
              <a:endParaRPr lang="en-US" altLang="th-TH" sz="1200"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sp>
          <p:nvSpPr>
            <p:cNvPr id="72716" name="Rectangle 10"/>
            <p:cNvSpPr>
              <a:spLocks noChangeArrowheads="1"/>
            </p:cNvSpPr>
            <p:nvPr/>
          </p:nvSpPr>
          <p:spPr bwMode="auto">
            <a:xfrm>
              <a:off x="4796" y="2296"/>
              <a:ext cx="753" cy="41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defTabSz="898525">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98525">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98525">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98525">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98525">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a:lnSpc>
                  <a:spcPct val="90000"/>
                </a:lnSpc>
                <a:spcBef>
                  <a:spcPct val="0"/>
                </a:spcBef>
                <a:buClrTx/>
                <a:buFontTx/>
                <a:buNone/>
              </a:pPr>
              <a:r>
                <a:rPr lang="en-US" altLang="th-TH" sz="1200" dirty="0" err="1">
                  <a:solidFill>
                    <a:srgbClr val="0000FF"/>
                  </a:solidFill>
                  <a:latin typeface="Tahoma" panose="020B0604030504040204" pitchFamily="34" charset="0"/>
                  <a:ea typeface="Tahoma" panose="020B0604030504040204" pitchFamily="34" charset="0"/>
                  <a:cs typeface="Tahoma" panose="020B0604030504040204" pitchFamily="34" charset="0"/>
                </a:rPr>
                <a:t>กล้ามเนื้อหลัง</a:t>
              </a:r>
              <a:r>
                <a:rPr lang="en-US" altLang="th-TH" sz="1200" dirty="0">
                  <a:solidFill>
                    <a:srgbClr val="0000FF"/>
                  </a:solidFill>
                  <a:latin typeface="Tahoma" panose="020B0604030504040204" pitchFamily="34" charset="0"/>
                  <a:ea typeface="Tahoma" panose="020B0604030504040204" pitchFamily="34" charset="0"/>
                  <a:cs typeface="Tahoma" panose="020B0604030504040204" pitchFamily="34" charset="0"/>
                </a:rPr>
                <a:t/>
              </a:r>
              <a:br>
                <a:rPr lang="en-US" altLang="th-TH" sz="1200" dirty="0">
                  <a:solidFill>
                    <a:srgbClr val="0000FF"/>
                  </a:solidFill>
                  <a:latin typeface="Tahoma" panose="020B0604030504040204" pitchFamily="34" charset="0"/>
                  <a:ea typeface="Tahoma" panose="020B0604030504040204" pitchFamily="34" charset="0"/>
                  <a:cs typeface="Tahoma" panose="020B0604030504040204" pitchFamily="34" charset="0"/>
                </a:rPr>
              </a:br>
              <a:r>
                <a:rPr lang="en-US" altLang="th-TH" sz="1200" dirty="0">
                  <a:solidFill>
                    <a:srgbClr val="0000FF"/>
                  </a:solidFill>
                  <a:latin typeface="Tahoma" panose="020B0604030504040204" pitchFamily="34" charset="0"/>
                  <a:ea typeface="Tahoma" panose="020B0604030504040204" pitchFamily="34" charset="0"/>
                  <a:cs typeface="Tahoma" panose="020B0604030504040204" pitchFamily="34" charset="0"/>
                </a:rPr>
                <a:t>(</a:t>
              </a:r>
              <a:r>
                <a:rPr lang="en-US" altLang="th-TH" sz="1200" dirty="0" err="1">
                  <a:solidFill>
                    <a:srgbClr val="0000FF"/>
                  </a:solidFill>
                  <a:latin typeface="Tahoma" panose="020B0604030504040204" pitchFamily="34" charset="0"/>
                  <a:ea typeface="Tahoma" panose="020B0604030504040204" pitchFamily="34" charset="0"/>
                  <a:cs typeface="Tahoma" panose="020B0604030504040204" pitchFamily="34" charset="0"/>
                </a:rPr>
                <a:t>Erectro</a:t>
              </a:r>
              <a:r>
                <a:rPr lang="en-US" altLang="th-TH" sz="1200" dirty="0">
                  <a:solidFill>
                    <a:srgbClr val="0000FF"/>
                  </a:solidFill>
                  <a:latin typeface="Tahoma" panose="020B0604030504040204" pitchFamily="34" charset="0"/>
                  <a:ea typeface="Tahoma" panose="020B0604030504040204" pitchFamily="34" charset="0"/>
                  <a:cs typeface="Tahoma" panose="020B0604030504040204" pitchFamily="34" charset="0"/>
                </a:rPr>
                <a:t> Spinae)</a:t>
              </a:r>
            </a:p>
          </p:txBody>
        </p:sp>
        <p:sp>
          <p:nvSpPr>
            <p:cNvPr id="72717" name="Rectangle 11"/>
            <p:cNvSpPr>
              <a:spLocks noChangeArrowheads="1"/>
            </p:cNvSpPr>
            <p:nvPr/>
          </p:nvSpPr>
          <p:spPr bwMode="auto">
            <a:xfrm>
              <a:off x="3742" y="3430"/>
              <a:ext cx="544"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defTabSz="898525">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98525">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98525">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98525">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98525">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a:lnSpc>
                  <a:spcPct val="90000"/>
                </a:lnSpc>
                <a:spcBef>
                  <a:spcPct val="0"/>
                </a:spcBef>
                <a:buClrTx/>
                <a:buFontTx/>
                <a:buNone/>
              </a:pPr>
              <a:r>
                <a:rPr lang="en-US" altLang="th-TH" sz="1200">
                  <a:solidFill>
                    <a:srgbClr val="0000FF"/>
                  </a:solidFill>
                  <a:latin typeface="Tahoma" panose="020B0604030504040204" pitchFamily="34" charset="0"/>
                  <a:ea typeface="Tahoma" panose="020B0604030504040204" pitchFamily="34" charset="0"/>
                  <a:cs typeface="Tahoma" panose="020B0604030504040204" pitchFamily="34" charset="0"/>
                </a:rPr>
                <a:t>Nucleus</a:t>
              </a:r>
              <a:br>
                <a:rPr lang="en-US" altLang="th-TH" sz="1200">
                  <a:solidFill>
                    <a:srgbClr val="0000FF"/>
                  </a:solidFill>
                  <a:latin typeface="Tahoma" panose="020B0604030504040204" pitchFamily="34" charset="0"/>
                  <a:ea typeface="Tahoma" panose="020B0604030504040204" pitchFamily="34" charset="0"/>
                  <a:cs typeface="Tahoma" panose="020B0604030504040204" pitchFamily="34" charset="0"/>
                </a:rPr>
              </a:br>
              <a:r>
                <a:rPr lang="en-US" altLang="th-TH" sz="1200">
                  <a:solidFill>
                    <a:srgbClr val="0000FF"/>
                  </a:solidFill>
                  <a:latin typeface="Tahoma" panose="020B0604030504040204" pitchFamily="34" charset="0"/>
                  <a:ea typeface="Tahoma" panose="020B0604030504040204" pitchFamily="34" charset="0"/>
                  <a:cs typeface="Tahoma" panose="020B0604030504040204" pitchFamily="34" charset="0"/>
                </a:rPr>
                <a:t>Pulposus</a:t>
              </a:r>
            </a:p>
          </p:txBody>
        </p:sp>
        <p:sp>
          <p:nvSpPr>
            <p:cNvPr id="72718" name="Rectangle 12"/>
            <p:cNvSpPr>
              <a:spLocks noChangeArrowheads="1"/>
            </p:cNvSpPr>
            <p:nvPr/>
          </p:nvSpPr>
          <p:spPr bwMode="auto">
            <a:xfrm>
              <a:off x="3787" y="3067"/>
              <a:ext cx="544"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defTabSz="898525">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98525">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98525">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98525">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98525">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a:lnSpc>
                  <a:spcPct val="90000"/>
                </a:lnSpc>
                <a:spcBef>
                  <a:spcPct val="0"/>
                </a:spcBef>
                <a:buClrTx/>
                <a:buFontTx/>
                <a:buNone/>
              </a:pPr>
              <a:r>
                <a:rPr lang="en-US" altLang="th-TH" sz="1200">
                  <a:solidFill>
                    <a:srgbClr val="0000FF"/>
                  </a:solidFill>
                  <a:latin typeface="Tahoma" panose="020B0604030504040204" pitchFamily="34" charset="0"/>
                  <a:ea typeface="Tahoma" panose="020B0604030504040204" pitchFamily="34" charset="0"/>
                  <a:cs typeface="Tahoma" panose="020B0604030504040204" pitchFamily="34" charset="0"/>
                </a:rPr>
                <a:t>S1 Spinal</a:t>
              </a:r>
              <a:br>
                <a:rPr lang="en-US" altLang="th-TH" sz="1200">
                  <a:solidFill>
                    <a:srgbClr val="0000FF"/>
                  </a:solidFill>
                  <a:latin typeface="Tahoma" panose="020B0604030504040204" pitchFamily="34" charset="0"/>
                  <a:ea typeface="Tahoma" panose="020B0604030504040204" pitchFamily="34" charset="0"/>
                  <a:cs typeface="Tahoma" panose="020B0604030504040204" pitchFamily="34" charset="0"/>
                </a:rPr>
              </a:br>
              <a:r>
                <a:rPr lang="en-US" altLang="th-TH" sz="1200">
                  <a:solidFill>
                    <a:srgbClr val="0000FF"/>
                  </a:solidFill>
                  <a:latin typeface="Tahoma" panose="020B0604030504040204" pitchFamily="34" charset="0"/>
                  <a:ea typeface="Tahoma" panose="020B0604030504040204" pitchFamily="34" charset="0"/>
                  <a:cs typeface="Tahoma" panose="020B0604030504040204" pitchFamily="34" charset="0"/>
                </a:rPr>
                <a:t>Nerver Root</a:t>
              </a:r>
            </a:p>
          </p:txBody>
        </p:sp>
        <p:sp>
          <p:nvSpPr>
            <p:cNvPr id="72719" name="Rectangle 13"/>
            <p:cNvSpPr>
              <a:spLocks noChangeArrowheads="1"/>
            </p:cNvSpPr>
            <p:nvPr/>
          </p:nvSpPr>
          <p:spPr bwMode="auto">
            <a:xfrm>
              <a:off x="4059" y="3757"/>
              <a:ext cx="363"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defTabSz="898525">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98525">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98525">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98525">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98525">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a:lnSpc>
                  <a:spcPct val="90000"/>
                </a:lnSpc>
                <a:spcBef>
                  <a:spcPct val="0"/>
                </a:spcBef>
                <a:buClrTx/>
                <a:buFontTx/>
                <a:buNone/>
              </a:pPr>
              <a:r>
                <a:rPr lang="en-US" altLang="th-TH" sz="1200">
                  <a:solidFill>
                    <a:srgbClr val="0000FF"/>
                  </a:solidFill>
                  <a:latin typeface="Tahoma" panose="020B0604030504040204" pitchFamily="34" charset="0"/>
                  <a:ea typeface="Tahoma" panose="020B0604030504040204" pitchFamily="34" charset="0"/>
                  <a:cs typeface="Tahoma" panose="020B0604030504040204" pitchFamily="34" charset="0"/>
                </a:rPr>
                <a:t>5 cm</a:t>
              </a:r>
            </a:p>
          </p:txBody>
        </p:sp>
        <p:sp>
          <p:nvSpPr>
            <p:cNvPr id="72720" name="Rectangle 14"/>
            <p:cNvSpPr>
              <a:spLocks noChangeArrowheads="1"/>
            </p:cNvSpPr>
            <p:nvPr/>
          </p:nvSpPr>
          <p:spPr bwMode="auto">
            <a:xfrm>
              <a:off x="2120" y="3612"/>
              <a:ext cx="635"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defTabSz="898525">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98525">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98525">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98525">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98525">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a:lnSpc>
                  <a:spcPct val="90000"/>
                </a:lnSpc>
                <a:spcBef>
                  <a:spcPct val="0"/>
                </a:spcBef>
                <a:buClrTx/>
                <a:buFontTx/>
                <a:buNone/>
              </a:pPr>
              <a:r>
                <a:rPr lang="th-TH" altLang="th-TH" sz="1200">
                  <a:solidFill>
                    <a:srgbClr val="0000FF"/>
                  </a:solidFill>
                  <a:latin typeface="Tahoma" panose="020B0604030504040204" pitchFamily="34" charset="0"/>
                  <a:ea typeface="Tahoma" panose="020B0604030504040204" pitchFamily="34" charset="0"/>
                  <a:cs typeface="Tahoma" panose="020B0604030504040204" pitchFamily="34" charset="0"/>
                </a:rPr>
                <a:t>แรงกดบน</a:t>
              </a:r>
              <a:br>
                <a:rPr lang="th-TH" altLang="th-TH" sz="1200">
                  <a:solidFill>
                    <a:srgbClr val="0000FF"/>
                  </a:solidFill>
                  <a:latin typeface="Tahoma" panose="020B0604030504040204" pitchFamily="34" charset="0"/>
                  <a:ea typeface="Tahoma" panose="020B0604030504040204" pitchFamily="34" charset="0"/>
                  <a:cs typeface="Tahoma" panose="020B0604030504040204" pitchFamily="34" charset="0"/>
                </a:rPr>
              </a:br>
              <a:r>
                <a:rPr lang="th-TH" altLang="th-TH" sz="1200">
                  <a:solidFill>
                    <a:srgbClr val="0000FF"/>
                  </a:solidFill>
                  <a:latin typeface="Tahoma" panose="020B0604030504040204" pitchFamily="34" charset="0"/>
                  <a:ea typeface="Tahoma" panose="020B0604030504040204" pitchFamily="34" charset="0"/>
                  <a:cs typeface="Tahoma" panose="020B0604030504040204" pitchFamily="34" charset="0"/>
                </a:rPr>
                <a:t>หมอนรองกระดูก</a:t>
              </a:r>
            </a:p>
          </p:txBody>
        </p:sp>
        <p:sp>
          <p:nvSpPr>
            <p:cNvPr id="72721" name="Rectangle 15"/>
            <p:cNvSpPr>
              <a:spLocks noChangeArrowheads="1"/>
            </p:cNvSpPr>
            <p:nvPr/>
          </p:nvSpPr>
          <p:spPr bwMode="auto">
            <a:xfrm>
              <a:off x="1758" y="2931"/>
              <a:ext cx="816"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defTabSz="898525">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98525">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98525">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98525">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98525">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a:lnSpc>
                  <a:spcPct val="90000"/>
                </a:lnSpc>
                <a:spcBef>
                  <a:spcPct val="0"/>
                </a:spcBef>
                <a:buClrTx/>
                <a:buFontTx/>
                <a:buNone/>
              </a:pPr>
              <a:r>
                <a:rPr lang="th-TH" altLang="th-TH" sz="1200">
                  <a:solidFill>
                    <a:srgbClr val="0000FF"/>
                  </a:solidFill>
                  <a:latin typeface="Tahoma" panose="020B0604030504040204" pitchFamily="34" charset="0"/>
                  <a:ea typeface="Tahoma" panose="020B0604030504040204" pitchFamily="34" charset="0"/>
                  <a:cs typeface="Tahoma" panose="020B0604030504040204" pitchFamily="34" charset="0"/>
                </a:rPr>
                <a:t>โมเมนต์จากน้ำหนัก</a:t>
              </a:r>
              <a:br>
                <a:rPr lang="th-TH" altLang="th-TH" sz="1200">
                  <a:solidFill>
                    <a:srgbClr val="0000FF"/>
                  </a:solidFill>
                  <a:latin typeface="Tahoma" panose="020B0604030504040204" pitchFamily="34" charset="0"/>
                  <a:ea typeface="Tahoma" panose="020B0604030504040204" pitchFamily="34" charset="0"/>
                  <a:cs typeface="Tahoma" panose="020B0604030504040204" pitchFamily="34" charset="0"/>
                </a:rPr>
              </a:br>
              <a:r>
                <a:rPr lang="th-TH" altLang="th-TH" sz="1200">
                  <a:solidFill>
                    <a:srgbClr val="0000FF"/>
                  </a:solidFill>
                  <a:latin typeface="Tahoma" panose="020B0604030504040204" pitchFamily="34" charset="0"/>
                  <a:ea typeface="Tahoma" panose="020B0604030504040204" pitchFamily="34" charset="0"/>
                  <a:cs typeface="Tahoma" panose="020B0604030504040204" pitchFamily="34" charset="0"/>
                </a:rPr>
                <a:t>ของ&amp;ร่างกาย</a:t>
              </a:r>
            </a:p>
          </p:txBody>
        </p:sp>
        <p:sp>
          <p:nvSpPr>
            <p:cNvPr id="72722" name="Rectangle 16"/>
            <p:cNvSpPr>
              <a:spLocks noChangeArrowheads="1"/>
            </p:cNvSpPr>
            <p:nvPr/>
          </p:nvSpPr>
          <p:spPr bwMode="auto">
            <a:xfrm>
              <a:off x="1865" y="3141"/>
              <a:ext cx="861"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defTabSz="898525">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98525">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98525">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98525">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98525">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a:lnSpc>
                  <a:spcPct val="90000"/>
                </a:lnSpc>
                <a:spcBef>
                  <a:spcPct val="0"/>
                </a:spcBef>
                <a:buClrTx/>
                <a:buFontTx/>
                <a:buNone/>
              </a:pPr>
              <a:r>
                <a:rPr lang="en-US" altLang="th-TH" sz="1200">
                  <a:solidFill>
                    <a:srgbClr val="0000FF"/>
                  </a:solidFill>
                  <a:latin typeface="Tahoma" panose="020B0604030504040204" pitchFamily="34" charset="0"/>
                  <a:ea typeface="Tahoma" panose="020B0604030504040204" pitchFamily="34" charset="0"/>
                  <a:cs typeface="Tahoma" panose="020B0604030504040204" pitchFamily="34" charset="0"/>
                </a:rPr>
                <a:t>Annulus Fibrosus</a:t>
              </a:r>
            </a:p>
          </p:txBody>
        </p:sp>
      </p:grpSp>
      <p:sp>
        <p:nvSpPr>
          <p:cNvPr id="72710" name="Line 17"/>
          <p:cNvSpPr>
            <a:spLocks noChangeShapeType="1"/>
          </p:cNvSpPr>
          <p:nvPr/>
        </p:nvSpPr>
        <p:spPr bwMode="auto">
          <a:xfrm flipH="1">
            <a:off x="2663825" y="5300663"/>
            <a:ext cx="1092200" cy="144462"/>
          </a:xfrm>
          <a:prstGeom prst="line">
            <a:avLst/>
          </a:prstGeom>
          <a:noFill/>
          <a:ln w="38100">
            <a:solidFill>
              <a:srgbClr val="FF0066"/>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pic>
        <p:nvPicPr>
          <p:cNvPr id="72711"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96120" y="1813663"/>
            <a:ext cx="2105858" cy="263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2"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75325" y="4530515"/>
            <a:ext cx="1983178" cy="1861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81496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3"/>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0"/>
              </a:spcBef>
              <a:buClrTx/>
              <a:buFontTx/>
              <a:buNone/>
            </a:pPr>
            <a:fld id="{5AC9E3B5-476D-4CCB-89FD-E9D83AA12E5C}" type="slidenum">
              <a:rPr lang="en-US" altLang="th-TH" sz="1800">
                <a:solidFill>
                  <a:schemeClr val="folHlink"/>
                </a:solidFill>
                <a:latin typeface="Tahoma" panose="020B0604030504040204" pitchFamily="34" charset="0"/>
                <a:cs typeface="Tahoma" panose="020B0604030504040204" pitchFamily="34" charset="0"/>
              </a:rPr>
              <a:pPr>
                <a:spcBef>
                  <a:spcPct val="0"/>
                </a:spcBef>
                <a:buClrTx/>
                <a:buFontTx/>
                <a:buNone/>
              </a:pPr>
              <a:t>49</a:t>
            </a:fld>
            <a:endParaRPr lang="th-TH" altLang="th-TH" sz="1800">
              <a:solidFill>
                <a:schemeClr val="folHlink"/>
              </a:solidFill>
              <a:latin typeface="Tahoma" panose="020B0604030504040204" pitchFamily="34" charset="0"/>
              <a:cs typeface="Tahoma" panose="020B0604030504040204" pitchFamily="34" charset="0"/>
            </a:endParaRPr>
          </a:p>
        </p:txBody>
      </p:sp>
      <p:pic>
        <p:nvPicPr>
          <p:cNvPr id="737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3705" y="1506221"/>
            <a:ext cx="3357920" cy="4381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7373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6560" y="1506221"/>
            <a:ext cx="4893565" cy="3968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73733" name="Text Box 4"/>
          <p:cNvSpPr txBox="1">
            <a:spLocks noChangeArrowheads="1"/>
          </p:cNvSpPr>
          <p:nvPr/>
        </p:nvSpPr>
        <p:spPr bwMode="auto">
          <a:xfrm>
            <a:off x="7915883" y="5786716"/>
            <a:ext cx="26349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0"/>
              </a:spcBef>
              <a:buClrTx/>
              <a:buFontTx/>
              <a:buNone/>
            </a:pPr>
            <a:r>
              <a:rPr lang="en-US" altLang="th-TH" sz="1800" dirty="0">
                <a:solidFill>
                  <a:srgbClr val="002060"/>
                </a:solidFill>
                <a:latin typeface="Tahoma" panose="020B0604030504040204" pitchFamily="34" charset="0"/>
                <a:cs typeface="Tahoma" panose="020B0604030504040204" pitchFamily="34" charset="0"/>
              </a:rPr>
              <a:t>Schultz </a:t>
            </a:r>
            <a:r>
              <a:rPr lang="en-US" altLang="th-TH" sz="1800" dirty="0" err="1">
                <a:solidFill>
                  <a:srgbClr val="002060"/>
                </a:solidFill>
                <a:latin typeface="Tahoma" panose="020B0604030504040204" pitchFamily="34" charset="0"/>
                <a:cs typeface="Tahoma" panose="020B0604030504040204" pitchFamily="34" charset="0"/>
              </a:rPr>
              <a:t>และ</a:t>
            </a:r>
            <a:r>
              <a:rPr lang="en-US" altLang="th-TH" sz="1800" dirty="0">
                <a:solidFill>
                  <a:srgbClr val="002060"/>
                </a:solidFill>
                <a:latin typeface="Tahoma" panose="020B0604030504040204" pitchFamily="34" charset="0"/>
                <a:cs typeface="Tahoma" panose="020B0604030504040204" pitchFamily="34" charset="0"/>
              </a:rPr>
              <a:t> </a:t>
            </a:r>
            <a:r>
              <a:rPr lang="en-US" altLang="th-TH" sz="1800" dirty="0" err="1">
                <a:solidFill>
                  <a:srgbClr val="002060"/>
                </a:solidFill>
                <a:latin typeface="Tahoma" panose="020B0604030504040204" pitchFamily="34" charset="0"/>
                <a:cs typeface="Tahoma" panose="020B0604030504040204" pitchFamily="34" charset="0"/>
              </a:rPr>
              <a:t>คณะ</a:t>
            </a:r>
            <a:r>
              <a:rPr lang="en-US" altLang="th-TH" sz="1800" dirty="0">
                <a:solidFill>
                  <a:srgbClr val="002060"/>
                </a:solidFill>
                <a:latin typeface="Tahoma" panose="020B0604030504040204" pitchFamily="34" charset="0"/>
                <a:cs typeface="Tahoma" panose="020B0604030504040204" pitchFamily="34" charset="0"/>
              </a:rPr>
              <a:t> (1982)</a:t>
            </a:r>
          </a:p>
        </p:txBody>
      </p:sp>
      <p:sp>
        <p:nvSpPr>
          <p:cNvPr id="73734" name="Text Box 5"/>
          <p:cNvSpPr txBox="1">
            <a:spLocks noChangeArrowheads="1"/>
          </p:cNvSpPr>
          <p:nvPr/>
        </p:nvSpPr>
        <p:spPr bwMode="auto">
          <a:xfrm>
            <a:off x="1164745" y="5887278"/>
            <a:ext cx="33210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0"/>
              </a:spcBef>
              <a:buClrTx/>
              <a:buFontTx/>
              <a:buNone/>
            </a:pPr>
            <a:r>
              <a:rPr lang="en-US" altLang="th-TH" sz="1800" dirty="0">
                <a:solidFill>
                  <a:srgbClr val="002060"/>
                </a:solidFill>
                <a:latin typeface="Tahoma" panose="020B0604030504040204" pitchFamily="34" charset="0"/>
                <a:cs typeface="Tahoma" panose="020B0604030504040204" pitchFamily="34" charset="0"/>
              </a:rPr>
              <a:t>Schultz </a:t>
            </a:r>
            <a:r>
              <a:rPr lang="en-US" altLang="th-TH" sz="1800" dirty="0" err="1">
                <a:solidFill>
                  <a:srgbClr val="002060"/>
                </a:solidFill>
                <a:latin typeface="Tahoma" panose="020B0604030504040204" pitchFamily="34" charset="0"/>
                <a:cs typeface="Tahoma" panose="020B0604030504040204" pitchFamily="34" charset="0"/>
              </a:rPr>
              <a:t>และ</a:t>
            </a:r>
            <a:r>
              <a:rPr lang="en-US" altLang="th-TH" sz="1800" dirty="0">
                <a:solidFill>
                  <a:srgbClr val="002060"/>
                </a:solidFill>
                <a:latin typeface="Tahoma" panose="020B0604030504040204" pitchFamily="34" charset="0"/>
                <a:cs typeface="Tahoma" panose="020B0604030504040204" pitchFamily="34" charset="0"/>
              </a:rPr>
              <a:t> Andersson  (1981)</a:t>
            </a:r>
          </a:p>
        </p:txBody>
      </p:sp>
      <p:sp>
        <p:nvSpPr>
          <p:cNvPr id="73735" name="Text Box 6"/>
          <p:cNvSpPr txBox="1">
            <a:spLocks noChangeArrowheads="1"/>
          </p:cNvSpPr>
          <p:nvPr/>
        </p:nvSpPr>
        <p:spPr bwMode="auto">
          <a:xfrm>
            <a:off x="2514600" y="403864"/>
            <a:ext cx="77674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a:spcBef>
                <a:spcPct val="0"/>
              </a:spcBef>
              <a:buClrTx/>
              <a:buFontTx/>
              <a:buNone/>
            </a:pPr>
            <a:r>
              <a:rPr lang="th-TH" altLang="th-TH" sz="2800" b="1" dirty="0">
                <a:solidFill>
                  <a:schemeClr val="tx2"/>
                </a:solidFill>
                <a:latin typeface="Tahoma" panose="020B0604030504040204" pitchFamily="34" charset="0"/>
                <a:cs typeface="Tahoma" panose="020B0604030504040204" pitchFamily="34" charset="0"/>
              </a:rPr>
              <a:t>แบบจำลองทางชีวกลศาสตร์ของ</a:t>
            </a:r>
            <a:r>
              <a:rPr lang="th-TH" altLang="th-TH" sz="2800" b="1" dirty="0" err="1">
                <a:solidFill>
                  <a:schemeClr val="tx2"/>
                </a:solidFill>
                <a:latin typeface="Tahoma" panose="020B0604030504040204" pitchFamily="34" charset="0"/>
                <a:cs typeface="Tahoma" panose="020B0604030504040204" pitchFamily="34" charset="0"/>
              </a:rPr>
              <a:t>หล้ง</a:t>
            </a:r>
            <a:endParaRPr lang="en-US" altLang="th-TH" sz="2800" b="1" dirty="0">
              <a:solidFill>
                <a:schemeClr val="tx2"/>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21854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0"/>
              </a:spcBef>
              <a:buClrTx/>
              <a:buFontTx/>
              <a:buNone/>
            </a:pPr>
            <a:fld id="{6FDB0368-F8D4-42F5-B1BE-A38F0638FB44}" type="slidenum">
              <a:rPr lang="en-US" altLang="th-TH" sz="1800">
                <a:solidFill>
                  <a:schemeClr val="folHlink"/>
                </a:solidFill>
                <a:latin typeface="Tahoma" panose="020B0604030504040204" pitchFamily="34" charset="0"/>
                <a:cs typeface="Tahoma" panose="020B0604030504040204" pitchFamily="34" charset="0"/>
              </a:rPr>
              <a:pPr>
                <a:spcBef>
                  <a:spcPct val="0"/>
                </a:spcBef>
                <a:buClrTx/>
                <a:buFontTx/>
                <a:buNone/>
              </a:pPr>
              <a:t>5</a:t>
            </a:fld>
            <a:endParaRPr lang="th-TH" altLang="th-TH" sz="1800">
              <a:solidFill>
                <a:schemeClr val="folHlink"/>
              </a:solidFill>
              <a:latin typeface="Tahoma" panose="020B0604030504040204" pitchFamily="34" charset="0"/>
              <a:cs typeface="Tahoma" panose="020B0604030504040204" pitchFamily="34" charset="0"/>
            </a:endParaRPr>
          </a:p>
        </p:txBody>
      </p:sp>
      <p:sp>
        <p:nvSpPr>
          <p:cNvPr id="11267" name="Rectangle 2"/>
          <p:cNvSpPr>
            <a:spLocks noChangeArrowheads="1"/>
          </p:cNvSpPr>
          <p:nvPr/>
        </p:nvSpPr>
        <p:spPr bwMode="auto">
          <a:xfrm>
            <a:off x="905256" y="1639688"/>
            <a:ext cx="10155008" cy="3708708"/>
          </a:xfrm>
          <a:prstGeom prst="rect">
            <a:avLst/>
          </a:prstGeom>
          <a:solidFill>
            <a:schemeClr val="bg1"/>
          </a:solidFill>
          <a:ln>
            <a:noFill/>
          </a:ln>
        </p:spPr>
        <p:txBody>
          <a:bodyPr wrap="square">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50000"/>
              </a:spcBef>
              <a:spcAft>
                <a:spcPts val="1200"/>
              </a:spcAft>
              <a:buClrTx/>
              <a:buFontTx/>
              <a:buNone/>
            </a:pPr>
            <a:r>
              <a:rPr lang="en-US" altLang="th-TH" sz="1800" b="1" dirty="0">
                <a:solidFill>
                  <a:srgbClr val="002060"/>
                </a:solidFill>
                <a:latin typeface="Tahoma" panose="020B0604030504040204" pitchFamily="34" charset="0"/>
                <a:cs typeface="Tahoma" panose="020B0604030504040204" pitchFamily="34" charset="0"/>
              </a:rPr>
              <a:t>3. </a:t>
            </a:r>
            <a:r>
              <a:rPr lang="en-US" altLang="th-TH" sz="1800" b="1" dirty="0" err="1">
                <a:solidFill>
                  <a:srgbClr val="002060"/>
                </a:solidFill>
                <a:latin typeface="Tahoma" panose="020B0604030504040204" pitchFamily="34" charset="0"/>
                <a:cs typeface="Tahoma" panose="020B0604030504040204" pitchFamily="34" charset="0"/>
              </a:rPr>
              <a:t>คุณลักษณะทางจิตใจ</a:t>
            </a:r>
            <a:r>
              <a:rPr lang="en-US" altLang="th-TH" sz="1800" b="1" dirty="0">
                <a:solidFill>
                  <a:srgbClr val="002060"/>
                </a:solidFill>
                <a:latin typeface="Tahoma" panose="020B0604030504040204" pitchFamily="34" charset="0"/>
                <a:cs typeface="Tahoma" panose="020B0604030504040204" pitchFamily="34" charset="0"/>
              </a:rPr>
              <a:t> (Cognitive characteristic)</a:t>
            </a:r>
            <a:br>
              <a:rPr lang="en-US" altLang="th-TH" sz="1800" b="1" dirty="0">
                <a:solidFill>
                  <a:srgbClr val="002060"/>
                </a:solidFill>
                <a:latin typeface="Tahoma" panose="020B0604030504040204" pitchFamily="34" charset="0"/>
                <a:cs typeface="Tahoma" panose="020B0604030504040204" pitchFamily="34" charset="0"/>
              </a:rPr>
            </a:br>
            <a:r>
              <a:rPr lang="en-US" altLang="th-TH" sz="1800" dirty="0">
                <a:solidFill>
                  <a:srgbClr val="002060"/>
                </a:solidFill>
                <a:latin typeface="Tahoma" panose="020B0604030504040204" pitchFamily="34" charset="0"/>
                <a:cs typeface="Tahoma" panose="020B0604030504040204" pitchFamily="34" charset="0"/>
              </a:rPr>
              <a:t>   3.1 </a:t>
            </a:r>
            <a:r>
              <a:rPr lang="en-US" altLang="th-TH" sz="1800" dirty="0" err="1">
                <a:solidFill>
                  <a:srgbClr val="002060"/>
                </a:solidFill>
                <a:latin typeface="Tahoma" panose="020B0604030504040204" pitchFamily="34" charset="0"/>
                <a:cs typeface="Tahoma" panose="020B0604030504040204" pitchFamily="34" charset="0"/>
              </a:rPr>
              <a:t>การรับรู้</a:t>
            </a:r>
            <a:r>
              <a:rPr lang="en-US" altLang="th-TH" sz="1800" dirty="0">
                <a:solidFill>
                  <a:srgbClr val="002060"/>
                </a:solidFill>
                <a:latin typeface="Tahoma" panose="020B0604030504040204" pitchFamily="34" charset="0"/>
                <a:cs typeface="Tahoma" panose="020B0604030504040204" pitchFamily="34" charset="0"/>
              </a:rPr>
              <a:t> (sensory characteristic) </a:t>
            </a:r>
            <a:r>
              <a:rPr lang="en-US" altLang="th-TH" sz="1800" dirty="0" err="1">
                <a:solidFill>
                  <a:srgbClr val="002060"/>
                </a:solidFill>
                <a:latin typeface="Tahoma" panose="020B0604030504040204" pitchFamily="34" charset="0"/>
                <a:cs typeface="Tahoma" panose="020B0604030504040204" pitchFamily="34" charset="0"/>
              </a:rPr>
              <a:t>ผ่านทางตา</a:t>
            </a:r>
            <a:r>
              <a:rPr lang="en-US" altLang="th-TH" sz="1800" dirty="0">
                <a:solidFill>
                  <a:srgbClr val="002060"/>
                </a:solidFill>
                <a:latin typeface="Tahoma" panose="020B0604030504040204" pitchFamily="34" charset="0"/>
                <a:cs typeface="Tahoma" panose="020B0604030504040204" pitchFamily="34" charset="0"/>
              </a:rPr>
              <a:t> </a:t>
            </a:r>
            <a:r>
              <a:rPr lang="en-US" altLang="th-TH" sz="1800" dirty="0" err="1">
                <a:solidFill>
                  <a:srgbClr val="002060"/>
                </a:solidFill>
                <a:latin typeface="Tahoma" panose="020B0604030504040204" pitchFamily="34" charset="0"/>
                <a:cs typeface="Tahoma" panose="020B0604030504040204" pitchFamily="34" charset="0"/>
              </a:rPr>
              <a:t>หู</a:t>
            </a:r>
            <a:r>
              <a:rPr lang="en-US" altLang="th-TH" sz="1800" dirty="0">
                <a:solidFill>
                  <a:srgbClr val="002060"/>
                </a:solidFill>
                <a:latin typeface="Tahoma" panose="020B0604030504040204" pitchFamily="34" charset="0"/>
                <a:cs typeface="Tahoma" panose="020B0604030504040204" pitchFamily="34" charset="0"/>
              </a:rPr>
              <a:t> </a:t>
            </a:r>
            <a:r>
              <a:rPr lang="en-US" altLang="th-TH" sz="1800" dirty="0" err="1">
                <a:solidFill>
                  <a:srgbClr val="002060"/>
                </a:solidFill>
                <a:latin typeface="Tahoma" panose="020B0604030504040204" pitchFamily="34" charset="0"/>
                <a:cs typeface="Tahoma" panose="020B0604030504040204" pitchFamily="34" charset="0"/>
              </a:rPr>
              <a:t>จมูก</a:t>
            </a:r>
            <a:r>
              <a:rPr lang="en-US" altLang="th-TH" sz="1800" dirty="0">
                <a:solidFill>
                  <a:srgbClr val="002060"/>
                </a:solidFill>
                <a:latin typeface="Tahoma" panose="020B0604030504040204" pitchFamily="34" charset="0"/>
                <a:cs typeface="Tahoma" panose="020B0604030504040204" pitchFamily="34" charset="0"/>
              </a:rPr>
              <a:t> </a:t>
            </a:r>
            <a:r>
              <a:rPr lang="en-US" altLang="th-TH" sz="1800" dirty="0" err="1">
                <a:solidFill>
                  <a:srgbClr val="002060"/>
                </a:solidFill>
                <a:latin typeface="Tahoma" panose="020B0604030504040204" pitchFamily="34" charset="0"/>
                <a:cs typeface="Tahoma" panose="020B0604030504040204" pitchFamily="34" charset="0"/>
              </a:rPr>
              <a:t>ผิวหนัง</a:t>
            </a:r>
            <a:r>
              <a:rPr lang="en-US" altLang="th-TH" sz="1800" dirty="0">
                <a:solidFill>
                  <a:srgbClr val="002060"/>
                </a:solidFill>
                <a:latin typeface="Tahoma" panose="020B0604030504040204" pitchFamily="34" charset="0"/>
                <a:cs typeface="Tahoma" panose="020B0604030504040204" pitchFamily="34" charset="0"/>
              </a:rPr>
              <a:t> </a:t>
            </a:r>
            <a:r>
              <a:rPr lang="en-US" altLang="th-TH" sz="1800" dirty="0" err="1">
                <a:solidFill>
                  <a:srgbClr val="002060"/>
                </a:solidFill>
                <a:latin typeface="Tahoma" panose="020B0604030504040204" pitchFamily="34" charset="0"/>
                <a:cs typeface="Tahoma" panose="020B0604030504040204" pitchFamily="34" charset="0"/>
              </a:rPr>
              <a:t>และ</a:t>
            </a:r>
            <a:r>
              <a:rPr lang="en-US" altLang="th-TH" sz="1800" dirty="0">
                <a:solidFill>
                  <a:srgbClr val="002060"/>
                </a:solidFill>
                <a:latin typeface="Tahoma" panose="020B0604030504040204" pitchFamily="34" charset="0"/>
                <a:cs typeface="Tahoma" panose="020B0604030504040204" pitchFamily="34" charset="0"/>
              </a:rPr>
              <a:t> </a:t>
            </a:r>
            <a:r>
              <a:rPr lang="en-US" altLang="th-TH" sz="1800" dirty="0" err="1">
                <a:solidFill>
                  <a:srgbClr val="002060"/>
                </a:solidFill>
                <a:latin typeface="Tahoma" panose="020B0604030504040204" pitchFamily="34" charset="0"/>
                <a:cs typeface="Tahoma" panose="020B0604030504040204" pitchFamily="34" charset="0"/>
              </a:rPr>
              <a:t>ลิ้น</a:t>
            </a:r>
            <a:r>
              <a:rPr lang="en-US" altLang="th-TH" sz="1800" dirty="0">
                <a:solidFill>
                  <a:srgbClr val="002060"/>
                </a:solidFill>
                <a:latin typeface="Tahoma" panose="020B0604030504040204" pitchFamily="34" charset="0"/>
                <a:cs typeface="Tahoma" panose="020B0604030504040204" pitchFamily="34" charset="0"/>
              </a:rPr>
              <a:t/>
            </a:r>
            <a:br>
              <a:rPr lang="en-US" altLang="th-TH" sz="1800" dirty="0">
                <a:solidFill>
                  <a:srgbClr val="002060"/>
                </a:solidFill>
                <a:latin typeface="Tahoma" panose="020B0604030504040204" pitchFamily="34" charset="0"/>
                <a:cs typeface="Tahoma" panose="020B0604030504040204" pitchFamily="34" charset="0"/>
              </a:rPr>
            </a:br>
            <a:r>
              <a:rPr lang="en-US" altLang="th-TH" sz="1800" dirty="0">
                <a:solidFill>
                  <a:srgbClr val="002060"/>
                </a:solidFill>
                <a:latin typeface="Tahoma" panose="020B0604030504040204" pitchFamily="34" charset="0"/>
                <a:cs typeface="Tahoma" panose="020B0604030504040204" pitchFamily="34" charset="0"/>
              </a:rPr>
              <a:t>    3.2 </a:t>
            </a:r>
            <a:r>
              <a:rPr lang="en-US" altLang="th-TH" sz="1800" dirty="0" err="1">
                <a:solidFill>
                  <a:srgbClr val="002060"/>
                </a:solidFill>
                <a:latin typeface="Tahoma" panose="020B0604030504040204" pitchFamily="34" charset="0"/>
                <a:cs typeface="Tahoma" panose="020B0604030504040204" pitchFamily="34" charset="0"/>
              </a:rPr>
              <a:t>การตอบสนอง</a:t>
            </a:r>
            <a:r>
              <a:rPr lang="en-US" altLang="th-TH" sz="1800" dirty="0">
                <a:solidFill>
                  <a:srgbClr val="002060"/>
                </a:solidFill>
                <a:latin typeface="Tahoma" panose="020B0604030504040204" pitchFamily="34" charset="0"/>
                <a:cs typeface="Tahoma" panose="020B0604030504040204" pitchFamily="34" charset="0"/>
              </a:rPr>
              <a:t> (emotional characteristic) </a:t>
            </a:r>
            <a:r>
              <a:rPr lang="en-US" altLang="th-TH" sz="1800" dirty="0" err="1">
                <a:solidFill>
                  <a:srgbClr val="002060"/>
                </a:solidFill>
                <a:latin typeface="Tahoma" panose="020B0604030504040204" pitchFamily="34" charset="0"/>
                <a:cs typeface="Tahoma" panose="020B0604030504040204" pitchFamily="34" charset="0"/>
              </a:rPr>
              <a:t>ต่อสิ่งที่รับรู้</a:t>
            </a:r>
            <a:r>
              <a:rPr lang="en-US" altLang="th-TH" sz="1800" dirty="0">
                <a:solidFill>
                  <a:srgbClr val="002060"/>
                </a:solidFill>
                <a:latin typeface="Tahoma" panose="020B0604030504040204" pitchFamily="34" charset="0"/>
                <a:cs typeface="Tahoma" panose="020B0604030504040204" pitchFamily="34" charset="0"/>
              </a:rPr>
              <a:t> </a:t>
            </a:r>
            <a:r>
              <a:rPr lang="en-US" altLang="th-TH" sz="1800" dirty="0" err="1">
                <a:solidFill>
                  <a:srgbClr val="002060"/>
                </a:solidFill>
                <a:latin typeface="Tahoma" panose="020B0604030504040204" pitchFamily="34" charset="0"/>
                <a:cs typeface="Tahoma" panose="020B0604030504040204" pitchFamily="34" charset="0"/>
              </a:rPr>
              <a:t>เช่น</a:t>
            </a:r>
            <a:r>
              <a:rPr lang="en-US" altLang="th-TH" sz="1800" dirty="0">
                <a:solidFill>
                  <a:srgbClr val="002060"/>
                </a:solidFill>
                <a:latin typeface="Tahoma" panose="020B0604030504040204" pitchFamily="34" charset="0"/>
                <a:cs typeface="Tahoma" panose="020B0604030504040204" pitchFamily="34" charset="0"/>
              </a:rPr>
              <a:t> </a:t>
            </a:r>
            <a:r>
              <a:rPr lang="en-US" altLang="th-TH" sz="1800" dirty="0" err="1">
                <a:solidFill>
                  <a:srgbClr val="002060"/>
                </a:solidFill>
                <a:latin typeface="Tahoma" panose="020B0604030504040204" pitchFamily="34" charset="0"/>
                <a:cs typeface="Tahoma" panose="020B0604030504040204" pitchFamily="34" charset="0"/>
              </a:rPr>
              <a:t>โกรธ</a:t>
            </a:r>
            <a:r>
              <a:rPr lang="en-US" altLang="th-TH" sz="1800" dirty="0">
                <a:solidFill>
                  <a:srgbClr val="002060"/>
                </a:solidFill>
                <a:latin typeface="Tahoma" panose="020B0604030504040204" pitchFamily="34" charset="0"/>
                <a:cs typeface="Tahoma" panose="020B0604030504040204" pitchFamily="34" charset="0"/>
              </a:rPr>
              <a:t>  </a:t>
            </a:r>
            <a:r>
              <a:rPr lang="en-US" altLang="th-TH" sz="1800" dirty="0" err="1">
                <a:solidFill>
                  <a:srgbClr val="002060"/>
                </a:solidFill>
                <a:latin typeface="Tahoma" panose="020B0604030504040204" pitchFamily="34" charset="0"/>
                <a:cs typeface="Tahoma" panose="020B0604030504040204" pitchFamily="34" charset="0"/>
              </a:rPr>
              <a:t>ดีใจเสียใจ</a:t>
            </a:r>
            <a:r>
              <a:rPr lang="en-US" altLang="th-TH" sz="1800" dirty="0">
                <a:solidFill>
                  <a:srgbClr val="002060"/>
                </a:solidFill>
                <a:latin typeface="Tahoma" panose="020B0604030504040204" pitchFamily="34" charset="0"/>
                <a:cs typeface="Tahoma" panose="020B0604030504040204" pitchFamily="34" charset="0"/>
              </a:rPr>
              <a:t> </a:t>
            </a:r>
            <a:r>
              <a:rPr lang="en-US" altLang="th-TH" sz="1800" dirty="0" err="1">
                <a:solidFill>
                  <a:srgbClr val="002060"/>
                </a:solidFill>
                <a:latin typeface="Tahoma" panose="020B0604030504040204" pitchFamily="34" charset="0"/>
                <a:cs typeface="Tahoma" panose="020B0604030504040204" pitchFamily="34" charset="0"/>
              </a:rPr>
              <a:t>พอใจ</a:t>
            </a:r>
            <a:r>
              <a:rPr lang="en-US" altLang="th-TH" sz="1800" dirty="0">
                <a:solidFill>
                  <a:srgbClr val="002060"/>
                </a:solidFill>
                <a:latin typeface="Tahoma" panose="020B0604030504040204" pitchFamily="34" charset="0"/>
                <a:cs typeface="Tahoma" panose="020B0604030504040204" pitchFamily="34" charset="0"/>
              </a:rPr>
              <a:t> </a:t>
            </a:r>
            <a:r>
              <a:rPr lang="en-US" altLang="th-TH" sz="1800" dirty="0" err="1">
                <a:solidFill>
                  <a:srgbClr val="002060"/>
                </a:solidFill>
                <a:latin typeface="Tahoma" panose="020B0604030504040204" pitchFamily="34" charset="0"/>
                <a:cs typeface="Tahoma" panose="020B0604030504040204" pitchFamily="34" charset="0"/>
              </a:rPr>
              <a:t>เพลิดเพลิน</a:t>
            </a:r>
            <a:r>
              <a:rPr lang="en-US" altLang="th-TH" sz="1800" dirty="0">
                <a:solidFill>
                  <a:srgbClr val="002060"/>
                </a:solidFill>
                <a:latin typeface="Tahoma" panose="020B0604030504040204" pitchFamily="34" charset="0"/>
                <a:cs typeface="Tahoma" panose="020B0604030504040204" pitchFamily="34" charset="0"/>
              </a:rPr>
              <a:t> </a:t>
            </a:r>
            <a:r>
              <a:rPr lang="en-US" altLang="th-TH" sz="1800" dirty="0" err="1">
                <a:solidFill>
                  <a:srgbClr val="002060"/>
                </a:solidFill>
                <a:latin typeface="Tahoma" panose="020B0604030504040204" pitchFamily="34" charset="0"/>
                <a:cs typeface="Tahoma" panose="020B0604030504040204" pitchFamily="34" charset="0"/>
              </a:rPr>
              <a:t>เป็นต้น</a:t>
            </a:r>
            <a:r>
              <a:rPr lang="en-US" altLang="th-TH" sz="1800" dirty="0">
                <a:solidFill>
                  <a:srgbClr val="002060"/>
                </a:solidFill>
                <a:latin typeface="Tahoma" panose="020B0604030504040204" pitchFamily="34" charset="0"/>
                <a:cs typeface="Tahoma" panose="020B0604030504040204" pitchFamily="34" charset="0"/>
              </a:rPr>
              <a:t/>
            </a:r>
            <a:br>
              <a:rPr lang="en-US" altLang="th-TH" sz="1800" dirty="0">
                <a:solidFill>
                  <a:srgbClr val="002060"/>
                </a:solidFill>
                <a:latin typeface="Tahoma" panose="020B0604030504040204" pitchFamily="34" charset="0"/>
                <a:cs typeface="Tahoma" panose="020B0604030504040204" pitchFamily="34" charset="0"/>
              </a:rPr>
            </a:br>
            <a:r>
              <a:rPr lang="en-US" altLang="th-TH" sz="1800" dirty="0">
                <a:solidFill>
                  <a:srgbClr val="002060"/>
                </a:solidFill>
                <a:latin typeface="Tahoma" panose="020B0604030504040204" pitchFamily="34" charset="0"/>
                <a:cs typeface="Tahoma" panose="020B0604030504040204" pitchFamily="34" charset="0"/>
              </a:rPr>
              <a:t>    3.3 </a:t>
            </a:r>
            <a:r>
              <a:rPr lang="en-US" altLang="th-TH" sz="1800" dirty="0" err="1">
                <a:solidFill>
                  <a:srgbClr val="002060"/>
                </a:solidFill>
                <a:latin typeface="Tahoma" panose="020B0604030504040204" pitchFamily="34" charset="0"/>
                <a:cs typeface="Tahoma" panose="020B0604030504040204" pitchFamily="34" charset="0"/>
              </a:rPr>
              <a:t>การนึกคิด</a:t>
            </a:r>
            <a:r>
              <a:rPr lang="en-US" altLang="th-TH" sz="1800" dirty="0">
                <a:solidFill>
                  <a:srgbClr val="002060"/>
                </a:solidFill>
                <a:latin typeface="Tahoma" panose="020B0604030504040204" pitchFamily="34" charset="0"/>
                <a:cs typeface="Tahoma" panose="020B0604030504040204" pitchFamily="34" charset="0"/>
              </a:rPr>
              <a:t> (cognitive characteristic) </a:t>
            </a:r>
            <a:r>
              <a:rPr lang="en-US" altLang="th-TH" sz="1800" dirty="0" err="1">
                <a:solidFill>
                  <a:srgbClr val="002060"/>
                </a:solidFill>
                <a:latin typeface="Tahoma" panose="020B0604030504040204" pitchFamily="34" charset="0"/>
                <a:cs typeface="Tahoma" panose="020B0604030504040204" pitchFamily="34" charset="0"/>
              </a:rPr>
              <a:t>เช่น</a:t>
            </a:r>
            <a:r>
              <a:rPr lang="en-US" altLang="th-TH" sz="1800" dirty="0">
                <a:solidFill>
                  <a:srgbClr val="002060"/>
                </a:solidFill>
                <a:latin typeface="Tahoma" panose="020B0604030504040204" pitchFamily="34" charset="0"/>
                <a:cs typeface="Tahoma" panose="020B0604030504040204" pitchFamily="34" charset="0"/>
              </a:rPr>
              <a:t> </a:t>
            </a:r>
            <a:r>
              <a:rPr lang="en-US" altLang="th-TH" sz="1800" dirty="0" err="1">
                <a:solidFill>
                  <a:srgbClr val="002060"/>
                </a:solidFill>
                <a:latin typeface="Tahoma" panose="020B0604030504040204" pitchFamily="34" charset="0"/>
                <a:cs typeface="Tahoma" panose="020B0604030504040204" pitchFamily="34" charset="0"/>
              </a:rPr>
              <a:t>ความเข้าใจ</a:t>
            </a:r>
            <a:r>
              <a:rPr lang="en-US" altLang="th-TH" sz="1800" dirty="0">
                <a:solidFill>
                  <a:srgbClr val="002060"/>
                </a:solidFill>
                <a:latin typeface="Tahoma" panose="020B0604030504040204" pitchFamily="34" charset="0"/>
                <a:cs typeface="Tahoma" panose="020B0604030504040204" pitchFamily="34" charset="0"/>
              </a:rPr>
              <a:t> </a:t>
            </a:r>
            <a:r>
              <a:rPr lang="en-US" altLang="th-TH" sz="1800" dirty="0" err="1">
                <a:solidFill>
                  <a:srgbClr val="002060"/>
                </a:solidFill>
                <a:latin typeface="Tahoma" panose="020B0604030504040204" pitchFamily="34" charset="0"/>
                <a:cs typeface="Tahoma" panose="020B0604030504040204" pitchFamily="34" charset="0"/>
              </a:rPr>
              <a:t>ความจำ</a:t>
            </a:r>
            <a:r>
              <a:rPr lang="en-US" altLang="th-TH" sz="1800" dirty="0">
                <a:solidFill>
                  <a:srgbClr val="002060"/>
                </a:solidFill>
                <a:latin typeface="Tahoma" panose="020B0604030504040204" pitchFamily="34" charset="0"/>
                <a:cs typeface="Tahoma" panose="020B0604030504040204" pitchFamily="34" charset="0"/>
              </a:rPr>
              <a:t> </a:t>
            </a:r>
            <a:r>
              <a:rPr lang="en-US" altLang="th-TH" sz="1800" dirty="0" err="1">
                <a:solidFill>
                  <a:srgbClr val="002060"/>
                </a:solidFill>
                <a:latin typeface="Tahoma" panose="020B0604030504040204" pitchFamily="34" charset="0"/>
                <a:cs typeface="Tahoma" panose="020B0604030504040204" pitchFamily="34" charset="0"/>
              </a:rPr>
              <a:t>ความคิด</a:t>
            </a:r>
            <a:r>
              <a:rPr lang="en-US" altLang="th-TH" sz="1800" dirty="0">
                <a:solidFill>
                  <a:srgbClr val="002060"/>
                </a:solidFill>
                <a:latin typeface="Tahoma" panose="020B0604030504040204" pitchFamily="34" charset="0"/>
                <a:cs typeface="Tahoma" panose="020B0604030504040204" pitchFamily="34" charset="0"/>
              </a:rPr>
              <a:t> </a:t>
            </a:r>
            <a:r>
              <a:rPr lang="en-US" altLang="th-TH" sz="1800" dirty="0" err="1">
                <a:solidFill>
                  <a:srgbClr val="002060"/>
                </a:solidFill>
                <a:latin typeface="Tahoma" panose="020B0604030504040204" pitchFamily="34" charset="0"/>
                <a:cs typeface="Tahoma" panose="020B0604030504040204" pitchFamily="34" charset="0"/>
              </a:rPr>
              <a:t>และตัดสินใจ</a:t>
            </a:r>
            <a:r>
              <a:rPr lang="en-US" altLang="th-TH" sz="1800" dirty="0">
                <a:solidFill>
                  <a:srgbClr val="002060"/>
                </a:solidFill>
                <a:latin typeface="Tahoma" panose="020B0604030504040204" pitchFamily="34" charset="0"/>
                <a:cs typeface="Tahoma" panose="020B0604030504040204" pitchFamily="34" charset="0"/>
              </a:rPr>
              <a:t> </a:t>
            </a:r>
            <a:r>
              <a:rPr lang="en-US" altLang="th-TH" sz="1800" dirty="0" err="1">
                <a:solidFill>
                  <a:srgbClr val="002060"/>
                </a:solidFill>
                <a:latin typeface="Tahoma" panose="020B0604030504040204" pitchFamily="34" charset="0"/>
                <a:cs typeface="Tahoma" panose="020B0604030504040204" pitchFamily="34" charset="0"/>
              </a:rPr>
              <a:t>เป็นต้น</a:t>
            </a:r>
            <a:endParaRPr lang="en-US" altLang="th-TH" sz="1800" dirty="0">
              <a:solidFill>
                <a:srgbClr val="002060"/>
              </a:solidFill>
              <a:latin typeface="Tahoma" panose="020B0604030504040204" pitchFamily="34" charset="0"/>
              <a:cs typeface="Tahoma" panose="020B0604030504040204" pitchFamily="34" charset="0"/>
            </a:endParaRPr>
          </a:p>
          <a:p>
            <a:pPr>
              <a:spcBef>
                <a:spcPct val="50000"/>
              </a:spcBef>
              <a:spcAft>
                <a:spcPts val="1200"/>
              </a:spcAft>
              <a:buClrTx/>
              <a:buFontTx/>
              <a:buNone/>
            </a:pPr>
            <a:r>
              <a:rPr lang="en-US" altLang="th-TH" sz="1800" b="1" dirty="0">
                <a:solidFill>
                  <a:srgbClr val="002060"/>
                </a:solidFill>
                <a:latin typeface="Tahoma" panose="020B0604030504040204" pitchFamily="34" charset="0"/>
                <a:cs typeface="Tahoma" panose="020B0604030504040204" pitchFamily="34" charset="0"/>
              </a:rPr>
              <a:t>4. </a:t>
            </a:r>
            <a:r>
              <a:rPr lang="en-US" altLang="th-TH" sz="1800" b="1" dirty="0" err="1">
                <a:solidFill>
                  <a:srgbClr val="002060"/>
                </a:solidFill>
                <a:latin typeface="Tahoma" panose="020B0604030504040204" pitchFamily="34" charset="0"/>
                <a:cs typeface="Tahoma" panose="020B0604030504040204" pitchFamily="34" charset="0"/>
              </a:rPr>
              <a:t>คุณลักษณะทางพฤติกรรม</a:t>
            </a:r>
            <a:r>
              <a:rPr lang="en-US" altLang="th-TH" sz="1800" b="1" dirty="0">
                <a:solidFill>
                  <a:srgbClr val="002060"/>
                </a:solidFill>
                <a:latin typeface="Tahoma" panose="020B0604030504040204" pitchFamily="34" charset="0"/>
                <a:cs typeface="Tahoma" panose="020B0604030504040204" pitchFamily="34" charset="0"/>
              </a:rPr>
              <a:t> (Mental &amp; Behavioral characteristic)</a:t>
            </a:r>
            <a:br>
              <a:rPr lang="en-US" altLang="th-TH" sz="1800" b="1" dirty="0">
                <a:solidFill>
                  <a:srgbClr val="002060"/>
                </a:solidFill>
                <a:latin typeface="Tahoma" panose="020B0604030504040204" pitchFamily="34" charset="0"/>
                <a:cs typeface="Tahoma" panose="020B0604030504040204" pitchFamily="34" charset="0"/>
              </a:rPr>
            </a:br>
            <a:r>
              <a:rPr lang="en-US" altLang="th-TH" sz="1800" dirty="0">
                <a:solidFill>
                  <a:srgbClr val="002060"/>
                </a:solidFill>
                <a:latin typeface="Tahoma" panose="020B0604030504040204" pitchFamily="34" charset="0"/>
                <a:cs typeface="Tahoma" panose="020B0604030504040204" pitchFamily="34" charset="0"/>
              </a:rPr>
              <a:t>   4.1 </a:t>
            </a:r>
            <a:r>
              <a:rPr lang="en-US" altLang="th-TH" sz="1800" dirty="0" err="1">
                <a:solidFill>
                  <a:srgbClr val="002060"/>
                </a:solidFill>
                <a:latin typeface="Tahoma" panose="020B0604030504040204" pitchFamily="34" charset="0"/>
                <a:cs typeface="Tahoma" panose="020B0604030504040204" pitchFamily="34" charset="0"/>
              </a:rPr>
              <a:t>พฤติกรรมพื้นฐาน</a:t>
            </a:r>
            <a:r>
              <a:rPr lang="en-US" altLang="th-TH" sz="1800" dirty="0">
                <a:solidFill>
                  <a:srgbClr val="002060"/>
                </a:solidFill>
                <a:latin typeface="Tahoma" panose="020B0604030504040204" pitchFamily="34" charset="0"/>
                <a:cs typeface="Tahoma" panose="020B0604030504040204" pitchFamily="34" charset="0"/>
              </a:rPr>
              <a:t>  </a:t>
            </a:r>
            <a:r>
              <a:rPr lang="en-US" altLang="th-TH" sz="1800" dirty="0" err="1">
                <a:solidFill>
                  <a:srgbClr val="002060"/>
                </a:solidFill>
                <a:latin typeface="Tahoma" panose="020B0604030504040204" pitchFamily="34" charset="0"/>
                <a:cs typeface="Tahoma" panose="020B0604030504040204" pitchFamily="34" charset="0"/>
              </a:rPr>
              <a:t>และการเคลื่อนไหว</a:t>
            </a:r>
            <a:r>
              <a:rPr lang="en-US" altLang="th-TH" sz="1800" dirty="0">
                <a:solidFill>
                  <a:srgbClr val="002060"/>
                </a:solidFill>
                <a:latin typeface="Tahoma" panose="020B0604030504040204" pitchFamily="34" charset="0"/>
                <a:cs typeface="Tahoma" panose="020B0604030504040204" pitchFamily="34" charset="0"/>
              </a:rPr>
              <a:t> (spacious behavior characteristics) </a:t>
            </a:r>
            <a:r>
              <a:rPr lang="en-US" altLang="th-TH" sz="1800" dirty="0" err="1">
                <a:solidFill>
                  <a:srgbClr val="002060"/>
                </a:solidFill>
                <a:latin typeface="Tahoma" panose="020B0604030504040204" pitchFamily="34" charset="0"/>
                <a:cs typeface="Tahoma" panose="020B0604030504040204" pitchFamily="34" charset="0"/>
              </a:rPr>
              <a:t>เช่น</a:t>
            </a:r>
            <a:r>
              <a:rPr lang="en-US" altLang="th-TH" sz="1800" dirty="0">
                <a:solidFill>
                  <a:srgbClr val="002060"/>
                </a:solidFill>
                <a:latin typeface="Tahoma" panose="020B0604030504040204" pitchFamily="34" charset="0"/>
                <a:cs typeface="Tahoma" panose="020B0604030504040204" pitchFamily="34" charset="0"/>
              </a:rPr>
              <a:t> </a:t>
            </a:r>
            <a:r>
              <a:rPr lang="en-US" altLang="th-TH" sz="1800" dirty="0" err="1">
                <a:solidFill>
                  <a:srgbClr val="002060"/>
                </a:solidFill>
                <a:latin typeface="Tahoma" panose="020B0604030504040204" pitchFamily="34" charset="0"/>
                <a:cs typeface="Tahoma" panose="020B0604030504040204" pitchFamily="34" charset="0"/>
              </a:rPr>
              <a:t>การเดิน</a:t>
            </a:r>
            <a:r>
              <a:rPr lang="en-US" altLang="th-TH" sz="1800" dirty="0">
                <a:solidFill>
                  <a:srgbClr val="002060"/>
                </a:solidFill>
                <a:latin typeface="Tahoma" panose="020B0604030504040204" pitchFamily="34" charset="0"/>
                <a:cs typeface="Tahoma" panose="020B0604030504040204" pitchFamily="34" charset="0"/>
              </a:rPr>
              <a:t> </a:t>
            </a:r>
            <a:r>
              <a:rPr lang="en-US" altLang="th-TH" sz="1800" dirty="0" err="1">
                <a:solidFill>
                  <a:srgbClr val="002060"/>
                </a:solidFill>
                <a:latin typeface="Tahoma" panose="020B0604030504040204" pitchFamily="34" charset="0"/>
                <a:cs typeface="Tahoma" panose="020B0604030504040204" pitchFamily="34" charset="0"/>
              </a:rPr>
              <a:t>การนั่ง</a:t>
            </a:r>
            <a:r>
              <a:rPr lang="en-US" altLang="th-TH" sz="1800" dirty="0">
                <a:solidFill>
                  <a:srgbClr val="002060"/>
                </a:solidFill>
                <a:latin typeface="Tahoma" panose="020B0604030504040204" pitchFamily="34" charset="0"/>
                <a:cs typeface="Tahoma" panose="020B0604030504040204" pitchFamily="34" charset="0"/>
              </a:rPr>
              <a:t> </a:t>
            </a:r>
            <a:r>
              <a:rPr lang="en-US" altLang="th-TH" sz="1800" dirty="0" err="1">
                <a:solidFill>
                  <a:srgbClr val="002060"/>
                </a:solidFill>
                <a:latin typeface="Tahoma" panose="020B0604030504040204" pitchFamily="34" charset="0"/>
                <a:cs typeface="Tahoma" panose="020B0604030504040204" pitchFamily="34" charset="0"/>
              </a:rPr>
              <a:t>การยืน</a:t>
            </a:r>
            <a:r>
              <a:rPr lang="en-US" altLang="th-TH" sz="1800" dirty="0">
                <a:solidFill>
                  <a:srgbClr val="002060"/>
                </a:solidFill>
                <a:latin typeface="Tahoma" panose="020B0604030504040204" pitchFamily="34" charset="0"/>
                <a:cs typeface="Tahoma" panose="020B0604030504040204" pitchFamily="34" charset="0"/>
              </a:rPr>
              <a:t> </a:t>
            </a:r>
            <a:r>
              <a:rPr lang="en-US" altLang="th-TH" sz="1800" dirty="0" err="1">
                <a:solidFill>
                  <a:srgbClr val="002060"/>
                </a:solidFill>
                <a:latin typeface="Tahoma" panose="020B0604030504040204" pitchFamily="34" charset="0"/>
                <a:cs typeface="Tahoma" panose="020B0604030504040204" pitchFamily="34" charset="0"/>
              </a:rPr>
              <a:t>เป็นต้น</a:t>
            </a:r>
            <a:r>
              <a:rPr lang="en-US" altLang="th-TH" sz="1800" dirty="0">
                <a:solidFill>
                  <a:srgbClr val="002060"/>
                </a:solidFill>
                <a:latin typeface="Tahoma" panose="020B0604030504040204" pitchFamily="34" charset="0"/>
                <a:cs typeface="Tahoma" panose="020B0604030504040204" pitchFamily="34" charset="0"/>
              </a:rPr>
              <a:t/>
            </a:r>
            <a:br>
              <a:rPr lang="en-US" altLang="th-TH" sz="1800" dirty="0">
                <a:solidFill>
                  <a:srgbClr val="002060"/>
                </a:solidFill>
                <a:latin typeface="Tahoma" panose="020B0604030504040204" pitchFamily="34" charset="0"/>
                <a:cs typeface="Tahoma" panose="020B0604030504040204" pitchFamily="34" charset="0"/>
              </a:rPr>
            </a:br>
            <a:r>
              <a:rPr lang="en-US" altLang="th-TH" sz="1800" dirty="0">
                <a:solidFill>
                  <a:srgbClr val="002060"/>
                </a:solidFill>
                <a:latin typeface="Tahoma" panose="020B0604030504040204" pitchFamily="34" charset="0"/>
                <a:cs typeface="Tahoma" panose="020B0604030504040204" pitchFamily="34" charset="0"/>
              </a:rPr>
              <a:t>    4.2 </a:t>
            </a:r>
            <a:r>
              <a:rPr lang="en-US" altLang="th-TH" sz="1800" dirty="0" err="1">
                <a:solidFill>
                  <a:srgbClr val="002060"/>
                </a:solidFill>
                <a:latin typeface="Tahoma" panose="020B0604030504040204" pitchFamily="34" charset="0"/>
                <a:cs typeface="Tahoma" panose="020B0604030504040204" pitchFamily="34" charset="0"/>
              </a:rPr>
              <a:t>พฤติกรรมการปฎิบัติการ</a:t>
            </a:r>
            <a:r>
              <a:rPr lang="en-US" altLang="th-TH" sz="1800" dirty="0">
                <a:solidFill>
                  <a:srgbClr val="002060"/>
                </a:solidFill>
                <a:latin typeface="Tahoma" panose="020B0604030504040204" pitchFamily="34" charset="0"/>
                <a:cs typeface="Tahoma" panose="020B0604030504040204" pitchFamily="34" charset="0"/>
              </a:rPr>
              <a:t> (operating behavior characteristics)  </a:t>
            </a:r>
            <a:r>
              <a:rPr lang="en-US" altLang="th-TH" sz="1800" dirty="0" err="1">
                <a:solidFill>
                  <a:srgbClr val="002060"/>
                </a:solidFill>
                <a:latin typeface="Tahoma" panose="020B0604030504040204" pitchFamily="34" charset="0"/>
                <a:cs typeface="Tahoma" panose="020B0604030504040204" pitchFamily="34" charset="0"/>
              </a:rPr>
              <a:t>เช่น</a:t>
            </a:r>
            <a:r>
              <a:rPr lang="en-US" altLang="th-TH" sz="1800" dirty="0">
                <a:solidFill>
                  <a:srgbClr val="002060"/>
                </a:solidFill>
                <a:latin typeface="Tahoma" panose="020B0604030504040204" pitchFamily="34" charset="0"/>
                <a:cs typeface="Tahoma" panose="020B0604030504040204" pitchFamily="34" charset="0"/>
              </a:rPr>
              <a:t> </a:t>
            </a:r>
            <a:r>
              <a:rPr lang="en-US" altLang="th-TH" sz="1800" dirty="0" err="1">
                <a:solidFill>
                  <a:srgbClr val="002060"/>
                </a:solidFill>
                <a:latin typeface="Tahoma" panose="020B0604030504040204" pitchFamily="34" charset="0"/>
                <a:cs typeface="Tahoma" panose="020B0604030504040204" pitchFamily="34" charset="0"/>
              </a:rPr>
              <a:t>การทำงาน</a:t>
            </a:r>
            <a:r>
              <a:rPr lang="en-US" altLang="th-TH" sz="1800" dirty="0">
                <a:solidFill>
                  <a:srgbClr val="002060"/>
                </a:solidFill>
                <a:latin typeface="Tahoma" panose="020B0604030504040204" pitchFamily="34" charset="0"/>
                <a:cs typeface="Tahoma" panose="020B0604030504040204" pitchFamily="34" charset="0"/>
              </a:rPr>
              <a:t> </a:t>
            </a:r>
            <a:r>
              <a:rPr lang="en-US" altLang="th-TH" sz="1800" dirty="0" err="1">
                <a:solidFill>
                  <a:srgbClr val="002060"/>
                </a:solidFill>
                <a:latin typeface="Tahoma" panose="020B0604030504040204" pitchFamily="34" charset="0"/>
                <a:cs typeface="Tahoma" panose="020B0604030504040204" pitchFamily="34" charset="0"/>
              </a:rPr>
              <a:t>การควบคุมเครื่องจักร</a:t>
            </a:r>
            <a:r>
              <a:rPr lang="en-US" altLang="th-TH" sz="1800" dirty="0">
                <a:solidFill>
                  <a:srgbClr val="002060"/>
                </a:solidFill>
                <a:latin typeface="Tahoma" panose="020B0604030504040204" pitchFamily="34" charset="0"/>
                <a:cs typeface="Tahoma" panose="020B0604030504040204" pitchFamily="34" charset="0"/>
              </a:rPr>
              <a:t>  </a:t>
            </a:r>
            <a:r>
              <a:rPr lang="en-US" altLang="th-TH" sz="1800" dirty="0" err="1">
                <a:solidFill>
                  <a:srgbClr val="002060"/>
                </a:solidFill>
                <a:latin typeface="Tahoma" panose="020B0604030504040204" pitchFamily="34" charset="0"/>
                <a:cs typeface="Tahoma" panose="020B0604030504040204" pitchFamily="34" charset="0"/>
              </a:rPr>
              <a:t>เป็นต้น</a:t>
            </a:r>
            <a:r>
              <a:rPr lang="en-US" altLang="th-TH" sz="1800" dirty="0">
                <a:solidFill>
                  <a:srgbClr val="002060"/>
                </a:solidFill>
                <a:latin typeface="Tahoma" panose="020B0604030504040204" pitchFamily="34" charset="0"/>
                <a:cs typeface="Tahoma" panose="020B0604030504040204" pitchFamily="34" charset="0"/>
              </a:rPr>
              <a:t/>
            </a:r>
            <a:br>
              <a:rPr lang="en-US" altLang="th-TH" sz="1800" dirty="0">
                <a:solidFill>
                  <a:srgbClr val="002060"/>
                </a:solidFill>
                <a:latin typeface="Tahoma" panose="020B0604030504040204" pitchFamily="34" charset="0"/>
                <a:cs typeface="Tahoma" panose="020B0604030504040204" pitchFamily="34" charset="0"/>
              </a:rPr>
            </a:br>
            <a:r>
              <a:rPr lang="en-US" altLang="th-TH" sz="1800" dirty="0">
                <a:solidFill>
                  <a:srgbClr val="002060"/>
                </a:solidFill>
                <a:latin typeface="Tahoma" panose="020B0604030504040204" pitchFamily="34" charset="0"/>
                <a:cs typeface="Tahoma" panose="020B0604030504040204" pitchFamily="34" charset="0"/>
              </a:rPr>
              <a:t>    4.3 </a:t>
            </a:r>
            <a:r>
              <a:rPr lang="en-US" altLang="th-TH" sz="1800" dirty="0" err="1">
                <a:solidFill>
                  <a:srgbClr val="002060"/>
                </a:solidFill>
                <a:latin typeface="Tahoma" panose="020B0604030504040204" pitchFamily="34" charset="0"/>
                <a:cs typeface="Tahoma" panose="020B0604030504040204" pitchFamily="34" charset="0"/>
              </a:rPr>
              <a:t>พฤติกรรมทางด้านข้อมูล</a:t>
            </a:r>
            <a:r>
              <a:rPr lang="en-US" altLang="th-TH" sz="1800" dirty="0">
                <a:solidFill>
                  <a:srgbClr val="002060"/>
                </a:solidFill>
                <a:latin typeface="Tahoma" panose="020B0604030504040204" pitchFamily="34" charset="0"/>
                <a:cs typeface="Tahoma" panose="020B0604030504040204" pitchFamily="34" charset="0"/>
              </a:rPr>
              <a:t> (information behavior characteristic) </a:t>
            </a:r>
            <a:r>
              <a:rPr lang="en-US" altLang="th-TH" sz="1800" dirty="0" err="1">
                <a:solidFill>
                  <a:srgbClr val="002060"/>
                </a:solidFill>
                <a:latin typeface="Tahoma" panose="020B0604030504040204" pitchFamily="34" charset="0"/>
                <a:cs typeface="Tahoma" panose="020B0604030504040204" pitchFamily="34" charset="0"/>
              </a:rPr>
              <a:t>เช่น</a:t>
            </a:r>
            <a:r>
              <a:rPr lang="en-US" altLang="th-TH" sz="1800" dirty="0">
                <a:solidFill>
                  <a:srgbClr val="002060"/>
                </a:solidFill>
                <a:latin typeface="Tahoma" panose="020B0604030504040204" pitchFamily="34" charset="0"/>
                <a:cs typeface="Tahoma" panose="020B0604030504040204" pitchFamily="34" charset="0"/>
              </a:rPr>
              <a:t> </a:t>
            </a:r>
            <a:r>
              <a:rPr lang="en-US" altLang="th-TH" sz="1800" dirty="0" err="1">
                <a:solidFill>
                  <a:srgbClr val="002060"/>
                </a:solidFill>
                <a:latin typeface="Tahoma" panose="020B0604030504040204" pitchFamily="34" charset="0"/>
                <a:cs typeface="Tahoma" panose="020B0604030504040204" pitchFamily="34" charset="0"/>
              </a:rPr>
              <a:t>การติดต่อสื่อสาร</a:t>
            </a:r>
            <a:r>
              <a:rPr lang="en-US" altLang="th-TH" sz="1800" dirty="0">
                <a:solidFill>
                  <a:srgbClr val="002060"/>
                </a:solidFill>
                <a:latin typeface="Tahoma" panose="020B0604030504040204" pitchFamily="34" charset="0"/>
                <a:cs typeface="Tahoma" panose="020B0604030504040204" pitchFamily="34" charset="0"/>
              </a:rPr>
              <a:t> </a:t>
            </a:r>
            <a:r>
              <a:rPr lang="en-US" altLang="th-TH" sz="1800" dirty="0" err="1">
                <a:solidFill>
                  <a:srgbClr val="002060"/>
                </a:solidFill>
                <a:latin typeface="Tahoma" panose="020B0604030504040204" pitchFamily="34" charset="0"/>
                <a:cs typeface="Tahoma" panose="020B0604030504040204" pitchFamily="34" charset="0"/>
              </a:rPr>
              <a:t>การตัดสินใจ</a:t>
            </a:r>
            <a:r>
              <a:rPr lang="en-US" altLang="th-TH" sz="1800" dirty="0">
                <a:solidFill>
                  <a:srgbClr val="002060"/>
                </a:solidFill>
                <a:latin typeface="Tahoma" panose="020B0604030504040204" pitchFamily="34" charset="0"/>
                <a:cs typeface="Tahoma" panose="020B0604030504040204" pitchFamily="34" charset="0"/>
              </a:rPr>
              <a:t> </a:t>
            </a:r>
            <a:r>
              <a:rPr lang="en-US" altLang="th-TH" sz="1800" dirty="0" err="1">
                <a:solidFill>
                  <a:srgbClr val="002060"/>
                </a:solidFill>
                <a:latin typeface="Tahoma" panose="020B0604030504040204" pitchFamily="34" charset="0"/>
                <a:cs typeface="Tahoma" panose="020B0604030504040204" pitchFamily="34" charset="0"/>
              </a:rPr>
              <a:t>เป็นต้น</a:t>
            </a:r>
            <a:endParaRPr lang="en-US" altLang="th-TH" sz="1800" dirty="0">
              <a:solidFill>
                <a:srgbClr val="002060"/>
              </a:solidFill>
              <a:latin typeface="Tahoma" panose="020B0604030504040204" pitchFamily="34" charset="0"/>
              <a:cs typeface="Tahoma" panose="020B0604030504040204" pitchFamily="34" charset="0"/>
            </a:endParaRPr>
          </a:p>
        </p:txBody>
      </p:sp>
      <p:sp>
        <p:nvSpPr>
          <p:cNvPr id="4" name="Text Box 2">
            <a:extLst>
              <a:ext uri="{FF2B5EF4-FFF2-40B4-BE49-F238E27FC236}">
                <a16:creationId xmlns:a16="http://schemas.microsoft.com/office/drawing/2014/main" xmlns="" id="{B8C06A39-3FA4-4167-8E72-5F28CC1460AF}"/>
              </a:ext>
            </a:extLst>
          </p:cNvPr>
          <p:cNvSpPr txBox="1">
            <a:spLocks noChangeArrowheads="1"/>
          </p:cNvSpPr>
          <p:nvPr/>
        </p:nvSpPr>
        <p:spPr bwMode="auto">
          <a:xfrm>
            <a:off x="1968500" y="228600"/>
            <a:ext cx="8255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a:spcBef>
                <a:spcPct val="50000"/>
              </a:spcBef>
              <a:buClrTx/>
              <a:buFontTx/>
              <a:buNone/>
            </a:pPr>
            <a:r>
              <a:rPr lang="en-US" altLang="th-TH" sz="2800" b="1" dirty="0" err="1">
                <a:latin typeface="Tahoma" panose="020B0604030504040204" pitchFamily="34" charset="0"/>
                <a:cs typeface="Tahoma" panose="020B0604030504040204" pitchFamily="34" charset="0"/>
              </a:rPr>
              <a:t>คุณลักษณะของมนุษย์กับการออกแบบ</a:t>
            </a:r>
            <a:r>
              <a:rPr lang="en-US" altLang="th-TH" sz="2800" b="1" dirty="0">
                <a:latin typeface="Tahoma" panose="020B0604030504040204" pitchFamily="34" charset="0"/>
                <a:cs typeface="Tahoma" panose="020B0604030504040204" pitchFamily="34" charset="0"/>
              </a:rPr>
              <a:t/>
            </a:r>
            <a:br>
              <a:rPr lang="en-US" altLang="th-TH" sz="2800" b="1" dirty="0">
                <a:latin typeface="Tahoma" panose="020B0604030504040204" pitchFamily="34" charset="0"/>
                <a:cs typeface="Tahoma" panose="020B0604030504040204" pitchFamily="34" charset="0"/>
              </a:rPr>
            </a:br>
            <a:r>
              <a:rPr lang="en-US" altLang="th-TH" sz="2800" b="1" dirty="0">
                <a:latin typeface="Tahoma" panose="020B0604030504040204" pitchFamily="34" charset="0"/>
                <a:cs typeface="Tahoma" panose="020B0604030504040204" pitchFamily="34" charset="0"/>
              </a:rPr>
              <a:t>(Human Characteristics &amp; Design)</a:t>
            </a:r>
          </a:p>
        </p:txBody>
      </p:sp>
    </p:spTree>
    <p:extLst>
      <p:ext uri="{BB962C8B-B14F-4D97-AF65-F5344CB8AC3E}">
        <p14:creationId xmlns:p14="http://schemas.microsoft.com/office/powerpoint/2010/main" val="38878765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3"/>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0"/>
              </a:spcBef>
              <a:buClrTx/>
              <a:buFontTx/>
              <a:buNone/>
            </a:pPr>
            <a:fld id="{D0169686-ACFD-4103-9D3B-768D922C07BC}" type="slidenum">
              <a:rPr lang="en-US" altLang="th-TH" sz="1800">
                <a:solidFill>
                  <a:schemeClr val="folHlink"/>
                </a:solidFill>
                <a:latin typeface="Tahoma" panose="020B0604030504040204" pitchFamily="34" charset="0"/>
                <a:cs typeface="Tahoma" panose="020B0604030504040204" pitchFamily="34" charset="0"/>
              </a:rPr>
              <a:pPr>
                <a:spcBef>
                  <a:spcPct val="0"/>
                </a:spcBef>
                <a:buClrTx/>
                <a:buFontTx/>
                <a:buNone/>
              </a:pPr>
              <a:t>50</a:t>
            </a:fld>
            <a:endParaRPr lang="th-TH" altLang="th-TH" sz="1800">
              <a:solidFill>
                <a:schemeClr val="folHlink"/>
              </a:solidFill>
              <a:latin typeface="Tahoma" panose="020B0604030504040204" pitchFamily="34" charset="0"/>
              <a:cs typeface="Tahoma" panose="020B0604030504040204" pitchFamily="34" charset="0"/>
            </a:endParaRPr>
          </a:p>
        </p:txBody>
      </p:sp>
      <p:pic>
        <p:nvPicPr>
          <p:cNvPr id="7475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716" y="1533358"/>
            <a:ext cx="4687028" cy="43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74756" name="Text Box 3"/>
          <p:cNvSpPr txBox="1">
            <a:spLocks noChangeArrowheads="1"/>
          </p:cNvSpPr>
          <p:nvPr/>
        </p:nvSpPr>
        <p:spPr bwMode="auto">
          <a:xfrm>
            <a:off x="2039112" y="260351"/>
            <a:ext cx="879557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a:spcBef>
                <a:spcPct val="0"/>
              </a:spcBef>
              <a:buClrTx/>
              <a:buFontTx/>
              <a:buNone/>
            </a:pPr>
            <a:r>
              <a:rPr lang="en-US" altLang="th-TH" sz="2000" b="1" dirty="0" err="1">
                <a:solidFill>
                  <a:schemeClr val="tx2"/>
                </a:solidFill>
                <a:latin typeface="Tahoma" panose="020B0604030504040204" pitchFamily="34" charset="0"/>
                <a:cs typeface="Tahoma" panose="020B0604030504040204" pitchFamily="34" charset="0"/>
              </a:rPr>
              <a:t>แบบจำลองทางชีวกลศาสตร์ของหลังส่วนล่างบริเวณ</a:t>
            </a:r>
            <a:r>
              <a:rPr lang="en-US" altLang="th-TH" sz="2000" b="1" dirty="0">
                <a:solidFill>
                  <a:schemeClr val="tx2"/>
                </a:solidFill>
                <a:latin typeface="Tahoma" panose="020B0604030504040204" pitchFamily="34" charset="0"/>
                <a:cs typeface="Tahoma" panose="020B0604030504040204" pitchFamily="34" charset="0"/>
              </a:rPr>
              <a:t> L5/S1</a:t>
            </a:r>
          </a:p>
          <a:p>
            <a:pPr algn="ctr">
              <a:spcBef>
                <a:spcPct val="0"/>
              </a:spcBef>
              <a:buClrTx/>
              <a:buFontTx/>
              <a:buNone/>
            </a:pPr>
            <a:r>
              <a:rPr lang="en-US" altLang="th-TH" sz="2000" b="1" dirty="0">
                <a:solidFill>
                  <a:schemeClr val="tx2"/>
                </a:solidFill>
                <a:latin typeface="Tahoma" panose="020B0604030504040204" pitchFamily="34" charset="0"/>
                <a:cs typeface="Tahoma" panose="020B0604030504040204" pitchFamily="34" charset="0"/>
              </a:rPr>
              <a:t>(Low back biomechanical models)</a:t>
            </a:r>
          </a:p>
        </p:txBody>
      </p:sp>
      <p:sp>
        <p:nvSpPr>
          <p:cNvPr id="74757" name="Text Box 4"/>
          <p:cNvSpPr txBox="1">
            <a:spLocks noChangeArrowheads="1"/>
          </p:cNvSpPr>
          <p:nvPr/>
        </p:nvSpPr>
        <p:spPr bwMode="auto">
          <a:xfrm>
            <a:off x="803716" y="5884646"/>
            <a:ext cx="42382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a:spcBef>
                <a:spcPct val="0"/>
              </a:spcBef>
              <a:buClrTx/>
              <a:buFontTx/>
              <a:buNone/>
            </a:pPr>
            <a:r>
              <a:rPr lang="en-US" altLang="th-TH" sz="1400" dirty="0">
                <a:solidFill>
                  <a:srgbClr val="002060"/>
                </a:solidFill>
                <a:latin typeface="Tahoma" panose="020B0604030504040204" pitchFamily="34" charset="0"/>
                <a:cs typeface="Tahoma" panose="020B0604030504040204" pitchFamily="34" charset="0"/>
              </a:rPr>
              <a:t>Static coplanar analysis </a:t>
            </a:r>
            <a:r>
              <a:rPr lang="en-US" altLang="th-TH" sz="1400" dirty="0" err="1">
                <a:solidFill>
                  <a:srgbClr val="002060"/>
                </a:solidFill>
                <a:latin typeface="Tahoma" panose="020B0604030504040204" pitchFamily="34" charset="0"/>
                <a:cs typeface="Tahoma" panose="020B0604030504040204" pitchFamily="34" charset="0"/>
              </a:rPr>
              <a:t>ของ</a:t>
            </a:r>
            <a:r>
              <a:rPr lang="en-US" altLang="th-TH" sz="1400" dirty="0">
                <a:solidFill>
                  <a:srgbClr val="002060"/>
                </a:solidFill>
                <a:latin typeface="Tahoma" panose="020B0604030504040204" pitchFamily="34" charset="0"/>
                <a:cs typeface="Tahoma" panose="020B0604030504040204" pitchFamily="34" charset="0"/>
              </a:rPr>
              <a:t> Chaffin (1975)</a:t>
            </a:r>
          </a:p>
        </p:txBody>
      </p:sp>
      <p:graphicFrame>
        <p:nvGraphicFramePr>
          <p:cNvPr id="74758" name="Object 5"/>
          <p:cNvGraphicFramePr>
            <a:graphicFrameLocks noChangeAspect="1"/>
          </p:cNvGraphicFramePr>
          <p:nvPr>
            <p:extLst>
              <p:ext uri="{D42A27DB-BD31-4B8C-83A1-F6EECF244321}">
                <p14:modId xmlns:p14="http://schemas.microsoft.com/office/powerpoint/2010/main" val="281316482"/>
              </p:ext>
            </p:extLst>
          </p:nvPr>
        </p:nvGraphicFramePr>
        <p:xfrm>
          <a:off x="7845958" y="2198881"/>
          <a:ext cx="1252538" cy="479425"/>
        </p:xfrm>
        <a:graphic>
          <a:graphicData uri="http://schemas.openxmlformats.org/presentationml/2006/ole">
            <mc:AlternateContent xmlns:mc="http://schemas.openxmlformats.org/markup-compatibility/2006">
              <mc:Choice xmlns:v="urn:schemas-microsoft-com:vml" Requires="v">
                <p:oleObj spid="_x0000_s4176" name="Equation" r:id="rId4" imgW="609336" imgH="253890" progId="Equation.3">
                  <p:embed/>
                </p:oleObj>
              </mc:Choice>
              <mc:Fallback>
                <p:oleObj name="Equation" r:id="rId4" imgW="609336" imgH="253890" progId="Equation.3">
                  <p:embed/>
                  <p:pic>
                    <p:nvPicPr>
                      <p:cNvPr id="74758"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5958" y="2198881"/>
                        <a:ext cx="1252538" cy="479425"/>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4759" name="Object 6"/>
          <p:cNvGraphicFramePr>
            <a:graphicFrameLocks noChangeAspect="1"/>
          </p:cNvGraphicFramePr>
          <p:nvPr>
            <p:extLst>
              <p:ext uri="{D42A27DB-BD31-4B8C-83A1-F6EECF244321}">
                <p14:modId xmlns:p14="http://schemas.microsoft.com/office/powerpoint/2010/main" val="3101227782"/>
              </p:ext>
            </p:extLst>
          </p:nvPr>
        </p:nvGraphicFramePr>
        <p:xfrm>
          <a:off x="7847546" y="1617040"/>
          <a:ext cx="1250950" cy="479425"/>
        </p:xfrm>
        <a:graphic>
          <a:graphicData uri="http://schemas.openxmlformats.org/presentationml/2006/ole">
            <mc:AlternateContent xmlns:mc="http://schemas.openxmlformats.org/markup-compatibility/2006">
              <mc:Choice xmlns:v="urn:schemas-microsoft-com:vml" Requires="v">
                <p:oleObj spid="_x0000_s4177" name="Equation" r:id="rId6" imgW="609336" imgH="253890" progId="Equation.3">
                  <p:embed/>
                </p:oleObj>
              </mc:Choice>
              <mc:Fallback>
                <p:oleObj name="Equation" r:id="rId6" imgW="609336" imgH="253890" progId="Equation.3">
                  <p:embed/>
                  <p:pic>
                    <p:nvPicPr>
                      <p:cNvPr id="74759"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47546" y="1617040"/>
                        <a:ext cx="1250950" cy="479425"/>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4760" name="Object 7"/>
          <p:cNvGraphicFramePr>
            <a:graphicFrameLocks noChangeAspect="1"/>
          </p:cNvGraphicFramePr>
          <p:nvPr>
            <p:extLst>
              <p:ext uri="{D42A27DB-BD31-4B8C-83A1-F6EECF244321}">
                <p14:modId xmlns:p14="http://schemas.microsoft.com/office/powerpoint/2010/main" val="2874292679"/>
              </p:ext>
            </p:extLst>
          </p:nvPr>
        </p:nvGraphicFramePr>
        <p:xfrm>
          <a:off x="6262180" y="1753363"/>
          <a:ext cx="1150938" cy="479425"/>
        </p:xfrm>
        <a:graphic>
          <a:graphicData uri="http://schemas.openxmlformats.org/presentationml/2006/ole">
            <mc:AlternateContent xmlns:mc="http://schemas.openxmlformats.org/markup-compatibility/2006">
              <mc:Choice xmlns:v="urn:schemas-microsoft-com:vml" Requires="v">
                <p:oleObj spid="_x0000_s4178" name="Equation" r:id="rId8" imgW="609336" imgH="253890" progId="Equation.3">
                  <p:embed/>
                </p:oleObj>
              </mc:Choice>
              <mc:Fallback>
                <p:oleObj name="Equation" r:id="rId8" imgW="609336" imgH="253890" progId="Equation.3">
                  <p:embed/>
                  <p:pic>
                    <p:nvPicPr>
                      <p:cNvPr id="7476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62180" y="1753363"/>
                        <a:ext cx="1150938" cy="479425"/>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74761"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90744" y="4321658"/>
            <a:ext cx="5840302" cy="1182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74762" name="Text Box 9"/>
          <p:cNvSpPr txBox="1">
            <a:spLocks noChangeArrowheads="1"/>
          </p:cNvSpPr>
          <p:nvPr/>
        </p:nvSpPr>
        <p:spPr bwMode="auto">
          <a:xfrm>
            <a:off x="6262180" y="2740874"/>
            <a:ext cx="280878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0"/>
              </a:spcBef>
              <a:buClrTx/>
              <a:buFontTx/>
              <a:buNone/>
            </a:pPr>
            <a:r>
              <a:rPr lang="en-US" altLang="th-TH" sz="2000" dirty="0">
                <a:solidFill>
                  <a:srgbClr val="002060"/>
                </a:solidFill>
                <a:latin typeface="Tahoma" panose="020B0604030504040204" pitchFamily="34" charset="0"/>
                <a:cs typeface="Tahoma" panose="020B0604030504040204" pitchFamily="34" charset="0"/>
              </a:rPr>
              <a:t>F</a:t>
            </a:r>
            <a:r>
              <a:rPr lang="en-US" altLang="th-TH" sz="2000" baseline="-25000" dirty="0">
                <a:solidFill>
                  <a:srgbClr val="002060"/>
                </a:solidFill>
                <a:latin typeface="Tahoma" panose="020B0604030504040204" pitchFamily="34" charset="0"/>
                <a:cs typeface="Tahoma" panose="020B0604030504040204" pitchFamily="34" charset="0"/>
              </a:rPr>
              <a:t>A</a:t>
            </a:r>
            <a:r>
              <a:rPr lang="en-US" altLang="th-TH" sz="2000" dirty="0">
                <a:solidFill>
                  <a:srgbClr val="002060"/>
                </a:solidFill>
                <a:latin typeface="Tahoma" panose="020B0604030504040204" pitchFamily="34" charset="0"/>
                <a:cs typeface="Tahoma" panose="020B0604030504040204" pitchFamily="34" charset="0"/>
              </a:rPr>
              <a:t> </a:t>
            </a:r>
            <a:r>
              <a:rPr lang="en-US" altLang="th-TH" sz="2000" dirty="0" err="1">
                <a:solidFill>
                  <a:srgbClr val="002060"/>
                </a:solidFill>
                <a:latin typeface="Tahoma" panose="020B0604030504040204" pitchFamily="34" charset="0"/>
                <a:cs typeface="Tahoma" panose="020B0604030504040204" pitchFamily="34" charset="0"/>
              </a:rPr>
              <a:t>แรงดันในช่องท้อง</a:t>
            </a:r>
            <a:r>
              <a:rPr lang="en-US" altLang="th-TH" sz="2000" dirty="0">
                <a:solidFill>
                  <a:srgbClr val="002060"/>
                </a:solidFill>
                <a:latin typeface="Tahoma" panose="020B0604030504040204" pitchFamily="34" charset="0"/>
                <a:cs typeface="Tahoma" panose="020B0604030504040204" pitchFamily="34" charset="0"/>
              </a:rPr>
              <a:t/>
            </a:r>
            <a:br>
              <a:rPr lang="en-US" altLang="th-TH" sz="2000" dirty="0">
                <a:solidFill>
                  <a:srgbClr val="002060"/>
                </a:solidFill>
                <a:latin typeface="Tahoma" panose="020B0604030504040204" pitchFamily="34" charset="0"/>
                <a:cs typeface="Tahoma" panose="020B0604030504040204" pitchFamily="34" charset="0"/>
              </a:rPr>
            </a:br>
            <a:r>
              <a:rPr lang="en-US" altLang="th-TH" sz="2000" dirty="0">
                <a:solidFill>
                  <a:srgbClr val="002060"/>
                </a:solidFill>
                <a:latin typeface="Tahoma" panose="020B0604030504040204" pitchFamily="34" charset="0"/>
                <a:cs typeface="Tahoma" panose="020B0604030504040204" pitchFamily="34" charset="0"/>
              </a:rPr>
              <a:t>F</a:t>
            </a:r>
            <a:r>
              <a:rPr lang="en-US" altLang="th-TH" sz="2000" baseline="-25000" dirty="0">
                <a:solidFill>
                  <a:srgbClr val="002060"/>
                </a:solidFill>
                <a:latin typeface="Tahoma" panose="020B0604030504040204" pitchFamily="34" charset="0"/>
                <a:cs typeface="Tahoma" panose="020B0604030504040204" pitchFamily="34" charset="0"/>
              </a:rPr>
              <a:t>COMP</a:t>
            </a:r>
            <a:r>
              <a:rPr lang="en-US" altLang="th-TH" sz="2000" dirty="0">
                <a:solidFill>
                  <a:srgbClr val="002060"/>
                </a:solidFill>
                <a:latin typeface="Tahoma" panose="020B0604030504040204" pitchFamily="34" charset="0"/>
                <a:cs typeface="Tahoma" panose="020B0604030504040204" pitchFamily="34" charset="0"/>
              </a:rPr>
              <a:t> </a:t>
            </a:r>
            <a:r>
              <a:rPr lang="en-US" altLang="th-TH" sz="2000" dirty="0" err="1">
                <a:solidFill>
                  <a:srgbClr val="002060"/>
                </a:solidFill>
                <a:latin typeface="Tahoma" panose="020B0604030504040204" pitchFamily="34" charset="0"/>
                <a:cs typeface="Tahoma" panose="020B0604030504040204" pitchFamily="34" charset="0"/>
              </a:rPr>
              <a:t>แรงกดบนหมอน</a:t>
            </a:r>
            <a:r>
              <a:rPr lang="en-US" altLang="th-TH" sz="2000" dirty="0">
                <a:solidFill>
                  <a:srgbClr val="002060"/>
                </a:solidFill>
                <a:latin typeface="Tahoma" panose="020B0604030504040204" pitchFamily="34" charset="0"/>
                <a:cs typeface="Tahoma" panose="020B0604030504040204" pitchFamily="34" charset="0"/>
              </a:rPr>
              <a:t/>
            </a:r>
            <a:br>
              <a:rPr lang="en-US" altLang="th-TH" sz="2000" dirty="0">
                <a:solidFill>
                  <a:srgbClr val="002060"/>
                </a:solidFill>
                <a:latin typeface="Tahoma" panose="020B0604030504040204" pitchFamily="34" charset="0"/>
                <a:cs typeface="Tahoma" panose="020B0604030504040204" pitchFamily="34" charset="0"/>
              </a:rPr>
            </a:br>
            <a:r>
              <a:rPr lang="en-US" altLang="th-TH" sz="2000" dirty="0">
                <a:solidFill>
                  <a:srgbClr val="002060"/>
                </a:solidFill>
                <a:latin typeface="Tahoma" panose="020B0604030504040204" pitchFamily="34" charset="0"/>
                <a:cs typeface="Tahoma" panose="020B0604030504040204" pitchFamily="34" charset="0"/>
              </a:rPr>
              <a:t>F</a:t>
            </a:r>
            <a:r>
              <a:rPr lang="en-US" altLang="th-TH" sz="2000" baseline="-25000" dirty="0">
                <a:solidFill>
                  <a:srgbClr val="002060"/>
                </a:solidFill>
                <a:latin typeface="Tahoma" panose="020B0604030504040204" pitchFamily="34" charset="0"/>
                <a:cs typeface="Tahoma" panose="020B0604030504040204" pitchFamily="34" charset="0"/>
              </a:rPr>
              <a:t>SHEAR</a:t>
            </a:r>
            <a:r>
              <a:rPr lang="en-US" altLang="th-TH" sz="2000" dirty="0">
                <a:solidFill>
                  <a:srgbClr val="002060"/>
                </a:solidFill>
                <a:latin typeface="Tahoma" panose="020B0604030504040204" pitchFamily="34" charset="0"/>
                <a:cs typeface="Tahoma" panose="020B0604030504040204" pitchFamily="34" charset="0"/>
              </a:rPr>
              <a:t> </a:t>
            </a:r>
            <a:r>
              <a:rPr lang="en-US" altLang="th-TH" sz="2000" dirty="0" err="1">
                <a:solidFill>
                  <a:srgbClr val="002060"/>
                </a:solidFill>
                <a:latin typeface="Tahoma" panose="020B0604030504040204" pitchFamily="34" charset="0"/>
                <a:cs typeface="Tahoma" panose="020B0604030504040204" pitchFamily="34" charset="0"/>
              </a:rPr>
              <a:t>แรงเฉือนบนหมอน</a:t>
            </a:r>
            <a:endParaRPr lang="en-US" altLang="th-TH" sz="2000" dirty="0">
              <a:solidFill>
                <a:srgbClr val="002060"/>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431787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3"/>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0"/>
              </a:spcBef>
              <a:buClrTx/>
              <a:buFontTx/>
              <a:buNone/>
            </a:pPr>
            <a:fld id="{A0DA731D-F606-471D-9549-39B7C49E5F41}" type="slidenum">
              <a:rPr lang="en-US" altLang="th-TH" sz="1800">
                <a:solidFill>
                  <a:schemeClr val="folHlink"/>
                </a:solidFill>
                <a:latin typeface="Tahoma" panose="020B0604030504040204" pitchFamily="34" charset="0"/>
                <a:cs typeface="Tahoma" panose="020B0604030504040204" pitchFamily="34" charset="0"/>
              </a:rPr>
              <a:pPr>
                <a:spcBef>
                  <a:spcPct val="0"/>
                </a:spcBef>
                <a:buClrTx/>
                <a:buFontTx/>
                <a:buNone/>
              </a:pPr>
              <a:t>51</a:t>
            </a:fld>
            <a:endParaRPr lang="th-TH" altLang="th-TH" sz="1800">
              <a:solidFill>
                <a:schemeClr val="folHlink"/>
              </a:solidFill>
              <a:latin typeface="Tahoma" panose="020B0604030504040204" pitchFamily="34" charset="0"/>
              <a:cs typeface="Tahoma" panose="020B0604030504040204" pitchFamily="34" charset="0"/>
            </a:endParaRPr>
          </a:p>
        </p:txBody>
      </p:sp>
      <p:sp>
        <p:nvSpPr>
          <p:cNvPr id="75779" name="Text Box 2"/>
          <p:cNvSpPr txBox="1">
            <a:spLocks noChangeArrowheads="1"/>
          </p:cNvSpPr>
          <p:nvPr/>
        </p:nvSpPr>
        <p:spPr bwMode="auto">
          <a:xfrm>
            <a:off x="1967730" y="406034"/>
            <a:ext cx="81915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a:spcBef>
                <a:spcPct val="50000"/>
              </a:spcBef>
              <a:buClrTx/>
              <a:buFontTx/>
              <a:buNone/>
            </a:pPr>
            <a:r>
              <a:rPr lang="th-TH" altLang="th-TH" sz="2400" b="1" dirty="0">
                <a:latin typeface="Tahoma" panose="020B0604030504040204" pitchFamily="34" charset="0"/>
                <a:cs typeface="Tahoma" panose="020B0604030504040204" pitchFamily="34" charset="0"/>
              </a:rPr>
              <a:t>ตัวอย่างการประยุกต์ใช้แบบจำลอง</a:t>
            </a:r>
            <a:br>
              <a:rPr lang="th-TH" altLang="th-TH" sz="2400" b="1" dirty="0">
                <a:latin typeface="Tahoma" panose="020B0604030504040204" pitchFamily="34" charset="0"/>
                <a:cs typeface="Tahoma" panose="020B0604030504040204" pitchFamily="34" charset="0"/>
              </a:rPr>
            </a:br>
            <a:r>
              <a:rPr lang="th-TH" altLang="th-TH" sz="2400" b="1" dirty="0">
                <a:latin typeface="Tahoma" panose="020B0604030504040204" pitchFamily="34" charset="0"/>
                <a:cs typeface="Tahoma" panose="020B0604030504040204" pitchFamily="34" charset="0"/>
              </a:rPr>
              <a:t>ทางชีวกลศาสตร์ของหลัง</a:t>
            </a:r>
            <a:endParaRPr lang="en-US" altLang="th-TH" sz="2400" b="1" dirty="0">
              <a:latin typeface="Tahoma" panose="020B0604030504040204" pitchFamily="34" charset="0"/>
              <a:cs typeface="Tahoma" panose="020B0604030504040204" pitchFamily="34" charset="0"/>
            </a:endParaRPr>
          </a:p>
        </p:txBody>
      </p:sp>
      <p:sp>
        <p:nvSpPr>
          <p:cNvPr id="75780" name="Text Box 3"/>
          <p:cNvSpPr txBox="1">
            <a:spLocks noChangeArrowheads="1"/>
          </p:cNvSpPr>
          <p:nvPr/>
        </p:nvSpPr>
        <p:spPr bwMode="auto">
          <a:xfrm>
            <a:off x="2197100" y="1492251"/>
            <a:ext cx="83693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0"/>
              </a:spcBef>
              <a:buClrTx/>
              <a:buFontTx/>
              <a:buNone/>
            </a:pPr>
            <a:r>
              <a:rPr lang="th-TH" altLang="th-TH" sz="2000" dirty="0">
                <a:solidFill>
                  <a:srgbClr val="002060"/>
                </a:solidFill>
                <a:latin typeface="Tahoma" panose="020B0604030504040204" pitchFamily="34" charset="0"/>
                <a:cs typeface="Tahoma" panose="020B0604030504040204" pitchFamily="34" charset="0"/>
              </a:rPr>
              <a:t>ในปี 1981 ได้มีการสรุปผลงานวิจัย</a:t>
            </a:r>
            <a:r>
              <a:rPr lang="th-TH" altLang="th-TH" sz="2000" dirty="0" err="1">
                <a:solidFill>
                  <a:srgbClr val="002060"/>
                </a:solidFill>
                <a:latin typeface="Tahoma" panose="020B0604030504040204" pitchFamily="34" charset="0"/>
                <a:cs typeface="Tahoma" panose="020B0604030504040204" pitchFamily="34" charset="0"/>
              </a:rPr>
              <a:t>ต่างๆ</a:t>
            </a:r>
            <a:r>
              <a:rPr lang="th-TH" altLang="th-TH" sz="2000" dirty="0">
                <a:solidFill>
                  <a:srgbClr val="002060"/>
                </a:solidFill>
                <a:latin typeface="Tahoma" panose="020B0604030504040204" pitchFamily="34" charset="0"/>
                <a:cs typeface="Tahoma" panose="020B0604030504040204" pitchFamily="34" charset="0"/>
              </a:rPr>
              <a:t> เพื่อพิจารณาค่าความปลอดภัยสำหรับงานเคลื่อนย้ายสิ่งของด้วยมือ</a:t>
            </a:r>
            <a:r>
              <a:rPr lang="en-US" altLang="th-TH" sz="2000" dirty="0">
                <a:solidFill>
                  <a:srgbClr val="002060"/>
                </a:solidFill>
                <a:latin typeface="Tahoma" panose="020B0604030504040204" pitchFamily="34" charset="0"/>
                <a:cs typeface="Tahoma" panose="020B0604030504040204" pitchFamily="34" charset="0"/>
              </a:rPr>
              <a:t> </a:t>
            </a:r>
            <a:r>
              <a:rPr lang="th-TH" altLang="th-TH" sz="2000" dirty="0">
                <a:solidFill>
                  <a:srgbClr val="002060"/>
                </a:solidFill>
                <a:latin typeface="Tahoma" panose="020B0604030504040204" pitchFamily="34" charset="0"/>
                <a:cs typeface="Tahoma" panose="020B0604030504040204" pitchFamily="34" charset="0"/>
              </a:rPr>
              <a:t>รวมถึงการพัฒนางารวิ</a:t>
            </a:r>
            <a:r>
              <a:rPr lang="th-TH" altLang="th-TH" sz="2000" dirty="0" err="1">
                <a:solidFill>
                  <a:srgbClr val="002060"/>
                </a:solidFill>
                <a:latin typeface="Tahoma" panose="020B0604030504040204" pitchFamily="34" charset="0"/>
                <a:cs typeface="Tahoma" panose="020B0604030504040204" pitchFamily="34" charset="0"/>
              </a:rPr>
              <a:t>จัย</a:t>
            </a:r>
            <a:r>
              <a:rPr lang="th-TH" altLang="th-TH" sz="2000" dirty="0">
                <a:solidFill>
                  <a:srgbClr val="002060"/>
                </a:solidFill>
                <a:latin typeface="Tahoma" panose="020B0604030504040204" pitchFamily="34" charset="0"/>
                <a:cs typeface="Tahoma" panose="020B0604030504040204" pitchFamily="34" charset="0"/>
              </a:rPr>
              <a:t>ที่</a:t>
            </a:r>
            <a:r>
              <a:rPr lang="th-TH" altLang="th-TH" sz="2000" dirty="0" err="1">
                <a:solidFill>
                  <a:srgbClr val="002060"/>
                </a:solidFill>
                <a:latin typeface="Tahoma" panose="020B0604030504040204" pitchFamily="34" charset="0"/>
                <a:cs typeface="Tahoma" panose="020B0604030504040204" pitchFamily="34" charset="0"/>
              </a:rPr>
              <a:t>เกียวข้</a:t>
            </a:r>
            <a:r>
              <a:rPr lang="th-TH" altLang="th-TH" sz="2000" dirty="0">
                <a:solidFill>
                  <a:srgbClr val="002060"/>
                </a:solidFill>
                <a:latin typeface="Tahoma" panose="020B0604030504040204" pitchFamily="34" charset="0"/>
                <a:cs typeface="Tahoma" panose="020B0604030504040204" pitchFamily="34" charset="0"/>
              </a:rPr>
              <a:t>อง </a:t>
            </a:r>
            <a:endParaRPr lang="en-US" altLang="th-TH" sz="2000" dirty="0">
              <a:solidFill>
                <a:srgbClr val="002060"/>
              </a:solidFill>
              <a:latin typeface="Tahoma" panose="020B0604030504040204" pitchFamily="34" charset="0"/>
              <a:cs typeface="Tahoma" panose="020B0604030504040204" pitchFamily="34" charset="0"/>
            </a:endParaRPr>
          </a:p>
        </p:txBody>
      </p:sp>
      <p:pic>
        <p:nvPicPr>
          <p:cNvPr id="7578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4313" y="3159124"/>
            <a:ext cx="4968875"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7578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5463" y="3287714"/>
            <a:ext cx="4056062" cy="330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75783" name="Text Box 6"/>
          <p:cNvSpPr txBox="1">
            <a:spLocks noChangeArrowheads="1"/>
          </p:cNvSpPr>
          <p:nvPr/>
        </p:nvSpPr>
        <p:spPr bwMode="auto">
          <a:xfrm>
            <a:off x="2087246" y="2202229"/>
            <a:ext cx="90471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0"/>
              </a:spcBef>
              <a:buClrTx/>
              <a:buFontTx/>
              <a:buNone/>
            </a:pPr>
            <a:r>
              <a:rPr lang="en-US" altLang="th-TH" sz="1800" dirty="0" err="1">
                <a:solidFill>
                  <a:srgbClr val="002060"/>
                </a:solidFill>
                <a:latin typeface="Tahoma" panose="020B0604030504040204" pitchFamily="34" charset="0"/>
                <a:cs typeface="Tahoma" panose="020B0604030504040204" pitchFamily="34" charset="0"/>
              </a:rPr>
              <a:t>เช่น</a:t>
            </a:r>
            <a:r>
              <a:rPr lang="en-US" altLang="th-TH" sz="1800" dirty="0">
                <a:solidFill>
                  <a:srgbClr val="002060"/>
                </a:solidFill>
                <a:latin typeface="Tahoma" panose="020B0604030504040204" pitchFamily="34" charset="0"/>
                <a:cs typeface="Tahoma" panose="020B0604030504040204" pitchFamily="34" charset="0"/>
              </a:rPr>
              <a:t> </a:t>
            </a:r>
            <a:r>
              <a:rPr lang="en-US" altLang="th-TH" sz="1800" dirty="0" err="1">
                <a:solidFill>
                  <a:srgbClr val="002060"/>
                </a:solidFill>
                <a:latin typeface="Tahoma" panose="020B0604030504040204" pitchFamily="34" charset="0"/>
                <a:cs typeface="Tahoma" panose="020B0604030504040204" pitchFamily="34" charset="0"/>
              </a:rPr>
              <a:t>ผลงาน</a:t>
            </a:r>
            <a:r>
              <a:rPr lang="en-US" altLang="th-TH" sz="1800" dirty="0">
                <a:solidFill>
                  <a:srgbClr val="002060"/>
                </a:solidFill>
                <a:latin typeface="Tahoma" panose="020B0604030504040204" pitchFamily="34" charset="0"/>
                <a:cs typeface="Tahoma" panose="020B0604030504040204" pitchFamily="34" charset="0"/>
              </a:rPr>
              <a:t> </a:t>
            </a:r>
            <a:r>
              <a:rPr lang="en-US" altLang="th-TH" sz="1800" dirty="0" err="1">
                <a:solidFill>
                  <a:srgbClr val="002060"/>
                </a:solidFill>
                <a:latin typeface="Tahoma" panose="020B0604030504040204" pitchFamily="34" charset="0"/>
                <a:cs typeface="Tahoma" panose="020B0604030504040204" pitchFamily="34" charset="0"/>
              </a:rPr>
              <a:t>Freivalds</a:t>
            </a:r>
            <a:r>
              <a:rPr lang="en-US" altLang="th-TH" sz="1800" dirty="0">
                <a:solidFill>
                  <a:srgbClr val="002060"/>
                </a:solidFill>
                <a:latin typeface="Tahoma" panose="020B0604030504040204" pitchFamily="34" charset="0"/>
                <a:cs typeface="Tahoma" panose="020B0604030504040204" pitchFamily="34" charset="0"/>
              </a:rPr>
              <a:t> </a:t>
            </a:r>
            <a:r>
              <a:rPr lang="en-US" altLang="th-TH" sz="1800" dirty="0" err="1">
                <a:solidFill>
                  <a:srgbClr val="002060"/>
                </a:solidFill>
                <a:latin typeface="Tahoma" panose="020B0604030504040204" pitchFamily="34" charset="0"/>
                <a:cs typeface="Tahoma" panose="020B0604030504040204" pitchFamily="34" charset="0"/>
              </a:rPr>
              <a:t>และคณะ</a:t>
            </a:r>
            <a:r>
              <a:rPr lang="en-US" altLang="th-TH" sz="1800" dirty="0">
                <a:solidFill>
                  <a:srgbClr val="002060"/>
                </a:solidFill>
                <a:latin typeface="Tahoma" panose="020B0604030504040204" pitchFamily="34" charset="0"/>
                <a:cs typeface="Tahoma" panose="020B0604030504040204" pitchFamily="34" charset="0"/>
              </a:rPr>
              <a:t> 1984 </a:t>
            </a:r>
            <a:r>
              <a:rPr lang="en-US" altLang="th-TH" sz="1800" dirty="0" err="1">
                <a:solidFill>
                  <a:srgbClr val="002060"/>
                </a:solidFill>
                <a:latin typeface="Tahoma" panose="020B0604030504040204" pitchFamily="34" charset="0"/>
                <a:cs typeface="Tahoma" panose="020B0604030504040204" pitchFamily="34" charset="0"/>
              </a:rPr>
              <a:t>ซึ่งทำนายค่าแรงกดบนหมอนรองกระดูก</a:t>
            </a:r>
            <a:r>
              <a:rPr lang="en-US" altLang="th-TH" sz="1800" dirty="0">
                <a:solidFill>
                  <a:srgbClr val="002060"/>
                </a:solidFill>
                <a:latin typeface="Tahoma" panose="020B0604030504040204" pitchFamily="34" charset="0"/>
                <a:cs typeface="Tahoma" panose="020B0604030504040204" pitchFamily="34" charset="0"/>
              </a:rPr>
              <a:t> </a:t>
            </a:r>
            <a:r>
              <a:rPr lang="en-US" altLang="th-TH" sz="1800" dirty="0" err="1">
                <a:solidFill>
                  <a:srgbClr val="002060"/>
                </a:solidFill>
                <a:latin typeface="Tahoma" panose="020B0604030504040204" pitchFamily="34" charset="0"/>
                <a:cs typeface="Tahoma" panose="020B0604030504040204" pitchFamily="34" charset="0"/>
              </a:rPr>
              <a:t>ด้วยแบบจำลองแบบพลวัต</a:t>
            </a:r>
            <a:r>
              <a:rPr lang="en-US" altLang="th-TH" sz="1800" dirty="0">
                <a:solidFill>
                  <a:srgbClr val="002060"/>
                </a:solidFill>
                <a:latin typeface="Tahoma" panose="020B0604030504040204" pitchFamily="34" charset="0"/>
                <a:cs typeface="Tahoma" panose="020B0604030504040204" pitchFamily="34" charset="0"/>
              </a:rPr>
              <a:t> </a:t>
            </a:r>
            <a:r>
              <a:rPr lang="en-US" altLang="th-TH" sz="1800" dirty="0" err="1">
                <a:solidFill>
                  <a:srgbClr val="002060"/>
                </a:solidFill>
                <a:latin typeface="Tahoma" panose="020B0604030504040204" pitchFamily="34" charset="0"/>
                <a:cs typeface="Tahoma" panose="020B0604030504040204" pitchFamily="34" charset="0"/>
              </a:rPr>
              <a:t>แสะงให้เห็นผลจากความเร็วและความเร่งในการใช้แรง</a:t>
            </a:r>
            <a:endParaRPr lang="en-US" altLang="th-TH" sz="1800" dirty="0">
              <a:solidFill>
                <a:srgbClr val="002060"/>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416667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3"/>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0"/>
              </a:spcBef>
              <a:buClrTx/>
              <a:buFontTx/>
              <a:buNone/>
            </a:pPr>
            <a:fld id="{043EAAB8-6ABB-498C-BF01-DA452E9503F8}" type="slidenum">
              <a:rPr lang="en-US" altLang="th-TH" sz="1800">
                <a:solidFill>
                  <a:schemeClr val="folHlink"/>
                </a:solidFill>
                <a:latin typeface="Tahoma" panose="020B0604030504040204" pitchFamily="34" charset="0"/>
                <a:cs typeface="Tahoma" panose="020B0604030504040204" pitchFamily="34" charset="0"/>
              </a:rPr>
              <a:pPr>
                <a:spcBef>
                  <a:spcPct val="0"/>
                </a:spcBef>
                <a:buClrTx/>
                <a:buFontTx/>
                <a:buNone/>
              </a:pPr>
              <a:t>52</a:t>
            </a:fld>
            <a:endParaRPr lang="th-TH" altLang="th-TH" sz="1800">
              <a:solidFill>
                <a:schemeClr val="folHlink"/>
              </a:solidFill>
              <a:latin typeface="Tahoma" panose="020B0604030504040204" pitchFamily="34" charset="0"/>
              <a:cs typeface="Tahoma" panose="020B0604030504040204" pitchFamily="34" charset="0"/>
            </a:endParaRPr>
          </a:p>
        </p:txBody>
      </p:sp>
      <p:pic>
        <p:nvPicPr>
          <p:cNvPr id="7680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321" y="1864043"/>
            <a:ext cx="4211638"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7680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0680" y="2159318"/>
            <a:ext cx="7021513"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76805" name="Text Box 4"/>
          <p:cNvSpPr txBox="1">
            <a:spLocks noChangeArrowheads="1"/>
          </p:cNvSpPr>
          <p:nvPr/>
        </p:nvSpPr>
        <p:spPr bwMode="auto">
          <a:xfrm>
            <a:off x="2212250" y="382863"/>
            <a:ext cx="668791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0"/>
              </a:spcBef>
              <a:buClrTx/>
              <a:buFontTx/>
              <a:buNone/>
            </a:pPr>
            <a:r>
              <a:rPr lang="th-TH" altLang="th-TH" sz="2400" b="1" dirty="0">
                <a:solidFill>
                  <a:schemeClr val="tx2"/>
                </a:solidFill>
                <a:latin typeface="Tahoma" panose="020B0604030504040204" pitchFamily="34" charset="0"/>
                <a:cs typeface="Tahoma" panose="020B0604030504040204" pitchFamily="34" charset="0"/>
              </a:rPr>
              <a:t>ตัวอย่างการใช้แบบจำลองเพื่อศึกษาผลกระทบจากระยะห่างของการยก </a:t>
            </a:r>
            <a:endParaRPr lang="en-US" altLang="th-TH" sz="2400" b="1" dirty="0">
              <a:solidFill>
                <a:schemeClr val="tx2"/>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176009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3"/>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0"/>
              </a:spcBef>
              <a:buClrTx/>
              <a:buFontTx/>
              <a:buNone/>
            </a:pPr>
            <a:fld id="{8D6CC371-586F-412D-864F-94AE25BB89FA}" type="slidenum">
              <a:rPr lang="en-US" altLang="th-TH" sz="1800">
                <a:solidFill>
                  <a:schemeClr val="folHlink"/>
                </a:solidFill>
                <a:latin typeface="Tahoma" panose="020B0604030504040204" pitchFamily="34" charset="0"/>
                <a:cs typeface="Tahoma" panose="020B0604030504040204" pitchFamily="34" charset="0"/>
              </a:rPr>
              <a:pPr>
                <a:spcBef>
                  <a:spcPct val="0"/>
                </a:spcBef>
                <a:buClrTx/>
                <a:buFontTx/>
                <a:buNone/>
              </a:pPr>
              <a:t>53</a:t>
            </a:fld>
            <a:endParaRPr lang="th-TH" altLang="th-TH" sz="1800">
              <a:solidFill>
                <a:schemeClr val="folHlink"/>
              </a:solidFill>
              <a:latin typeface="Tahoma" panose="020B0604030504040204" pitchFamily="34" charset="0"/>
              <a:cs typeface="Tahoma" panose="020B0604030504040204" pitchFamily="34" charset="0"/>
            </a:endParaRPr>
          </a:p>
        </p:txBody>
      </p:sp>
      <p:sp>
        <p:nvSpPr>
          <p:cNvPr id="77827" name="Text Box 2"/>
          <p:cNvSpPr txBox="1">
            <a:spLocks noChangeArrowheads="1"/>
          </p:cNvSpPr>
          <p:nvPr/>
        </p:nvSpPr>
        <p:spPr bwMode="auto">
          <a:xfrm>
            <a:off x="2089241" y="424045"/>
            <a:ext cx="82708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a:spcBef>
                <a:spcPct val="50000"/>
              </a:spcBef>
              <a:buClrTx/>
              <a:buFontTx/>
              <a:buNone/>
            </a:pPr>
            <a:r>
              <a:rPr lang="en-US" altLang="th-TH" sz="2400" b="1" dirty="0" err="1">
                <a:latin typeface="Tahoma" panose="020B0604030504040204" pitchFamily="34" charset="0"/>
                <a:cs typeface="Tahoma" panose="020B0604030504040204" pitchFamily="34" charset="0"/>
              </a:rPr>
              <a:t>การใช้แบบจำลองเพื่อทำนายค่าแรงกดบนหมอนรองกระดูกในงานผลักและเข็น</a:t>
            </a:r>
            <a:r>
              <a:rPr lang="en-US" altLang="th-TH" sz="2400" b="1" dirty="0">
                <a:latin typeface="Tahoma" panose="020B0604030504040204" pitchFamily="34" charset="0"/>
                <a:cs typeface="Tahoma" panose="020B0604030504040204" pitchFamily="34" charset="0"/>
              </a:rPr>
              <a:t> (pulling and pushing)</a:t>
            </a:r>
          </a:p>
        </p:txBody>
      </p:sp>
      <p:pic>
        <p:nvPicPr>
          <p:cNvPr id="7782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1501" y="1526760"/>
            <a:ext cx="4265803" cy="4557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8300987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5"/>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0"/>
              </a:spcBef>
              <a:buClrTx/>
              <a:buFontTx/>
              <a:buNone/>
            </a:pPr>
            <a:fld id="{1B103EB0-DE76-47F1-A989-0A5196A2F9AA}" type="slidenum">
              <a:rPr lang="en-US" altLang="th-TH" sz="1800">
                <a:solidFill>
                  <a:schemeClr val="folHlink"/>
                </a:solidFill>
                <a:latin typeface="Tahoma" panose="020B0604030504040204" pitchFamily="34" charset="0"/>
                <a:cs typeface="Tahoma" panose="020B0604030504040204" pitchFamily="34" charset="0"/>
              </a:rPr>
              <a:pPr>
                <a:spcBef>
                  <a:spcPct val="0"/>
                </a:spcBef>
                <a:buClrTx/>
                <a:buFontTx/>
                <a:buNone/>
              </a:pPr>
              <a:t>54</a:t>
            </a:fld>
            <a:endParaRPr lang="th-TH" altLang="th-TH" sz="1800">
              <a:solidFill>
                <a:schemeClr val="folHlink"/>
              </a:solidFill>
              <a:latin typeface="Tahoma" panose="020B0604030504040204" pitchFamily="34" charset="0"/>
              <a:cs typeface="Tahoma" panose="020B0604030504040204" pitchFamily="34" charset="0"/>
            </a:endParaRPr>
          </a:p>
        </p:txBody>
      </p:sp>
      <p:sp>
        <p:nvSpPr>
          <p:cNvPr id="78851" name="Text Box 2"/>
          <p:cNvSpPr txBox="1">
            <a:spLocks noChangeArrowheads="1"/>
          </p:cNvSpPr>
          <p:nvPr/>
        </p:nvSpPr>
        <p:spPr bwMode="auto">
          <a:xfrm>
            <a:off x="2714308" y="268288"/>
            <a:ext cx="7607300" cy="949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886" tIns="43443" rIns="86886" bIns="43443">
            <a:spAutoFit/>
          </a:bodyPr>
          <a:lstStyle>
            <a:lvl1pPr defTabSz="868363">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spcBef>
                <a:spcPct val="50000"/>
              </a:spcBef>
              <a:buClrTx/>
              <a:buFontTx/>
              <a:buNone/>
            </a:pPr>
            <a:r>
              <a:rPr lang="th-TH" altLang="th-TH" sz="2800" b="1" dirty="0">
                <a:latin typeface="Tahoma" panose="020B0604030504040204" pitchFamily="34" charset="0"/>
                <a:ea typeface="Arial Unicode MS" pitchFamily="34" charset="-128"/>
                <a:cs typeface="Tahoma" panose="020B0604030504040204" pitchFamily="34" charset="0"/>
              </a:rPr>
              <a:t>คุณลักษณะทางสรีระวิทยา</a:t>
            </a:r>
            <a:br>
              <a:rPr lang="th-TH" altLang="th-TH" sz="2800" b="1" dirty="0">
                <a:latin typeface="Tahoma" panose="020B0604030504040204" pitchFamily="34" charset="0"/>
                <a:ea typeface="Arial Unicode MS" pitchFamily="34" charset="-128"/>
                <a:cs typeface="Tahoma" panose="020B0604030504040204" pitchFamily="34" charset="0"/>
              </a:rPr>
            </a:br>
            <a:r>
              <a:rPr lang="en-US" altLang="th-TH" sz="2800" b="1" dirty="0">
                <a:latin typeface="Tahoma" panose="020B0604030504040204" pitchFamily="34" charset="0"/>
                <a:ea typeface="Arial Unicode MS" pitchFamily="34" charset="-128"/>
                <a:cs typeface="Tahoma" panose="020B0604030504040204" pitchFamily="34" charset="0"/>
              </a:rPr>
              <a:t>Physiological Characteristic</a:t>
            </a:r>
          </a:p>
        </p:txBody>
      </p:sp>
      <p:sp>
        <p:nvSpPr>
          <p:cNvPr id="78852" name="Text Box 3"/>
          <p:cNvSpPr txBox="1">
            <a:spLocks noChangeArrowheads="1"/>
          </p:cNvSpPr>
          <p:nvPr/>
        </p:nvSpPr>
        <p:spPr bwMode="auto">
          <a:xfrm>
            <a:off x="6643688" y="1700213"/>
            <a:ext cx="3821112" cy="2857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886" tIns="43443" rIns="86886" bIns="43443">
            <a:spAutoFit/>
          </a:bodyPr>
          <a:lstStyle>
            <a:lvl1pPr defTabSz="868363">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spcBef>
                <a:spcPct val="50000"/>
              </a:spcBef>
              <a:buClrTx/>
              <a:buFontTx/>
              <a:buNone/>
            </a:pPr>
            <a:r>
              <a:rPr lang="th-TH" altLang="th-TH" sz="2400" b="1" dirty="0">
                <a:solidFill>
                  <a:srgbClr val="002060"/>
                </a:solidFill>
                <a:latin typeface="Tahoma" panose="020B0604030504040204" pitchFamily="34" charset="0"/>
                <a:ea typeface="Tahoma" panose="020B0604030504040204" pitchFamily="34" charset="0"/>
                <a:cs typeface="Tahoma" panose="020B0604030504040204" pitchFamily="34" charset="0"/>
              </a:rPr>
              <a:t>สรีระวิทยา </a:t>
            </a:r>
            <a:r>
              <a:rPr lang="en-US" altLang="th-TH" sz="2400" b="1" dirty="0">
                <a:solidFill>
                  <a:srgbClr val="002060"/>
                </a:solidFill>
                <a:latin typeface="Tahoma" panose="020B0604030504040204" pitchFamily="34" charset="0"/>
                <a:ea typeface="Tahoma" panose="020B0604030504040204" pitchFamily="34" charset="0"/>
                <a:cs typeface="Tahoma" panose="020B0604030504040204" pitchFamily="34" charset="0"/>
              </a:rPr>
              <a:t>(Physiology)</a:t>
            </a:r>
            <a:endParaRPr lang="th-TH" altLang="th-TH" sz="2400"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eaLnBrk="1" hangingPunct="1">
              <a:spcBef>
                <a:spcPct val="50000"/>
              </a:spcBef>
              <a:buClrTx/>
              <a:buFontTx/>
              <a:buNone/>
            </a:pPr>
            <a:r>
              <a:rPr lang="en-US" altLang="th-TH" sz="24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th-TH" altLang="th-TH" sz="2400" dirty="0">
                <a:solidFill>
                  <a:srgbClr val="002060"/>
                </a:solidFill>
                <a:latin typeface="Tahoma" panose="020B0604030504040204" pitchFamily="34" charset="0"/>
                <a:ea typeface="Tahoma" panose="020B0604030504040204" pitchFamily="34" charset="0"/>
                <a:cs typeface="Tahoma" panose="020B0604030504040204" pitchFamily="34" charset="0"/>
              </a:rPr>
              <a:t>การศึกษาระบบการทำงาน</a:t>
            </a:r>
            <a:r>
              <a:rPr lang="th-TH" altLang="th-TH" sz="2400" dirty="0" err="1">
                <a:solidFill>
                  <a:srgbClr val="002060"/>
                </a:solidFill>
                <a:latin typeface="Tahoma" panose="020B0604030504040204" pitchFamily="34" charset="0"/>
                <a:ea typeface="Tahoma" panose="020B0604030504040204" pitchFamily="34" charset="0"/>
                <a:cs typeface="Tahoma" panose="020B0604030504040204" pitchFamily="34" charset="0"/>
              </a:rPr>
              <a:t>ต่างๆ</a:t>
            </a:r>
            <a:r>
              <a:rPr lang="th-TH" altLang="th-TH" sz="2400" dirty="0">
                <a:solidFill>
                  <a:srgbClr val="002060"/>
                </a:solidFill>
                <a:latin typeface="Tahoma" panose="020B0604030504040204" pitchFamily="34" charset="0"/>
                <a:ea typeface="Tahoma" panose="020B0604030504040204" pitchFamily="34" charset="0"/>
                <a:cs typeface="Tahoma" panose="020B0604030504040204" pitchFamily="34" charset="0"/>
              </a:rPr>
              <a:t> ภายในร่างกาย เช่น ระบบหายใจ ระบบเลือด กระบวนการสร้างพลังงาน การเผาผลาญอาหาร การควบคุมอุณหภูมิ เป็นต้น</a:t>
            </a:r>
            <a:endParaRPr lang="en-US" altLang="th-TH" sz="2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grpSp>
        <p:nvGrpSpPr>
          <p:cNvPr id="78853" name="Group 4"/>
          <p:cNvGrpSpPr>
            <a:grpSpLocks/>
          </p:cNvGrpSpPr>
          <p:nvPr/>
        </p:nvGrpSpPr>
        <p:grpSpPr bwMode="auto">
          <a:xfrm>
            <a:off x="705486" y="1605788"/>
            <a:ext cx="4017644" cy="4895596"/>
            <a:chOff x="340" y="709"/>
            <a:chExt cx="2092" cy="3436"/>
          </a:xfrm>
        </p:grpSpPr>
        <p:pic>
          <p:nvPicPr>
            <p:cNvPr id="7885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 y="709"/>
              <a:ext cx="2092" cy="3436"/>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78855" name="Text Box 6"/>
            <p:cNvSpPr txBox="1">
              <a:spLocks noChangeArrowheads="1"/>
            </p:cNvSpPr>
            <p:nvPr/>
          </p:nvSpPr>
          <p:spPr bwMode="auto">
            <a:xfrm>
              <a:off x="612" y="881"/>
              <a:ext cx="489" cy="1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68363">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spcBef>
                  <a:spcPct val="0"/>
                </a:spcBef>
                <a:buClrTx/>
                <a:buFontTx/>
                <a:buNone/>
              </a:pPr>
              <a:r>
                <a:rPr lang="th-TH" altLang="th-TH" sz="1400" b="1">
                  <a:solidFill>
                    <a:srgbClr val="0000FF"/>
                  </a:solidFill>
                  <a:latin typeface="Tahoma" panose="020B0604030504040204" pitchFamily="34" charset="0"/>
                  <a:ea typeface="Tahoma" panose="020B0604030504040204" pitchFamily="34" charset="0"/>
                  <a:cs typeface="Tahoma" panose="020B0604030504040204" pitchFamily="34" charset="0"/>
                </a:rPr>
                <a:t>สารอาหาร</a:t>
              </a:r>
              <a:endParaRPr lang="en-US" altLang="th-TH" sz="1400" b="1">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sp>
          <p:nvSpPr>
            <p:cNvPr id="78856" name="Text Box 7"/>
            <p:cNvSpPr txBox="1">
              <a:spLocks noChangeArrowheads="1"/>
            </p:cNvSpPr>
            <p:nvPr/>
          </p:nvSpPr>
          <p:spPr bwMode="auto">
            <a:xfrm>
              <a:off x="1791" y="890"/>
              <a:ext cx="499" cy="1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68363">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spcBef>
                  <a:spcPct val="0"/>
                </a:spcBef>
                <a:buClrTx/>
                <a:buFontTx/>
                <a:buNone/>
              </a:pPr>
              <a:r>
                <a:rPr lang="th-TH" altLang="th-TH" sz="1400" b="1">
                  <a:solidFill>
                    <a:srgbClr val="0000FF"/>
                  </a:solidFill>
                  <a:latin typeface="Tahoma" panose="020B0604030504040204" pitchFamily="34" charset="0"/>
                  <a:ea typeface="Tahoma" panose="020B0604030504040204" pitchFamily="34" charset="0"/>
                  <a:cs typeface="Tahoma" panose="020B0604030504040204" pitchFamily="34" charset="0"/>
                </a:rPr>
                <a:t>ออกซิเจน</a:t>
              </a:r>
              <a:endParaRPr lang="en-US" altLang="th-TH" sz="1400" b="1">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sp>
          <p:nvSpPr>
            <p:cNvPr id="78857" name="Text Box 8"/>
            <p:cNvSpPr txBox="1">
              <a:spLocks noChangeArrowheads="1"/>
            </p:cNvSpPr>
            <p:nvPr/>
          </p:nvSpPr>
          <p:spPr bwMode="auto">
            <a:xfrm>
              <a:off x="1538" y="2160"/>
              <a:ext cx="499" cy="1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68363">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spcBef>
                  <a:spcPct val="0"/>
                </a:spcBef>
                <a:buClrTx/>
                <a:buFontTx/>
                <a:buNone/>
              </a:pPr>
              <a:r>
                <a:rPr lang="th-TH" altLang="th-TH" sz="1400" b="1">
                  <a:solidFill>
                    <a:srgbClr val="0000FF"/>
                  </a:solidFill>
                  <a:latin typeface="Tahoma" panose="020B0604030504040204" pitchFamily="34" charset="0"/>
                  <a:ea typeface="Tahoma" panose="020B0604030504040204" pitchFamily="34" charset="0"/>
                  <a:cs typeface="Tahoma" panose="020B0604030504040204" pitchFamily="34" charset="0"/>
                </a:rPr>
                <a:t>หัวใจปอด</a:t>
              </a:r>
              <a:endParaRPr lang="en-US" altLang="th-TH" sz="1400" b="1">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sp>
          <p:nvSpPr>
            <p:cNvPr id="78858" name="Text Box 9"/>
            <p:cNvSpPr txBox="1">
              <a:spLocks noChangeArrowheads="1"/>
            </p:cNvSpPr>
            <p:nvPr/>
          </p:nvSpPr>
          <p:spPr bwMode="auto">
            <a:xfrm>
              <a:off x="839" y="2145"/>
              <a:ext cx="453" cy="2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68363">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lnSpc>
                  <a:spcPct val="80000"/>
                </a:lnSpc>
                <a:spcBef>
                  <a:spcPct val="0"/>
                </a:spcBef>
                <a:buClrTx/>
                <a:buFontTx/>
                <a:buNone/>
              </a:pPr>
              <a:r>
                <a:rPr lang="th-TH" altLang="th-TH" sz="1400" b="1">
                  <a:solidFill>
                    <a:srgbClr val="0000FF"/>
                  </a:solidFill>
                  <a:latin typeface="Tahoma" panose="020B0604030504040204" pitchFamily="34" charset="0"/>
                  <a:ea typeface="Tahoma" panose="020B0604030504040204" pitchFamily="34" charset="0"/>
                  <a:cs typeface="Tahoma" panose="020B0604030504040204" pitchFamily="34" charset="0"/>
                </a:rPr>
                <a:t>การย่อย</a:t>
              </a:r>
              <a:br>
                <a:rPr lang="th-TH" altLang="th-TH" sz="1400" b="1">
                  <a:solidFill>
                    <a:srgbClr val="0000FF"/>
                  </a:solidFill>
                  <a:latin typeface="Tahoma" panose="020B0604030504040204" pitchFamily="34" charset="0"/>
                  <a:ea typeface="Tahoma" panose="020B0604030504040204" pitchFamily="34" charset="0"/>
                  <a:cs typeface="Tahoma" panose="020B0604030504040204" pitchFamily="34" charset="0"/>
                </a:rPr>
              </a:br>
              <a:r>
                <a:rPr lang="th-TH" altLang="th-TH" sz="1400" b="1">
                  <a:solidFill>
                    <a:srgbClr val="0000FF"/>
                  </a:solidFill>
                  <a:latin typeface="Tahoma" panose="020B0604030504040204" pitchFamily="34" charset="0"/>
                  <a:ea typeface="Tahoma" panose="020B0604030504040204" pitchFamily="34" charset="0"/>
                  <a:cs typeface="Tahoma" panose="020B0604030504040204" pitchFamily="34" charset="0"/>
                </a:rPr>
                <a:t>กระเพาะ</a:t>
              </a:r>
              <a:endParaRPr lang="en-US" altLang="th-TH" sz="1400" b="1">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sp>
          <p:nvSpPr>
            <p:cNvPr id="78859" name="Text Box 10"/>
            <p:cNvSpPr txBox="1">
              <a:spLocks noChangeArrowheads="1"/>
            </p:cNvSpPr>
            <p:nvPr/>
          </p:nvSpPr>
          <p:spPr bwMode="auto">
            <a:xfrm>
              <a:off x="839" y="2614"/>
              <a:ext cx="408" cy="1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68363">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spcBef>
                  <a:spcPct val="0"/>
                </a:spcBef>
                <a:buClrTx/>
                <a:buFontTx/>
                <a:buNone/>
              </a:pPr>
              <a:r>
                <a:rPr lang="th-TH" altLang="th-TH" sz="1400" b="1">
                  <a:solidFill>
                    <a:srgbClr val="0000FF"/>
                  </a:solidFill>
                  <a:latin typeface="Tahoma" panose="020B0604030504040204" pitchFamily="34" charset="0"/>
                  <a:ea typeface="Tahoma" panose="020B0604030504040204" pitchFamily="34" charset="0"/>
                  <a:cs typeface="Tahoma" panose="020B0604030504040204" pitchFamily="34" charset="0"/>
                </a:rPr>
                <a:t>ตับ</a:t>
              </a:r>
              <a:endParaRPr lang="en-US" altLang="th-TH" sz="1400" b="1">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sp>
          <p:nvSpPr>
            <p:cNvPr id="78860" name="Text Box 11"/>
            <p:cNvSpPr txBox="1">
              <a:spLocks noChangeArrowheads="1"/>
            </p:cNvSpPr>
            <p:nvPr/>
          </p:nvSpPr>
          <p:spPr bwMode="auto">
            <a:xfrm>
              <a:off x="975" y="3294"/>
              <a:ext cx="998" cy="1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68363">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spcBef>
                  <a:spcPct val="0"/>
                </a:spcBef>
                <a:buClrTx/>
                <a:buFontTx/>
                <a:buNone/>
              </a:pPr>
              <a:r>
                <a:rPr lang="th-TH" altLang="th-TH" sz="1400" b="1">
                  <a:solidFill>
                    <a:srgbClr val="0000FF"/>
                  </a:solidFill>
                  <a:latin typeface="Tahoma" panose="020B0604030504040204" pitchFamily="34" charset="0"/>
                  <a:ea typeface="Tahoma" panose="020B0604030504040204" pitchFamily="34" charset="0"/>
                  <a:cs typeface="Tahoma" panose="020B0604030504040204" pitchFamily="34" charset="0"/>
                </a:rPr>
                <a:t>การเผาผลาญอาหาร</a:t>
              </a:r>
              <a:endParaRPr lang="en-US" altLang="th-TH" sz="1400" b="1">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sp>
          <p:nvSpPr>
            <p:cNvPr id="78861" name="Text Box 12"/>
            <p:cNvSpPr txBox="1">
              <a:spLocks noChangeArrowheads="1"/>
            </p:cNvSpPr>
            <p:nvPr/>
          </p:nvSpPr>
          <p:spPr bwMode="auto">
            <a:xfrm>
              <a:off x="748" y="3757"/>
              <a:ext cx="499" cy="1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68363">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spcBef>
                  <a:spcPct val="0"/>
                </a:spcBef>
                <a:buClrTx/>
                <a:buFontTx/>
                <a:buNone/>
              </a:pPr>
              <a:r>
                <a:rPr lang="th-TH" altLang="th-TH" sz="1400" b="1">
                  <a:solidFill>
                    <a:srgbClr val="0000FF"/>
                  </a:solidFill>
                  <a:latin typeface="Tahoma" panose="020B0604030504040204" pitchFamily="34" charset="0"/>
                  <a:ea typeface="Tahoma" panose="020B0604030504040204" pitchFamily="34" charset="0"/>
                  <a:cs typeface="Tahoma" panose="020B0604030504040204" pitchFamily="34" charset="0"/>
                </a:rPr>
                <a:t>ความร้อน</a:t>
              </a:r>
              <a:endParaRPr lang="en-US" altLang="th-TH" sz="1400" b="1">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sp>
          <p:nvSpPr>
            <p:cNvPr id="78862" name="Rectangle 13"/>
            <p:cNvSpPr>
              <a:spLocks noChangeArrowheads="1"/>
            </p:cNvSpPr>
            <p:nvPr/>
          </p:nvSpPr>
          <p:spPr bwMode="auto">
            <a:xfrm>
              <a:off x="1474" y="3757"/>
              <a:ext cx="680" cy="2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868363">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spcBef>
                  <a:spcPct val="0"/>
                </a:spcBef>
                <a:buClrTx/>
                <a:buFontTx/>
                <a:buNone/>
              </a:pPr>
              <a:r>
                <a:rPr lang="th-TH" altLang="th-TH" sz="1400" b="1">
                  <a:solidFill>
                    <a:srgbClr val="0000FF"/>
                  </a:solidFill>
                  <a:latin typeface="Tahoma" panose="020B0604030504040204" pitchFamily="34" charset="0"/>
                  <a:ea typeface="Tahoma" panose="020B0604030504040204" pitchFamily="34" charset="0"/>
                  <a:cs typeface="Tahoma" panose="020B0604030504040204" pitchFamily="34" charset="0"/>
                </a:rPr>
                <a:t>พลังงานกล</a:t>
              </a:r>
              <a:endParaRPr lang="en-US" altLang="th-TH" sz="1400" b="1">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3640209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2"/>
          <p:cNvSpPr>
            <a:spLocks noGrp="1" noChangeArrowheads="1"/>
          </p:cNvSpPr>
          <p:nvPr>
            <p:ph type="ctrTitle"/>
          </p:nvPr>
        </p:nvSpPr>
        <p:spPr>
          <a:xfrm>
            <a:off x="2506663" y="228601"/>
            <a:ext cx="8348662" cy="1039813"/>
          </a:xfrm>
        </p:spPr>
        <p:txBody>
          <a:bodyPr>
            <a:normAutofit/>
          </a:bodyPr>
          <a:lstStyle/>
          <a:p>
            <a:pPr algn="l" eaLnBrk="1" hangingPunct="1"/>
            <a:r>
              <a:rPr lang="th-TH" altLang="th-TH" sz="2800" b="1" dirty="0">
                <a:latin typeface="Tahoma" panose="020B0604030504040204" pitchFamily="34" charset="0"/>
                <a:cs typeface="Tahoma" panose="020B0604030504040204" pitchFamily="34" charset="0"/>
              </a:rPr>
              <a:t>คุณลักษณะทางสรีระของร่างกาย</a:t>
            </a:r>
            <a:r>
              <a:rPr lang="en-US" altLang="th-TH" sz="2800" b="1" dirty="0">
                <a:latin typeface="Tahoma" panose="020B0604030504040204" pitchFamily="34" charset="0"/>
                <a:cs typeface="Tahoma" panose="020B0604030504040204" pitchFamily="34" charset="0"/>
              </a:rPr>
              <a:t/>
            </a:r>
            <a:br>
              <a:rPr lang="en-US" altLang="th-TH" sz="2800" b="1" dirty="0">
                <a:latin typeface="Tahoma" panose="020B0604030504040204" pitchFamily="34" charset="0"/>
                <a:cs typeface="Tahoma" panose="020B0604030504040204" pitchFamily="34" charset="0"/>
              </a:rPr>
            </a:br>
            <a:r>
              <a:rPr lang="th-TH" altLang="th-TH" sz="2800" b="1" dirty="0">
                <a:latin typeface="Tahoma" panose="020B0604030504040204" pitchFamily="34" charset="0"/>
                <a:cs typeface="Tahoma" panose="020B0604030504040204" pitchFamily="34" charset="0"/>
              </a:rPr>
              <a:t>กับการออกแบบเก้าอี้</a:t>
            </a:r>
            <a:endParaRPr lang="en-US" altLang="th-TH" sz="2800" b="1" dirty="0">
              <a:latin typeface="Tahoma" panose="020B0604030504040204" pitchFamily="34" charset="0"/>
              <a:cs typeface="Tahoma" panose="020B0604030504040204" pitchFamily="34" charset="0"/>
            </a:endParaRPr>
          </a:p>
        </p:txBody>
      </p:sp>
      <p:sp>
        <p:nvSpPr>
          <p:cNvPr id="79874" name="Slide Number Placeholder 5"/>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0"/>
              </a:spcBef>
              <a:buClrTx/>
              <a:buFontTx/>
              <a:buNone/>
            </a:pPr>
            <a:fld id="{77A03594-8C6B-4CB3-BCD1-24040677A98C}" type="slidenum">
              <a:rPr lang="en-US" altLang="th-TH" sz="1800">
                <a:solidFill>
                  <a:schemeClr val="folHlink"/>
                </a:solidFill>
                <a:latin typeface="Tahoma" panose="020B0604030504040204" pitchFamily="34" charset="0"/>
                <a:cs typeface="Tahoma" panose="020B0604030504040204" pitchFamily="34" charset="0"/>
              </a:rPr>
              <a:pPr>
                <a:spcBef>
                  <a:spcPct val="0"/>
                </a:spcBef>
                <a:buClrTx/>
                <a:buFontTx/>
                <a:buNone/>
              </a:pPr>
              <a:t>55</a:t>
            </a:fld>
            <a:endParaRPr lang="th-TH" altLang="th-TH" sz="1800">
              <a:solidFill>
                <a:schemeClr val="folHlink"/>
              </a:solidFill>
              <a:latin typeface="Tahoma" panose="020B0604030504040204" pitchFamily="34" charset="0"/>
              <a:cs typeface="Tahoma" panose="020B0604030504040204" pitchFamily="34" charset="0"/>
            </a:endParaRPr>
          </a:p>
        </p:txBody>
      </p:sp>
      <p:sp>
        <p:nvSpPr>
          <p:cNvPr id="79876" name="Text Box 3"/>
          <p:cNvSpPr txBox="1">
            <a:spLocks noChangeArrowheads="1"/>
          </p:cNvSpPr>
          <p:nvPr/>
        </p:nvSpPr>
        <p:spPr bwMode="auto">
          <a:xfrm>
            <a:off x="2428875" y="1492250"/>
            <a:ext cx="826928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nSpc>
                <a:spcPct val="110000"/>
              </a:lnSpc>
              <a:spcBef>
                <a:spcPct val="50000"/>
              </a:spcBef>
              <a:buClrTx/>
              <a:buFontTx/>
              <a:buNone/>
            </a:pPr>
            <a:r>
              <a:rPr lang="th-TH" altLang="th-TH" sz="2000">
                <a:solidFill>
                  <a:schemeClr val="bg1"/>
                </a:solidFill>
                <a:latin typeface="Tahoma" panose="020B0604030504040204" pitchFamily="34" charset="0"/>
                <a:cs typeface="Tahoma" panose="020B0604030504040204" pitchFamily="34" charset="0"/>
              </a:rPr>
              <a:t>แผนภาพอุณหภูมิของร่างกาย  แสดงให้เห็นการไหลเวียนของเลือดที่ต่างกัน  พื้นที่สีขาวแสดงค่าของอุณหภูมิที่เย็น เนื่องจากไม่มีการไหลเวียนของเลือด   สีแดงแสดงส่วนร่างกายที่มีอุณหภูมิสูงขึ้น เนื่องจากมีการไหลเวียนของเลือดที่ดี  ทำให้ร่างกายรู้สึกสบาย</a:t>
            </a:r>
            <a:endParaRPr lang="en-US" altLang="th-TH" sz="2000">
              <a:solidFill>
                <a:schemeClr val="bg1"/>
              </a:solidFill>
              <a:latin typeface="Tahoma" panose="020B0604030504040204" pitchFamily="34" charset="0"/>
              <a:cs typeface="Tahoma" panose="020B0604030504040204" pitchFamily="34" charset="0"/>
            </a:endParaRPr>
          </a:p>
        </p:txBody>
      </p:sp>
      <p:pic>
        <p:nvPicPr>
          <p:cNvPr id="79877" name="Picture 4" descr="seos-n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4428" y="5092700"/>
            <a:ext cx="61087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8" name="Picture 5" descr="thermo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2026" y="2098675"/>
            <a:ext cx="3697287"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9" name="Picture 6" descr="thermo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0094" y="2098675"/>
            <a:ext cx="3697287"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06323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5"/>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0"/>
              </a:spcBef>
              <a:buClrTx/>
              <a:buFontTx/>
              <a:buNone/>
            </a:pPr>
            <a:fld id="{78A43434-ED03-4CAB-8735-7F59576A98D9}" type="slidenum">
              <a:rPr lang="en-US" altLang="th-TH" sz="1800">
                <a:solidFill>
                  <a:schemeClr val="folHlink"/>
                </a:solidFill>
                <a:latin typeface="Tahoma" panose="020B0604030504040204" pitchFamily="34" charset="0"/>
                <a:cs typeface="Tahoma" panose="020B0604030504040204" pitchFamily="34" charset="0"/>
              </a:rPr>
              <a:pPr>
                <a:spcBef>
                  <a:spcPct val="0"/>
                </a:spcBef>
                <a:buClrTx/>
                <a:buFontTx/>
                <a:buNone/>
              </a:pPr>
              <a:t>56</a:t>
            </a:fld>
            <a:endParaRPr lang="th-TH" altLang="th-TH" sz="1800">
              <a:solidFill>
                <a:schemeClr val="folHlink"/>
              </a:solidFill>
              <a:latin typeface="Tahoma" panose="020B0604030504040204" pitchFamily="34" charset="0"/>
              <a:cs typeface="Tahoma" panose="020B0604030504040204" pitchFamily="34" charset="0"/>
            </a:endParaRPr>
          </a:p>
        </p:txBody>
      </p:sp>
      <p:sp>
        <p:nvSpPr>
          <p:cNvPr id="81923" name="Text Box 2"/>
          <p:cNvSpPr txBox="1">
            <a:spLocks noChangeArrowheads="1"/>
          </p:cNvSpPr>
          <p:nvPr/>
        </p:nvSpPr>
        <p:spPr bwMode="auto">
          <a:xfrm>
            <a:off x="2001838" y="290537"/>
            <a:ext cx="9047162" cy="949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886" tIns="43443" rIns="86886" bIns="43443">
            <a:spAutoFit/>
          </a:bodyPr>
          <a:lstStyle>
            <a:lvl1pPr defTabSz="868363">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spcBef>
                <a:spcPct val="50000"/>
              </a:spcBef>
              <a:buClrTx/>
              <a:buFontTx/>
              <a:buNone/>
            </a:pPr>
            <a:r>
              <a:rPr lang="th-TH" altLang="th-TH" sz="2800" b="1" dirty="0">
                <a:latin typeface="Tahoma" panose="020B0604030504040204" pitchFamily="34" charset="0"/>
                <a:ea typeface="Arial Unicode MS" pitchFamily="34" charset="-128"/>
                <a:cs typeface="Tahoma" panose="020B0604030504040204" pitchFamily="34" charset="0"/>
              </a:rPr>
              <a:t>สรีระวิทยาในการทำงาน </a:t>
            </a:r>
            <a:br>
              <a:rPr lang="th-TH" altLang="th-TH" sz="2800" b="1" dirty="0">
                <a:latin typeface="Tahoma" panose="020B0604030504040204" pitchFamily="34" charset="0"/>
                <a:ea typeface="Arial Unicode MS" pitchFamily="34" charset="-128"/>
                <a:cs typeface="Tahoma" panose="020B0604030504040204" pitchFamily="34" charset="0"/>
              </a:rPr>
            </a:br>
            <a:r>
              <a:rPr lang="th-TH" altLang="th-TH" sz="2800" b="1" dirty="0">
                <a:latin typeface="Tahoma" panose="020B0604030504040204" pitchFamily="34" charset="0"/>
                <a:ea typeface="Arial Unicode MS" pitchFamily="34" charset="-128"/>
                <a:cs typeface="Tahoma" panose="020B0604030504040204" pitchFamily="34" charset="0"/>
              </a:rPr>
              <a:t>(</a:t>
            </a:r>
            <a:r>
              <a:rPr lang="en-US" altLang="th-TH" sz="2800" b="1" dirty="0">
                <a:latin typeface="Tahoma" panose="020B0604030504040204" pitchFamily="34" charset="0"/>
                <a:ea typeface="Arial Unicode MS" pitchFamily="34" charset="-128"/>
                <a:cs typeface="Tahoma" panose="020B0604030504040204" pitchFamily="34" charset="0"/>
              </a:rPr>
              <a:t>Work</a:t>
            </a:r>
            <a:r>
              <a:rPr lang="th-TH" altLang="th-TH" sz="2800" b="1" dirty="0">
                <a:latin typeface="Tahoma" panose="020B0604030504040204" pitchFamily="34" charset="0"/>
                <a:ea typeface="Arial Unicode MS" pitchFamily="34" charset="-128"/>
                <a:cs typeface="Tahoma" panose="020B0604030504040204" pitchFamily="34" charset="0"/>
              </a:rPr>
              <a:t> </a:t>
            </a:r>
            <a:r>
              <a:rPr lang="en-US" altLang="th-TH" sz="2800" b="1" dirty="0">
                <a:latin typeface="Tahoma" panose="020B0604030504040204" pitchFamily="34" charset="0"/>
                <a:ea typeface="Arial Unicode MS" pitchFamily="34" charset="-128"/>
                <a:cs typeface="Tahoma" panose="020B0604030504040204" pitchFamily="34" charset="0"/>
              </a:rPr>
              <a:t>Physiology)</a:t>
            </a:r>
          </a:p>
        </p:txBody>
      </p:sp>
      <p:sp>
        <p:nvSpPr>
          <p:cNvPr id="81924" name="Text Box 3"/>
          <p:cNvSpPr txBox="1">
            <a:spLocks noChangeArrowheads="1"/>
          </p:cNvSpPr>
          <p:nvPr/>
        </p:nvSpPr>
        <p:spPr bwMode="auto">
          <a:xfrm>
            <a:off x="5857304" y="1776867"/>
            <a:ext cx="5929312" cy="3504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886" tIns="43443" rIns="86886" bIns="43443">
            <a:spAutoFit/>
          </a:bodyPr>
          <a:lstStyle>
            <a:lvl1pPr defTabSz="868363">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ClrTx/>
              <a:buFontTx/>
              <a:buNone/>
            </a:pPr>
            <a:r>
              <a:rPr lang="th-TH" altLang="th-TH" sz="2400" b="1" dirty="0">
                <a:solidFill>
                  <a:srgbClr val="002060"/>
                </a:solidFill>
                <a:latin typeface="Tahoma" panose="020B0604030504040204" pitchFamily="34" charset="0"/>
                <a:ea typeface="Tahoma" panose="020B0604030504040204" pitchFamily="34" charset="0"/>
                <a:cs typeface="Tahoma" panose="020B0604030504040204" pitchFamily="34" charset="0"/>
              </a:rPr>
              <a:t>สรีระวิทยา</a:t>
            </a:r>
            <a:r>
              <a:rPr lang="en-US" altLang="th-TH" sz="2400" b="1" dirty="0">
                <a:solidFill>
                  <a:srgbClr val="002060"/>
                </a:solidFill>
                <a:latin typeface="Tahoma" panose="020B0604030504040204" pitchFamily="34" charset="0"/>
                <a:ea typeface="Tahoma" panose="020B0604030504040204" pitchFamily="34" charset="0"/>
                <a:cs typeface="Tahoma" panose="020B0604030504040204" pitchFamily="34" charset="0"/>
              </a:rPr>
              <a:t> + </a:t>
            </a:r>
            <a:r>
              <a:rPr lang="th-TH" altLang="th-TH" sz="2400" b="1" dirty="0">
                <a:solidFill>
                  <a:srgbClr val="002060"/>
                </a:solidFill>
                <a:latin typeface="Tahoma" panose="020B0604030504040204" pitchFamily="34" charset="0"/>
                <a:ea typeface="Tahoma" panose="020B0604030504040204" pitchFamily="34" charset="0"/>
                <a:cs typeface="Tahoma" panose="020B0604030504040204" pitchFamily="34" charset="0"/>
              </a:rPr>
              <a:t>การทำงาน</a:t>
            </a:r>
            <a:r>
              <a:rPr lang="en-US" altLang="th-TH" sz="2400" b="1" dirty="0">
                <a:solidFill>
                  <a:srgbClr val="002060"/>
                </a:solidFill>
                <a:latin typeface="Tahoma" panose="020B0604030504040204" pitchFamily="34" charset="0"/>
                <a:ea typeface="Tahoma" panose="020B0604030504040204" pitchFamily="34" charset="0"/>
                <a:cs typeface="Tahoma" panose="020B0604030504040204" pitchFamily="34" charset="0"/>
              </a:rPr>
              <a:t/>
            </a:r>
            <a:br>
              <a:rPr lang="en-US" altLang="th-TH" sz="2400" b="1"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en-US" altLang="th-TH" sz="2400" b="1" dirty="0">
                <a:solidFill>
                  <a:srgbClr val="002060"/>
                </a:solidFill>
                <a:latin typeface="Tahoma" panose="020B0604030504040204" pitchFamily="34" charset="0"/>
                <a:ea typeface="Tahoma" panose="020B0604030504040204" pitchFamily="34" charset="0"/>
                <a:cs typeface="Tahoma" panose="020B0604030504040204" pitchFamily="34" charset="0"/>
              </a:rPr>
              <a:t>(Physiology</a:t>
            </a:r>
            <a:r>
              <a:rPr lang="th-TH" altLang="th-TH" sz="2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altLang="th-TH" sz="2400" b="1" dirty="0">
                <a:solidFill>
                  <a:srgbClr val="002060"/>
                </a:solidFill>
                <a:latin typeface="Tahoma" panose="020B0604030504040204" pitchFamily="34" charset="0"/>
                <a:ea typeface="Tahoma" panose="020B0604030504040204" pitchFamily="34" charset="0"/>
                <a:cs typeface="Tahoma" panose="020B0604030504040204" pitchFamily="34" charset="0"/>
              </a:rPr>
              <a:t>+ Work)</a:t>
            </a:r>
            <a:endParaRPr lang="th-TH" altLang="th-TH" sz="2400"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eaLnBrk="1" hangingPunct="1">
              <a:spcBef>
                <a:spcPct val="50000"/>
              </a:spcBef>
              <a:buClrTx/>
              <a:buFontTx/>
              <a:buNone/>
            </a:pPr>
            <a:r>
              <a:rPr lang="th-TH" altLang="th-TH" sz="2000" dirty="0">
                <a:solidFill>
                  <a:srgbClr val="002060"/>
                </a:solidFill>
                <a:latin typeface="Tahoma" panose="020B0604030504040204" pitchFamily="34" charset="0"/>
                <a:ea typeface="Tahoma" panose="020B0604030504040204" pitchFamily="34" charset="0"/>
                <a:cs typeface="Tahoma" panose="020B0604030504040204" pitchFamily="34" charset="0"/>
              </a:rPr>
              <a:t>การศึกษาความรู้ทางด้านสรีระวิทยาของร่างกาย  มาอธิบายการเปลี่ยนแปลงทางสรีระของร่างกาย ที่เกิดขึ้นจากการทำงาน</a:t>
            </a:r>
          </a:p>
          <a:p>
            <a:pPr eaLnBrk="1" hangingPunct="1">
              <a:spcBef>
                <a:spcPct val="50000"/>
              </a:spcBef>
              <a:buClrTx/>
              <a:buFontTx/>
              <a:buNone/>
            </a:pPr>
            <a:endParaRPr lang="th-TH" altLang="th-TH" sz="20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eaLnBrk="1" hangingPunct="1">
              <a:spcBef>
                <a:spcPct val="50000"/>
              </a:spcBef>
              <a:buClrTx/>
              <a:buFontTx/>
              <a:buNone/>
            </a:pPr>
            <a:r>
              <a:rPr lang="th-TH" altLang="th-TH" sz="2000" dirty="0">
                <a:solidFill>
                  <a:srgbClr val="002060"/>
                </a:solidFill>
                <a:latin typeface="Tahoma" panose="020B0604030504040204" pitchFamily="34" charset="0"/>
                <a:ea typeface="Tahoma" panose="020B0604030504040204" pitchFamily="34" charset="0"/>
                <a:cs typeface="Tahoma" panose="020B0604030504040204" pitchFamily="34" charset="0"/>
              </a:rPr>
              <a:t>เพื่อเป็นข้อมูลในการออกแบบงาน เครื่องมือ เครื่องจักร และสภาพแวดล้อม  </a:t>
            </a:r>
            <a:r>
              <a:rPr lang="th-TH" altLang="th-TH" sz="2000" u="sng" dirty="0">
                <a:solidFill>
                  <a:srgbClr val="002060"/>
                </a:solidFill>
                <a:latin typeface="Tahoma" panose="020B0604030504040204" pitchFamily="34" charset="0"/>
                <a:ea typeface="Tahoma" panose="020B0604030504040204" pitchFamily="34" charset="0"/>
                <a:cs typeface="Tahoma" panose="020B0604030504040204" pitchFamily="34" charset="0"/>
              </a:rPr>
              <a:t>ให้มีความเหมาะสม มีประสิทธิภาพและความปลอดภัยที่สูงขึ้น</a:t>
            </a:r>
            <a:r>
              <a:rPr lang="th-TH" altLang="th-TH" sz="2400" dirty="0">
                <a:solidFill>
                  <a:srgbClr val="002060"/>
                </a:solidFill>
                <a:latin typeface="Tahoma" panose="020B0604030504040204" pitchFamily="34" charset="0"/>
                <a:ea typeface="Tahoma" panose="020B0604030504040204" pitchFamily="34" charset="0"/>
                <a:cs typeface="Tahoma" panose="020B0604030504040204" pitchFamily="34" charset="0"/>
              </a:rPr>
              <a:t> </a:t>
            </a:r>
            <a:endParaRPr lang="en-US" altLang="th-TH" sz="2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8192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407" y="3765677"/>
            <a:ext cx="2347912"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454" y="1479932"/>
            <a:ext cx="5149850" cy="238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15758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5"/>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0"/>
              </a:spcBef>
              <a:buClrTx/>
              <a:buFontTx/>
              <a:buNone/>
            </a:pPr>
            <a:fld id="{E756D948-CDDE-4F6C-B983-05B3E2F3EB31}" type="slidenum">
              <a:rPr lang="en-US" altLang="th-TH" sz="1800">
                <a:solidFill>
                  <a:schemeClr val="folHlink"/>
                </a:solidFill>
                <a:latin typeface="Tahoma" panose="020B0604030504040204" pitchFamily="34" charset="0"/>
                <a:cs typeface="Tahoma" panose="020B0604030504040204" pitchFamily="34" charset="0"/>
              </a:rPr>
              <a:pPr>
                <a:spcBef>
                  <a:spcPct val="0"/>
                </a:spcBef>
                <a:buClrTx/>
                <a:buFontTx/>
                <a:buNone/>
              </a:pPr>
              <a:t>57</a:t>
            </a:fld>
            <a:endParaRPr lang="th-TH" altLang="th-TH" sz="1800">
              <a:solidFill>
                <a:schemeClr val="folHlink"/>
              </a:solidFill>
              <a:latin typeface="Tahoma" panose="020B0604030504040204" pitchFamily="34" charset="0"/>
              <a:cs typeface="Tahoma" panose="020B0604030504040204" pitchFamily="34" charset="0"/>
            </a:endParaRPr>
          </a:p>
        </p:txBody>
      </p:sp>
      <p:sp>
        <p:nvSpPr>
          <p:cNvPr id="82947" name="Text Box 2"/>
          <p:cNvSpPr txBox="1">
            <a:spLocks noChangeArrowheads="1"/>
          </p:cNvSpPr>
          <p:nvPr/>
        </p:nvSpPr>
        <p:spPr bwMode="auto">
          <a:xfrm>
            <a:off x="1952626" y="318905"/>
            <a:ext cx="9047162" cy="949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886" tIns="43443" rIns="86886" bIns="43443">
            <a:spAutoFit/>
          </a:bodyPr>
          <a:lstStyle>
            <a:lvl1pPr defTabSz="868363">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spcBef>
                <a:spcPct val="50000"/>
              </a:spcBef>
              <a:buClrTx/>
              <a:buFontTx/>
              <a:buNone/>
            </a:pPr>
            <a:r>
              <a:rPr lang="th-TH" altLang="th-TH" sz="2800" b="1" dirty="0">
                <a:latin typeface="Tahoma" panose="020B0604030504040204" pitchFamily="34" charset="0"/>
                <a:ea typeface="Arial Unicode MS" pitchFamily="34" charset="-128"/>
                <a:cs typeface="Tahoma" panose="020B0604030504040204" pitchFamily="34" charset="0"/>
              </a:rPr>
              <a:t>สรีระวิทยาในการทำงาน </a:t>
            </a:r>
            <a:br>
              <a:rPr lang="th-TH" altLang="th-TH" sz="2800" b="1" dirty="0">
                <a:latin typeface="Tahoma" panose="020B0604030504040204" pitchFamily="34" charset="0"/>
                <a:ea typeface="Arial Unicode MS" pitchFamily="34" charset="-128"/>
                <a:cs typeface="Tahoma" panose="020B0604030504040204" pitchFamily="34" charset="0"/>
              </a:rPr>
            </a:br>
            <a:r>
              <a:rPr lang="th-TH" altLang="th-TH" sz="2800" b="1" dirty="0">
                <a:latin typeface="Tahoma" panose="020B0604030504040204" pitchFamily="34" charset="0"/>
                <a:ea typeface="Arial Unicode MS" pitchFamily="34" charset="-128"/>
                <a:cs typeface="Tahoma" panose="020B0604030504040204" pitchFamily="34" charset="0"/>
              </a:rPr>
              <a:t>ความเหมาะสมในทางสรีระ</a:t>
            </a:r>
            <a:endParaRPr lang="en-US" altLang="th-TH" sz="2800" b="1" dirty="0">
              <a:latin typeface="Tahoma" panose="020B0604030504040204" pitchFamily="34" charset="0"/>
              <a:ea typeface="Arial Unicode MS" pitchFamily="34" charset="-128"/>
              <a:cs typeface="Tahoma" panose="020B0604030504040204" pitchFamily="34" charset="0"/>
            </a:endParaRPr>
          </a:p>
        </p:txBody>
      </p:sp>
      <p:sp>
        <p:nvSpPr>
          <p:cNvPr id="82948" name="Rectangle 3"/>
          <p:cNvSpPr>
            <a:spLocks noChangeArrowheads="1"/>
          </p:cNvSpPr>
          <p:nvPr/>
        </p:nvSpPr>
        <p:spPr bwMode="auto">
          <a:xfrm>
            <a:off x="2947417" y="1476038"/>
            <a:ext cx="7313613" cy="433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68363">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thaiDist">
              <a:lnSpc>
                <a:spcPct val="125000"/>
              </a:lnSpc>
              <a:spcBef>
                <a:spcPct val="0"/>
              </a:spcBef>
              <a:buClr>
                <a:schemeClr val="tx2"/>
              </a:buClr>
              <a:buSzPct val="75000"/>
              <a:buFont typeface="Monotype Sorts" pitchFamily="2" charset="2"/>
              <a:buNone/>
            </a:pPr>
            <a:r>
              <a:rPr lang="th-TH" altLang="th-TH" sz="2000" b="1" dirty="0">
                <a:solidFill>
                  <a:srgbClr val="002060"/>
                </a:solidFill>
                <a:latin typeface="Tahoma" panose="020B0604030504040204" pitchFamily="34" charset="0"/>
                <a:ea typeface="Tahoma" panose="020B0604030504040204" pitchFamily="34" charset="0"/>
                <a:cs typeface="Tahoma" panose="020B0604030504040204" pitchFamily="34" charset="0"/>
              </a:rPr>
              <a:t>งานที่มีความเหมาะสมทางสรีระ เป็นอย่างไร  </a:t>
            </a:r>
          </a:p>
        </p:txBody>
      </p:sp>
      <p:sp>
        <p:nvSpPr>
          <p:cNvPr id="82949" name="Rectangle 4"/>
          <p:cNvSpPr>
            <a:spLocks noChangeArrowheads="1"/>
          </p:cNvSpPr>
          <p:nvPr/>
        </p:nvSpPr>
        <p:spPr bwMode="auto">
          <a:xfrm>
            <a:off x="5693664" y="2272032"/>
            <a:ext cx="5580888" cy="2410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868363">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thaiDist">
              <a:lnSpc>
                <a:spcPct val="155000"/>
              </a:lnSpc>
              <a:spcBef>
                <a:spcPct val="0"/>
              </a:spcBef>
              <a:buClr>
                <a:schemeClr val="tx2"/>
              </a:buClr>
              <a:buSzPct val="75000"/>
              <a:buFont typeface="Monotype Sorts" pitchFamily="2" charset="2"/>
              <a:buNone/>
            </a:pPr>
            <a:r>
              <a:rPr lang="th-TH" altLang="th-TH" sz="2000" dirty="0">
                <a:solidFill>
                  <a:srgbClr val="002060"/>
                </a:solidFill>
                <a:latin typeface="Tahoma" panose="020B0604030504040204" pitchFamily="34" charset="0"/>
                <a:ea typeface="Tahoma" panose="020B0604030504040204" pitchFamily="34" charset="0"/>
                <a:cs typeface="Tahoma" panose="020B0604030504040204" pitchFamily="34" charset="0"/>
              </a:rPr>
              <a:t>       เมื่อสิ้นสุดการทำงานในแต่ละวันร่างกายจะสามารถถูกพักฟื้น จากความล้า</a:t>
            </a:r>
            <a:r>
              <a:rPr lang="en-US" altLang="th-TH" sz="2000" dirty="0">
                <a:solidFill>
                  <a:srgbClr val="002060"/>
                </a:solidFill>
                <a:latin typeface="Tahoma" panose="020B0604030504040204" pitchFamily="34" charset="0"/>
                <a:ea typeface="Tahoma" panose="020B0604030504040204" pitchFamily="34" charset="0"/>
                <a:cs typeface="Tahoma" panose="020B0604030504040204" pitchFamily="34" charset="0"/>
              </a:rPr>
              <a:t> (fatigue)</a:t>
            </a:r>
            <a:r>
              <a:rPr lang="th-TH" altLang="th-TH" sz="2000" dirty="0">
                <a:solidFill>
                  <a:srgbClr val="002060"/>
                </a:solidFill>
                <a:latin typeface="Tahoma" panose="020B0604030504040204" pitchFamily="34" charset="0"/>
                <a:ea typeface="Tahoma" panose="020B0604030504040204" pitchFamily="34" charset="0"/>
                <a:cs typeface="Tahoma" panose="020B0604030504040204" pitchFamily="34" charset="0"/>
              </a:rPr>
              <a:t>  ซึ่งไม่เพียงทำให้ร่างกายมีความพร้อมที่เริ่มทำงานในวันถัดไป  แต่ยังทำให้เกิดความเพลิดเพลินกับกิจกรรมของงานนั้น ๆ </a:t>
            </a:r>
          </a:p>
        </p:txBody>
      </p:sp>
      <p:sp>
        <p:nvSpPr>
          <p:cNvPr id="82950" name="Rectangle 5"/>
          <p:cNvSpPr>
            <a:spLocks noChangeArrowheads="1"/>
          </p:cNvSpPr>
          <p:nvPr/>
        </p:nvSpPr>
        <p:spPr bwMode="auto">
          <a:xfrm>
            <a:off x="1102741" y="2005409"/>
            <a:ext cx="3043238" cy="1223963"/>
          </a:xfrm>
          <a:prstGeom prst="rect">
            <a:avLst/>
          </a:prstGeom>
          <a:solidFill>
            <a:srgbClr val="FF0066"/>
          </a:solidFill>
          <a:ln w="9525">
            <a:solidFill>
              <a:schemeClr val="tx1"/>
            </a:solidFill>
            <a:miter lim="800000"/>
            <a:headEnd/>
            <a:tailEnd/>
          </a:ln>
        </p:spPr>
        <p:txBody>
          <a:bodyPr wrap="none" anchor="ctr"/>
          <a:lstStyle>
            <a:lvl1pPr defTabSz="868363">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spcBef>
                <a:spcPct val="0"/>
              </a:spcBef>
              <a:buClrTx/>
              <a:buFontTx/>
              <a:buNone/>
            </a:pPr>
            <a:r>
              <a:rPr lang="th-TH" altLang="th-TH" sz="2000">
                <a:solidFill>
                  <a:srgbClr val="FFFF00"/>
                </a:solidFill>
                <a:latin typeface="Tahoma" panose="020B0604030504040204" pitchFamily="34" charset="0"/>
                <a:ea typeface="Tahoma" panose="020B0604030504040204" pitchFamily="34" charset="0"/>
                <a:cs typeface="Tahoma" panose="020B0604030504040204" pitchFamily="34" charset="0"/>
              </a:rPr>
              <a:t>ภาระงาน</a:t>
            </a:r>
            <a:br>
              <a:rPr lang="th-TH" altLang="th-TH" sz="2000">
                <a:solidFill>
                  <a:srgbClr val="FFFF00"/>
                </a:solidFill>
                <a:latin typeface="Tahoma" panose="020B0604030504040204" pitchFamily="34" charset="0"/>
                <a:ea typeface="Tahoma" panose="020B0604030504040204" pitchFamily="34" charset="0"/>
                <a:cs typeface="Tahoma" panose="020B0604030504040204" pitchFamily="34" charset="0"/>
              </a:rPr>
            </a:br>
            <a:r>
              <a:rPr lang="th-TH" altLang="th-TH" sz="2000">
                <a:solidFill>
                  <a:srgbClr val="FFFF00"/>
                </a:solidFill>
                <a:latin typeface="Tahoma" panose="020B0604030504040204" pitchFamily="34" charset="0"/>
                <a:ea typeface="Tahoma" panose="020B0604030504040204" pitchFamily="34" charset="0"/>
                <a:cs typeface="Tahoma" panose="020B0604030504040204" pitchFamily="34" charset="0"/>
              </a:rPr>
              <a:t>(</a:t>
            </a:r>
            <a:r>
              <a:rPr lang="en-US" altLang="th-TH" sz="2000">
                <a:solidFill>
                  <a:srgbClr val="FFFF00"/>
                </a:solidFill>
                <a:latin typeface="Tahoma" panose="020B0604030504040204" pitchFamily="34" charset="0"/>
                <a:ea typeface="Tahoma" panose="020B0604030504040204" pitchFamily="34" charset="0"/>
                <a:cs typeface="Tahoma" panose="020B0604030504040204" pitchFamily="34" charset="0"/>
              </a:rPr>
              <a:t>Work Demand)</a:t>
            </a:r>
          </a:p>
        </p:txBody>
      </p:sp>
      <p:sp>
        <p:nvSpPr>
          <p:cNvPr id="82951" name="AutoShape 6"/>
          <p:cNvSpPr>
            <a:spLocks noChangeArrowheads="1"/>
          </p:cNvSpPr>
          <p:nvPr/>
        </p:nvSpPr>
        <p:spPr bwMode="auto">
          <a:xfrm>
            <a:off x="2195514" y="3762059"/>
            <a:ext cx="623887" cy="865187"/>
          </a:xfrm>
          <a:prstGeom prst="upDownArrow">
            <a:avLst>
              <a:gd name="adj1" fmla="val 50000"/>
              <a:gd name="adj2" fmla="val 27735"/>
            </a:avLst>
          </a:prstGeom>
          <a:solidFill>
            <a:schemeClr val="accent1"/>
          </a:solidFill>
          <a:ln w="9525">
            <a:solidFill>
              <a:schemeClr val="tx1"/>
            </a:solidFill>
            <a:miter lim="800000"/>
            <a:headEnd/>
            <a:tailEnd/>
          </a:ln>
        </p:spPr>
        <p:txBody>
          <a:bodyPr vert="eaVert" wrap="none" anchor="ct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eaLnBrk="1" hangingPunct="1">
              <a:spcBef>
                <a:spcPct val="0"/>
              </a:spcBef>
              <a:buClrTx/>
              <a:buFontTx/>
              <a:buNone/>
            </a:pPr>
            <a:endParaRPr lang="en-US" altLang="th-TH" sz="2800"/>
          </a:p>
        </p:txBody>
      </p:sp>
      <p:sp>
        <p:nvSpPr>
          <p:cNvPr id="82952" name="Rectangle 7"/>
          <p:cNvSpPr>
            <a:spLocks noChangeArrowheads="1"/>
          </p:cNvSpPr>
          <p:nvPr/>
        </p:nvSpPr>
        <p:spPr bwMode="auto">
          <a:xfrm>
            <a:off x="1180529" y="4813696"/>
            <a:ext cx="3041650" cy="1268412"/>
          </a:xfrm>
          <a:prstGeom prst="rect">
            <a:avLst/>
          </a:prstGeom>
          <a:solidFill>
            <a:srgbClr val="009900"/>
          </a:solidFill>
          <a:ln w="9525">
            <a:solidFill>
              <a:schemeClr val="tx1"/>
            </a:solidFill>
            <a:miter lim="800000"/>
            <a:headEnd/>
            <a:tailEnd/>
          </a:ln>
        </p:spPr>
        <p:txBody>
          <a:bodyPr wrap="none" anchor="ctr"/>
          <a:lstStyle>
            <a:lvl1pPr defTabSz="868363">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spcBef>
                <a:spcPct val="0"/>
              </a:spcBef>
              <a:buClrTx/>
              <a:buFontTx/>
              <a:buNone/>
            </a:pPr>
            <a:r>
              <a:rPr lang="th-TH" altLang="th-TH" sz="2000">
                <a:solidFill>
                  <a:srgbClr val="FFFF00"/>
                </a:solidFill>
                <a:latin typeface="Tahoma" panose="020B0604030504040204" pitchFamily="34" charset="0"/>
                <a:ea typeface="Tahoma" panose="020B0604030504040204" pitchFamily="34" charset="0"/>
                <a:cs typeface="Tahoma" panose="020B0604030504040204" pitchFamily="34" charset="0"/>
              </a:rPr>
              <a:t>ความสามารถ</a:t>
            </a:r>
            <a:br>
              <a:rPr lang="th-TH" altLang="th-TH" sz="2000">
                <a:solidFill>
                  <a:srgbClr val="FFFF00"/>
                </a:solidFill>
                <a:latin typeface="Tahoma" panose="020B0604030504040204" pitchFamily="34" charset="0"/>
                <a:ea typeface="Tahoma" panose="020B0604030504040204" pitchFamily="34" charset="0"/>
                <a:cs typeface="Tahoma" panose="020B0604030504040204" pitchFamily="34" charset="0"/>
              </a:rPr>
            </a:br>
            <a:r>
              <a:rPr lang="th-TH" altLang="th-TH" sz="2000">
                <a:solidFill>
                  <a:srgbClr val="FFFF00"/>
                </a:solidFill>
                <a:latin typeface="Tahoma" panose="020B0604030504040204" pitchFamily="34" charset="0"/>
                <a:ea typeface="Tahoma" panose="020B0604030504040204" pitchFamily="34" charset="0"/>
                <a:cs typeface="Tahoma" panose="020B0604030504040204" pitchFamily="34" charset="0"/>
              </a:rPr>
              <a:t>ของร่างกาย</a:t>
            </a:r>
            <a:endParaRPr lang="en-US" altLang="th-TH" sz="2000">
              <a:solidFill>
                <a:srgbClr val="FFFF00"/>
              </a:solidFill>
              <a:latin typeface="Tahoma" panose="020B0604030504040204" pitchFamily="34" charset="0"/>
              <a:ea typeface="Tahoma" panose="020B0604030504040204" pitchFamily="34" charset="0"/>
              <a:cs typeface="Tahoma" panose="020B0604030504040204" pitchFamily="34" charset="0"/>
            </a:endParaRPr>
          </a:p>
          <a:p>
            <a:pPr algn="ctr" eaLnBrk="1" hangingPunct="1">
              <a:spcBef>
                <a:spcPct val="0"/>
              </a:spcBef>
              <a:buClrTx/>
              <a:buFontTx/>
              <a:buNone/>
            </a:pPr>
            <a:r>
              <a:rPr lang="en-US" altLang="th-TH" sz="2000">
                <a:solidFill>
                  <a:srgbClr val="FFFF00"/>
                </a:solidFill>
                <a:latin typeface="Tahoma" panose="020B0604030504040204" pitchFamily="34" charset="0"/>
                <a:ea typeface="Tahoma" panose="020B0604030504040204" pitchFamily="34" charset="0"/>
                <a:cs typeface="Tahoma" panose="020B0604030504040204" pitchFamily="34" charset="0"/>
              </a:rPr>
              <a:t>(Work Capacity)</a:t>
            </a:r>
          </a:p>
        </p:txBody>
      </p:sp>
    </p:spTree>
    <p:extLst>
      <p:ext uri="{BB962C8B-B14F-4D97-AF65-F5344CB8AC3E}">
        <p14:creationId xmlns:p14="http://schemas.microsoft.com/office/powerpoint/2010/main" val="15949879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3"/>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0"/>
              </a:spcBef>
              <a:buClrTx/>
              <a:buFontTx/>
              <a:buNone/>
            </a:pPr>
            <a:fld id="{9971DA71-860F-494A-A641-4EFE83677A5B}" type="slidenum">
              <a:rPr lang="en-US" altLang="th-TH" sz="1800">
                <a:solidFill>
                  <a:schemeClr val="folHlink"/>
                </a:solidFill>
                <a:latin typeface="Tahoma" panose="020B0604030504040204" pitchFamily="34" charset="0"/>
                <a:cs typeface="Tahoma" panose="020B0604030504040204" pitchFamily="34" charset="0"/>
              </a:rPr>
              <a:pPr>
                <a:spcBef>
                  <a:spcPct val="0"/>
                </a:spcBef>
                <a:buClrTx/>
                <a:buFontTx/>
                <a:buNone/>
              </a:pPr>
              <a:t>58</a:t>
            </a:fld>
            <a:endParaRPr lang="th-TH" altLang="th-TH" sz="1800">
              <a:solidFill>
                <a:schemeClr val="folHlink"/>
              </a:solidFill>
              <a:latin typeface="Tahoma" panose="020B0604030504040204" pitchFamily="34" charset="0"/>
              <a:cs typeface="Tahoma" panose="020B0604030504040204" pitchFamily="34" charset="0"/>
            </a:endParaRPr>
          </a:p>
        </p:txBody>
      </p:sp>
      <p:sp>
        <p:nvSpPr>
          <p:cNvPr id="69634" name="Text Box 2"/>
          <p:cNvSpPr txBox="1">
            <a:spLocks noChangeArrowheads="1"/>
          </p:cNvSpPr>
          <p:nvPr/>
        </p:nvSpPr>
        <p:spPr bwMode="auto">
          <a:xfrm>
            <a:off x="3735389" y="358781"/>
            <a:ext cx="546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a:spcBef>
                <a:spcPct val="0"/>
              </a:spcBef>
              <a:buClrTx/>
              <a:buFontTx/>
              <a:buNone/>
            </a:pPr>
            <a:r>
              <a:rPr lang="th-TH" altLang="th-TH" sz="2800" b="1" dirty="0">
                <a:latin typeface="Tahoma" panose="020B0604030504040204" pitchFamily="34" charset="0"/>
                <a:ea typeface="Arial Unicode MS" pitchFamily="34" charset="-128"/>
                <a:cs typeface="Tahoma" panose="020B0604030504040204" pitchFamily="34" charset="0"/>
              </a:rPr>
              <a:t>ทฤษฎีภาระงาน และ ความล้า</a:t>
            </a:r>
          </a:p>
        </p:txBody>
      </p:sp>
      <p:sp>
        <p:nvSpPr>
          <p:cNvPr id="83972" name="Text Box 3"/>
          <p:cNvSpPr txBox="1">
            <a:spLocks noChangeArrowheads="1"/>
          </p:cNvSpPr>
          <p:nvPr/>
        </p:nvSpPr>
        <p:spPr bwMode="auto">
          <a:xfrm>
            <a:off x="3287713" y="822036"/>
            <a:ext cx="70375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0"/>
              </a:spcBef>
              <a:buClrTx/>
              <a:buFontTx/>
              <a:buNone/>
            </a:pPr>
            <a:r>
              <a:rPr lang="th-TH" altLang="th-TH" sz="2400" dirty="0">
                <a:solidFill>
                  <a:srgbClr val="002060"/>
                </a:solidFill>
                <a:latin typeface="Tahoma" panose="020B0604030504040204" pitchFamily="34" charset="0"/>
                <a:ea typeface="Tahoma" panose="020B0604030504040204" pitchFamily="34" charset="0"/>
                <a:cs typeface="Tahoma" panose="020B0604030504040204" pitchFamily="34" charset="0"/>
              </a:rPr>
              <a:t>ภาพแสดงให้เห็นถึงภาระงานต่าง การพื้นตัวและความล้า</a:t>
            </a:r>
          </a:p>
        </p:txBody>
      </p:sp>
      <p:pic>
        <p:nvPicPr>
          <p:cNvPr id="69636" name="Picture 4" descr="stress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7189" y="1531938"/>
            <a:ext cx="5730875" cy="445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7" name="Text Box 5"/>
          <p:cNvSpPr txBox="1">
            <a:spLocks noChangeArrowheads="1"/>
          </p:cNvSpPr>
          <p:nvPr/>
        </p:nvSpPr>
        <p:spPr bwMode="auto">
          <a:xfrm>
            <a:off x="7045502" y="4753561"/>
            <a:ext cx="1407758" cy="338554"/>
          </a:xfrm>
          <a:prstGeom prst="rect">
            <a:avLst/>
          </a:prstGeom>
          <a:solidFill>
            <a:srgbClr val="FF00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a:spcBef>
                <a:spcPct val="0"/>
              </a:spcBef>
              <a:buClrTx/>
              <a:buFontTx/>
              <a:buNone/>
            </a:pPr>
            <a:r>
              <a:rPr lang="th-TH" altLang="th-TH" sz="1600" b="1" dirty="0">
                <a:solidFill>
                  <a:srgbClr val="000000"/>
                </a:solidFill>
                <a:latin typeface="Tahoma" panose="020B0604030504040204" pitchFamily="34" charset="0"/>
                <a:ea typeface="Tahoma" panose="020B0604030504040204" pitchFamily="34" charset="0"/>
                <a:cs typeface="Tahoma" panose="020B0604030504040204" pitchFamily="34" charset="0"/>
              </a:rPr>
              <a:t>ระดับความล้า</a:t>
            </a:r>
          </a:p>
        </p:txBody>
      </p:sp>
      <p:grpSp>
        <p:nvGrpSpPr>
          <p:cNvPr id="2" name="Group 6"/>
          <p:cNvGrpSpPr>
            <a:grpSpLocks/>
          </p:cNvGrpSpPr>
          <p:nvPr/>
        </p:nvGrpSpPr>
        <p:grpSpPr bwMode="auto">
          <a:xfrm>
            <a:off x="3911601" y="2011361"/>
            <a:ext cx="3794125" cy="412750"/>
            <a:chOff x="1557" y="1122"/>
            <a:chExt cx="2138" cy="260"/>
          </a:xfrm>
        </p:grpSpPr>
        <p:sp>
          <p:nvSpPr>
            <p:cNvPr id="83983" name="Text Box 7"/>
            <p:cNvSpPr txBox="1">
              <a:spLocks noChangeArrowheads="1"/>
            </p:cNvSpPr>
            <p:nvPr/>
          </p:nvSpPr>
          <p:spPr bwMode="auto">
            <a:xfrm>
              <a:off x="3123" y="1228"/>
              <a:ext cx="572" cy="154"/>
            </a:xfrm>
            <a:prstGeom prst="rect">
              <a:avLst/>
            </a:prstGeom>
            <a:gradFill rotWithShape="0">
              <a:gsLst>
                <a:gs pos="0">
                  <a:srgbClr val="FFFF99"/>
                </a:gs>
                <a:gs pos="100000">
                  <a:srgbClr val="2A2A19"/>
                </a:gs>
              </a:gsLst>
              <a:lin ang="2700000" scaled="1"/>
            </a:gra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a:spcBef>
                  <a:spcPct val="0"/>
                </a:spcBef>
                <a:buClrTx/>
                <a:buFontTx/>
                <a:buNone/>
              </a:pPr>
              <a:r>
                <a:rPr lang="th-TH" altLang="th-TH" sz="1600" b="1">
                  <a:solidFill>
                    <a:srgbClr val="000000"/>
                  </a:solidFill>
                  <a:latin typeface="Tahoma" panose="020B0604030504040204" pitchFamily="34" charset="0"/>
                  <a:ea typeface="Tahoma" panose="020B0604030504040204" pitchFamily="34" charset="0"/>
                  <a:cs typeface="Tahoma" panose="020B0604030504040204" pitchFamily="34" charset="0"/>
                </a:rPr>
                <a:t>ภาระงาน</a:t>
              </a:r>
            </a:p>
          </p:txBody>
        </p:sp>
        <p:sp>
          <p:nvSpPr>
            <p:cNvPr id="83984" name="Text Box 8"/>
            <p:cNvSpPr txBox="1">
              <a:spLocks noChangeArrowheads="1"/>
            </p:cNvSpPr>
            <p:nvPr/>
          </p:nvSpPr>
          <p:spPr bwMode="auto">
            <a:xfrm>
              <a:off x="1557" y="1122"/>
              <a:ext cx="646" cy="248"/>
            </a:xfrm>
            <a:prstGeom prst="rect">
              <a:avLst/>
            </a:prstGeom>
            <a:gradFill rotWithShape="0">
              <a:gsLst>
                <a:gs pos="0">
                  <a:srgbClr val="FFFF99"/>
                </a:gs>
                <a:gs pos="100000">
                  <a:srgbClr val="2A2A19"/>
                </a:gs>
              </a:gsLst>
              <a:lin ang="2700000" scaled="1"/>
            </a:gra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a:lnSpc>
                  <a:spcPct val="80000"/>
                </a:lnSpc>
                <a:spcBef>
                  <a:spcPct val="0"/>
                </a:spcBef>
                <a:buClrTx/>
                <a:buFontTx/>
                <a:buNone/>
              </a:pPr>
              <a:r>
                <a:rPr lang="th-TH" altLang="th-TH" sz="1600" b="1">
                  <a:solidFill>
                    <a:srgbClr val="000000"/>
                  </a:solidFill>
                  <a:latin typeface="Tahoma" panose="020B0604030504040204" pitchFamily="34" charset="0"/>
                  <a:ea typeface="Tahoma" panose="020B0604030504040204" pitchFamily="34" charset="0"/>
                  <a:cs typeface="Tahoma" panose="020B0604030504040204" pitchFamily="34" charset="0"/>
                </a:rPr>
                <a:t>งานหนัก-นาน</a:t>
              </a:r>
            </a:p>
          </p:txBody>
        </p:sp>
      </p:grpSp>
      <p:grpSp>
        <p:nvGrpSpPr>
          <p:cNvPr id="3" name="Group 9"/>
          <p:cNvGrpSpPr>
            <a:grpSpLocks/>
          </p:cNvGrpSpPr>
          <p:nvPr/>
        </p:nvGrpSpPr>
        <p:grpSpPr bwMode="auto">
          <a:xfrm>
            <a:off x="3849689" y="2944813"/>
            <a:ext cx="3856037" cy="290512"/>
            <a:chOff x="1483" y="1695"/>
            <a:chExt cx="2242" cy="183"/>
          </a:xfrm>
        </p:grpSpPr>
        <p:sp>
          <p:nvSpPr>
            <p:cNvPr id="83981" name="Text Box 10"/>
            <p:cNvSpPr txBox="1">
              <a:spLocks noChangeArrowheads="1"/>
            </p:cNvSpPr>
            <p:nvPr/>
          </p:nvSpPr>
          <p:spPr bwMode="auto">
            <a:xfrm>
              <a:off x="3153" y="1724"/>
              <a:ext cx="572" cy="154"/>
            </a:xfrm>
            <a:prstGeom prst="rect">
              <a:avLst/>
            </a:prstGeom>
            <a:gradFill rotWithShape="0">
              <a:gsLst>
                <a:gs pos="0">
                  <a:srgbClr val="FFFF99"/>
                </a:gs>
                <a:gs pos="100000">
                  <a:srgbClr val="2A2A19"/>
                </a:gs>
              </a:gsLst>
              <a:lin ang="2700000" scaled="1"/>
            </a:gra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a:spcBef>
                  <a:spcPct val="0"/>
                </a:spcBef>
                <a:buClrTx/>
                <a:buFontTx/>
                <a:buNone/>
              </a:pPr>
              <a:r>
                <a:rPr lang="th-TH" altLang="th-TH" sz="1600" b="1">
                  <a:solidFill>
                    <a:srgbClr val="000000"/>
                  </a:solidFill>
                  <a:latin typeface="Tahoma" panose="020B0604030504040204" pitchFamily="34" charset="0"/>
                  <a:ea typeface="Tahoma" panose="020B0604030504040204" pitchFamily="34" charset="0"/>
                  <a:cs typeface="Tahoma" panose="020B0604030504040204" pitchFamily="34" charset="0"/>
                </a:rPr>
                <a:t>ภาระสังคม</a:t>
              </a:r>
            </a:p>
          </p:txBody>
        </p:sp>
        <p:sp>
          <p:nvSpPr>
            <p:cNvPr id="83982" name="Text Box 11"/>
            <p:cNvSpPr txBox="1">
              <a:spLocks noChangeArrowheads="1"/>
            </p:cNvSpPr>
            <p:nvPr/>
          </p:nvSpPr>
          <p:spPr bwMode="auto">
            <a:xfrm>
              <a:off x="1483" y="1695"/>
              <a:ext cx="646" cy="154"/>
            </a:xfrm>
            <a:prstGeom prst="rect">
              <a:avLst/>
            </a:prstGeom>
            <a:gradFill rotWithShape="0">
              <a:gsLst>
                <a:gs pos="0">
                  <a:srgbClr val="FFFF99"/>
                </a:gs>
                <a:gs pos="100000">
                  <a:srgbClr val="2A2A19"/>
                </a:gs>
              </a:gsLst>
              <a:lin ang="2700000" scaled="1"/>
            </a:gra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a:spcBef>
                  <a:spcPct val="0"/>
                </a:spcBef>
                <a:buClrTx/>
                <a:buFontTx/>
                <a:buNone/>
              </a:pPr>
              <a:r>
                <a:rPr lang="th-TH" altLang="th-TH" sz="1600" b="1">
                  <a:solidFill>
                    <a:srgbClr val="000000"/>
                  </a:solidFill>
                  <a:latin typeface="Tahoma" panose="020B0604030504040204" pitchFamily="34" charset="0"/>
                  <a:ea typeface="Tahoma" panose="020B0604030504040204" pitchFamily="34" charset="0"/>
                  <a:cs typeface="Tahoma" panose="020B0604030504040204" pitchFamily="34" charset="0"/>
                </a:rPr>
                <a:t>ครอบครัว</a:t>
              </a:r>
            </a:p>
          </p:txBody>
        </p:sp>
      </p:grpSp>
      <p:grpSp>
        <p:nvGrpSpPr>
          <p:cNvPr id="4" name="Group 12"/>
          <p:cNvGrpSpPr>
            <a:grpSpLocks/>
          </p:cNvGrpSpPr>
          <p:nvPr/>
        </p:nvGrpSpPr>
        <p:grpSpPr bwMode="auto">
          <a:xfrm>
            <a:off x="3735389" y="3749675"/>
            <a:ext cx="4478337" cy="393699"/>
            <a:chOff x="1371" y="2202"/>
            <a:chExt cx="2604" cy="248"/>
          </a:xfrm>
        </p:grpSpPr>
        <p:sp>
          <p:nvSpPr>
            <p:cNvPr id="83979" name="Text Box 13"/>
            <p:cNvSpPr txBox="1">
              <a:spLocks noChangeArrowheads="1"/>
            </p:cNvSpPr>
            <p:nvPr/>
          </p:nvSpPr>
          <p:spPr bwMode="auto">
            <a:xfrm>
              <a:off x="3173" y="2202"/>
              <a:ext cx="802" cy="248"/>
            </a:xfrm>
            <a:prstGeom prst="rect">
              <a:avLst/>
            </a:prstGeom>
            <a:gradFill rotWithShape="0">
              <a:gsLst>
                <a:gs pos="0">
                  <a:srgbClr val="FFFF99"/>
                </a:gs>
                <a:gs pos="100000">
                  <a:srgbClr val="2A2A19"/>
                </a:gs>
              </a:gsLst>
              <a:lin ang="2700000" scaled="1"/>
            </a:gra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a:lnSpc>
                  <a:spcPct val="80000"/>
                </a:lnSpc>
                <a:spcBef>
                  <a:spcPct val="0"/>
                </a:spcBef>
                <a:buClrTx/>
                <a:buFontTx/>
                <a:buNone/>
              </a:pPr>
              <a:r>
                <a:rPr lang="th-TH" altLang="th-TH" sz="1600" b="1">
                  <a:solidFill>
                    <a:srgbClr val="000000"/>
                  </a:solidFill>
                  <a:latin typeface="Tahoma" panose="020B0604030504040204" pitchFamily="34" charset="0"/>
                  <a:ea typeface="Tahoma" panose="020B0604030504040204" pitchFamily="34" charset="0"/>
                  <a:cs typeface="Tahoma" panose="020B0604030504040204" pitchFamily="34" charset="0"/>
                </a:rPr>
                <a:t>ภาระสิ่งแวดล้อม</a:t>
              </a:r>
            </a:p>
          </p:txBody>
        </p:sp>
        <p:sp>
          <p:nvSpPr>
            <p:cNvPr id="83980" name="Text Box 14"/>
            <p:cNvSpPr txBox="1">
              <a:spLocks noChangeArrowheads="1"/>
            </p:cNvSpPr>
            <p:nvPr/>
          </p:nvSpPr>
          <p:spPr bwMode="auto">
            <a:xfrm>
              <a:off x="1371" y="2235"/>
              <a:ext cx="646" cy="123"/>
            </a:xfrm>
            <a:prstGeom prst="rect">
              <a:avLst/>
            </a:prstGeom>
            <a:gradFill rotWithShape="0">
              <a:gsLst>
                <a:gs pos="0">
                  <a:srgbClr val="FFFF99"/>
                </a:gs>
                <a:gs pos="100000">
                  <a:srgbClr val="2A2A19"/>
                </a:gs>
              </a:gsLst>
              <a:lin ang="2700000" scaled="1"/>
            </a:gra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a:lnSpc>
                  <a:spcPct val="80000"/>
                </a:lnSpc>
                <a:spcBef>
                  <a:spcPct val="0"/>
                </a:spcBef>
                <a:buClrTx/>
                <a:buFontTx/>
                <a:buNone/>
              </a:pPr>
              <a:r>
                <a:rPr lang="th-TH" altLang="th-TH" sz="1600" b="1">
                  <a:solidFill>
                    <a:srgbClr val="000000"/>
                  </a:solidFill>
                  <a:latin typeface="Tahoma" panose="020B0604030504040204" pitchFamily="34" charset="0"/>
                  <a:ea typeface="Tahoma" panose="020B0604030504040204" pitchFamily="34" charset="0"/>
                  <a:cs typeface="Tahoma" panose="020B0604030504040204" pitchFamily="34" charset="0"/>
                </a:rPr>
                <a:t>ความร้อน</a:t>
              </a:r>
            </a:p>
          </p:txBody>
        </p:sp>
      </p:grpSp>
      <p:sp>
        <p:nvSpPr>
          <p:cNvPr id="69647" name="Text Box 15"/>
          <p:cNvSpPr txBox="1">
            <a:spLocks noChangeArrowheads="1"/>
          </p:cNvSpPr>
          <p:nvPr/>
        </p:nvSpPr>
        <p:spPr bwMode="auto">
          <a:xfrm>
            <a:off x="3287713" y="5413376"/>
            <a:ext cx="1314450" cy="244475"/>
          </a:xfrm>
          <a:prstGeom prst="rect">
            <a:avLst/>
          </a:prstGeom>
          <a:solidFill>
            <a:srgbClr val="00FF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0" bIns="0" anchor="ctr">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a:spcBef>
                <a:spcPct val="0"/>
              </a:spcBef>
              <a:buClrTx/>
              <a:buFontTx/>
              <a:buNone/>
            </a:pPr>
            <a:r>
              <a:rPr lang="th-TH" altLang="th-TH" sz="1600" b="1">
                <a:solidFill>
                  <a:srgbClr val="000000"/>
                </a:solidFill>
                <a:latin typeface="Tahoma" panose="020B0604030504040204" pitchFamily="34" charset="0"/>
                <a:ea typeface="Tahoma" panose="020B0604030504040204" pitchFamily="34" charset="0"/>
                <a:cs typeface="Tahoma" panose="020B0604030504040204" pitchFamily="34" charset="0"/>
              </a:rPr>
              <a:t>การพัก-ฟื้น</a:t>
            </a:r>
          </a:p>
        </p:txBody>
      </p:sp>
    </p:spTree>
    <p:extLst>
      <p:ext uri="{BB962C8B-B14F-4D97-AF65-F5344CB8AC3E}">
        <p14:creationId xmlns:p14="http://schemas.microsoft.com/office/powerpoint/2010/main" val="38726291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9634"/>
                                        </p:tgtEl>
                                        <p:attrNameLst>
                                          <p:attrName>style.visibility</p:attrName>
                                        </p:attrNameLst>
                                      </p:cBhvr>
                                      <p:to>
                                        <p:strVal val="visible"/>
                                      </p:to>
                                    </p:set>
                                    <p:animEffect transition="in" filter="wipe(right)">
                                      <p:cBhvr>
                                        <p:cTn id="7" dur="500"/>
                                        <p:tgtEl>
                                          <p:spTgt spid="696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69637"/>
                                        </p:tgtEl>
                                        <p:attrNameLst>
                                          <p:attrName>style.visibility</p:attrName>
                                        </p:attrNameLst>
                                      </p:cBhvr>
                                      <p:to>
                                        <p:strVal val="visible"/>
                                      </p:to>
                                    </p:set>
                                    <p:animEffect transition="in" filter="wipe(right)">
                                      <p:cBhvr>
                                        <p:cTn id="12" dur="500"/>
                                        <p:tgtEl>
                                          <p:spTgt spid="6963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69636"/>
                                        </p:tgtEl>
                                        <p:attrNameLst>
                                          <p:attrName>style.visibility</p:attrName>
                                        </p:attrNameLst>
                                      </p:cBhvr>
                                      <p:to>
                                        <p:strVal val="visible"/>
                                      </p:to>
                                    </p:set>
                                    <p:animEffect transition="in" filter="wipe(right)">
                                      <p:cBhvr>
                                        <p:cTn id="17" dur="500"/>
                                        <p:tgtEl>
                                          <p:spTgt spid="6963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right)">
                                      <p:cBhvr>
                                        <p:cTn id="22" dur="500"/>
                                        <p:tgtEl>
                                          <p:spTgt spid="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right)">
                                      <p:cBhvr>
                                        <p:cTn id="27" dur="500"/>
                                        <p:tgtEl>
                                          <p:spTgt spid="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2"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right)">
                                      <p:cBhvr>
                                        <p:cTn id="32" dur="500"/>
                                        <p:tgtEl>
                                          <p:spTgt spid="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69647"/>
                                        </p:tgtEl>
                                        <p:attrNameLst>
                                          <p:attrName>style.visibility</p:attrName>
                                        </p:attrNameLst>
                                      </p:cBhvr>
                                      <p:to>
                                        <p:strVal val="visible"/>
                                      </p:to>
                                    </p:set>
                                    <p:animEffect transition="in" filter="wipe(right)">
                                      <p:cBhvr>
                                        <p:cTn id="37" dur="500"/>
                                        <p:tgtEl>
                                          <p:spTgt spid="696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autoUpdateAnimBg="0"/>
      <p:bldP spid="69637" grpId="0" animBg="1" autoUpdateAnimBg="0"/>
      <p:bldP spid="69647" grpId="0" animBg="1"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4994" name="Object 2"/>
          <p:cNvGraphicFramePr>
            <a:graphicFrameLocks noChangeAspect="1"/>
          </p:cNvGraphicFramePr>
          <p:nvPr>
            <p:extLst>
              <p:ext uri="{D42A27DB-BD31-4B8C-83A1-F6EECF244321}">
                <p14:modId xmlns:p14="http://schemas.microsoft.com/office/powerpoint/2010/main" val="1582750811"/>
              </p:ext>
            </p:extLst>
          </p:nvPr>
        </p:nvGraphicFramePr>
        <p:xfrm>
          <a:off x="1804989" y="1786255"/>
          <a:ext cx="3133725" cy="4032250"/>
        </p:xfrm>
        <a:graphic>
          <a:graphicData uri="http://schemas.openxmlformats.org/presentationml/2006/ole">
            <mc:AlternateContent xmlns:mc="http://schemas.openxmlformats.org/markup-compatibility/2006">
              <mc:Choice xmlns:v="urn:schemas-microsoft-com:vml" Requires="v">
                <p:oleObj spid="_x0000_s5148" name="Clip" r:id="rId3" imgW="4579545" imgH="5815343" progId="MS_ClipArt_Gallery.2">
                  <p:embed/>
                </p:oleObj>
              </mc:Choice>
              <mc:Fallback>
                <p:oleObj name="Clip" r:id="rId3" imgW="4579545" imgH="5815343" progId="MS_ClipArt_Gallery.2">
                  <p:embed/>
                  <p:pic>
                    <p:nvPicPr>
                      <p:cNvPr id="8499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4989" y="1786255"/>
                        <a:ext cx="3133725" cy="4032250"/>
                      </a:xfrm>
                      <a:prstGeom prst="rect">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0659" name="AutoShape 3"/>
          <p:cNvSpPr>
            <a:spLocks noChangeArrowheads="1"/>
          </p:cNvSpPr>
          <p:nvPr/>
        </p:nvSpPr>
        <p:spPr bwMode="auto">
          <a:xfrm>
            <a:off x="5354638" y="1859280"/>
            <a:ext cx="2417762" cy="647700"/>
          </a:xfrm>
          <a:prstGeom prst="foldedCorner">
            <a:avLst>
              <a:gd name="adj" fmla="val 12500"/>
            </a:avLst>
          </a:prstGeom>
          <a:gradFill rotWithShape="1">
            <a:gsLst>
              <a:gs pos="0">
                <a:srgbClr val="551133"/>
              </a:gs>
              <a:gs pos="100000">
                <a:srgbClr val="FF3399"/>
              </a:gs>
            </a:gsLst>
            <a:lin ang="2700000" scaled="1"/>
          </a:gradFill>
          <a:ln w="12700">
            <a:solidFill>
              <a:schemeClr val="tx1"/>
            </a:solidFill>
            <a:round/>
            <a:headEnd type="none" w="sm" len="sm"/>
            <a:tailEnd type="none" w="sm" len="sm"/>
          </a:ln>
        </p:spPr>
        <p:txBody>
          <a:bodyPr wrap="none" anchor="ct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a:spcBef>
                <a:spcPct val="0"/>
              </a:spcBef>
              <a:buClrTx/>
              <a:buFontTx/>
              <a:buNone/>
            </a:pPr>
            <a:r>
              <a:rPr lang="th-TH" altLang="th-TH" sz="2000">
                <a:solidFill>
                  <a:srgbClr val="FFCCFF"/>
                </a:solidFill>
                <a:latin typeface="Tahoma" panose="020B0604030504040204" pitchFamily="34" charset="0"/>
                <a:ea typeface="Tahoma" panose="020B0604030504040204" pitchFamily="34" charset="0"/>
                <a:cs typeface="Tahoma" panose="020B0604030504040204" pitchFamily="34" charset="0"/>
              </a:rPr>
              <a:t>งานหนัก</a:t>
            </a:r>
          </a:p>
        </p:txBody>
      </p:sp>
      <p:sp>
        <p:nvSpPr>
          <p:cNvPr id="70660" name="AutoShape 4"/>
          <p:cNvSpPr>
            <a:spLocks noChangeArrowheads="1"/>
          </p:cNvSpPr>
          <p:nvPr/>
        </p:nvSpPr>
        <p:spPr bwMode="auto">
          <a:xfrm>
            <a:off x="5354639" y="5042219"/>
            <a:ext cx="2535237" cy="776287"/>
          </a:xfrm>
          <a:prstGeom prst="foldedCorner">
            <a:avLst>
              <a:gd name="adj" fmla="val 12500"/>
            </a:avLst>
          </a:prstGeom>
          <a:gradFill rotWithShape="1">
            <a:gsLst>
              <a:gs pos="0">
                <a:srgbClr val="551133"/>
              </a:gs>
              <a:gs pos="100000">
                <a:srgbClr val="FF3399"/>
              </a:gs>
            </a:gsLst>
            <a:lin ang="2700000" scaled="1"/>
          </a:gradFill>
          <a:ln w="12700">
            <a:solidFill>
              <a:schemeClr val="tx1"/>
            </a:solidFill>
            <a:round/>
            <a:headEnd type="none" w="sm" len="sm"/>
            <a:tailEnd type="none" w="sm" len="sm"/>
          </a:ln>
        </p:spPr>
        <p:txBody>
          <a:bodyPr wrap="none" anchor="ct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a:spcBef>
                <a:spcPct val="0"/>
              </a:spcBef>
              <a:buClrTx/>
              <a:buFontTx/>
              <a:buNone/>
            </a:pPr>
            <a:r>
              <a:rPr lang="th-TH" altLang="th-TH" sz="2000">
                <a:solidFill>
                  <a:srgbClr val="FFCCFF"/>
                </a:solidFill>
                <a:latin typeface="Tahoma" panose="020B0604030504040204" pitchFamily="34" charset="0"/>
                <a:ea typeface="Tahoma" panose="020B0604030504040204" pitchFamily="34" charset="0"/>
                <a:cs typeface="Tahoma" panose="020B0604030504040204" pitchFamily="34" charset="0"/>
              </a:rPr>
              <a:t>งานที่เสี่ยงอันตราย</a:t>
            </a:r>
          </a:p>
        </p:txBody>
      </p:sp>
      <p:sp>
        <p:nvSpPr>
          <p:cNvPr id="70661" name="AutoShape 5"/>
          <p:cNvSpPr>
            <a:spLocks noChangeArrowheads="1"/>
          </p:cNvSpPr>
          <p:nvPr/>
        </p:nvSpPr>
        <p:spPr bwMode="auto">
          <a:xfrm>
            <a:off x="8202614" y="3315019"/>
            <a:ext cx="2535237" cy="776287"/>
          </a:xfrm>
          <a:prstGeom prst="foldedCorner">
            <a:avLst>
              <a:gd name="adj" fmla="val 12500"/>
            </a:avLst>
          </a:prstGeom>
          <a:gradFill rotWithShape="1">
            <a:gsLst>
              <a:gs pos="0">
                <a:srgbClr val="551133"/>
              </a:gs>
              <a:gs pos="100000">
                <a:srgbClr val="FF3399"/>
              </a:gs>
            </a:gsLst>
            <a:lin ang="2700000" scaled="1"/>
          </a:gradFill>
          <a:ln w="12700">
            <a:solidFill>
              <a:schemeClr val="tx1"/>
            </a:solidFill>
            <a:round/>
            <a:headEnd type="none" w="sm" len="sm"/>
            <a:tailEnd type="none" w="sm" len="sm"/>
          </a:ln>
        </p:spPr>
        <p:txBody>
          <a:bodyPr wrap="none" anchor="ct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a:spcBef>
                <a:spcPct val="0"/>
              </a:spcBef>
              <a:buClrTx/>
              <a:buFontTx/>
              <a:buNone/>
            </a:pPr>
            <a:r>
              <a:rPr lang="th-TH" altLang="th-TH" sz="2000">
                <a:solidFill>
                  <a:srgbClr val="FFCCFF"/>
                </a:solidFill>
                <a:latin typeface="Tahoma" panose="020B0604030504040204" pitchFamily="34" charset="0"/>
                <a:ea typeface="Tahoma" panose="020B0604030504040204" pitchFamily="34" charset="0"/>
                <a:cs typeface="Tahoma" panose="020B0604030504040204" pitchFamily="34" charset="0"/>
              </a:rPr>
              <a:t>งานที่ต้องใช้ความคิด</a:t>
            </a:r>
          </a:p>
        </p:txBody>
      </p:sp>
      <p:sp>
        <p:nvSpPr>
          <p:cNvPr id="70662" name="AutoShape 6"/>
          <p:cNvSpPr>
            <a:spLocks noChangeArrowheads="1"/>
          </p:cNvSpPr>
          <p:nvPr/>
        </p:nvSpPr>
        <p:spPr bwMode="auto">
          <a:xfrm>
            <a:off x="8280400" y="5018405"/>
            <a:ext cx="2535238" cy="776288"/>
          </a:xfrm>
          <a:prstGeom prst="foldedCorner">
            <a:avLst>
              <a:gd name="adj" fmla="val 12500"/>
            </a:avLst>
          </a:prstGeom>
          <a:gradFill rotWithShape="1">
            <a:gsLst>
              <a:gs pos="0">
                <a:srgbClr val="551133"/>
              </a:gs>
              <a:gs pos="100000">
                <a:srgbClr val="FF3399"/>
              </a:gs>
            </a:gsLst>
            <a:lin ang="2700000" scaled="1"/>
          </a:gradFill>
          <a:ln w="12700">
            <a:solidFill>
              <a:schemeClr val="tx1"/>
            </a:solidFill>
            <a:round/>
            <a:headEnd type="none" w="sm" len="sm"/>
            <a:tailEnd type="none" w="sm" len="sm"/>
          </a:ln>
        </p:spPr>
        <p:txBody>
          <a:bodyPr wrap="none" anchor="ct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a:spcBef>
                <a:spcPct val="0"/>
              </a:spcBef>
              <a:buClrTx/>
              <a:buFontTx/>
              <a:buNone/>
            </a:pPr>
            <a:r>
              <a:rPr lang="th-TH" altLang="th-TH" sz="2000">
                <a:solidFill>
                  <a:srgbClr val="FFCCFF"/>
                </a:solidFill>
                <a:latin typeface="Tahoma" panose="020B0604030504040204" pitchFamily="34" charset="0"/>
                <a:ea typeface="Tahoma" panose="020B0604030504040204" pitchFamily="34" charset="0"/>
                <a:cs typeface="Tahoma" panose="020B0604030504040204" pitchFamily="34" charset="0"/>
              </a:rPr>
              <a:t>งานยากซับซ้อน</a:t>
            </a:r>
          </a:p>
        </p:txBody>
      </p:sp>
      <p:sp>
        <p:nvSpPr>
          <p:cNvPr id="70663" name="AutoShape 7"/>
          <p:cNvSpPr>
            <a:spLocks noChangeArrowheads="1"/>
          </p:cNvSpPr>
          <p:nvPr/>
        </p:nvSpPr>
        <p:spPr bwMode="auto">
          <a:xfrm>
            <a:off x="5276851" y="3267394"/>
            <a:ext cx="2536825" cy="719137"/>
          </a:xfrm>
          <a:prstGeom prst="foldedCorner">
            <a:avLst>
              <a:gd name="adj" fmla="val 12500"/>
            </a:avLst>
          </a:prstGeom>
          <a:gradFill rotWithShape="1">
            <a:gsLst>
              <a:gs pos="0">
                <a:srgbClr val="551133"/>
              </a:gs>
              <a:gs pos="100000">
                <a:srgbClr val="FF3399"/>
              </a:gs>
            </a:gsLst>
            <a:lin ang="2700000" scaled="1"/>
          </a:gradFill>
          <a:ln w="12700">
            <a:solidFill>
              <a:schemeClr val="tx1"/>
            </a:solidFill>
            <a:round/>
            <a:headEnd type="none" w="sm" len="sm"/>
            <a:tailEnd type="none" w="sm" len="sm"/>
          </a:ln>
        </p:spPr>
        <p:txBody>
          <a:bodyPr wrap="none" anchor="ct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a:spcBef>
                <a:spcPct val="0"/>
              </a:spcBef>
              <a:buClrTx/>
              <a:buFontTx/>
              <a:buNone/>
            </a:pPr>
            <a:r>
              <a:rPr lang="th-TH" altLang="th-TH" sz="2000">
                <a:solidFill>
                  <a:srgbClr val="FFCCFF"/>
                </a:solidFill>
                <a:latin typeface="Tahoma" panose="020B0604030504040204" pitchFamily="34" charset="0"/>
                <a:ea typeface="Tahoma" panose="020B0604030504040204" pitchFamily="34" charset="0"/>
                <a:cs typeface="Tahoma" panose="020B0604030504040204" pitchFamily="34" charset="0"/>
              </a:rPr>
              <a:t>งานซ้ำซาก</a:t>
            </a:r>
          </a:p>
        </p:txBody>
      </p:sp>
      <p:sp>
        <p:nvSpPr>
          <p:cNvPr id="70664" name="AutoShape 8"/>
          <p:cNvSpPr>
            <a:spLocks noChangeArrowheads="1"/>
          </p:cNvSpPr>
          <p:nvPr/>
        </p:nvSpPr>
        <p:spPr bwMode="auto">
          <a:xfrm>
            <a:off x="8048626" y="1787844"/>
            <a:ext cx="2962275" cy="719137"/>
          </a:xfrm>
          <a:prstGeom prst="foldedCorner">
            <a:avLst>
              <a:gd name="adj" fmla="val 12500"/>
            </a:avLst>
          </a:prstGeom>
          <a:gradFill rotWithShape="1">
            <a:gsLst>
              <a:gs pos="0">
                <a:srgbClr val="551133"/>
              </a:gs>
              <a:gs pos="100000">
                <a:srgbClr val="FF3399"/>
              </a:gs>
            </a:gsLst>
            <a:lin ang="2700000" scaled="1"/>
          </a:gradFill>
          <a:ln w="12700">
            <a:solidFill>
              <a:schemeClr val="tx1"/>
            </a:solidFill>
            <a:round/>
            <a:headEnd type="none" w="sm" len="sm"/>
            <a:tailEnd type="none" w="sm" len="sm"/>
          </a:ln>
        </p:spPr>
        <p:txBody>
          <a:bodyPr wrap="none" anchor="ct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a:spcBef>
                <a:spcPct val="0"/>
              </a:spcBef>
              <a:buClrTx/>
              <a:buFontTx/>
              <a:buNone/>
            </a:pPr>
            <a:r>
              <a:rPr lang="th-TH" altLang="th-TH" sz="2000">
                <a:solidFill>
                  <a:srgbClr val="FFCCFF"/>
                </a:solidFill>
                <a:latin typeface="Tahoma" panose="020B0604030504040204" pitchFamily="34" charset="0"/>
                <a:ea typeface="Tahoma" panose="020B0604030504040204" pitchFamily="34" charset="0"/>
                <a:cs typeface="Tahoma" panose="020B0604030504040204" pitchFamily="34" charset="0"/>
              </a:rPr>
              <a:t>งานที่ต้องใช้เวลาทำนาน</a:t>
            </a:r>
          </a:p>
        </p:txBody>
      </p:sp>
      <p:sp>
        <p:nvSpPr>
          <p:cNvPr id="85001" name="Text Box 9"/>
          <p:cNvSpPr txBox="1">
            <a:spLocks noChangeArrowheads="1"/>
          </p:cNvSpPr>
          <p:nvPr/>
        </p:nvSpPr>
        <p:spPr bwMode="auto">
          <a:xfrm>
            <a:off x="3521075" y="571037"/>
            <a:ext cx="5773738" cy="518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886" tIns="43443" rIns="86886" bIns="43443">
            <a:spAutoFit/>
          </a:bodyPr>
          <a:lstStyle>
            <a:lvl1pPr defTabSz="868363">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spcBef>
                <a:spcPct val="50000"/>
              </a:spcBef>
              <a:buClrTx/>
              <a:buFontTx/>
              <a:buNone/>
            </a:pPr>
            <a:r>
              <a:rPr lang="th-TH" altLang="th-TH" sz="2800" b="1" dirty="0">
                <a:latin typeface="Tahoma" panose="020B0604030504040204" pitchFamily="34" charset="0"/>
                <a:ea typeface="Arial Unicode MS" pitchFamily="34" charset="-128"/>
                <a:cs typeface="Tahoma" panose="020B0604030504040204" pitchFamily="34" charset="0"/>
              </a:rPr>
              <a:t>ลักษณะของงานที่มีความเสี่ยง</a:t>
            </a:r>
            <a:endParaRPr lang="en-US" altLang="th-TH" sz="2800" b="1" dirty="0">
              <a:latin typeface="Tahoma" panose="020B0604030504040204" pitchFamily="34" charset="0"/>
              <a:ea typeface="Arial Unicode MS" pitchFamily="34" charset="-128"/>
              <a:cs typeface="Tahoma" panose="020B0604030504040204" pitchFamily="34" charset="0"/>
            </a:endParaRPr>
          </a:p>
        </p:txBody>
      </p:sp>
    </p:spTree>
    <p:extLst>
      <p:ext uri="{BB962C8B-B14F-4D97-AF65-F5344CB8AC3E}">
        <p14:creationId xmlns:p14="http://schemas.microsoft.com/office/powerpoint/2010/main" val="31156175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0659"/>
                                        </p:tgtEl>
                                        <p:attrNameLst>
                                          <p:attrName>style.visibility</p:attrName>
                                        </p:attrNameLst>
                                      </p:cBhvr>
                                      <p:to>
                                        <p:strVal val="visible"/>
                                      </p:to>
                                    </p:set>
                                    <p:animEffect transition="in" filter="box(in)">
                                      <p:cBhvr>
                                        <p:cTn id="7" dur="500"/>
                                        <p:tgtEl>
                                          <p:spTgt spid="706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0664"/>
                                        </p:tgtEl>
                                        <p:attrNameLst>
                                          <p:attrName>style.visibility</p:attrName>
                                        </p:attrNameLst>
                                      </p:cBhvr>
                                      <p:to>
                                        <p:strVal val="visible"/>
                                      </p:to>
                                    </p:set>
                                    <p:animEffect transition="in" filter="box(in)">
                                      <p:cBhvr>
                                        <p:cTn id="12" dur="500"/>
                                        <p:tgtEl>
                                          <p:spTgt spid="7066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0660"/>
                                        </p:tgtEl>
                                        <p:attrNameLst>
                                          <p:attrName>style.visibility</p:attrName>
                                        </p:attrNameLst>
                                      </p:cBhvr>
                                      <p:to>
                                        <p:strVal val="visible"/>
                                      </p:to>
                                    </p:set>
                                    <p:animEffect transition="in" filter="box(in)">
                                      <p:cBhvr>
                                        <p:cTn id="17" dur="500"/>
                                        <p:tgtEl>
                                          <p:spTgt spid="7066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0661"/>
                                        </p:tgtEl>
                                        <p:attrNameLst>
                                          <p:attrName>style.visibility</p:attrName>
                                        </p:attrNameLst>
                                      </p:cBhvr>
                                      <p:to>
                                        <p:strVal val="visible"/>
                                      </p:to>
                                    </p:set>
                                    <p:animEffect transition="in" filter="box(in)">
                                      <p:cBhvr>
                                        <p:cTn id="22" dur="500"/>
                                        <p:tgtEl>
                                          <p:spTgt spid="7066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70662"/>
                                        </p:tgtEl>
                                        <p:attrNameLst>
                                          <p:attrName>style.visibility</p:attrName>
                                        </p:attrNameLst>
                                      </p:cBhvr>
                                      <p:to>
                                        <p:strVal val="visible"/>
                                      </p:to>
                                    </p:set>
                                    <p:animEffect transition="in" filter="box(in)">
                                      <p:cBhvr>
                                        <p:cTn id="27" dur="500"/>
                                        <p:tgtEl>
                                          <p:spTgt spid="7066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70663"/>
                                        </p:tgtEl>
                                        <p:attrNameLst>
                                          <p:attrName>style.visibility</p:attrName>
                                        </p:attrNameLst>
                                      </p:cBhvr>
                                      <p:to>
                                        <p:strVal val="visible"/>
                                      </p:to>
                                    </p:set>
                                    <p:animEffect transition="in" filter="box(in)">
                                      <p:cBhvr>
                                        <p:cTn id="32" dur="500"/>
                                        <p:tgtEl>
                                          <p:spTgt spid="706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animBg="1" autoUpdateAnimBg="0"/>
      <p:bldP spid="70660" grpId="0" animBg="1" autoUpdateAnimBg="0"/>
      <p:bldP spid="70661" grpId="0" animBg="1" autoUpdateAnimBg="0"/>
      <p:bldP spid="70662" grpId="0" animBg="1" autoUpdateAnimBg="0"/>
      <p:bldP spid="70663" grpId="0" animBg="1" autoUpdateAnimBg="0"/>
      <p:bldP spid="70664"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ctrTitle"/>
          </p:nvPr>
        </p:nvSpPr>
        <p:spPr>
          <a:xfrm>
            <a:off x="2051050" y="381000"/>
            <a:ext cx="8089900" cy="685800"/>
          </a:xfrm>
        </p:spPr>
        <p:txBody>
          <a:bodyPr/>
          <a:lstStyle/>
          <a:p>
            <a:pPr eaLnBrk="1" hangingPunct="1"/>
            <a:r>
              <a:rPr lang="th-TH" altLang="th-TH" sz="3200" b="1">
                <a:latin typeface="Tahoma" panose="020B0604030504040204" pitchFamily="34" charset="0"/>
                <a:cs typeface="Tahoma" panose="020B0604030504040204" pitchFamily="34" charset="0"/>
              </a:rPr>
              <a:t>คุณลักษณะของมนุษย์</a:t>
            </a:r>
            <a:r>
              <a:rPr lang="en-US" altLang="th-TH" sz="3200" b="1">
                <a:latin typeface="Tahoma" panose="020B0604030504040204" pitchFamily="34" charset="0"/>
                <a:cs typeface="Tahoma" panose="020B0604030504040204" pitchFamily="34" charset="0"/>
              </a:rPr>
              <a:t> </a:t>
            </a:r>
          </a:p>
        </p:txBody>
      </p:sp>
      <p:sp>
        <p:nvSpPr>
          <p:cNvPr id="13314" name="Slide Number Placeholder 5"/>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0"/>
              </a:spcBef>
              <a:buClrTx/>
              <a:buFontTx/>
              <a:buNone/>
            </a:pPr>
            <a:fld id="{86D48581-07EA-46F4-85B1-0C73DFE0C886}" type="slidenum">
              <a:rPr lang="en-US" altLang="th-TH" sz="1800">
                <a:solidFill>
                  <a:schemeClr val="folHlink"/>
                </a:solidFill>
                <a:latin typeface="Tahoma" panose="020B0604030504040204" pitchFamily="34" charset="0"/>
                <a:cs typeface="Tahoma" panose="020B0604030504040204" pitchFamily="34" charset="0"/>
              </a:rPr>
              <a:pPr>
                <a:spcBef>
                  <a:spcPct val="0"/>
                </a:spcBef>
                <a:buClrTx/>
                <a:buFontTx/>
                <a:buNone/>
              </a:pPr>
              <a:t>6</a:t>
            </a:fld>
            <a:endParaRPr lang="th-TH" altLang="th-TH" sz="1800">
              <a:solidFill>
                <a:schemeClr val="folHlink"/>
              </a:solidFill>
              <a:latin typeface="Tahoma" panose="020B0604030504040204" pitchFamily="34" charset="0"/>
              <a:cs typeface="Tahoma" panose="020B0604030504040204" pitchFamily="34" charset="0"/>
            </a:endParaRPr>
          </a:p>
        </p:txBody>
      </p:sp>
      <p:sp>
        <p:nvSpPr>
          <p:cNvPr id="13316" name="Rectangle 3"/>
          <p:cNvSpPr>
            <a:spLocks noChangeArrowheads="1"/>
          </p:cNvSpPr>
          <p:nvPr/>
        </p:nvSpPr>
        <p:spPr bwMode="auto">
          <a:xfrm>
            <a:off x="1781175" y="1333500"/>
            <a:ext cx="82010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marL="0" indent="0" algn="ctr" eaLnBrk="1" hangingPunct="1">
              <a:lnSpc>
                <a:spcPct val="140000"/>
              </a:lnSpc>
              <a:buClr>
                <a:schemeClr val="accent5"/>
              </a:buClr>
              <a:buNone/>
            </a:pPr>
            <a:r>
              <a:rPr lang="th-TH" altLang="th-TH" sz="2800" dirty="0">
                <a:solidFill>
                  <a:schemeClr val="accent5"/>
                </a:solidFill>
                <a:latin typeface="Tahoma" panose="020B0604030504040204" pitchFamily="34" charset="0"/>
                <a:cs typeface="Tahoma" panose="020B0604030504040204" pitchFamily="34" charset="0"/>
              </a:rPr>
              <a:t>คุณลักษณะทางกายภาพ</a:t>
            </a:r>
            <a:endParaRPr lang="en-US" altLang="th-TH" sz="2800" dirty="0">
              <a:solidFill>
                <a:schemeClr val="accent5"/>
              </a:solidFill>
              <a:latin typeface="Tahoma" panose="020B0604030504040204" pitchFamily="34" charset="0"/>
              <a:cs typeface="Tahoma" panose="020B0604030504040204" pitchFamily="34" charset="0"/>
            </a:endParaRPr>
          </a:p>
        </p:txBody>
      </p:sp>
      <p:pic>
        <p:nvPicPr>
          <p:cNvPr id="1331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5570" y="2095500"/>
            <a:ext cx="6191250" cy="389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12993974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3"/>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0"/>
              </a:spcBef>
              <a:buClrTx/>
              <a:buFontTx/>
              <a:buNone/>
            </a:pPr>
            <a:fld id="{7F83B37D-1AFE-411C-A3D3-B97F67D0510B}" type="slidenum">
              <a:rPr lang="en-US" altLang="th-TH" sz="1800">
                <a:solidFill>
                  <a:schemeClr val="folHlink"/>
                </a:solidFill>
                <a:latin typeface="Tahoma" panose="020B0604030504040204" pitchFamily="34" charset="0"/>
                <a:cs typeface="Tahoma" panose="020B0604030504040204" pitchFamily="34" charset="0"/>
              </a:rPr>
              <a:pPr>
                <a:spcBef>
                  <a:spcPct val="0"/>
                </a:spcBef>
                <a:buClrTx/>
                <a:buFontTx/>
                <a:buNone/>
              </a:pPr>
              <a:t>60</a:t>
            </a:fld>
            <a:endParaRPr lang="th-TH" altLang="th-TH" sz="1800">
              <a:solidFill>
                <a:schemeClr val="folHlink"/>
              </a:solidFill>
              <a:latin typeface="Tahoma" panose="020B0604030504040204" pitchFamily="34" charset="0"/>
              <a:cs typeface="Tahoma" panose="020B0604030504040204" pitchFamily="34" charset="0"/>
            </a:endParaRPr>
          </a:p>
        </p:txBody>
      </p:sp>
      <p:grpSp>
        <p:nvGrpSpPr>
          <p:cNvPr id="86019" name="Group 2"/>
          <p:cNvGrpSpPr>
            <a:grpSpLocks/>
          </p:cNvGrpSpPr>
          <p:nvPr/>
        </p:nvGrpSpPr>
        <p:grpSpPr bwMode="auto">
          <a:xfrm>
            <a:off x="1651001" y="1412876"/>
            <a:ext cx="3509963" cy="3529013"/>
            <a:chOff x="310" y="1088"/>
            <a:chExt cx="2193" cy="2372"/>
          </a:xfrm>
        </p:grpSpPr>
        <p:sp>
          <p:nvSpPr>
            <p:cNvPr id="86028" name="AutoShape 3"/>
            <p:cNvSpPr>
              <a:spLocks noChangeArrowheads="1"/>
            </p:cNvSpPr>
            <p:nvPr/>
          </p:nvSpPr>
          <p:spPr bwMode="auto">
            <a:xfrm>
              <a:off x="682" y="1088"/>
              <a:ext cx="941" cy="400"/>
            </a:xfrm>
            <a:prstGeom prst="downArrowCallout">
              <a:avLst>
                <a:gd name="adj1" fmla="val 58813"/>
                <a:gd name="adj2" fmla="val 58813"/>
                <a:gd name="adj3" fmla="val 16667"/>
                <a:gd name="adj4" fmla="val 66667"/>
              </a:avLst>
            </a:prstGeom>
            <a:gradFill rotWithShape="0">
              <a:gsLst>
                <a:gs pos="0">
                  <a:srgbClr val="CC6600"/>
                </a:gs>
                <a:gs pos="100000">
                  <a:srgbClr val="000000"/>
                </a:gs>
              </a:gsLst>
              <a:lin ang="2700000" scaled="1"/>
            </a:gradFill>
            <a:ln w="12700">
              <a:solidFill>
                <a:schemeClr val="tx1"/>
              </a:solidFill>
              <a:miter lim="800000"/>
              <a:headEnd type="none" w="sm" len="sm"/>
              <a:tailEnd type="none" w="sm" len="sm"/>
            </a:ln>
          </p:spPr>
          <p:txBody>
            <a:bodyPr wrap="none" anchor="ct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a:spcBef>
                  <a:spcPct val="0"/>
                </a:spcBef>
                <a:buClrTx/>
                <a:buFontTx/>
                <a:buNone/>
              </a:pPr>
              <a:r>
                <a:rPr lang="th-TH" altLang="th-TH" sz="1800" b="1">
                  <a:solidFill>
                    <a:srgbClr val="FFFF00"/>
                  </a:solidFill>
                  <a:latin typeface="Tahoma" panose="020B0604030504040204" pitchFamily="34" charset="0"/>
                  <a:ea typeface="Tahoma" panose="020B0604030504040204" pitchFamily="34" charset="0"/>
                  <a:cs typeface="Tahoma" panose="020B0604030504040204" pitchFamily="34" charset="0"/>
                </a:rPr>
                <a:t>หนักกาย</a:t>
              </a:r>
            </a:p>
          </p:txBody>
        </p:sp>
        <p:sp>
          <p:nvSpPr>
            <p:cNvPr id="86029" name="AutoShape 4"/>
            <p:cNvSpPr>
              <a:spLocks noChangeArrowheads="1"/>
            </p:cNvSpPr>
            <p:nvPr/>
          </p:nvSpPr>
          <p:spPr bwMode="auto">
            <a:xfrm>
              <a:off x="310" y="1593"/>
              <a:ext cx="2193" cy="1867"/>
            </a:xfrm>
            <a:prstGeom prst="flowChartMultidocument">
              <a:avLst/>
            </a:prstGeom>
            <a:noFill/>
            <a:ln w="12700">
              <a:solidFill>
                <a:srgbClr val="FF99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a:spcBef>
                  <a:spcPct val="0"/>
                </a:spcBef>
                <a:buClrTx/>
                <a:buFontTx/>
                <a:buNone/>
              </a:pPr>
              <a:r>
                <a:rPr lang="th-TH" altLang="th-TH" sz="1800" b="1" dirty="0">
                  <a:solidFill>
                    <a:srgbClr val="002060"/>
                  </a:solidFill>
                  <a:latin typeface="Tahoma" panose="020B0604030504040204" pitchFamily="34" charset="0"/>
                  <a:ea typeface="Tahoma" panose="020B0604030504040204" pitchFamily="34" charset="0"/>
                  <a:cs typeface="Tahoma" panose="020B0604030504040204" pitchFamily="34" charset="0"/>
                </a:rPr>
                <a:t>ออกแรงมาก</a:t>
              </a:r>
            </a:p>
            <a:p>
              <a:pPr algn="ctr">
                <a:spcBef>
                  <a:spcPct val="0"/>
                </a:spcBef>
                <a:buClrTx/>
                <a:buFontTx/>
                <a:buNone/>
              </a:pPr>
              <a:r>
                <a:rPr lang="th-TH" altLang="th-TH" sz="1800" b="1" dirty="0">
                  <a:solidFill>
                    <a:srgbClr val="002060"/>
                  </a:solidFill>
                  <a:latin typeface="Tahoma" panose="020B0604030504040204" pitchFamily="34" charset="0"/>
                  <a:ea typeface="Tahoma" panose="020B0604030504040204" pitchFamily="34" charset="0"/>
                  <a:cs typeface="Tahoma" panose="020B0604030504040204" pitchFamily="34" charset="0"/>
                </a:rPr>
                <a:t>ซ้ำซาก</a:t>
              </a:r>
            </a:p>
            <a:p>
              <a:pPr algn="ctr">
                <a:spcBef>
                  <a:spcPct val="0"/>
                </a:spcBef>
                <a:buClrTx/>
                <a:buFontTx/>
                <a:buNone/>
              </a:pPr>
              <a:r>
                <a:rPr lang="th-TH" altLang="th-TH" sz="1800" b="1" dirty="0">
                  <a:solidFill>
                    <a:srgbClr val="002060"/>
                  </a:solidFill>
                  <a:latin typeface="Tahoma" panose="020B0604030504040204" pitchFamily="34" charset="0"/>
                  <a:ea typeface="Tahoma" panose="020B0604030504040204" pitchFamily="34" charset="0"/>
                  <a:cs typeface="Tahoma" panose="020B0604030504040204" pitchFamily="34" charset="0"/>
                </a:rPr>
                <a:t>เป็นเวลานาน</a:t>
              </a:r>
            </a:p>
            <a:p>
              <a:pPr algn="ctr">
                <a:spcBef>
                  <a:spcPct val="0"/>
                </a:spcBef>
                <a:buClrTx/>
                <a:buFontTx/>
                <a:buNone/>
              </a:pPr>
              <a:r>
                <a:rPr lang="th-TH" altLang="th-TH" sz="1800" b="1" dirty="0">
                  <a:solidFill>
                    <a:srgbClr val="002060"/>
                  </a:solidFill>
                  <a:latin typeface="Tahoma" panose="020B0604030504040204" pitchFamily="34" charset="0"/>
                  <a:ea typeface="Tahoma" panose="020B0604030504040204" pitchFamily="34" charset="0"/>
                  <a:cs typeface="Tahoma" panose="020B0604030504040204" pitchFamily="34" charset="0"/>
                </a:rPr>
                <a:t>ไม่มีการพัก</a:t>
              </a:r>
            </a:p>
            <a:p>
              <a:pPr algn="ctr">
                <a:spcBef>
                  <a:spcPct val="0"/>
                </a:spcBef>
                <a:buClrTx/>
                <a:buFontTx/>
                <a:buNone/>
              </a:pPr>
              <a:r>
                <a:rPr lang="th-TH" altLang="th-TH" sz="1800" b="1" dirty="0">
                  <a:solidFill>
                    <a:srgbClr val="002060"/>
                  </a:solidFill>
                  <a:latin typeface="Tahoma" panose="020B0604030504040204" pitchFamily="34" charset="0"/>
                  <a:ea typeface="Tahoma" panose="020B0604030504040204" pitchFamily="34" charset="0"/>
                  <a:cs typeface="Tahoma" panose="020B0604030504040204" pitchFamily="34" charset="0"/>
                </a:rPr>
                <a:t>สภาพไม่เหมาะสม</a:t>
              </a:r>
            </a:p>
          </p:txBody>
        </p:sp>
      </p:grpSp>
      <p:grpSp>
        <p:nvGrpSpPr>
          <p:cNvPr id="86020" name="Group 5"/>
          <p:cNvGrpSpPr>
            <a:grpSpLocks/>
          </p:cNvGrpSpPr>
          <p:nvPr/>
        </p:nvGrpSpPr>
        <p:grpSpPr bwMode="auto">
          <a:xfrm>
            <a:off x="7578726" y="1533163"/>
            <a:ext cx="3222625" cy="3494087"/>
            <a:chOff x="3732" y="1102"/>
            <a:chExt cx="1874" cy="2201"/>
          </a:xfrm>
        </p:grpSpPr>
        <p:sp>
          <p:nvSpPr>
            <p:cNvPr id="86026" name="AutoShape 6"/>
            <p:cNvSpPr>
              <a:spLocks noChangeArrowheads="1"/>
            </p:cNvSpPr>
            <p:nvPr/>
          </p:nvSpPr>
          <p:spPr bwMode="auto">
            <a:xfrm>
              <a:off x="3859" y="1102"/>
              <a:ext cx="941" cy="400"/>
            </a:xfrm>
            <a:prstGeom prst="downArrowCallout">
              <a:avLst>
                <a:gd name="adj1" fmla="val 58813"/>
                <a:gd name="adj2" fmla="val 58813"/>
                <a:gd name="adj3" fmla="val 16667"/>
                <a:gd name="adj4" fmla="val 66667"/>
              </a:avLst>
            </a:prstGeom>
            <a:gradFill rotWithShape="1">
              <a:gsLst>
                <a:gs pos="0">
                  <a:srgbClr val="FF3399"/>
                </a:gs>
                <a:gs pos="100000">
                  <a:srgbClr val="761847"/>
                </a:gs>
              </a:gsLst>
              <a:lin ang="2700000" scaled="1"/>
            </a:gradFill>
            <a:ln w="12700">
              <a:solidFill>
                <a:schemeClr val="tx1"/>
              </a:solidFill>
              <a:miter lim="800000"/>
              <a:headEnd type="none" w="sm" len="sm"/>
              <a:tailEnd type="none" w="sm" len="sm"/>
            </a:ln>
          </p:spPr>
          <p:txBody>
            <a:bodyPr wrap="none" anchor="ct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a:spcBef>
                  <a:spcPct val="0"/>
                </a:spcBef>
                <a:buClrTx/>
                <a:buFontTx/>
                <a:buNone/>
              </a:pPr>
              <a:r>
                <a:rPr lang="th-TH" altLang="th-TH" sz="1800" b="1">
                  <a:solidFill>
                    <a:srgbClr val="002060"/>
                  </a:solidFill>
                  <a:latin typeface="Tahoma" panose="020B0604030504040204" pitchFamily="34" charset="0"/>
                  <a:ea typeface="Tahoma" panose="020B0604030504040204" pitchFamily="34" charset="0"/>
                  <a:cs typeface="Tahoma" panose="020B0604030504040204" pitchFamily="34" charset="0"/>
                </a:rPr>
                <a:t>หนักใจ</a:t>
              </a:r>
            </a:p>
          </p:txBody>
        </p:sp>
        <p:sp>
          <p:nvSpPr>
            <p:cNvPr id="86027" name="AutoShape 7"/>
            <p:cNvSpPr>
              <a:spLocks noChangeArrowheads="1"/>
            </p:cNvSpPr>
            <p:nvPr/>
          </p:nvSpPr>
          <p:spPr bwMode="auto">
            <a:xfrm>
              <a:off x="3732" y="1658"/>
              <a:ext cx="1874" cy="1645"/>
            </a:xfrm>
            <a:prstGeom prst="flowChartMultidocument">
              <a:avLst/>
            </a:prstGeom>
            <a:noFill/>
            <a:ln w="12700">
              <a:solidFill>
                <a:srgbClr val="FF3399"/>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a:spcBef>
                  <a:spcPct val="0"/>
                </a:spcBef>
                <a:buClrTx/>
                <a:buFontTx/>
                <a:buNone/>
              </a:pPr>
              <a:r>
                <a:rPr lang="th-TH" altLang="th-TH" sz="1800" b="1">
                  <a:solidFill>
                    <a:srgbClr val="002060"/>
                  </a:solidFill>
                  <a:latin typeface="Tahoma" panose="020B0604030504040204" pitchFamily="34" charset="0"/>
                  <a:ea typeface="Tahoma" panose="020B0604030504040204" pitchFamily="34" charset="0"/>
                  <a:cs typeface="Tahoma" panose="020B0604030504040204" pitchFamily="34" charset="0"/>
                </a:rPr>
                <a:t>ยากซับซ้อน</a:t>
              </a:r>
            </a:p>
            <a:p>
              <a:pPr algn="ctr">
                <a:spcBef>
                  <a:spcPct val="0"/>
                </a:spcBef>
                <a:buClrTx/>
                <a:buFontTx/>
                <a:buNone/>
              </a:pPr>
              <a:r>
                <a:rPr lang="th-TH" altLang="th-TH" sz="1800" b="1">
                  <a:solidFill>
                    <a:srgbClr val="002060"/>
                  </a:solidFill>
                  <a:latin typeface="Tahoma" panose="020B0604030504040204" pitchFamily="34" charset="0"/>
                  <a:ea typeface="Tahoma" panose="020B0604030504040204" pitchFamily="34" charset="0"/>
                  <a:cs typeface="Tahoma" panose="020B0604030504040204" pitchFamily="34" charset="0"/>
                </a:rPr>
                <a:t>ใช้ความคิดมาก</a:t>
              </a:r>
            </a:p>
            <a:p>
              <a:pPr algn="ctr">
                <a:spcBef>
                  <a:spcPct val="0"/>
                </a:spcBef>
                <a:buClrTx/>
                <a:buFontTx/>
                <a:buNone/>
              </a:pPr>
              <a:r>
                <a:rPr lang="th-TH" altLang="th-TH" sz="1800" b="1">
                  <a:solidFill>
                    <a:srgbClr val="002060"/>
                  </a:solidFill>
                  <a:latin typeface="Tahoma" panose="020B0604030504040204" pitchFamily="34" charset="0"/>
                  <a:ea typeface="Tahoma" panose="020B0604030504040204" pitchFamily="34" charset="0"/>
                  <a:cs typeface="Tahoma" panose="020B0604030504040204" pitchFamily="34" charset="0"/>
                </a:rPr>
                <a:t>รับผิดชอบสูง</a:t>
              </a:r>
            </a:p>
            <a:p>
              <a:pPr algn="ctr">
                <a:spcBef>
                  <a:spcPct val="0"/>
                </a:spcBef>
                <a:buClrTx/>
                <a:buFontTx/>
                <a:buNone/>
              </a:pPr>
              <a:r>
                <a:rPr lang="th-TH" altLang="th-TH" sz="1800" b="1">
                  <a:solidFill>
                    <a:srgbClr val="002060"/>
                  </a:solidFill>
                  <a:latin typeface="Tahoma" panose="020B0604030504040204" pitchFamily="34" charset="0"/>
                  <a:ea typeface="Tahoma" panose="020B0604030504040204" pitchFamily="34" charset="0"/>
                  <a:cs typeface="Tahoma" panose="020B0604030504040204" pitchFamily="34" charset="0"/>
                </a:rPr>
                <a:t>เสี่ยงอันตราย</a:t>
              </a:r>
            </a:p>
          </p:txBody>
        </p:sp>
      </p:grpSp>
      <p:sp>
        <p:nvSpPr>
          <p:cNvPr id="86021" name="Text Box 8"/>
          <p:cNvSpPr txBox="1">
            <a:spLocks noChangeArrowheads="1"/>
          </p:cNvSpPr>
          <p:nvPr/>
        </p:nvSpPr>
        <p:spPr bwMode="auto">
          <a:xfrm>
            <a:off x="3155800" y="280989"/>
            <a:ext cx="6259513"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a:spcBef>
                <a:spcPct val="0"/>
              </a:spcBef>
              <a:buClrTx/>
              <a:buFontTx/>
              <a:buNone/>
            </a:pPr>
            <a:r>
              <a:rPr lang="th-TH" altLang="th-TH" sz="2800" b="1" dirty="0">
                <a:latin typeface="Tahoma" panose="020B0604030504040204" pitchFamily="34" charset="0"/>
                <a:ea typeface="Arial Unicode MS" pitchFamily="34" charset="-128"/>
                <a:cs typeface="Tahoma" panose="020B0604030504040204" pitchFamily="34" charset="0"/>
              </a:rPr>
              <a:t>งานหนัก</a:t>
            </a:r>
            <a:br>
              <a:rPr lang="th-TH" altLang="th-TH" sz="2800" b="1" dirty="0">
                <a:latin typeface="Tahoma" panose="020B0604030504040204" pitchFamily="34" charset="0"/>
                <a:ea typeface="Arial Unicode MS" pitchFamily="34" charset="-128"/>
                <a:cs typeface="Tahoma" panose="020B0604030504040204" pitchFamily="34" charset="0"/>
              </a:rPr>
            </a:br>
            <a:r>
              <a:rPr lang="th-TH" altLang="th-TH" sz="2400" b="1" dirty="0">
                <a:latin typeface="Tahoma" panose="020B0604030504040204" pitchFamily="34" charset="0"/>
                <a:ea typeface="Arial Unicode MS" pitchFamily="34" charset="-128"/>
                <a:cs typeface="Tahoma" panose="020B0604030504040204" pitchFamily="34" charset="0"/>
              </a:rPr>
              <a:t>งานหนักในทางสรีระหมายถึงอะไร</a:t>
            </a:r>
            <a:r>
              <a:rPr lang="en-US" altLang="th-TH" sz="2400" b="1" dirty="0">
                <a:latin typeface="Tahoma" panose="020B0604030504040204" pitchFamily="34" charset="0"/>
                <a:ea typeface="Arial Unicode MS" pitchFamily="34" charset="-128"/>
                <a:cs typeface="Tahoma" panose="020B0604030504040204" pitchFamily="34" charset="0"/>
              </a:rPr>
              <a:t>?</a:t>
            </a:r>
            <a:endParaRPr lang="th-TH" altLang="th-TH" sz="2400" b="1" dirty="0">
              <a:latin typeface="Tahoma" panose="020B0604030504040204" pitchFamily="34" charset="0"/>
              <a:ea typeface="Arial Unicode MS" pitchFamily="34" charset="-128"/>
              <a:cs typeface="Tahoma" panose="020B0604030504040204" pitchFamily="34" charset="0"/>
            </a:endParaRPr>
          </a:p>
        </p:txBody>
      </p:sp>
      <p:graphicFrame>
        <p:nvGraphicFramePr>
          <p:cNvPr id="86022" name="Object 9"/>
          <p:cNvGraphicFramePr>
            <a:graphicFrameLocks noChangeAspect="1"/>
          </p:cNvGraphicFramePr>
          <p:nvPr>
            <p:extLst>
              <p:ext uri="{D42A27DB-BD31-4B8C-83A1-F6EECF244321}">
                <p14:modId xmlns:p14="http://schemas.microsoft.com/office/powerpoint/2010/main" val="2722819787"/>
              </p:ext>
            </p:extLst>
          </p:nvPr>
        </p:nvGraphicFramePr>
        <p:xfrm>
          <a:off x="5221137" y="4246128"/>
          <a:ext cx="2128837" cy="1322388"/>
        </p:xfrm>
        <a:graphic>
          <a:graphicData uri="http://schemas.openxmlformats.org/presentationml/2006/ole">
            <mc:AlternateContent xmlns:mc="http://schemas.openxmlformats.org/markup-compatibility/2006">
              <mc:Choice xmlns:v="urn:schemas-microsoft-com:vml" Requires="v">
                <p:oleObj spid="_x0000_s6224" name="Clip" r:id="rId3" imgW="4582562" imgH="2847315" progId="MS_ClipArt_Gallery.2">
                  <p:embed/>
                </p:oleObj>
              </mc:Choice>
              <mc:Fallback>
                <p:oleObj name="Clip" r:id="rId3" imgW="4582562" imgH="2847315" progId="MS_ClipArt_Gallery.2">
                  <p:embed/>
                  <p:pic>
                    <p:nvPicPr>
                      <p:cNvPr id="86022"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1137" y="4246128"/>
                        <a:ext cx="2128837" cy="1322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6023" name="Object 10"/>
          <p:cNvGraphicFramePr>
            <a:graphicFrameLocks noChangeAspect="1"/>
          </p:cNvGraphicFramePr>
          <p:nvPr>
            <p:extLst>
              <p:ext uri="{D42A27DB-BD31-4B8C-83A1-F6EECF244321}">
                <p14:modId xmlns:p14="http://schemas.microsoft.com/office/powerpoint/2010/main" val="2883814058"/>
              </p:ext>
            </p:extLst>
          </p:nvPr>
        </p:nvGraphicFramePr>
        <p:xfrm>
          <a:off x="5588000" y="1556545"/>
          <a:ext cx="1293813" cy="1390650"/>
        </p:xfrm>
        <a:graphic>
          <a:graphicData uri="http://schemas.openxmlformats.org/presentationml/2006/ole">
            <mc:AlternateContent xmlns:mc="http://schemas.openxmlformats.org/markup-compatibility/2006">
              <mc:Choice xmlns:v="urn:schemas-microsoft-com:vml" Requires="v">
                <p:oleObj spid="_x0000_s6225" name="Clip" r:id="rId5" imgW="4251325" imgH="4570413" progId="MS_ClipArt_Gallery.2">
                  <p:embed/>
                </p:oleObj>
              </mc:Choice>
              <mc:Fallback>
                <p:oleObj name="Clip" r:id="rId5" imgW="4251325" imgH="4570413" progId="MS_ClipArt_Gallery.2">
                  <p:embed/>
                  <p:pic>
                    <p:nvPicPr>
                      <p:cNvPr id="86023"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8000" y="1556545"/>
                        <a:ext cx="1293813" cy="1390650"/>
                      </a:xfrm>
                      <a:prstGeom prst="rect">
                        <a:avLst/>
                      </a:prstGeom>
                      <a:solidFill>
                        <a:srgbClr val="FF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6024" name="Object 11"/>
          <p:cNvGraphicFramePr>
            <a:graphicFrameLocks noChangeAspect="1"/>
          </p:cNvGraphicFramePr>
          <p:nvPr>
            <p:extLst>
              <p:ext uri="{D42A27DB-BD31-4B8C-83A1-F6EECF244321}">
                <p14:modId xmlns:p14="http://schemas.microsoft.com/office/powerpoint/2010/main" val="2488209650"/>
              </p:ext>
            </p:extLst>
          </p:nvPr>
        </p:nvGraphicFramePr>
        <p:xfrm>
          <a:off x="5575808" y="3014661"/>
          <a:ext cx="1250950" cy="1196975"/>
        </p:xfrm>
        <a:graphic>
          <a:graphicData uri="http://schemas.openxmlformats.org/presentationml/2006/ole">
            <mc:AlternateContent xmlns:mc="http://schemas.openxmlformats.org/markup-compatibility/2006">
              <mc:Choice xmlns:v="urn:schemas-microsoft-com:vml" Requires="v">
                <p:oleObj spid="_x0000_s6226" name="Clip" r:id="rId7" imgW="3952875" imgH="3783013" progId="MS_ClipArt_Gallery.2">
                  <p:embed/>
                </p:oleObj>
              </mc:Choice>
              <mc:Fallback>
                <p:oleObj name="Clip" r:id="rId7" imgW="3952875" imgH="3783013" progId="MS_ClipArt_Gallery.2">
                  <p:embed/>
                  <p:pic>
                    <p:nvPicPr>
                      <p:cNvPr id="86024"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75808" y="3014661"/>
                        <a:ext cx="1250950" cy="1196975"/>
                      </a:xfrm>
                      <a:prstGeom prst="rect">
                        <a:avLst/>
                      </a:prstGeom>
                      <a:solidFill>
                        <a:srgbClr val="FF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6025" name="Text Box 12"/>
          <p:cNvSpPr txBox="1">
            <a:spLocks noChangeArrowheads="1"/>
          </p:cNvSpPr>
          <p:nvPr/>
        </p:nvSpPr>
        <p:spPr bwMode="auto">
          <a:xfrm>
            <a:off x="1146627" y="5708136"/>
            <a:ext cx="10277856" cy="338554"/>
          </a:xfrm>
          <a:prstGeom prst="rect">
            <a:avLst/>
          </a:prstGeom>
          <a:solidFill>
            <a:schemeClr val="bg1"/>
          </a:solidFill>
          <a:ln>
            <a:noFill/>
          </a:ln>
        </p:spPr>
        <p:txBody>
          <a:bodyPr wrap="square">
            <a:spAutoFit/>
          </a:bodyPr>
          <a:lstStyle>
            <a:lvl1pPr defTabSz="868363">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spcBef>
                <a:spcPct val="0"/>
              </a:spcBef>
              <a:buClrTx/>
              <a:buFontTx/>
              <a:buNone/>
            </a:pPr>
            <a:r>
              <a:rPr lang="th-TH" altLang="th-TH" sz="1600" dirty="0">
                <a:solidFill>
                  <a:srgbClr val="002060"/>
                </a:solidFill>
                <a:latin typeface="Tahoma" panose="020B0604030504040204" pitchFamily="34" charset="0"/>
                <a:ea typeface="Tahoma" panose="020B0604030504040204" pitchFamily="34" charset="0"/>
                <a:cs typeface="Tahoma" panose="020B0604030504040204" pitchFamily="34" charset="0"/>
              </a:rPr>
              <a:t>งานที่มีการใช้พลังงานสูง ซึ่งอาจทำให้ภาระงานเกินกว่าความสามารถที่มีอยู่ เวลาทำงานและระยะพักต้องเหมาะสม</a:t>
            </a:r>
            <a:endParaRPr lang="en-US" altLang="th-TH" sz="16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568316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5"/>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0"/>
              </a:spcBef>
              <a:buClrTx/>
              <a:buFontTx/>
              <a:buNone/>
            </a:pPr>
            <a:fld id="{58702F1E-F32B-40E3-B24C-D5E40FE76018}" type="slidenum">
              <a:rPr lang="en-US" altLang="th-TH" sz="1800">
                <a:solidFill>
                  <a:schemeClr val="folHlink"/>
                </a:solidFill>
                <a:latin typeface="Tahoma" panose="020B0604030504040204" pitchFamily="34" charset="0"/>
                <a:cs typeface="Tahoma" panose="020B0604030504040204" pitchFamily="34" charset="0"/>
              </a:rPr>
              <a:pPr>
                <a:spcBef>
                  <a:spcPct val="0"/>
                </a:spcBef>
                <a:buClrTx/>
                <a:buFontTx/>
                <a:buNone/>
              </a:pPr>
              <a:t>61</a:t>
            </a:fld>
            <a:endParaRPr lang="th-TH" altLang="th-TH" sz="1800">
              <a:solidFill>
                <a:schemeClr val="folHlink"/>
              </a:solidFill>
              <a:latin typeface="Tahoma" panose="020B0604030504040204" pitchFamily="34" charset="0"/>
              <a:cs typeface="Tahoma" panose="020B0604030504040204" pitchFamily="34" charset="0"/>
            </a:endParaRPr>
          </a:p>
        </p:txBody>
      </p:sp>
      <p:sp>
        <p:nvSpPr>
          <p:cNvPr id="87043" name="Text Box 2"/>
          <p:cNvSpPr txBox="1">
            <a:spLocks noChangeArrowheads="1"/>
          </p:cNvSpPr>
          <p:nvPr/>
        </p:nvSpPr>
        <p:spPr bwMode="auto">
          <a:xfrm>
            <a:off x="2342925" y="579494"/>
            <a:ext cx="7527925" cy="580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886" tIns="43443" rIns="86886" bIns="43443">
            <a:spAutoFit/>
          </a:bodyPr>
          <a:lstStyle>
            <a:lvl1pPr defTabSz="868363">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spcBef>
                <a:spcPct val="50000"/>
              </a:spcBef>
              <a:buClrTx/>
              <a:buFontTx/>
              <a:buNone/>
            </a:pPr>
            <a:r>
              <a:rPr lang="th-TH" altLang="th-TH" b="1" dirty="0">
                <a:latin typeface="Tahoma" panose="020B0604030504040204" pitchFamily="34" charset="0"/>
                <a:ea typeface="Arial Unicode MS" pitchFamily="34" charset="-128"/>
                <a:cs typeface="Tahoma" panose="020B0604030504040204" pitchFamily="34" charset="0"/>
              </a:rPr>
              <a:t>การวัดระดับภาระงานทางสรีระ</a:t>
            </a:r>
            <a:endParaRPr lang="en-US" altLang="th-TH" b="1" dirty="0">
              <a:latin typeface="Tahoma" panose="020B0604030504040204" pitchFamily="34" charset="0"/>
              <a:ea typeface="Arial Unicode MS" pitchFamily="34" charset="-128"/>
              <a:cs typeface="Tahoma" panose="020B0604030504040204" pitchFamily="34" charset="0"/>
            </a:endParaRPr>
          </a:p>
        </p:txBody>
      </p:sp>
      <p:sp>
        <p:nvSpPr>
          <p:cNvPr id="87044" name="Text Box 3"/>
          <p:cNvSpPr txBox="1">
            <a:spLocks noChangeArrowheads="1"/>
          </p:cNvSpPr>
          <p:nvPr/>
        </p:nvSpPr>
        <p:spPr bwMode="auto">
          <a:xfrm>
            <a:off x="2223262" y="1633142"/>
            <a:ext cx="8997950" cy="406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nSpc>
                <a:spcPct val="150000"/>
              </a:lnSpc>
              <a:spcBef>
                <a:spcPct val="50000"/>
              </a:spcBef>
              <a:buClrTx/>
              <a:buFontTx/>
              <a:buNone/>
            </a:pPr>
            <a:r>
              <a:rPr lang="th-TH" altLang="th-TH" sz="2800" b="1" dirty="0">
                <a:solidFill>
                  <a:srgbClr val="002060"/>
                </a:solidFill>
                <a:latin typeface="Tahoma" panose="020B0604030504040204" pitchFamily="34" charset="0"/>
                <a:ea typeface="Tahoma" panose="020B0604030504040204" pitchFamily="34" charset="0"/>
                <a:cs typeface="Tahoma" panose="020B0604030504040204" pitchFamily="34" charset="0"/>
              </a:rPr>
              <a:t>การวัดภาระงานที่เพิ่มขึ้นสามารถทำได้หลายทาง</a:t>
            </a:r>
            <a:endParaRPr lang="th-TH" altLang="th-TH" sz="28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nSpc>
                <a:spcPct val="150000"/>
              </a:lnSpc>
              <a:spcBef>
                <a:spcPct val="0"/>
              </a:spcBef>
              <a:buClrTx/>
              <a:buFontTx/>
              <a:buNone/>
            </a:pPr>
            <a:r>
              <a:rPr lang="th-TH" altLang="th-TH" sz="2400" dirty="0">
                <a:solidFill>
                  <a:srgbClr val="002060"/>
                </a:solidFill>
                <a:latin typeface="Tahoma" panose="020B0604030504040204" pitchFamily="34" charset="0"/>
                <a:ea typeface="Tahoma" panose="020B0604030504040204" pitchFamily="34" charset="0"/>
                <a:cs typeface="Tahoma" panose="020B0604030504040204" pitchFamily="34" charset="0"/>
              </a:rPr>
              <a:t>1.) การเปลี่ยนแปลงคลื่นไฟฟ้าของกล้ามเนื้อ    </a:t>
            </a:r>
          </a:p>
          <a:p>
            <a:pPr>
              <a:lnSpc>
                <a:spcPct val="150000"/>
              </a:lnSpc>
              <a:spcBef>
                <a:spcPct val="0"/>
              </a:spcBef>
              <a:buClrTx/>
              <a:buFontTx/>
              <a:buNone/>
            </a:pPr>
            <a:r>
              <a:rPr lang="th-TH" altLang="th-TH" sz="2400" dirty="0">
                <a:solidFill>
                  <a:srgbClr val="002060"/>
                </a:solidFill>
                <a:latin typeface="Tahoma" panose="020B0604030504040204" pitchFamily="34" charset="0"/>
                <a:ea typeface="Tahoma" panose="020B0604030504040204" pitchFamily="34" charset="0"/>
                <a:cs typeface="Tahoma" panose="020B0604030504040204" pitchFamily="34" charset="0"/>
              </a:rPr>
              <a:t>2.) อัตราการเต้นของหัวใจ</a:t>
            </a:r>
          </a:p>
          <a:p>
            <a:pPr>
              <a:lnSpc>
                <a:spcPct val="150000"/>
              </a:lnSpc>
              <a:spcBef>
                <a:spcPct val="0"/>
              </a:spcBef>
              <a:buClrTx/>
              <a:buFontTx/>
              <a:buNone/>
            </a:pPr>
            <a:r>
              <a:rPr lang="th-TH" altLang="th-TH" sz="2400" dirty="0">
                <a:solidFill>
                  <a:srgbClr val="002060"/>
                </a:solidFill>
                <a:latin typeface="Tahoma" panose="020B0604030504040204" pitchFamily="34" charset="0"/>
                <a:ea typeface="Tahoma" panose="020B0604030504040204" pitchFamily="34" charset="0"/>
                <a:cs typeface="Tahoma" panose="020B0604030504040204" pitchFamily="34" charset="0"/>
              </a:rPr>
              <a:t>3.) อัตราการหายใจ  ปริมาตรของอากาศที่ต้องการ   </a:t>
            </a:r>
          </a:p>
          <a:p>
            <a:pPr>
              <a:lnSpc>
                <a:spcPct val="150000"/>
              </a:lnSpc>
              <a:spcBef>
                <a:spcPct val="0"/>
              </a:spcBef>
              <a:buClrTx/>
              <a:buFontTx/>
              <a:buNone/>
            </a:pPr>
            <a:r>
              <a:rPr lang="th-TH" altLang="th-TH" sz="2400" dirty="0">
                <a:solidFill>
                  <a:srgbClr val="002060"/>
                </a:solidFill>
                <a:latin typeface="Tahoma" panose="020B0604030504040204" pitchFamily="34" charset="0"/>
                <a:ea typeface="Tahoma" panose="020B0604030504040204" pitchFamily="34" charset="0"/>
                <a:cs typeface="Tahoma" panose="020B0604030504040204" pitchFamily="34" charset="0"/>
              </a:rPr>
              <a:t>4.) ปริมาณการใช้ออกซิเจน</a:t>
            </a:r>
          </a:p>
          <a:p>
            <a:pPr>
              <a:lnSpc>
                <a:spcPct val="150000"/>
              </a:lnSpc>
              <a:spcBef>
                <a:spcPct val="0"/>
              </a:spcBef>
              <a:buClrTx/>
              <a:buFontTx/>
              <a:buNone/>
            </a:pPr>
            <a:r>
              <a:rPr lang="th-TH" altLang="th-TH" sz="2400" dirty="0">
                <a:solidFill>
                  <a:srgbClr val="002060"/>
                </a:solidFill>
                <a:latin typeface="Tahoma" panose="020B0604030504040204" pitchFamily="34" charset="0"/>
                <a:ea typeface="Tahoma" panose="020B0604030504040204" pitchFamily="34" charset="0"/>
                <a:cs typeface="Tahoma" panose="020B0604030504040204" pitchFamily="34" charset="0"/>
              </a:rPr>
              <a:t>5). อุณหภูมิของร่างกาย      </a:t>
            </a:r>
          </a:p>
          <a:p>
            <a:pPr>
              <a:lnSpc>
                <a:spcPct val="150000"/>
              </a:lnSpc>
              <a:spcBef>
                <a:spcPct val="0"/>
              </a:spcBef>
              <a:buClrTx/>
              <a:buFontTx/>
              <a:buNone/>
            </a:pPr>
            <a:r>
              <a:rPr lang="th-TH" altLang="th-TH" sz="2400" dirty="0">
                <a:solidFill>
                  <a:srgbClr val="002060"/>
                </a:solidFill>
                <a:latin typeface="Tahoma" panose="020B0604030504040204" pitchFamily="34" charset="0"/>
                <a:ea typeface="Tahoma" panose="020B0604030504040204" pitchFamily="34" charset="0"/>
                <a:cs typeface="Tahoma" panose="020B0604030504040204" pitchFamily="34" charset="0"/>
              </a:rPr>
              <a:t>6.) ความดันเลือด</a:t>
            </a:r>
          </a:p>
        </p:txBody>
      </p:sp>
      <p:sp>
        <p:nvSpPr>
          <p:cNvPr id="87045" name="Rectangle 4"/>
          <p:cNvSpPr>
            <a:spLocks noChangeArrowheads="1"/>
          </p:cNvSpPr>
          <p:nvPr/>
        </p:nvSpPr>
        <p:spPr bwMode="auto">
          <a:xfrm>
            <a:off x="7215950" y="4657328"/>
            <a:ext cx="3198812" cy="1225550"/>
          </a:xfrm>
          <a:prstGeom prst="rect">
            <a:avLst/>
          </a:prstGeom>
          <a:solidFill>
            <a:srgbClr val="CC0099"/>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lvl1pPr defTabSz="868363">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spcBef>
                <a:spcPct val="0"/>
              </a:spcBef>
              <a:buClrTx/>
              <a:buFontTx/>
              <a:buNone/>
            </a:pPr>
            <a:r>
              <a:rPr lang="th-TH" altLang="th-TH" sz="2400">
                <a:solidFill>
                  <a:srgbClr val="FF99FF"/>
                </a:solidFill>
                <a:latin typeface="Tahoma" panose="020B0604030504040204" pitchFamily="34" charset="0"/>
                <a:ea typeface="Tahoma" panose="020B0604030504040204" pitchFamily="34" charset="0"/>
                <a:cs typeface="Tahoma" panose="020B0604030504040204" pitchFamily="34" charset="0"/>
              </a:rPr>
              <a:t>การใช้พลังงาน</a:t>
            </a:r>
            <a:br>
              <a:rPr lang="th-TH" altLang="th-TH" sz="2400">
                <a:solidFill>
                  <a:srgbClr val="FF99FF"/>
                </a:solidFill>
                <a:latin typeface="Tahoma" panose="020B0604030504040204" pitchFamily="34" charset="0"/>
                <a:ea typeface="Tahoma" panose="020B0604030504040204" pitchFamily="34" charset="0"/>
                <a:cs typeface="Tahoma" panose="020B0604030504040204" pitchFamily="34" charset="0"/>
              </a:rPr>
            </a:br>
            <a:r>
              <a:rPr lang="th-TH" altLang="th-TH" sz="2400">
                <a:solidFill>
                  <a:srgbClr val="FF99FF"/>
                </a:solidFill>
                <a:latin typeface="Tahoma" panose="020B0604030504040204" pitchFamily="34" charset="0"/>
                <a:ea typeface="Tahoma" panose="020B0604030504040204" pitchFamily="34" charset="0"/>
                <a:cs typeface="Tahoma" panose="020B0604030504040204" pitchFamily="34" charset="0"/>
              </a:rPr>
              <a:t>ของร่างกาย</a:t>
            </a:r>
            <a:endParaRPr lang="en-US" altLang="th-TH" sz="2400">
              <a:solidFill>
                <a:srgbClr val="FF99FF"/>
              </a:solidFill>
              <a:latin typeface="Tahoma" panose="020B0604030504040204" pitchFamily="34" charset="0"/>
              <a:ea typeface="Tahoma" panose="020B0604030504040204" pitchFamily="34" charset="0"/>
              <a:cs typeface="Tahoma" panose="020B0604030504040204" pitchFamily="34" charset="0"/>
            </a:endParaRPr>
          </a:p>
        </p:txBody>
      </p:sp>
      <p:sp>
        <p:nvSpPr>
          <p:cNvPr id="87046" name="Line 5"/>
          <p:cNvSpPr>
            <a:spLocks noChangeShapeType="1"/>
          </p:cNvSpPr>
          <p:nvPr/>
        </p:nvSpPr>
        <p:spPr bwMode="auto">
          <a:xfrm>
            <a:off x="5913439" y="4365625"/>
            <a:ext cx="936625" cy="503238"/>
          </a:xfrm>
          <a:prstGeom prst="line">
            <a:avLst/>
          </a:prstGeom>
          <a:noFill/>
          <a:ln w="28575">
            <a:solidFill>
              <a:srgbClr val="FF99FF"/>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87047" name="Line 6"/>
          <p:cNvSpPr>
            <a:spLocks noChangeShapeType="1"/>
          </p:cNvSpPr>
          <p:nvPr/>
        </p:nvSpPr>
        <p:spPr bwMode="auto">
          <a:xfrm>
            <a:off x="5757864" y="3284539"/>
            <a:ext cx="1558925" cy="1296987"/>
          </a:xfrm>
          <a:prstGeom prst="line">
            <a:avLst/>
          </a:prstGeom>
          <a:noFill/>
          <a:ln w="28575">
            <a:solidFill>
              <a:srgbClr val="FF99FF"/>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87048" name="Line 7"/>
          <p:cNvSpPr>
            <a:spLocks noChangeShapeType="1"/>
          </p:cNvSpPr>
          <p:nvPr/>
        </p:nvSpPr>
        <p:spPr bwMode="auto">
          <a:xfrm>
            <a:off x="7707313" y="2924175"/>
            <a:ext cx="233362" cy="1657350"/>
          </a:xfrm>
          <a:prstGeom prst="line">
            <a:avLst/>
          </a:prstGeom>
          <a:noFill/>
          <a:ln w="28575">
            <a:solidFill>
              <a:srgbClr val="FF99FF"/>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7105838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Number Placeholder 5"/>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0"/>
              </a:spcBef>
              <a:buClrTx/>
              <a:buFontTx/>
              <a:buNone/>
            </a:pPr>
            <a:fld id="{A74B3BE1-F966-4AD7-B2D9-B70D329C7B9D}" type="slidenum">
              <a:rPr lang="en-US" altLang="th-TH" sz="1800">
                <a:solidFill>
                  <a:schemeClr val="folHlink"/>
                </a:solidFill>
                <a:latin typeface="Tahoma" panose="020B0604030504040204" pitchFamily="34" charset="0"/>
                <a:cs typeface="Tahoma" panose="020B0604030504040204" pitchFamily="34" charset="0"/>
              </a:rPr>
              <a:pPr>
                <a:spcBef>
                  <a:spcPct val="0"/>
                </a:spcBef>
                <a:buClrTx/>
                <a:buFontTx/>
                <a:buNone/>
              </a:pPr>
              <a:t>62</a:t>
            </a:fld>
            <a:endParaRPr lang="th-TH" altLang="th-TH" sz="1800">
              <a:solidFill>
                <a:schemeClr val="folHlink"/>
              </a:solidFill>
              <a:latin typeface="Tahoma" panose="020B0604030504040204" pitchFamily="34" charset="0"/>
              <a:cs typeface="Tahoma" panose="020B0604030504040204" pitchFamily="34" charset="0"/>
            </a:endParaRPr>
          </a:p>
        </p:txBody>
      </p:sp>
      <p:sp>
        <p:nvSpPr>
          <p:cNvPr id="88067" name="Text Box 2"/>
          <p:cNvSpPr txBox="1">
            <a:spLocks noChangeArrowheads="1"/>
          </p:cNvSpPr>
          <p:nvPr/>
        </p:nvSpPr>
        <p:spPr bwMode="auto">
          <a:xfrm>
            <a:off x="1802539" y="413545"/>
            <a:ext cx="9986690"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886" tIns="43443" rIns="86886" bIns="43443">
            <a:spAutoFit/>
          </a:bodyPr>
          <a:lstStyle>
            <a:lvl1pPr defTabSz="868363">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spcBef>
                <a:spcPct val="50000"/>
              </a:spcBef>
              <a:buClrTx/>
              <a:buFontTx/>
              <a:buNone/>
            </a:pPr>
            <a:r>
              <a:rPr lang="th-TH" altLang="th-TH" sz="2400" b="1" dirty="0">
                <a:latin typeface="Tahoma" panose="020B0604030504040204" pitchFamily="34" charset="0"/>
                <a:ea typeface="Tahoma" panose="020B0604030504040204" pitchFamily="34" charset="0"/>
                <a:cs typeface="Tahoma" panose="020B0604030504040204" pitchFamily="34" charset="0"/>
              </a:rPr>
              <a:t>สรีระวิทยาในการทำงาน </a:t>
            </a:r>
            <a:br>
              <a:rPr lang="th-TH" altLang="th-TH" sz="2400" b="1" dirty="0">
                <a:latin typeface="Tahoma" panose="020B0604030504040204" pitchFamily="34" charset="0"/>
                <a:ea typeface="Tahoma" panose="020B0604030504040204" pitchFamily="34" charset="0"/>
                <a:cs typeface="Tahoma" panose="020B0604030504040204" pitchFamily="34" charset="0"/>
              </a:rPr>
            </a:br>
            <a:r>
              <a:rPr lang="th-TH" altLang="th-TH" sz="2400" b="1" dirty="0">
                <a:latin typeface="Tahoma" panose="020B0604030504040204" pitchFamily="34" charset="0"/>
                <a:ea typeface="Tahoma" panose="020B0604030504040204" pitchFamily="34" charset="0"/>
                <a:cs typeface="Tahoma" panose="020B0604030504040204" pitchFamily="34" charset="0"/>
              </a:rPr>
              <a:t>งานและการเปลี่ยนแปลงทางสรีระวิทยา</a:t>
            </a:r>
            <a:endParaRPr lang="en-US" altLang="th-TH" sz="2400" b="1" dirty="0">
              <a:latin typeface="Tahoma" panose="020B0604030504040204" pitchFamily="34" charset="0"/>
              <a:ea typeface="Tahoma" panose="020B0604030504040204" pitchFamily="34" charset="0"/>
              <a:cs typeface="Tahoma" panose="020B0604030504040204" pitchFamily="34" charset="0"/>
            </a:endParaRPr>
          </a:p>
        </p:txBody>
      </p:sp>
      <p:sp>
        <p:nvSpPr>
          <p:cNvPr id="88068" name="Text Box 3"/>
          <p:cNvSpPr txBox="1">
            <a:spLocks noChangeArrowheads="1"/>
          </p:cNvSpPr>
          <p:nvPr/>
        </p:nvSpPr>
        <p:spPr bwMode="auto">
          <a:xfrm>
            <a:off x="5262056" y="1643449"/>
            <a:ext cx="5305425" cy="791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nSpc>
                <a:spcPct val="120000"/>
              </a:lnSpc>
              <a:spcBef>
                <a:spcPct val="0"/>
              </a:spcBef>
              <a:buClrTx/>
              <a:buFontTx/>
              <a:buNone/>
            </a:pPr>
            <a:r>
              <a:rPr lang="th-TH" altLang="th-TH" sz="2000" b="1" dirty="0">
                <a:solidFill>
                  <a:srgbClr val="002060"/>
                </a:solidFill>
                <a:latin typeface="Tahoma" panose="020B0604030504040204" pitchFamily="34" charset="0"/>
                <a:ea typeface="Tahoma" panose="020B0604030504040204" pitchFamily="34" charset="0"/>
                <a:cs typeface="Tahoma" panose="020B0604030504040204" pitchFamily="34" charset="0"/>
              </a:rPr>
              <a:t>การกิจกรรมหรืองานต่าง ๆ จะมีผลต่อสรีระของร่างกายดังนี้</a:t>
            </a:r>
            <a:endParaRPr lang="th-TH" altLang="th-TH" sz="20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88069" name="Rectangle 4"/>
          <p:cNvSpPr>
            <a:spLocks noChangeArrowheads="1"/>
          </p:cNvSpPr>
          <p:nvPr/>
        </p:nvSpPr>
        <p:spPr bwMode="auto">
          <a:xfrm>
            <a:off x="5339842" y="3083313"/>
            <a:ext cx="4953000" cy="219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868363">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thaiDist" eaLnBrk="1" hangingPunct="1">
              <a:spcBef>
                <a:spcPct val="0"/>
              </a:spcBef>
              <a:buClrTx/>
              <a:buFontTx/>
              <a:buAutoNum type="arabicPeriod"/>
            </a:pPr>
            <a:r>
              <a:rPr lang="th-TH" altLang="th-TH" sz="2000" dirty="0">
                <a:solidFill>
                  <a:srgbClr val="002060"/>
                </a:solidFill>
                <a:latin typeface="Tahoma" panose="020B0604030504040204" pitchFamily="34" charset="0"/>
                <a:ea typeface="Tahoma" panose="020B0604030504040204" pitchFamily="34" charset="0"/>
                <a:cs typeface="Tahoma" panose="020B0604030504040204" pitchFamily="34" charset="0"/>
              </a:rPr>
              <a:t>การใช้พลังงานของกล้ามเนื้อ เช่น การหดและยืดของกล้ามเนื้อ</a:t>
            </a:r>
          </a:p>
          <a:p>
            <a:pPr algn="thaiDist" eaLnBrk="1" hangingPunct="1">
              <a:lnSpc>
                <a:spcPct val="170000"/>
              </a:lnSpc>
              <a:spcBef>
                <a:spcPct val="0"/>
              </a:spcBef>
              <a:buClrTx/>
              <a:buFontTx/>
              <a:buAutoNum type="arabicPeriod"/>
            </a:pPr>
            <a:r>
              <a:rPr lang="th-TH" altLang="th-TH" sz="2000" dirty="0">
                <a:solidFill>
                  <a:srgbClr val="002060"/>
                </a:solidFill>
                <a:latin typeface="Tahoma" panose="020B0604030504040204" pitchFamily="34" charset="0"/>
                <a:ea typeface="Tahoma" panose="020B0604030504040204" pitchFamily="34" charset="0"/>
                <a:cs typeface="Tahoma" panose="020B0604030504040204" pitchFamily="34" charset="0"/>
              </a:rPr>
              <a:t>ระบบการไหลเวียนของเลือด       </a:t>
            </a:r>
          </a:p>
          <a:p>
            <a:pPr algn="thaiDist" eaLnBrk="1" hangingPunct="1">
              <a:lnSpc>
                <a:spcPct val="170000"/>
              </a:lnSpc>
              <a:spcBef>
                <a:spcPct val="0"/>
              </a:spcBef>
              <a:buClrTx/>
              <a:buFontTx/>
              <a:buAutoNum type="arabicPeriod"/>
            </a:pPr>
            <a:r>
              <a:rPr lang="th-TH" altLang="th-TH" sz="2000" dirty="0">
                <a:solidFill>
                  <a:srgbClr val="002060"/>
                </a:solidFill>
                <a:latin typeface="Tahoma" panose="020B0604030504040204" pitchFamily="34" charset="0"/>
                <a:ea typeface="Tahoma" panose="020B0604030504040204" pitchFamily="34" charset="0"/>
                <a:cs typeface="Tahoma" panose="020B0604030504040204" pitchFamily="34" charset="0"/>
              </a:rPr>
              <a:t>ระบบการหายใจ</a:t>
            </a:r>
          </a:p>
          <a:p>
            <a:pPr algn="thaiDist" eaLnBrk="1" hangingPunct="1">
              <a:lnSpc>
                <a:spcPct val="170000"/>
              </a:lnSpc>
              <a:spcBef>
                <a:spcPct val="0"/>
              </a:spcBef>
              <a:buClrTx/>
              <a:buFontTx/>
              <a:buAutoNum type="arabicPeriod"/>
            </a:pPr>
            <a:r>
              <a:rPr lang="th-TH" altLang="th-TH" sz="2000" dirty="0">
                <a:solidFill>
                  <a:srgbClr val="002060"/>
                </a:solidFill>
                <a:latin typeface="Tahoma" panose="020B0604030504040204" pitchFamily="34" charset="0"/>
                <a:ea typeface="Tahoma" panose="020B0604030504040204" pitchFamily="34" charset="0"/>
                <a:cs typeface="Tahoma" panose="020B0604030504040204" pitchFamily="34" charset="0"/>
              </a:rPr>
              <a:t>อุณหภูมิของร่างกาย</a:t>
            </a:r>
          </a:p>
        </p:txBody>
      </p:sp>
      <p:grpSp>
        <p:nvGrpSpPr>
          <p:cNvPr id="88070" name="Group 5"/>
          <p:cNvGrpSpPr>
            <a:grpSpLocks/>
          </p:cNvGrpSpPr>
          <p:nvPr/>
        </p:nvGrpSpPr>
        <p:grpSpPr bwMode="auto">
          <a:xfrm>
            <a:off x="603504" y="1578577"/>
            <a:ext cx="3950208" cy="4865878"/>
            <a:chOff x="340" y="709"/>
            <a:chExt cx="2092" cy="3436"/>
          </a:xfrm>
        </p:grpSpPr>
        <p:pic>
          <p:nvPicPr>
            <p:cNvPr id="8807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 y="709"/>
              <a:ext cx="2092" cy="3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88072" name="Text Box 7"/>
            <p:cNvSpPr txBox="1">
              <a:spLocks noChangeArrowheads="1"/>
            </p:cNvSpPr>
            <p:nvPr/>
          </p:nvSpPr>
          <p:spPr bwMode="auto">
            <a:xfrm>
              <a:off x="612" y="881"/>
              <a:ext cx="489" cy="11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68363">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spcBef>
                  <a:spcPct val="0"/>
                </a:spcBef>
                <a:buClrTx/>
                <a:buFontTx/>
                <a:buNone/>
              </a:pPr>
              <a:r>
                <a:rPr lang="th-TH" altLang="th-TH" sz="1200" b="1">
                  <a:solidFill>
                    <a:srgbClr val="0000FF"/>
                  </a:solidFill>
                  <a:latin typeface="Tahoma" panose="020B0604030504040204" pitchFamily="34" charset="0"/>
                  <a:ea typeface="Tahoma" panose="020B0604030504040204" pitchFamily="34" charset="0"/>
                  <a:cs typeface="Tahoma" panose="020B0604030504040204" pitchFamily="34" charset="0"/>
                </a:rPr>
                <a:t>สารอาหาร</a:t>
              </a:r>
              <a:endParaRPr lang="en-US" altLang="th-TH" sz="1200" b="1">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sp>
          <p:nvSpPr>
            <p:cNvPr id="88073" name="Text Box 8"/>
            <p:cNvSpPr txBox="1">
              <a:spLocks noChangeArrowheads="1"/>
            </p:cNvSpPr>
            <p:nvPr/>
          </p:nvSpPr>
          <p:spPr bwMode="auto">
            <a:xfrm>
              <a:off x="1791" y="890"/>
              <a:ext cx="499" cy="11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68363">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spcBef>
                  <a:spcPct val="0"/>
                </a:spcBef>
                <a:buClrTx/>
                <a:buFontTx/>
                <a:buNone/>
              </a:pPr>
              <a:r>
                <a:rPr lang="th-TH" altLang="th-TH" sz="1200" b="1">
                  <a:solidFill>
                    <a:srgbClr val="0000FF"/>
                  </a:solidFill>
                  <a:latin typeface="Tahoma" panose="020B0604030504040204" pitchFamily="34" charset="0"/>
                  <a:ea typeface="Tahoma" panose="020B0604030504040204" pitchFamily="34" charset="0"/>
                  <a:cs typeface="Tahoma" panose="020B0604030504040204" pitchFamily="34" charset="0"/>
                </a:rPr>
                <a:t>ออกซิเจน</a:t>
              </a:r>
              <a:endParaRPr lang="en-US" altLang="th-TH" sz="1200" b="1">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sp>
          <p:nvSpPr>
            <p:cNvPr id="88074" name="Text Box 9"/>
            <p:cNvSpPr txBox="1">
              <a:spLocks noChangeArrowheads="1"/>
            </p:cNvSpPr>
            <p:nvPr/>
          </p:nvSpPr>
          <p:spPr bwMode="auto">
            <a:xfrm>
              <a:off x="1538" y="2160"/>
              <a:ext cx="499" cy="11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68363">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spcBef>
                  <a:spcPct val="0"/>
                </a:spcBef>
                <a:buClrTx/>
                <a:buFontTx/>
                <a:buNone/>
              </a:pPr>
              <a:r>
                <a:rPr lang="th-TH" altLang="th-TH" sz="1200" b="1">
                  <a:solidFill>
                    <a:srgbClr val="0000FF"/>
                  </a:solidFill>
                  <a:latin typeface="Tahoma" panose="020B0604030504040204" pitchFamily="34" charset="0"/>
                  <a:ea typeface="Tahoma" panose="020B0604030504040204" pitchFamily="34" charset="0"/>
                  <a:cs typeface="Tahoma" panose="020B0604030504040204" pitchFamily="34" charset="0"/>
                </a:rPr>
                <a:t>หัวใจปอด</a:t>
              </a:r>
              <a:endParaRPr lang="en-US" altLang="th-TH" sz="1200" b="1">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sp>
          <p:nvSpPr>
            <p:cNvPr id="88075" name="Text Box 10"/>
            <p:cNvSpPr txBox="1">
              <a:spLocks noChangeArrowheads="1"/>
            </p:cNvSpPr>
            <p:nvPr/>
          </p:nvSpPr>
          <p:spPr bwMode="auto">
            <a:xfrm>
              <a:off x="839" y="2145"/>
              <a:ext cx="453" cy="18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68363">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lnSpc>
                  <a:spcPct val="80000"/>
                </a:lnSpc>
                <a:spcBef>
                  <a:spcPct val="0"/>
                </a:spcBef>
                <a:buClrTx/>
                <a:buFontTx/>
                <a:buNone/>
              </a:pPr>
              <a:r>
                <a:rPr lang="th-TH" altLang="th-TH" sz="1200" b="1">
                  <a:solidFill>
                    <a:srgbClr val="0000FF"/>
                  </a:solidFill>
                  <a:latin typeface="Tahoma" panose="020B0604030504040204" pitchFamily="34" charset="0"/>
                  <a:ea typeface="Tahoma" panose="020B0604030504040204" pitchFamily="34" charset="0"/>
                  <a:cs typeface="Tahoma" panose="020B0604030504040204" pitchFamily="34" charset="0"/>
                </a:rPr>
                <a:t>การย่อย</a:t>
              </a:r>
              <a:br>
                <a:rPr lang="th-TH" altLang="th-TH" sz="1200" b="1">
                  <a:solidFill>
                    <a:srgbClr val="0000FF"/>
                  </a:solidFill>
                  <a:latin typeface="Tahoma" panose="020B0604030504040204" pitchFamily="34" charset="0"/>
                  <a:ea typeface="Tahoma" panose="020B0604030504040204" pitchFamily="34" charset="0"/>
                  <a:cs typeface="Tahoma" panose="020B0604030504040204" pitchFamily="34" charset="0"/>
                </a:rPr>
              </a:br>
              <a:r>
                <a:rPr lang="th-TH" altLang="th-TH" sz="1200" b="1">
                  <a:solidFill>
                    <a:srgbClr val="0000FF"/>
                  </a:solidFill>
                  <a:latin typeface="Tahoma" panose="020B0604030504040204" pitchFamily="34" charset="0"/>
                  <a:ea typeface="Tahoma" panose="020B0604030504040204" pitchFamily="34" charset="0"/>
                  <a:cs typeface="Tahoma" panose="020B0604030504040204" pitchFamily="34" charset="0"/>
                </a:rPr>
                <a:t>กระเพาะ</a:t>
              </a:r>
              <a:endParaRPr lang="en-US" altLang="th-TH" sz="1200" b="1">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sp>
          <p:nvSpPr>
            <p:cNvPr id="88076" name="Text Box 11"/>
            <p:cNvSpPr txBox="1">
              <a:spLocks noChangeArrowheads="1"/>
            </p:cNvSpPr>
            <p:nvPr/>
          </p:nvSpPr>
          <p:spPr bwMode="auto">
            <a:xfrm>
              <a:off x="839" y="2614"/>
              <a:ext cx="408" cy="11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68363">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spcBef>
                  <a:spcPct val="0"/>
                </a:spcBef>
                <a:buClrTx/>
                <a:buFontTx/>
                <a:buNone/>
              </a:pPr>
              <a:r>
                <a:rPr lang="th-TH" altLang="th-TH" sz="1200" b="1">
                  <a:solidFill>
                    <a:srgbClr val="0000FF"/>
                  </a:solidFill>
                  <a:latin typeface="Tahoma" panose="020B0604030504040204" pitchFamily="34" charset="0"/>
                  <a:ea typeface="Tahoma" panose="020B0604030504040204" pitchFamily="34" charset="0"/>
                  <a:cs typeface="Tahoma" panose="020B0604030504040204" pitchFamily="34" charset="0"/>
                </a:rPr>
                <a:t>ตับ</a:t>
              </a:r>
              <a:endParaRPr lang="en-US" altLang="th-TH" sz="1200" b="1">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sp>
          <p:nvSpPr>
            <p:cNvPr id="88077" name="Text Box 12"/>
            <p:cNvSpPr txBox="1">
              <a:spLocks noChangeArrowheads="1"/>
            </p:cNvSpPr>
            <p:nvPr/>
          </p:nvSpPr>
          <p:spPr bwMode="auto">
            <a:xfrm>
              <a:off x="975" y="3294"/>
              <a:ext cx="998" cy="11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68363">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spcBef>
                  <a:spcPct val="0"/>
                </a:spcBef>
                <a:buClrTx/>
                <a:buFontTx/>
                <a:buNone/>
              </a:pPr>
              <a:r>
                <a:rPr lang="th-TH" altLang="th-TH" sz="1200" b="1">
                  <a:solidFill>
                    <a:srgbClr val="0000FF"/>
                  </a:solidFill>
                  <a:latin typeface="Tahoma" panose="020B0604030504040204" pitchFamily="34" charset="0"/>
                  <a:ea typeface="Tahoma" panose="020B0604030504040204" pitchFamily="34" charset="0"/>
                  <a:cs typeface="Tahoma" panose="020B0604030504040204" pitchFamily="34" charset="0"/>
                </a:rPr>
                <a:t>การเผาผลาญอาหาร</a:t>
              </a:r>
              <a:endParaRPr lang="en-US" altLang="th-TH" sz="1200" b="1">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sp>
          <p:nvSpPr>
            <p:cNvPr id="88078" name="Text Box 13"/>
            <p:cNvSpPr txBox="1">
              <a:spLocks noChangeArrowheads="1"/>
            </p:cNvSpPr>
            <p:nvPr/>
          </p:nvSpPr>
          <p:spPr bwMode="auto">
            <a:xfrm>
              <a:off x="748" y="3757"/>
              <a:ext cx="499" cy="11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68363">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spcBef>
                  <a:spcPct val="0"/>
                </a:spcBef>
                <a:buClrTx/>
                <a:buFontTx/>
                <a:buNone/>
              </a:pPr>
              <a:r>
                <a:rPr lang="th-TH" altLang="th-TH" sz="1200" b="1">
                  <a:solidFill>
                    <a:srgbClr val="0000FF"/>
                  </a:solidFill>
                  <a:latin typeface="Tahoma" panose="020B0604030504040204" pitchFamily="34" charset="0"/>
                  <a:ea typeface="Tahoma" panose="020B0604030504040204" pitchFamily="34" charset="0"/>
                  <a:cs typeface="Tahoma" panose="020B0604030504040204" pitchFamily="34" charset="0"/>
                </a:rPr>
                <a:t>ความร้อน</a:t>
              </a:r>
              <a:endParaRPr lang="en-US" altLang="th-TH" sz="1200" b="1">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sp>
          <p:nvSpPr>
            <p:cNvPr id="88079" name="Rectangle 14"/>
            <p:cNvSpPr>
              <a:spLocks noChangeArrowheads="1"/>
            </p:cNvSpPr>
            <p:nvPr/>
          </p:nvSpPr>
          <p:spPr bwMode="auto">
            <a:xfrm>
              <a:off x="1474" y="3757"/>
              <a:ext cx="680" cy="22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868363">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spcBef>
                  <a:spcPct val="0"/>
                </a:spcBef>
                <a:buClrTx/>
                <a:buFontTx/>
                <a:buNone/>
              </a:pPr>
              <a:r>
                <a:rPr lang="th-TH" altLang="th-TH" sz="1200" b="1">
                  <a:solidFill>
                    <a:srgbClr val="0000FF"/>
                  </a:solidFill>
                  <a:latin typeface="Tahoma" panose="020B0604030504040204" pitchFamily="34" charset="0"/>
                  <a:ea typeface="Tahoma" panose="020B0604030504040204" pitchFamily="34" charset="0"/>
                  <a:cs typeface="Tahoma" panose="020B0604030504040204" pitchFamily="34" charset="0"/>
                </a:rPr>
                <a:t>พลังงานกล</a:t>
              </a:r>
              <a:endParaRPr lang="en-US" altLang="th-TH" sz="1200" b="1">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30756263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55" name="Object 30"/>
          <p:cNvGraphicFramePr>
            <a:graphicFrameLocks noChangeAspect="1"/>
          </p:cNvGraphicFramePr>
          <p:nvPr>
            <p:extLst/>
          </p:nvPr>
        </p:nvGraphicFramePr>
        <p:xfrm>
          <a:off x="8768078" y="3073698"/>
          <a:ext cx="2703527" cy="1014401"/>
        </p:xfrm>
        <a:graphic>
          <a:graphicData uri="http://schemas.openxmlformats.org/presentationml/2006/ole">
            <mc:AlternateContent xmlns:mc="http://schemas.openxmlformats.org/markup-compatibility/2006">
              <mc:Choice xmlns:v="urn:schemas-microsoft-com:vml" Requires="v">
                <p:oleObj spid="_x0000_s10252" name="Photo Editor Photo" r:id="rId3" imgW="4001058" imgH="1628571" progId="">
                  <p:embed/>
                </p:oleObj>
              </mc:Choice>
              <mc:Fallback>
                <p:oleObj name="Photo Editor Photo" r:id="rId3" imgW="4001058" imgH="1628571" progId="">
                  <p:embed/>
                  <p:pic>
                    <p:nvPicPr>
                      <p:cNvPr id="31755" name="Object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8078" y="3073698"/>
                        <a:ext cx="2703527" cy="1014401"/>
                      </a:xfrm>
                      <a:prstGeom prst="rect">
                        <a:avLst/>
                      </a:prstGeom>
                      <a:noFill/>
                      <a:ln>
                        <a:noFill/>
                      </a:ln>
                      <a:effectLst/>
                      <a:extLst/>
                    </p:spPr>
                  </p:pic>
                </p:oleObj>
              </mc:Fallback>
            </mc:AlternateContent>
          </a:graphicData>
        </a:graphic>
      </p:graphicFrame>
      <p:sp>
        <p:nvSpPr>
          <p:cNvPr id="31746" name="Text Box 2"/>
          <p:cNvSpPr txBox="1">
            <a:spLocks noChangeArrowheads="1"/>
          </p:cNvSpPr>
          <p:nvPr/>
        </p:nvSpPr>
        <p:spPr bwMode="auto">
          <a:xfrm>
            <a:off x="2135172" y="470054"/>
            <a:ext cx="8643937" cy="7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886" tIns="43443" rIns="86886" bIns="43443">
            <a:spAutoFit/>
          </a:bodyPr>
          <a:lstStyle>
            <a:lvl1pPr defTabSz="868363" eaLnBrk="0" hangingPunct="0">
              <a:defRPr>
                <a:solidFill>
                  <a:schemeClr val="tx1"/>
                </a:solidFill>
                <a:latin typeface="Arial" charset="0"/>
                <a:cs typeface="Arial" charset="0"/>
              </a:defRPr>
            </a:lvl1pPr>
            <a:lvl2pPr marL="742950" indent="-285750" defTabSz="868363" eaLnBrk="0" hangingPunct="0">
              <a:defRPr>
                <a:solidFill>
                  <a:schemeClr val="tx1"/>
                </a:solidFill>
                <a:latin typeface="Arial" charset="0"/>
                <a:cs typeface="Arial" charset="0"/>
              </a:defRPr>
            </a:lvl2pPr>
            <a:lvl3pPr marL="1143000" indent="-228600" defTabSz="868363" eaLnBrk="0" hangingPunct="0">
              <a:defRPr>
                <a:solidFill>
                  <a:schemeClr val="tx1"/>
                </a:solidFill>
                <a:latin typeface="Arial" charset="0"/>
                <a:cs typeface="Arial" charset="0"/>
              </a:defRPr>
            </a:lvl3pPr>
            <a:lvl4pPr marL="1600200" indent="-228600" defTabSz="868363" eaLnBrk="0" hangingPunct="0">
              <a:defRPr>
                <a:solidFill>
                  <a:schemeClr val="tx1"/>
                </a:solidFill>
                <a:latin typeface="Arial" charset="0"/>
                <a:cs typeface="Arial" charset="0"/>
              </a:defRPr>
            </a:lvl4pPr>
            <a:lvl5pPr marL="2057400" indent="-228600" defTabSz="868363" eaLnBrk="0" hangingPunct="0">
              <a:defRPr>
                <a:solidFill>
                  <a:schemeClr val="tx1"/>
                </a:solidFill>
                <a:latin typeface="Arial" charset="0"/>
                <a:cs typeface="Arial" charset="0"/>
              </a:defRPr>
            </a:lvl5pPr>
            <a:lvl6pPr marL="2514600" indent="-228600" defTabSz="868363" eaLnBrk="0" fontAlgn="base" hangingPunct="0">
              <a:spcBef>
                <a:spcPct val="0"/>
              </a:spcBef>
              <a:spcAft>
                <a:spcPct val="0"/>
              </a:spcAft>
              <a:defRPr>
                <a:solidFill>
                  <a:schemeClr val="tx1"/>
                </a:solidFill>
                <a:latin typeface="Arial" charset="0"/>
                <a:cs typeface="Arial" charset="0"/>
              </a:defRPr>
            </a:lvl6pPr>
            <a:lvl7pPr marL="2971800" indent="-228600" defTabSz="868363" eaLnBrk="0" fontAlgn="base" hangingPunct="0">
              <a:spcBef>
                <a:spcPct val="0"/>
              </a:spcBef>
              <a:spcAft>
                <a:spcPct val="0"/>
              </a:spcAft>
              <a:defRPr>
                <a:solidFill>
                  <a:schemeClr val="tx1"/>
                </a:solidFill>
                <a:latin typeface="Arial" charset="0"/>
                <a:cs typeface="Arial" charset="0"/>
              </a:defRPr>
            </a:lvl7pPr>
            <a:lvl8pPr marL="3429000" indent="-228600" defTabSz="868363" eaLnBrk="0" fontAlgn="base" hangingPunct="0">
              <a:spcBef>
                <a:spcPct val="0"/>
              </a:spcBef>
              <a:spcAft>
                <a:spcPct val="0"/>
              </a:spcAft>
              <a:defRPr>
                <a:solidFill>
                  <a:schemeClr val="tx1"/>
                </a:solidFill>
                <a:latin typeface="Arial" charset="0"/>
                <a:cs typeface="Arial" charset="0"/>
              </a:defRPr>
            </a:lvl8pPr>
            <a:lvl9pPr marL="3886200" indent="-228600" defTabSz="868363"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th-TH" sz="2000" b="1" dirty="0">
                <a:latin typeface="Tahoma" panose="020B0604030504040204" pitchFamily="34" charset="0"/>
                <a:ea typeface="Tahoma" panose="020B0604030504040204" pitchFamily="34" charset="0"/>
                <a:cs typeface="Tahoma" panose="020B0604030504040204" pitchFamily="34" charset="0"/>
              </a:rPr>
              <a:t>การสร้างและใช้พลังงานของกล้ามเนื้อและความล้าสะสมของร่างกาย</a:t>
            </a:r>
            <a:r>
              <a:rPr lang="th-TH" b="1" dirty="0">
                <a:latin typeface="Tahoma" panose="020B0604030504040204" pitchFamily="34" charset="0"/>
                <a:ea typeface="Tahoma" panose="020B0604030504040204" pitchFamily="34" charset="0"/>
                <a:cs typeface="Tahoma" panose="020B0604030504040204" pitchFamily="34" charset="0"/>
              </a:rPr>
              <a:t/>
            </a:r>
            <a:br>
              <a:rPr lang="th-TH" b="1" dirty="0">
                <a:latin typeface="Tahoma" panose="020B0604030504040204" pitchFamily="34" charset="0"/>
                <a:ea typeface="Tahoma" panose="020B0604030504040204" pitchFamily="34" charset="0"/>
                <a:cs typeface="Tahoma" panose="020B0604030504040204" pitchFamily="34" charset="0"/>
              </a:rPr>
            </a:br>
            <a:r>
              <a:rPr lang="th-TH" sz="2000" dirty="0">
                <a:latin typeface="Tahoma" panose="020B0604030504040204" pitchFamily="34" charset="0"/>
                <a:ea typeface="Tahoma" panose="020B0604030504040204" pitchFamily="34" charset="0"/>
                <a:cs typeface="Tahoma" panose="020B0604030504040204" pitchFamily="34" charset="0"/>
              </a:rPr>
              <a:t>ความล้าปวดเมื่อยส่วนหนึ่งมาจากการสะสมของกรดแลคติค</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31747" name="Rectangle 3"/>
          <p:cNvSpPr>
            <a:spLocks noChangeArrowheads="1"/>
          </p:cNvSpPr>
          <p:nvPr/>
        </p:nvSpPr>
        <p:spPr bwMode="auto">
          <a:xfrm>
            <a:off x="8899804" y="3968503"/>
            <a:ext cx="2853172"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868363"/>
            <a:r>
              <a:rPr lang="th-TH" sz="1400" b="1" dirty="0">
                <a:solidFill>
                  <a:srgbClr val="FF00FF"/>
                </a:solidFill>
                <a:latin typeface="Arial Unicode MS" pitchFamily="34" charset="-128"/>
                <a:ea typeface="Arial Unicode MS" pitchFamily="34" charset="-128"/>
                <a:cs typeface="Arial Unicode MS" pitchFamily="34" charset="-128"/>
              </a:rPr>
              <a:t>การทำงานของกล้ามเนื้อ</a:t>
            </a:r>
            <a:r>
              <a:rPr lang="en-US" sz="1400" b="1" dirty="0">
                <a:solidFill>
                  <a:srgbClr val="FF00FF"/>
                </a:solidFill>
                <a:latin typeface="Arial Unicode MS" pitchFamily="34" charset="-128"/>
                <a:ea typeface="Arial Unicode MS" pitchFamily="34" charset="-128"/>
                <a:cs typeface="Arial Unicode MS" pitchFamily="34" charset="-128"/>
              </a:rPr>
              <a:t> </a:t>
            </a:r>
            <a:r>
              <a:rPr lang="th-TH" sz="1400" b="1" dirty="0">
                <a:solidFill>
                  <a:srgbClr val="FF00FF"/>
                </a:solidFill>
                <a:latin typeface="Arial Unicode MS" pitchFamily="34" charset="-128"/>
                <a:ea typeface="Arial Unicode MS" pitchFamily="34" charset="-128"/>
                <a:cs typeface="Arial Unicode MS" pitchFamily="34" charset="-128"/>
              </a:rPr>
              <a:t> </a:t>
            </a:r>
            <a:endParaRPr lang="en-US" sz="1400" b="1" dirty="0">
              <a:solidFill>
                <a:srgbClr val="FF00FF"/>
              </a:solidFill>
              <a:latin typeface="Arial Unicode MS" pitchFamily="34" charset="-128"/>
              <a:ea typeface="Arial Unicode MS" pitchFamily="34" charset="-128"/>
              <a:cs typeface="Arial Unicode MS" pitchFamily="34" charset="-128"/>
            </a:endParaRPr>
          </a:p>
        </p:txBody>
      </p:sp>
      <p:grpSp>
        <p:nvGrpSpPr>
          <p:cNvPr id="31748" name="Group 4"/>
          <p:cNvGrpSpPr>
            <a:grpSpLocks/>
          </p:cNvGrpSpPr>
          <p:nvPr/>
        </p:nvGrpSpPr>
        <p:grpSpPr bwMode="auto">
          <a:xfrm>
            <a:off x="1907584" y="1609589"/>
            <a:ext cx="7309383" cy="4515927"/>
            <a:chOff x="475" y="754"/>
            <a:chExt cx="4400" cy="3038"/>
          </a:xfrm>
        </p:grpSpPr>
        <p:sp>
          <p:nvSpPr>
            <p:cNvPr id="31757" name="Rectangle 5"/>
            <p:cNvSpPr>
              <a:spLocks noChangeArrowheads="1"/>
            </p:cNvSpPr>
            <p:nvPr/>
          </p:nvSpPr>
          <p:spPr bwMode="auto">
            <a:xfrm>
              <a:off x="1791" y="754"/>
              <a:ext cx="1225" cy="454"/>
            </a:xfrm>
            <a:prstGeom prst="rect">
              <a:avLst/>
            </a:prstGeom>
            <a:solidFill>
              <a:srgbClr val="008000"/>
            </a:solidFill>
            <a:ln w="9525">
              <a:solidFill>
                <a:schemeClr val="tx1"/>
              </a:solidFill>
              <a:miter lim="800000"/>
              <a:headEnd/>
              <a:tailEnd/>
            </a:ln>
          </p:spPr>
          <p:txBody>
            <a:bodyPr wrap="none" anchor="ctr"/>
            <a:lstStyle/>
            <a:p>
              <a:pPr algn="ctr" defTabSz="868363"/>
              <a:r>
                <a:rPr lang="th-TH" sz="1400" b="1">
                  <a:solidFill>
                    <a:srgbClr val="002060"/>
                  </a:solidFill>
                  <a:latin typeface="Arial Unicode MS" pitchFamily="34" charset="-128"/>
                  <a:ea typeface="Arial Unicode MS" pitchFamily="34" charset="-128"/>
                  <a:cs typeface="Arial Unicode MS" pitchFamily="34" charset="-128"/>
                </a:rPr>
                <a:t>กูลโคส</a:t>
              </a:r>
              <a:endParaRPr lang="en-US" sz="1400" b="1">
                <a:solidFill>
                  <a:srgbClr val="002060"/>
                </a:solidFill>
                <a:latin typeface="Arial Unicode MS" pitchFamily="34" charset="-128"/>
                <a:ea typeface="Arial Unicode MS" pitchFamily="34" charset="-128"/>
                <a:cs typeface="Arial Unicode MS" pitchFamily="34" charset="-128"/>
              </a:endParaRPr>
            </a:p>
          </p:txBody>
        </p:sp>
        <p:sp>
          <p:nvSpPr>
            <p:cNvPr id="31758" name="Rectangle 6"/>
            <p:cNvSpPr>
              <a:spLocks noChangeArrowheads="1"/>
            </p:cNvSpPr>
            <p:nvPr/>
          </p:nvSpPr>
          <p:spPr bwMode="auto">
            <a:xfrm>
              <a:off x="3423" y="754"/>
              <a:ext cx="1451" cy="453"/>
            </a:xfrm>
            <a:prstGeom prst="rect">
              <a:avLst/>
            </a:prstGeom>
            <a:solidFill>
              <a:srgbClr val="008000"/>
            </a:solidFill>
            <a:ln w="9525">
              <a:solidFill>
                <a:schemeClr val="tx1"/>
              </a:solidFill>
              <a:miter lim="800000"/>
              <a:headEnd/>
              <a:tailEnd/>
            </a:ln>
          </p:spPr>
          <p:txBody>
            <a:bodyPr wrap="none" anchor="ctr"/>
            <a:lstStyle/>
            <a:p>
              <a:pPr algn="ctr" defTabSz="868363"/>
              <a:r>
                <a:rPr lang="th-TH" sz="1400">
                  <a:solidFill>
                    <a:srgbClr val="002060"/>
                  </a:solidFill>
                  <a:latin typeface="Arial Unicode MS" pitchFamily="34" charset="-128"/>
                  <a:ea typeface="Arial Unicode MS" pitchFamily="34" charset="-128"/>
                  <a:cs typeface="Arial Unicode MS" pitchFamily="34" charset="-128"/>
                </a:rPr>
                <a:t>สารฟอสเฟตพลังงานสูง</a:t>
              </a:r>
              <a:br>
                <a:rPr lang="th-TH" sz="1400">
                  <a:solidFill>
                    <a:srgbClr val="002060"/>
                  </a:solidFill>
                  <a:latin typeface="Arial Unicode MS" pitchFamily="34" charset="-128"/>
                  <a:ea typeface="Arial Unicode MS" pitchFamily="34" charset="-128"/>
                  <a:cs typeface="Arial Unicode MS" pitchFamily="34" charset="-128"/>
                </a:rPr>
              </a:br>
              <a:r>
                <a:rPr lang="th-TH" sz="1400">
                  <a:solidFill>
                    <a:srgbClr val="002060"/>
                  </a:solidFill>
                  <a:latin typeface="Arial Unicode MS" pitchFamily="34" charset="-128"/>
                  <a:ea typeface="Arial Unicode MS" pitchFamily="34" charset="-128"/>
                  <a:cs typeface="Arial Unicode MS" pitchFamily="34" charset="-128"/>
                </a:rPr>
                <a:t>(</a:t>
              </a:r>
              <a:r>
                <a:rPr lang="en-US" sz="1400">
                  <a:solidFill>
                    <a:srgbClr val="002060"/>
                  </a:solidFill>
                  <a:latin typeface="Arial Unicode MS" pitchFamily="34" charset="-128"/>
                  <a:ea typeface="Arial Unicode MS" pitchFamily="34" charset="-128"/>
                  <a:cs typeface="Arial Unicode MS" pitchFamily="34" charset="-128"/>
                </a:rPr>
                <a:t>ATP)</a:t>
              </a:r>
            </a:p>
          </p:txBody>
        </p:sp>
        <p:sp>
          <p:nvSpPr>
            <p:cNvPr id="31759" name="Rectangle 7"/>
            <p:cNvSpPr>
              <a:spLocks noChangeArrowheads="1"/>
            </p:cNvSpPr>
            <p:nvPr/>
          </p:nvSpPr>
          <p:spPr bwMode="auto">
            <a:xfrm>
              <a:off x="3424" y="3339"/>
              <a:ext cx="1451" cy="453"/>
            </a:xfrm>
            <a:prstGeom prst="rect">
              <a:avLst/>
            </a:prstGeom>
            <a:solidFill>
              <a:srgbClr val="FFFF99"/>
            </a:solidFill>
            <a:ln w="9525">
              <a:solidFill>
                <a:schemeClr val="tx1"/>
              </a:solidFill>
              <a:miter lim="800000"/>
              <a:headEnd/>
              <a:tailEnd/>
            </a:ln>
          </p:spPr>
          <p:txBody>
            <a:bodyPr wrap="none" anchor="ctr"/>
            <a:lstStyle/>
            <a:p>
              <a:pPr algn="ctr" defTabSz="868363"/>
              <a:r>
                <a:rPr lang="th-TH" sz="1400" b="1">
                  <a:solidFill>
                    <a:srgbClr val="002060"/>
                  </a:solidFill>
                  <a:latin typeface="Arial Unicode MS" pitchFamily="34" charset="-128"/>
                  <a:ea typeface="Arial Unicode MS" pitchFamily="34" charset="-128"/>
                  <a:cs typeface="Arial Unicode MS" pitchFamily="34" charset="-128"/>
                </a:rPr>
                <a:t>สารฟอสเฟตพลังงานต่ำ</a:t>
              </a:r>
              <a:br>
                <a:rPr lang="th-TH" sz="1400" b="1">
                  <a:solidFill>
                    <a:srgbClr val="002060"/>
                  </a:solidFill>
                  <a:latin typeface="Arial Unicode MS" pitchFamily="34" charset="-128"/>
                  <a:ea typeface="Arial Unicode MS" pitchFamily="34" charset="-128"/>
                  <a:cs typeface="Arial Unicode MS" pitchFamily="34" charset="-128"/>
                </a:rPr>
              </a:br>
              <a:r>
                <a:rPr lang="th-TH" sz="1400" b="1">
                  <a:solidFill>
                    <a:srgbClr val="002060"/>
                  </a:solidFill>
                  <a:latin typeface="Arial Unicode MS" pitchFamily="34" charset="-128"/>
                  <a:ea typeface="Arial Unicode MS" pitchFamily="34" charset="-128"/>
                  <a:cs typeface="Arial Unicode MS" pitchFamily="34" charset="-128"/>
                </a:rPr>
                <a:t>(</a:t>
              </a:r>
              <a:r>
                <a:rPr lang="en-US" sz="1400" b="1">
                  <a:solidFill>
                    <a:srgbClr val="002060"/>
                  </a:solidFill>
                  <a:latin typeface="Arial Unicode MS" pitchFamily="34" charset="-128"/>
                  <a:ea typeface="Arial Unicode MS" pitchFamily="34" charset="-128"/>
                  <a:cs typeface="Arial Unicode MS" pitchFamily="34" charset="-128"/>
                </a:rPr>
                <a:t>ADP)</a:t>
              </a:r>
            </a:p>
          </p:txBody>
        </p:sp>
        <p:sp>
          <p:nvSpPr>
            <p:cNvPr id="31760" name="Rectangle 8"/>
            <p:cNvSpPr>
              <a:spLocks noChangeArrowheads="1"/>
            </p:cNvSpPr>
            <p:nvPr/>
          </p:nvSpPr>
          <p:spPr bwMode="auto">
            <a:xfrm>
              <a:off x="1701" y="1933"/>
              <a:ext cx="1134" cy="453"/>
            </a:xfrm>
            <a:prstGeom prst="rect">
              <a:avLst/>
            </a:prstGeom>
            <a:solidFill>
              <a:srgbClr val="008000"/>
            </a:solidFill>
            <a:ln w="9525">
              <a:solidFill>
                <a:schemeClr val="tx1"/>
              </a:solidFill>
              <a:miter lim="800000"/>
              <a:headEnd/>
              <a:tailEnd/>
            </a:ln>
          </p:spPr>
          <p:txBody>
            <a:bodyPr wrap="none" anchor="ctr"/>
            <a:lstStyle/>
            <a:p>
              <a:pPr algn="ctr" defTabSz="868363"/>
              <a:r>
                <a:rPr lang="th-TH" sz="1400">
                  <a:solidFill>
                    <a:srgbClr val="002060"/>
                  </a:solidFill>
                  <a:latin typeface="Arial Unicode MS" pitchFamily="34" charset="-128"/>
                  <a:ea typeface="Arial Unicode MS" pitchFamily="34" charset="-128"/>
                  <a:cs typeface="Arial Unicode MS" pitchFamily="34" charset="-128"/>
                </a:rPr>
                <a:t>กรดไพรูวิค</a:t>
              </a:r>
              <a:br>
                <a:rPr lang="th-TH" sz="1400">
                  <a:solidFill>
                    <a:srgbClr val="002060"/>
                  </a:solidFill>
                  <a:latin typeface="Arial Unicode MS" pitchFamily="34" charset="-128"/>
                  <a:ea typeface="Arial Unicode MS" pitchFamily="34" charset="-128"/>
                  <a:cs typeface="Arial Unicode MS" pitchFamily="34" charset="-128"/>
                </a:rPr>
              </a:br>
              <a:r>
                <a:rPr lang="en-US" sz="1400">
                  <a:solidFill>
                    <a:srgbClr val="002060"/>
                  </a:solidFill>
                  <a:latin typeface="Arial Unicode MS" pitchFamily="34" charset="-128"/>
                  <a:ea typeface="Arial Unicode MS" pitchFamily="34" charset="-128"/>
                  <a:cs typeface="Arial Unicode MS" pitchFamily="34" charset="-128"/>
                </a:rPr>
                <a:t>(Pyruvic acid)</a:t>
              </a:r>
            </a:p>
          </p:txBody>
        </p:sp>
        <p:sp>
          <p:nvSpPr>
            <p:cNvPr id="31761" name="Rectangle 9"/>
            <p:cNvSpPr>
              <a:spLocks noChangeArrowheads="1"/>
            </p:cNvSpPr>
            <p:nvPr/>
          </p:nvSpPr>
          <p:spPr bwMode="auto">
            <a:xfrm>
              <a:off x="1565" y="3339"/>
              <a:ext cx="1406" cy="453"/>
            </a:xfrm>
            <a:prstGeom prst="rect">
              <a:avLst/>
            </a:prstGeom>
            <a:solidFill>
              <a:srgbClr val="008000"/>
            </a:solidFill>
            <a:ln w="9525">
              <a:solidFill>
                <a:schemeClr val="tx1"/>
              </a:solidFill>
              <a:miter lim="800000"/>
              <a:headEnd/>
              <a:tailEnd/>
            </a:ln>
          </p:spPr>
          <p:txBody>
            <a:bodyPr wrap="none" anchor="ctr"/>
            <a:lstStyle/>
            <a:p>
              <a:pPr algn="ctr" defTabSz="868363"/>
              <a:r>
                <a:rPr lang="th-TH" sz="1400">
                  <a:solidFill>
                    <a:srgbClr val="002060"/>
                  </a:solidFill>
                  <a:latin typeface="Arial Unicode MS" pitchFamily="34" charset="-128"/>
                  <a:ea typeface="Arial Unicode MS" pitchFamily="34" charset="-128"/>
                  <a:cs typeface="Arial Unicode MS" pitchFamily="34" charset="-128"/>
                </a:rPr>
                <a:t>น้ำและ</a:t>
              </a:r>
              <a:br>
                <a:rPr lang="th-TH" sz="1400">
                  <a:solidFill>
                    <a:srgbClr val="002060"/>
                  </a:solidFill>
                  <a:latin typeface="Arial Unicode MS" pitchFamily="34" charset="-128"/>
                  <a:ea typeface="Arial Unicode MS" pitchFamily="34" charset="-128"/>
                  <a:cs typeface="Arial Unicode MS" pitchFamily="34" charset="-128"/>
                </a:rPr>
              </a:br>
              <a:r>
                <a:rPr lang="th-TH" sz="1400">
                  <a:solidFill>
                    <a:srgbClr val="002060"/>
                  </a:solidFill>
                  <a:latin typeface="Arial Unicode MS" pitchFamily="34" charset="-128"/>
                  <a:ea typeface="Arial Unicode MS" pitchFamily="34" charset="-128"/>
                  <a:cs typeface="Arial Unicode MS" pitchFamily="34" charset="-128"/>
                </a:rPr>
                <a:t>คาร์บอนไดออกไซค์</a:t>
              </a:r>
              <a:endParaRPr lang="en-US" sz="1400">
                <a:solidFill>
                  <a:srgbClr val="002060"/>
                </a:solidFill>
                <a:latin typeface="Arial Unicode MS" pitchFamily="34" charset="-128"/>
                <a:ea typeface="Arial Unicode MS" pitchFamily="34" charset="-128"/>
                <a:cs typeface="Arial Unicode MS" pitchFamily="34" charset="-128"/>
              </a:endParaRPr>
            </a:p>
          </p:txBody>
        </p:sp>
        <p:sp>
          <p:nvSpPr>
            <p:cNvPr id="31762" name="Rectangle 10"/>
            <p:cNvSpPr>
              <a:spLocks noChangeArrowheads="1"/>
            </p:cNvSpPr>
            <p:nvPr/>
          </p:nvSpPr>
          <p:spPr bwMode="auto">
            <a:xfrm>
              <a:off x="475" y="1933"/>
              <a:ext cx="862" cy="453"/>
            </a:xfrm>
            <a:prstGeom prst="rect">
              <a:avLst/>
            </a:prstGeom>
            <a:solidFill>
              <a:srgbClr val="CA0052"/>
            </a:solidFill>
            <a:ln w="9525">
              <a:solidFill>
                <a:schemeClr val="tx1"/>
              </a:solidFill>
              <a:miter lim="800000"/>
              <a:headEnd/>
              <a:tailEnd/>
            </a:ln>
          </p:spPr>
          <p:txBody>
            <a:bodyPr wrap="none" anchor="ctr"/>
            <a:lstStyle/>
            <a:p>
              <a:pPr algn="ctr" defTabSz="868363"/>
              <a:r>
                <a:rPr lang="th-TH" sz="1400" b="1">
                  <a:solidFill>
                    <a:srgbClr val="002060"/>
                  </a:solidFill>
                  <a:latin typeface="Arial Unicode MS" pitchFamily="34" charset="-128"/>
                  <a:ea typeface="Arial Unicode MS" pitchFamily="34" charset="-128"/>
                  <a:cs typeface="Arial Unicode MS" pitchFamily="34" charset="-128"/>
                </a:rPr>
                <a:t>กรดแลคติค</a:t>
              </a:r>
              <a:br>
                <a:rPr lang="th-TH" sz="1400" b="1">
                  <a:solidFill>
                    <a:srgbClr val="002060"/>
                  </a:solidFill>
                  <a:latin typeface="Arial Unicode MS" pitchFamily="34" charset="-128"/>
                  <a:ea typeface="Arial Unicode MS" pitchFamily="34" charset="-128"/>
                  <a:cs typeface="Arial Unicode MS" pitchFamily="34" charset="-128"/>
                </a:rPr>
              </a:br>
              <a:r>
                <a:rPr lang="en-US" sz="1400" b="1">
                  <a:solidFill>
                    <a:srgbClr val="002060"/>
                  </a:solidFill>
                  <a:latin typeface="Arial Unicode MS" pitchFamily="34" charset="-128"/>
                  <a:ea typeface="Arial Unicode MS" pitchFamily="34" charset="-128"/>
                  <a:cs typeface="Arial Unicode MS" pitchFamily="34" charset="-128"/>
                </a:rPr>
                <a:t>(Lactic acid)</a:t>
              </a:r>
            </a:p>
          </p:txBody>
        </p:sp>
        <p:sp>
          <p:nvSpPr>
            <p:cNvPr id="31763" name="Rectangle 11"/>
            <p:cNvSpPr>
              <a:spLocks noChangeArrowheads="1"/>
            </p:cNvSpPr>
            <p:nvPr/>
          </p:nvSpPr>
          <p:spPr bwMode="auto">
            <a:xfrm>
              <a:off x="839" y="1344"/>
              <a:ext cx="816"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868363"/>
              <a:r>
                <a:rPr lang="th-TH" sz="1600" dirty="0">
                  <a:solidFill>
                    <a:srgbClr val="002060"/>
                  </a:solidFill>
                  <a:latin typeface="Arial Unicode MS" pitchFamily="34" charset="-128"/>
                  <a:ea typeface="Arial Unicode MS" pitchFamily="34" charset="-128"/>
                  <a:cs typeface="Arial Unicode MS" pitchFamily="34" charset="-128"/>
                </a:rPr>
                <a:t>ภาวะขาด </a:t>
              </a:r>
              <a:r>
                <a:rPr lang="en-US" sz="1600" dirty="0">
                  <a:solidFill>
                    <a:srgbClr val="002060"/>
                  </a:solidFill>
                  <a:latin typeface="Arial Unicode MS" pitchFamily="34" charset="-128"/>
                  <a:ea typeface="Arial Unicode MS" pitchFamily="34" charset="-128"/>
                  <a:cs typeface="Arial Unicode MS" pitchFamily="34" charset="-128"/>
                </a:rPr>
                <a:t>O</a:t>
              </a:r>
              <a:r>
                <a:rPr lang="en-US" sz="1600" baseline="-25000" dirty="0">
                  <a:solidFill>
                    <a:srgbClr val="002060"/>
                  </a:solidFill>
                  <a:latin typeface="Arial Unicode MS" pitchFamily="34" charset="-128"/>
                  <a:ea typeface="Arial Unicode MS" pitchFamily="34" charset="-128"/>
                  <a:cs typeface="Arial Unicode MS" pitchFamily="34" charset="-128"/>
                </a:rPr>
                <a:t>2</a:t>
              </a:r>
              <a:endParaRPr lang="en-US" sz="1600" dirty="0">
                <a:solidFill>
                  <a:srgbClr val="002060"/>
                </a:solidFill>
                <a:latin typeface="Arial Unicode MS" pitchFamily="34" charset="-128"/>
                <a:ea typeface="Arial Unicode MS" pitchFamily="34" charset="-128"/>
                <a:cs typeface="Arial Unicode MS" pitchFamily="34" charset="-128"/>
              </a:endParaRPr>
            </a:p>
          </p:txBody>
        </p:sp>
        <p:sp>
          <p:nvSpPr>
            <p:cNvPr id="31764" name="Rectangle 12"/>
            <p:cNvSpPr>
              <a:spLocks noChangeArrowheads="1"/>
            </p:cNvSpPr>
            <p:nvPr/>
          </p:nvSpPr>
          <p:spPr bwMode="auto">
            <a:xfrm>
              <a:off x="612" y="2795"/>
              <a:ext cx="1089"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868363"/>
              <a:r>
                <a:rPr lang="th-TH" sz="1400">
                  <a:solidFill>
                    <a:srgbClr val="002060"/>
                  </a:solidFill>
                  <a:latin typeface="Arial Unicode MS" pitchFamily="34" charset="-128"/>
                  <a:ea typeface="Arial Unicode MS" pitchFamily="34" charset="-128"/>
                  <a:cs typeface="Arial Unicode MS" pitchFamily="34" charset="-128"/>
                </a:rPr>
                <a:t>ภาวะชดเชย </a:t>
              </a:r>
              <a:r>
                <a:rPr lang="en-US" sz="1400">
                  <a:solidFill>
                    <a:srgbClr val="002060"/>
                  </a:solidFill>
                  <a:latin typeface="Arial Unicode MS" pitchFamily="34" charset="-128"/>
                  <a:ea typeface="Arial Unicode MS" pitchFamily="34" charset="-128"/>
                  <a:cs typeface="Arial Unicode MS" pitchFamily="34" charset="-128"/>
                </a:rPr>
                <a:t>O</a:t>
              </a:r>
              <a:r>
                <a:rPr lang="en-US" sz="1400" baseline="-25000">
                  <a:solidFill>
                    <a:srgbClr val="002060"/>
                  </a:solidFill>
                  <a:latin typeface="Arial Unicode MS" pitchFamily="34" charset="-128"/>
                  <a:ea typeface="Arial Unicode MS" pitchFamily="34" charset="-128"/>
                  <a:cs typeface="Arial Unicode MS" pitchFamily="34" charset="-128"/>
                </a:rPr>
                <a:t>2</a:t>
              </a:r>
              <a:r>
                <a:rPr lang="en-US" sz="1400">
                  <a:solidFill>
                    <a:srgbClr val="002060"/>
                  </a:solidFill>
                  <a:latin typeface="Arial Unicode MS" pitchFamily="34" charset="-128"/>
                  <a:ea typeface="Arial Unicode MS" pitchFamily="34" charset="-128"/>
                  <a:cs typeface="Arial Unicode MS" pitchFamily="34" charset="-128"/>
                </a:rPr>
                <a:t> </a:t>
              </a:r>
              <a:r>
                <a:rPr lang="th-TH" sz="1400">
                  <a:solidFill>
                    <a:srgbClr val="002060"/>
                  </a:solidFill>
                  <a:latin typeface="Arial Unicode MS" pitchFamily="34" charset="-128"/>
                  <a:ea typeface="Arial Unicode MS" pitchFamily="34" charset="-128"/>
                  <a:cs typeface="Arial Unicode MS" pitchFamily="34" charset="-128"/>
                </a:rPr>
                <a:t> </a:t>
              </a:r>
              <a:endParaRPr lang="en-US" sz="1400">
                <a:solidFill>
                  <a:srgbClr val="002060"/>
                </a:solidFill>
                <a:latin typeface="Arial Unicode MS" pitchFamily="34" charset="-128"/>
                <a:ea typeface="Arial Unicode MS" pitchFamily="34" charset="-128"/>
                <a:cs typeface="Arial Unicode MS" pitchFamily="34" charset="-128"/>
              </a:endParaRPr>
            </a:p>
          </p:txBody>
        </p:sp>
        <p:sp>
          <p:nvSpPr>
            <p:cNvPr id="31765" name="Rectangle 13"/>
            <p:cNvSpPr>
              <a:spLocks noChangeArrowheads="1"/>
            </p:cNvSpPr>
            <p:nvPr/>
          </p:nvSpPr>
          <p:spPr bwMode="auto">
            <a:xfrm rot="-5400000">
              <a:off x="1746" y="2659"/>
              <a:ext cx="862"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868363"/>
              <a:r>
                <a:rPr lang="th-TH" sz="1600" dirty="0">
                  <a:solidFill>
                    <a:srgbClr val="002060"/>
                  </a:solidFill>
                  <a:latin typeface="Arial Unicode MS" pitchFamily="34" charset="-128"/>
                  <a:ea typeface="Arial Unicode MS" pitchFamily="34" charset="-128"/>
                  <a:cs typeface="Arial Unicode MS" pitchFamily="34" charset="-128"/>
                </a:rPr>
                <a:t>ภาวะมี </a:t>
              </a:r>
              <a:r>
                <a:rPr lang="en-US" sz="1600" dirty="0">
                  <a:solidFill>
                    <a:srgbClr val="002060"/>
                  </a:solidFill>
                  <a:latin typeface="Arial Unicode MS" pitchFamily="34" charset="-128"/>
                  <a:ea typeface="Arial Unicode MS" pitchFamily="34" charset="-128"/>
                  <a:cs typeface="Arial Unicode MS" pitchFamily="34" charset="-128"/>
                </a:rPr>
                <a:t>O</a:t>
              </a:r>
              <a:r>
                <a:rPr lang="en-US" sz="1600" baseline="-25000" dirty="0">
                  <a:solidFill>
                    <a:srgbClr val="002060"/>
                  </a:solidFill>
                  <a:latin typeface="Arial Unicode MS" pitchFamily="34" charset="-128"/>
                  <a:ea typeface="Arial Unicode MS" pitchFamily="34" charset="-128"/>
                  <a:cs typeface="Arial Unicode MS" pitchFamily="34" charset="-128"/>
                </a:rPr>
                <a:t>2</a:t>
              </a:r>
              <a:r>
                <a:rPr lang="en-US" sz="1600" dirty="0">
                  <a:solidFill>
                    <a:srgbClr val="002060"/>
                  </a:solidFill>
                  <a:latin typeface="Arial Unicode MS" pitchFamily="34" charset="-128"/>
                  <a:ea typeface="Arial Unicode MS" pitchFamily="34" charset="-128"/>
                  <a:cs typeface="Arial Unicode MS" pitchFamily="34" charset="-128"/>
                </a:rPr>
                <a:t> </a:t>
              </a:r>
              <a:r>
                <a:rPr lang="th-TH" sz="1600" dirty="0">
                  <a:solidFill>
                    <a:srgbClr val="002060"/>
                  </a:solidFill>
                  <a:latin typeface="Arial Unicode MS" pitchFamily="34" charset="-128"/>
                  <a:ea typeface="Arial Unicode MS" pitchFamily="34" charset="-128"/>
                  <a:cs typeface="Arial Unicode MS" pitchFamily="34" charset="-128"/>
                </a:rPr>
                <a:t> </a:t>
              </a:r>
              <a:br>
                <a:rPr lang="th-TH" sz="1600" dirty="0">
                  <a:solidFill>
                    <a:srgbClr val="002060"/>
                  </a:solidFill>
                  <a:latin typeface="Arial Unicode MS" pitchFamily="34" charset="-128"/>
                  <a:ea typeface="Arial Unicode MS" pitchFamily="34" charset="-128"/>
                  <a:cs typeface="Arial Unicode MS" pitchFamily="34" charset="-128"/>
                </a:rPr>
              </a:br>
              <a:r>
                <a:rPr lang="th-TH" sz="1600" dirty="0">
                  <a:solidFill>
                    <a:srgbClr val="002060"/>
                  </a:solidFill>
                  <a:latin typeface="Arial Unicode MS" pitchFamily="34" charset="-128"/>
                  <a:ea typeface="Arial Unicode MS" pitchFamily="34" charset="-128"/>
                  <a:cs typeface="Arial Unicode MS" pitchFamily="34" charset="-128"/>
                </a:rPr>
                <a:t>เพียงพอ</a:t>
              </a:r>
              <a:endParaRPr lang="en-US" sz="1600" dirty="0">
                <a:solidFill>
                  <a:srgbClr val="002060"/>
                </a:solidFill>
                <a:latin typeface="Arial Unicode MS" pitchFamily="34" charset="-128"/>
                <a:ea typeface="Arial Unicode MS" pitchFamily="34" charset="-128"/>
                <a:cs typeface="Arial Unicode MS" pitchFamily="34" charset="-128"/>
              </a:endParaRPr>
            </a:p>
          </p:txBody>
        </p:sp>
        <p:sp>
          <p:nvSpPr>
            <p:cNvPr id="31766" name="Rectangle 14"/>
            <p:cNvSpPr>
              <a:spLocks noChangeArrowheads="1"/>
            </p:cNvSpPr>
            <p:nvPr/>
          </p:nvSpPr>
          <p:spPr bwMode="auto">
            <a:xfrm rot="-5400000">
              <a:off x="3106" y="2116"/>
              <a:ext cx="1497"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868363"/>
              <a:r>
                <a:rPr lang="th-TH" sz="1400" b="1">
                  <a:solidFill>
                    <a:srgbClr val="002060"/>
                  </a:solidFill>
                  <a:latin typeface="Arial Unicode MS" pitchFamily="34" charset="-128"/>
                  <a:ea typeface="Arial Unicode MS" pitchFamily="34" charset="-128"/>
                  <a:cs typeface="Arial Unicode MS" pitchFamily="34" charset="-128"/>
                </a:rPr>
                <a:t>การสร้างคืนพลังงาน</a:t>
              </a:r>
              <a:endParaRPr lang="en-US" sz="1400" b="1">
                <a:solidFill>
                  <a:srgbClr val="002060"/>
                </a:solidFill>
                <a:latin typeface="Arial Unicode MS" pitchFamily="34" charset="-128"/>
                <a:ea typeface="Arial Unicode MS" pitchFamily="34" charset="-128"/>
                <a:cs typeface="Arial Unicode MS" pitchFamily="34" charset="-128"/>
              </a:endParaRPr>
            </a:p>
          </p:txBody>
        </p:sp>
        <p:sp>
          <p:nvSpPr>
            <p:cNvPr id="31767" name="Line 15"/>
            <p:cNvSpPr>
              <a:spLocks noChangeShapeType="1"/>
            </p:cNvSpPr>
            <p:nvPr/>
          </p:nvSpPr>
          <p:spPr bwMode="auto">
            <a:xfrm>
              <a:off x="4422" y="1253"/>
              <a:ext cx="0" cy="2086"/>
            </a:xfrm>
            <a:prstGeom prst="line">
              <a:avLst/>
            </a:prstGeom>
            <a:noFill/>
            <a:ln w="57150">
              <a:solidFill>
                <a:srgbClr val="33CC33"/>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2060"/>
                </a:solidFill>
              </a:endParaRPr>
            </a:p>
          </p:txBody>
        </p:sp>
        <p:sp>
          <p:nvSpPr>
            <p:cNvPr id="31768" name="Line 16"/>
            <p:cNvSpPr>
              <a:spLocks noChangeShapeType="1"/>
            </p:cNvSpPr>
            <p:nvPr/>
          </p:nvSpPr>
          <p:spPr bwMode="auto">
            <a:xfrm flipV="1">
              <a:off x="3696" y="1207"/>
              <a:ext cx="0" cy="2086"/>
            </a:xfrm>
            <a:prstGeom prst="line">
              <a:avLst/>
            </a:prstGeom>
            <a:noFill/>
            <a:ln w="57150">
              <a:solidFill>
                <a:srgbClr val="33CC33"/>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2060"/>
                </a:solidFill>
              </a:endParaRPr>
            </a:p>
          </p:txBody>
        </p:sp>
        <p:sp>
          <p:nvSpPr>
            <p:cNvPr id="31769" name="Line 17"/>
            <p:cNvSpPr>
              <a:spLocks noChangeShapeType="1"/>
            </p:cNvSpPr>
            <p:nvPr/>
          </p:nvSpPr>
          <p:spPr bwMode="auto">
            <a:xfrm>
              <a:off x="4422" y="2205"/>
              <a:ext cx="318" cy="0"/>
            </a:xfrm>
            <a:prstGeom prst="line">
              <a:avLst/>
            </a:prstGeom>
            <a:noFill/>
            <a:ln w="57150">
              <a:solidFill>
                <a:srgbClr val="33CC33"/>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2060"/>
                </a:solidFill>
              </a:endParaRPr>
            </a:p>
          </p:txBody>
        </p:sp>
        <p:sp>
          <p:nvSpPr>
            <p:cNvPr id="31770" name="Line 18"/>
            <p:cNvSpPr>
              <a:spLocks noChangeShapeType="1"/>
            </p:cNvSpPr>
            <p:nvPr/>
          </p:nvSpPr>
          <p:spPr bwMode="auto">
            <a:xfrm>
              <a:off x="2381" y="1253"/>
              <a:ext cx="0" cy="680"/>
            </a:xfrm>
            <a:prstGeom prst="line">
              <a:avLst/>
            </a:prstGeom>
            <a:noFill/>
            <a:ln w="57150">
              <a:solidFill>
                <a:srgbClr val="33CC33"/>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2060"/>
                </a:solidFill>
              </a:endParaRPr>
            </a:p>
          </p:txBody>
        </p:sp>
        <p:sp>
          <p:nvSpPr>
            <p:cNvPr id="31771" name="Line 19"/>
            <p:cNvSpPr>
              <a:spLocks noChangeShapeType="1"/>
            </p:cNvSpPr>
            <p:nvPr/>
          </p:nvSpPr>
          <p:spPr bwMode="auto">
            <a:xfrm>
              <a:off x="2381" y="2483"/>
              <a:ext cx="0" cy="816"/>
            </a:xfrm>
            <a:prstGeom prst="line">
              <a:avLst/>
            </a:prstGeom>
            <a:noFill/>
            <a:ln w="57150">
              <a:solidFill>
                <a:srgbClr val="33CC33"/>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2060"/>
                </a:solidFill>
              </a:endParaRPr>
            </a:p>
          </p:txBody>
        </p:sp>
        <p:sp>
          <p:nvSpPr>
            <p:cNvPr id="31772" name="Line 20"/>
            <p:cNvSpPr>
              <a:spLocks noChangeShapeType="1"/>
            </p:cNvSpPr>
            <p:nvPr/>
          </p:nvSpPr>
          <p:spPr bwMode="auto">
            <a:xfrm>
              <a:off x="2381" y="2840"/>
              <a:ext cx="1315" cy="0"/>
            </a:xfrm>
            <a:prstGeom prst="line">
              <a:avLst/>
            </a:prstGeom>
            <a:noFill/>
            <a:ln w="57150">
              <a:solidFill>
                <a:srgbClr val="33CC33"/>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2060"/>
                </a:solidFill>
              </a:endParaRPr>
            </a:p>
          </p:txBody>
        </p:sp>
        <p:sp>
          <p:nvSpPr>
            <p:cNvPr id="31773" name="Line 21"/>
            <p:cNvSpPr>
              <a:spLocks noChangeShapeType="1"/>
            </p:cNvSpPr>
            <p:nvPr/>
          </p:nvSpPr>
          <p:spPr bwMode="auto">
            <a:xfrm>
              <a:off x="2381" y="1480"/>
              <a:ext cx="1315" cy="0"/>
            </a:xfrm>
            <a:prstGeom prst="line">
              <a:avLst/>
            </a:prstGeom>
            <a:noFill/>
            <a:ln w="57150">
              <a:solidFill>
                <a:srgbClr val="33CC33"/>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2060"/>
                </a:solidFill>
              </a:endParaRPr>
            </a:p>
          </p:txBody>
        </p:sp>
        <p:sp>
          <p:nvSpPr>
            <p:cNvPr id="31774" name="Freeform 22"/>
            <p:cNvSpPr>
              <a:spLocks/>
            </p:cNvSpPr>
            <p:nvPr/>
          </p:nvSpPr>
          <p:spPr bwMode="auto">
            <a:xfrm>
              <a:off x="793" y="1621"/>
              <a:ext cx="1089" cy="317"/>
            </a:xfrm>
            <a:custGeom>
              <a:avLst/>
              <a:gdLst>
                <a:gd name="T0" fmla="*/ 26 w 1316"/>
                <a:gd name="T1" fmla="*/ 317 h 317"/>
                <a:gd name="T2" fmla="*/ 26 w 1316"/>
                <a:gd name="T3" fmla="*/ 0 h 317"/>
                <a:gd name="T4" fmla="*/ 0 w 1316"/>
                <a:gd name="T5" fmla="*/ 0 h 317"/>
                <a:gd name="T6" fmla="*/ 0 w 1316"/>
                <a:gd name="T7" fmla="*/ 317 h 317"/>
                <a:gd name="T8" fmla="*/ 0 60000 65536"/>
                <a:gd name="T9" fmla="*/ 0 60000 65536"/>
                <a:gd name="T10" fmla="*/ 0 60000 65536"/>
                <a:gd name="T11" fmla="*/ 0 60000 65536"/>
                <a:gd name="T12" fmla="*/ 0 w 1316"/>
                <a:gd name="T13" fmla="*/ 0 h 317"/>
                <a:gd name="T14" fmla="*/ 1316 w 1316"/>
                <a:gd name="T15" fmla="*/ 317 h 317"/>
              </a:gdLst>
              <a:ahLst/>
              <a:cxnLst>
                <a:cxn ang="T8">
                  <a:pos x="T0" y="T1"/>
                </a:cxn>
                <a:cxn ang="T9">
                  <a:pos x="T2" y="T3"/>
                </a:cxn>
                <a:cxn ang="T10">
                  <a:pos x="T4" y="T5"/>
                </a:cxn>
                <a:cxn ang="T11">
                  <a:pos x="T6" y="T7"/>
                </a:cxn>
              </a:cxnLst>
              <a:rect l="T12" t="T13" r="T14" b="T15"/>
              <a:pathLst>
                <a:path w="1316" h="317">
                  <a:moveTo>
                    <a:pt x="1316" y="317"/>
                  </a:moveTo>
                  <a:lnTo>
                    <a:pt x="1316" y="0"/>
                  </a:lnTo>
                  <a:lnTo>
                    <a:pt x="0" y="0"/>
                  </a:lnTo>
                  <a:lnTo>
                    <a:pt x="0" y="317"/>
                  </a:lnTo>
                </a:path>
              </a:pathLst>
            </a:custGeom>
            <a:noFill/>
            <a:ln w="57150">
              <a:solidFill>
                <a:srgbClr val="33CC33"/>
              </a:solidFill>
              <a:prstDash val="sysDot"/>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solidFill>
                  <a:srgbClr val="002060"/>
                </a:solidFill>
              </a:endParaRPr>
            </a:p>
          </p:txBody>
        </p:sp>
        <p:sp>
          <p:nvSpPr>
            <p:cNvPr id="31775" name="Freeform 23"/>
            <p:cNvSpPr>
              <a:spLocks/>
            </p:cNvSpPr>
            <p:nvPr/>
          </p:nvSpPr>
          <p:spPr bwMode="auto">
            <a:xfrm>
              <a:off x="748" y="2392"/>
              <a:ext cx="1134" cy="317"/>
            </a:xfrm>
            <a:custGeom>
              <a:avLst/>
              <a:gdLst>
                <a:gd name="T0" fmla="*/ 0 w 1134"/>
                <a:gd name="T1" fmla="*/ 0 h 317"/>
                <a:gd name="T2" fmla="*/ 0 w 1134"/>
                <a:gd name="T3" fmla="*/ 317 h 317"/>
                <a:gd name="T4" fmla="*/ 1134 w 1134"/>
                <a:gd name="T5" fmla="*/ 317 h 317"/>
                <a:gd name="T6" fmla="*/ 1134 w 1134"/>
                <a:gd name="T7" fmla="*/ 0 h 317"/>
                <a:gd name="T8" fmla="*/ 0 60000 65536"/>
                <a:gd name="T9" fmla="*/ 0 60000 65536"/>
                <a:gd name="T10" fmla="*/ 0 60000 65536"/>
                <a:gd name="T11" fmla="*/ 0 60000 65536"/>
                <a:gd name="T12" fmla="*/ 0 w 1134"/>
                <a:gd name="T13" fmla="*/ 0 h 317"/>
                <a:gd name="T14" fmla="*/ 1134 w 1134"/>
                <a:gd name="T15" fmla="*/ 317 h 317"/>
              </a:gdLst>
              <a:ahLst/>
              <a:cxnLst>
                <a:cxn ang="T8">
                  <a:pos x="T0" y="T1"/>
                </a:cxn>
                <a:cxn ang="T9">
                  <a:pos x="T2" y="T3"/>
                </a:cxn>
                <a:cxn ang="T10">
                  <a:pos x="T4" y="T5"/>
                </a:cxn>
                <a:cxn ang="T11">
                  <a:pos x="T6" y="T7"/>
                </a:cxn>
              </a:cxnLst>
              <a:rect l="T12" t="T13" r="T14" b="T15"/>
              <a:pathLst>
                <a:path w="1134" h="317">
                  <a:moveTo>
                    <a:pt x="0" y="0"/>
                  </a:moveTo>
                  <a:lnTo>
                    <a:pt x="0" y="317"/>
                  </a:lnTo>
                  <a:lnTo>
                    <a:pt x="1134" y="317"/>
                  </a:lnTo>
                  <a:lnTo>
                    <a:pt x="1134" y="0"/>
                  </a:lnTo>
                </a:path>
              </a:pathLst>
            </a:custGeom>
            <a:noFill/>
            <a:ln w="57150">
              <a:solidFill>
                <a:srgbClr val="33CC33"/>
              </a:solidFill>
              <a:prstDash val="sysDot"/>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solidFill>
                  <a:srgbClr val="002060"/>
                </a:solidFill>
              </a:endParaRPr>
            </a:p>
          </p:txBody>
        </p:sp>
      </p:grpSp>
      <p:sp>
        <p:nvSpPr>
          <p:cNvPr id="31749" name="Line 24"/>
          <p:cNvSpPr>
            <a:spLocks noChangeShapeType="1"/>
          </p:cNvSpPr>
          <p:nvPr/>
        </p:nvSpPr>
        <p:spPr bwMode="auto">
          <a:xfrm>
            <a:off x="8315265" y="6359675"/>
            <a:ext cx="779463" cy="0"/>
          </a:xfrm>
          <a:prstGeom prst="line">
            <a:avLst/>
          </a:prstGeom>
          <a:noFill/>
          <a:ln w="57150">
            <a:solidFill>
              <a:srgbClr val="33CC33"/>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750" name="Line 25"/>
          <p:cNvSpPr>
            <a:spLocks noChangeShapeType="1"/>
          </p:cNvSpPr>
          <p:nvPr/>
        </p:nvSpPr>
        <p:spPr bwMode="auto">
          <a:xfrm flipH="1" flipV="1">
            <a:off x="3413124" y="6339644"/>
            <a:ext cx="900432" cy="1588"/>
          </a:xfrm>
          <a:prstGeom prst="line">
            <a:avLst/>
          </a:prstGeom>
          <a:noFill/>
          <a:ln w="57150">
            <a:solidFill>
              <a:srgbClr val="33CC3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751" name="Text Box 26"/>
          <p:cNvSpPr txBox="1">
            <a:spLocks noChangeArrowheads="1"/>
          </p:cNvSpPr>
          <p:nvPr/>
        </p:nvSpPr>
        <p:spPr bwMode="auto">
          <a:xfrm>
            <a:off x="1907584" y="6164081"/>
            <a:ext cx="15696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868363" eaLnBrk="0" hangingPunct="0">
              <a:defRPr>
                <a:solidFill>
                  <a:schemeClr val="tx1"/>
                </a:solidFill>
                <a:latin typeface="Arial" charset="0"/>
                <a:cs typeface="Arial" charset="0"/>
              </a:defRPr>
            </a:lvl1pPr>
            <a:lvl2pPr marL="742950" indent="-285750" defTabSz="868363" eaLnBrk="0" hangingPunct="0">
              <a:defRPr>
                <a:solidFill>
                  <a:schemeClr val="tx1"/>
                </a:solidFill>
                <a:latin typeface="Arial" charset="0"/>
                <a:cs typeface="Arial" charset="0"/>
              </a:defRPr>
            </a:lvl2pPr>
            <a:lvl3pPr marL="1143000" indent="-228600" defTabSz="868363" eaLnBrk="0" hangingPunct="0">
              <a:defRPr>
                <a:solidFill>
                  <a:schemeClr val="tx1"/>
                </a:solidFill>
                <a:latin typeface="Arial" charset="0"/>
                <a:cs typeface="Arial" charset="0"/>
              </a:defRPr>
            </a:lvl3pPr>
            <a:lvl4pPr marL="1600200" indent="-228600" defTabSz="868363" eaLnBrk="0" hangingPunct="0">
              <a:defRPr>
                <a:solidFill>
                  <a:schemeClr val="tx1"/>
                </a:solidFill>
                <a:latin typeface="Arial" charset="0"/>
                <a:cs typeface="Arial" charset="0"/>
              </a:defRPr>
            </a:lvl4pPr>
            <a:lvl5pPr marL="2057400" indent="-228600" defTabSz="868363" eaLnBrk="0" hangingPunct="0">
              <a:defRPr>
                <a:solidFill>
                  <a:schemeClr val="tx1"/>
                </a:solidFill>
                <a:latin typeface="Arial" charset="0"/>
                <a:cs typeface="Arial" charset="0"/>
              </a:defRPr>
            </a:lvl5pPr>
            <a:lvl6pPr marL="2514600" indent="-228600" defTabSz="868363" eaLnBrk="0" fontAlgn="base" hangingPunct="0">
              <a:spcBef>
                <a:spcPct val="0"/>
              </a:spcBef>
              <a:spcAft>
                <a:spcPct val="0"/>
              </a:spcAft>
              <a:defRPr>
                <a:solidFill>
                  <a:schemeClr val="tx1"/>
                </a:solidFill>
                <a:latin typeface="Arial" charset="0"/>
                <a:cs typeface="Arial" charset="0"/>
              </a:defRPr>
            </a:lvl6pPr>
            <a:lvl7pPr marL="2971800" indent="-228600" defTabSz="868363" eaLnBrk="0" fontAlgn="base" hangingPunct="0">
              <a:spcBef>
                <a:spcPct val="0"/>
              </a:spcBef>
              <a:spcAft>
                <a:spcPct val="0"/>
              </a:spcAft>
              <a:defRPr>
                <a:solidFill>
                  <a:schemeClr val="tx1"/>
                </a:solidFill>
                <a:latin typeface="Arial" charset="0"/>
                <a:cs typeface="Arial" charset="0"/>
              </a:defRPr>
            </a:lvl7pPr>
            <a:lvl8pPr marL="3429000" indent="-228600" defTabSz="868363" eaLnBrk="0" fontAlgn="base" hangingPunct="0">
              <a:spcBef>
                <a:spcPct val="0"/>
              </a:spcBef>
              <a:spcAft>
                <a:spcPct val="0"/>
              </a:spcAft>
              <a:defRPr>
                <a:solidFill>
                  <a:schemeClr val="tx1"/>
                </a:solidFill>
                <a:latin typeface="Arial" charset="0"/>
                <a:cs typeface="Arial" charset="0"/>
              </a:defRPr>
            </a:lvl8pPr>
            <a:lvl9pPr marL="3886200" indent="-228600" defTabSz="868363" eaLnBrk="0" fontAlgn="base" hangingPunct="0">
              <a:spcBef>
                <a:spcPct val="0"/>
              </a:spcBef>
              <a:spcAft>
                <a:spcPct val="0"/>
              </a:spcAft>
              <a:defRPr>
                <a:solidFill>
                  <a:schemeClr val="tx1"/>
                </a:solidFill>
                <a:latin typeface="Arial" charset="0"/>
                <a:cs typeface="Arial" charset="0"/>
              </a:defRPr>
            </a:lvl9pPr>
          </a:lstStyle>
          <a:p>
            <a:pPr eaLnBrk="1" hangingPunct="1"/>
            <a:r>
              <a:rPr lang="th-TH" sz="1400" b="1" dirty="0">
                <a:solidFill>
                  <a:srgbClr val="002060"/>
                </a:solidFill>
                <a:latin typeface="Tahoma" panose="020B0604030504040204" pitchFamily="34" charset="0"/>
                <a:ea typeface="Tahoma" panose="020B0604030504040204" pitchFamily="34" charset="0"/>
                <a:cs typeface="Tahoma" panose="020B0604030504040204" pitchFamily="34" charset="0"/>
              </a:rPr>
              <a:t>การสร้างพลังงาน</a:t>
            </a:r>
            <a:endParaRPr lang="en-US" sz="14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1752" name="Text Box 27"/>
          <p:cNvSpPr txBox="1">
            <a:spLocks noChangeArrowheads="1"/>
          </p:cNvSpPr>
          <p:nvPr/>
        </p:nvSpPr>
        <p:spPr bwMode="auto">
          <a:xfrm>
            <a:off x="9083909" y="6202461"/>
            <a:ext cx="1165704" cy="307777"/>
          </a:xfrm>
          <a:prstGeom prst="rect">
            <a:avLst/>
          </a:prstGeom>
          <a:solidFill>
            <a:schemeClr val="bg1"/>
          </a:solidFill>
          <a:ln>
            <a:noFill/>
          </a:ln>
          <a:extLst/>
        </p:spPr>
        <p:txBody>
          <a:bodyPr wrap="none">
            <a:spAutoFit/>
          </a:bodyPr>
          <a:lstStyle>
            <a:lvl1pPr defTabSz="868363" eaLnBrk="0" hangingPunct="0">
              <a:defRPr>
                <a:solidFill>
                  <a:schemeClr val="tx1"/>
                </a:solidFill>
                <a:latin typeface="Arial" charset="0"/>
                <a:cs typeface="Arial" charset="0"/>
              </a:defRPr>
            </a:lvl1pPr>
            <a:lvl2pPr marL="742950" indent="-285750" defTabSz="868363" eaLnBrk="0" hangingPunct="0">
              <a:defRPr>
                <a:solidFill>
                  <a:schemeClr val="tx1"/>
                </a:solidFill>
                <a:latin typeface="Arial" charset="0"/>
                <a:cs typeface="Arial" charset="0"/>
              </a:defRPr>
            </a:lvl2pPr>
            <a:lvl3pPr marL="1143000" indent="-228600" defTabSz="868363" eaLnBrk="0" hangingPunct="0">
              <a:defRPr>
                <a:solidFill>
                  <a:schemeClr val="tx1"/>
                </a:solidFill>
                <a:latin typeface="Arial" charset="0"/>
                <a:cs typeface="Arial" charset="0"/>
              </a:defRPr>
            </a:lvl3pPr>
            <a:lvl4pPr marL="1600200" indent="-228600" defTabSz="868363" eaLnBrk="0" hangingPunct="0">
              <a:defRPr>
                <a:solidFill>
                  <a:schemeClr val="tx1"/>
                </a:solidFill>
                <a:latin typeface="Arial" charset="0"/>
                <a:cs typeface="Arial" charset="0"/>
              </a:defRPr>
            </a:lvl4pPr>
            <a:lvl5pPr marL="2057400" indent="-228600" defTabSz="868363" eaLnBrk="0" hangingPunct="0">
              <a:defRPr>
                <a:solidFill>
                  <a:schemeClr val="tx1"/>
                </a:solidFill>
                <a:latin typeface="Arial" charset="0"/>
                <a:cs typeface="Arial" charset="0"/>
              </a:defRPr>
            </a:lvl5pPr>
            <a:lvl6pPr marL="2514600" indent="-228600" defTabSz="868363" eaLnBrk="0" fontAlgn="base" hangingPunct="0">
              <a:spcBef>
                <a:spcPct val="0"/>
              </a:spcBef>
              <a:spcAft>
                <a:spcPct val="0"/>
              </a:spcAft>
              <a:defRPr>
                <a:solidFill>
                  <a:schemeClr val="tx1"/>
                </a:solidFill>
                <a:latin typeface="Arial" charset="0"/>
                <a:cs typeface="Arial" charset="0"/>
              </a:defRPr>
            </a:lvl6pPr>
            <a:lvl7pPr marL="2971800" indent="-228600" defTabSz="868363" eaLnBrk="0" fontAlgn="base" hangingPunct="0">
              <a:spcBef>
                <a:spcPct val="0"/>
              </a:spcBef>
              <a:spcAft>
                <a:spcPct val="0"/>
              </a:spcAft>
              <a:defRPr>
                <a:solidFill>
                  <a:schemeClr val="tx1"/>
                </a:solidFill>
                <a:latin typeface="Arial" charset="0"/>
                <a:cs typeface="Arial" charset="0"/>
              </a:defRPr>
            </a:lvl7pPr>
            <a:lvl8pPr marL="3429000" indent="-228600" defTabSz="868363" eaLnBrk="0" fontAlgn="base" hangingPunct="0">
              <a:spcBef>
                <a:spcPct val="0"/>
              </a:spcBef>
              <a:spcAft>
                <a:spcPct val="0"/>
              </a:spcAft>
              <a:defRPr>
                <a:solidFill>
                  <a:schemeClr val="tx1"/>
                </a:solidFill>
                <a:latin typeface="Arial" charset="0"/>
                <a:cs typeface="Arial" charset="0"/>
              </a:defRPr>
            </a:lvl8pPr>
            <a:lvl9pPr marL="3886200" indent="-228600" defTabSz="868363" eaLnBrk="0" fontAlgn="base" hangingPunct="0">
              <a:spcBef>
                <a:spcPct val="0"/>
              </a:spcBef>
              <a:spcAft>
                <a:spcPct val="0"/>
              </a:spcAft>
              <a:defRPr>
                <a:solidFill>
                  <a:schemeClr val="tx1"/>
                </a:solidFill>
                <a:latin typeface="Arial" charset="0"/>
                <a:cs typeface="Arial" charset="0"/>
              </a:defRPr>
            </a:lvl9pPr>
          </a:lstStyle>
          <a:p>
            <a:pPr eaLnBrk="1" hangingPunct="1"/>
            <a:r>
              <a:rPr lang="th-TH" sz="1400" b="1" dirty="0">
                <a:solidFill>
                  <a:srgbClr val="002060"/>
                </a:solidFill>
                <a:latin typeface="Tahoma" panose="020B0604030504040204" pitchFamily="34" charset="0"/>
                <a:ea typeface="Tahoma" panose="020B0604030504040204" pitchFamily="34" charset="0"/>
                <a:cs typeface="Tahoma" panose="020B0604030504040204" pitchFamily="34" charset="0"/>
              </a:rPr>
              <a:t>ปฏิกิริยาเคมี</a:t>
            </a:r>
            <a:endParaRPr lang="en-US" sz="14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31753" name="Rectangle 28"/>
          <p:cNvSpPr>
            <a:spLocks noChangeArrowheads="1"/>
          </p:cNvSpPr>
          <p:nvPr/>
        </p:nvSpPr>
        <p:spPr bwMode="auto">
          <a:xfrm>
            <a:off x="2143125" y="1916114"/>
            <a:ext cx="178606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868363"/>
            <a:r>
              <a:rPr lang="en-US" sz="1400" dirty="0">
                <a:solidFill>
                  <a:srgbClr val="002060"/>
                </a:solidFill>
                <a:latin typeface="Arial Unicode MS" pitchFamily="34" charset="-128"/>
                <a:ea typeface="Arial Unicode MS" pitchFamily="34" charset="-128"/>
                <a:cs typeface="Arial Unicode MS" pitchFamily="34" charset="-128"/>
              </a:rPr>
              <a:t>(anaerobic glycolysis)</a:t>
            </a:r>
          </a:p>
        </p:txBody>
      </p:sp>
      <p:sp>
        <p:nvSpPr>
          <p:cNvPr id="31754" name="Rectangle 29"/>
          <p:cNvSpPr>
            <a:spLocks noChangeArrowheads="1"/>
          </p:cNvSpPr>
          <p:nvPr/>
        </p:nvSpPr>
        <p:spPr bwMode="auto">
          <a:xfrm>
            <a:off x="5029201" y="4149726"/>
            <a:ext cx="16113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868363"/>
            <a:r>
              <a:rPr lang="en-US" sz="1400" b="1" dirty="0">
                <a:solidFill>
                  <a:srgbClr val="002060"/>
                </a:solidFill>
                <a:latin typeface="Arial Unicode MS" pitchFamily="34" charset="-128"/>
                <a:ea typeface="Arial Unicode MS" pitchFamily="34" charset="-128"/>
                <a:cs typeface="Arial Unicode MS" pitchFamily="34" charset="-128"/>
              </a:rPr>
              <a:t>(aerobic glycolysis)</a:t>
            </a:r>
          </a:p>
        </p:txBody>
      </p:sp>
      <p:sp>
        <p:nvSpPr>
          <p:cNvPr id="31756" name="Slide Number Placeholder 3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rgbClr val="C0FF0D"/>
                </a:solidFill>
                <a:latin typeface="Tahoma" pitchFamily="34" charset="0"/>
                <a:cs typeface="Tahoma" pitchFamily="34" charset="0"/>
              </a:rPr>
              <a:t> </a:t>
            </a:r>
            <a:r>
              <a:rPr lang="th-TH">
                <a:solidFill>
                  <a:srgbClr val="C0FF0D"/>
                </a:solidFill>
                <a:latin typeface="Tahoma" pitchFamily="34" charset="0"/>
                <a:cs typeface="Tahoma" pitchFamily="34" charset="0"/>
              </a:rPr>
              <a:t>หน้าที่ </a:t>
            </a:r>
            <a:fld id="{DCB22F33-D2D9-4BA2-BFBA-D37250215102}" type="slidenum">
              <a:rPr lang="en-US" smtClean="0">
                <a:solidFill>
                  <a:srgbClr val="C0FF0D"/>
                </a:solidFill>
                <a:latin typeface="Tahoma" pitchFamily="34" charset="0"/>
                <a:cs typeface="Tahoma" pitchFamily="34" charset="0"/>
              </a:rPr>
              <a:pPr eaLnBrk="1" hangingPunct="1"/>
              <a:t>63</a:t>
            </a:fld>
            <a:endParaRPr lang="en-US">
              <a:solidFill>
                <a:srgbClr val="C0FF0D"/>
              </a:solidFill>
              <a:latin typeface="Tahoma" pitchFamily="34" charset="0"/>
              <a:cs typeface="Tahoma" pitchFamily="34" charset="0"/>
            </a:endParaRPr>
          </a:p>
        </p:txBody>
      </p:sp>
    </p:spTree>
    <p:extLst>
      <p:ext uri="{BB962C8B-B14F-4D97-AF65-F5344CB8AC3E}">
        <p14:creationId xmlns:p14="http://schemas.microsoft.com/office/powerpoint/2010/main" val="39974543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5"/>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0"/>
              </a:spcBef>
              <a:buClrTx/>
              <a:buFontTx/>
              <a:buNone/>
            </a:pPr>
            <a:fld id="{5A8A69FC-858E-459A-A3DF-94FA820F1DDF}" type="slidenum">
              <a:rPr lang="en-US" altLang="th-TH" sz="1800">
                <a:solidFill>
                  <a:schemeClr val="folHlink"/>
                </a:solidFill>
                <a:latin typeface="Tahoma" panose="020B0604030504040204" pitchFamily="34" charset="0"/>
                <a:cs typeface="Tahoma" panose="020B0604030504040204" pitchFamily="34" charset="0"/>
              </a:rPr>
              <a:pPr>
                <a:spcBef>
                  <a:spcPct val="0"/>
                </a:spcBef>
                <a:buClrTx/>
                <a:buFontTx/>
                <a:buNone/>
              </a:pPr>
              <a:t>64</a:t>
            </a:fld>
            <a:endParaRPr lang="th-TH" altLang="th-TH" sz="1800">
              <a:solidFill>
                <a:schemeClr val="folHlink"/>
              </a:solidFill>
              <a:latin typeface="Tahoma" panose="020B0604030504040204" pitchFamily="34" charset="0"/>
              <a:cs typeface="Tahoma" panose="020B0604030504040204" pitchFamily="34" charset="0"/>
            </a:endParaRPr>
          </a:p>
        </p:txBody>
      </p:sp>
      <p:sp>
        <p:nvSpPr>
          <p:cNvPr id="90115" name="Rectangle 2"/>
          <p:cNvSpPr>
            <a:spLocks noChangeArrowheads="1"/>
          </p:cNvSpPr>
          <p:nvPr/>
        </p:nvSpPr>
        <p:spPr bwMode="auto">
          <a:xfrm>
            <a:off x="1188720" y="1557338"/>
            <a:ext cx="10165080" cy="3609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marL="342900" indent="-342900">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nSpc>
                <a:spcPct val="160000"/>
              </a:lnSpc>
              <a:spcBef>
                <a:spcPct val="0"/>
              </a:spcBef>
              <a:buClrTx/>
              <a:buFontTx/>
              <a:buAutoNum type="arabicPeriod"/>
            </a:pPr>
            <a:r>
              <a:rPr lang="en-US" altLang="th-TH" sz="2000" dirty="0" err="1">
                <a:solidFill>
                  <a:srgbClr val="002060"/>
                </a:solidFill>
                <a:latin typeface="Tahoma" panose="020B0604030504040204" pitchFamily="34" charset="0"/>
                <a:ea typeface="Tahoma" panose="020B0604030504040204" pitchFamily="34" charset="0"/>
                <a:cs typeface="Tahoma" panose="020B0604030504040204" pitchFamily="34" charset="0"/>
              </a:rPr>
              <a:t>ถ้าการใช้พลังงานน้อยกว่า</a:t>
            </a:r>
            <a:r>
              <a:rPr lang="en-US" altLang="th-TH" sz="2000" dirty="0">
                <a:solidFill>
                  <a:srgbClr val="002060"/>
                </a:solidFill>
                <a:latin typeface="Tahoma" panose="020B0604030504040204" pitchFamily="34" charset="0"/>
                <a:ea typeface="Tahoma" panose="020B0604030504040204" pitchFamily="34" charset="0"/>
                <a:cs typeface="Tahoma" panose="020B0604030504040204" pitchFamily="34" charset="0"/>
              </a:rPr>
              <a:t> 50% </a:t>
            </a:r>
            <a:r>
              <a:rPr lang="en-US" altLang="th-TH" sz="2000" dirty="0" err="1">
                <a:solidFill>
                  <a:srgbClr val="002060"/>
                </a:solidFill>
                <a:latin typeface="Tahoma" panose="020B0604030504040204" pitchFamily="34" charset="0"/>
                <a:ea typeface="Tahoma" panose="020B0604030504040204" pitchFamily="34" charset="0"/>
                <a:cs typeface="Tahoma" panose="020B0604030504040204" pitchFamily="34" charset="0"/>
              </a:rPr>
              <a:t>ของพลังงานที่เขาสามารถใช้ได้ตลอดช่วงวันหนึ่งๆ</a:t>
            </a:r>
            <a:r>
              <a:rPr lang="en-US" altLang="th-TH" sz="2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altLang="th-TH" sz="2000" dirty="0" err="1">
                <a:solidFill>
                  <a:srgbClr val="002060"/>
                </a:solidFill>
                <a:latin typeface="Tahoma" panose="020B0604030504040204" pitchFamily="34" charset="0"/>
                <a:ea typeface="Tahoma" panose="020B0604030504040204" pitchFamily="34" charset="0"/>
                <a:cs typeface="Tahoma" panose="020B0604030504040204" pitchFamily="34" charset="0"/>
              </a:rPr>
              <a:t>จะไม่ก่อให้เกิดความเครียดทางสรีระ</a:t>
            </a:r>
            <a:r>
              <a:rPr lang="en-US" altLang="th-TH" sz="2000" dirty="0">
                <a:solidFill>
                  <a:srgbClr val="002060"/>
                </a:solidFill>
                <a:latin typeface="Tahoma" panose="020B0604030504040204" pitchFamily="34" charset="0"/>
                <a:ea typeface="Tahoma" panose="020B0604030504040204" pitchFamily="34" charset="0"/>
                <a:cs typeface="Tahoma" panose="020B0604030504040204" pitchFamily="34" charset="0"/>
              </a:rPr>
              <a:t> (physiological strain)</a:t>
            </a:r>
          </a:p>
          <a:p>
            <a:pPr>
              <a:lnSpc>
                <a:spcPct val="160000"/>
              </a:lnSpc>
              <a:spcBef>
                <a:spcPct val="0"/>
              </a:spcBef>
              <a:buClrTx/>
              <a:buFontTx/>
              <a:buAutoNum type="arabicPeriod"/>
            </a:pPr>
            <a:r>
              <a:rPr lang="en-US" altLang="th-TH" sz="2000" dirty="0" err="1">
                <a:solidFill>
                  <a:srgbClr val="002060"/>
                </a:solidFill>
                <a:latin typeface="Tahoma" panose="020B0604030504040204" pitchFamily="34" charset="0"/>
                <a:ea typeface="Tahoma" panose="020B0604030504040204" pitchFamily="34" charset="0"/>
                <a:cs typeface="Tahoma" panose="020B0604030504040204" pitchFamily="34" charset="0"/>
              </a:rPr>
              <a:t>นักการยศาสตร์</a:t>
            </a:r>
            <a:r>
              <a:rPr lang="en-US" altLang="th-TH" sz="2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altLang="th-TH" sz="2000" dirty="0" err="1">
                <a:solidFill>
                  <a:srgbClr val="002060"/>
                </a:solidFill>
                <a:latin typeface="Tahoma" panose="020B0604030504040204" pitchFamily="34" charset="0"/>
                <a:ea typeface="Tahoma" panose="020B0604030504040204" pitchFamily="34" charset="0"/>
                <a:cs typeface="Tahoma" panose="020B0604030504040204" pitchFamily="34" charset="0"/>
              </a:rPr>
              <a:t>แนะนำว่า</a:t>
            </a:r>
            <a:r>
              <a:rPr lang="en-US" altLang="th-TH" sz="2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altLang="th-TH" sz="2000" dirty="0" err="1">
                <a:solidFill>
                  <a:srgbClr val="002060"/>
                </a:solidFill>
                <a:latin typeface="Tahoma" panose="020B0604030504040204" pitchFamily="34" charset="0"/>
                <a:ea typeface="Tahoma" panose="020B0604030504040204" pitchFamily="34" charset="0"/>
                <a:cs typeface="Tahoma" panose="020B0604030504040204" pitchFamily="34" charset="0"/>
              </a:rPr>
              <a:t>ไม่ควรเกิน</a:t>
            </a:r>
            <a:r>
              <a:rPr lang="en-US" altLang="th-TH" sz="2000" dirty="0">
                <a:solidFill>
                  <a:srgbClr val="002060"/>
                </a:solidFill>
                <a:latin typeface="Tahoma" panose="020B0604030504040204" pitchFamily="34" charset="0"/>
                <a:ea typeface="Tahoma" panose="020B0604030504040204" pitchFamily="34" charset="0"/>
                <a:cs typeface="Tahoma" panose="020B0604030504040204" pitchFamily="34" charset="0"/>
              </a:rPr>
              <a:t> 30% </a:t>
            </a:r>
            <a:r>
              <a:rPr lang="en-US" altLang="th-TH" sz="2000" dirty="0" err="1">
                <a:solidFill>
                  <a:srgbClr val="002060"/>
                </a:solidFill>
                <a:latin typeface="Tahoma" panose="020B0604030504040204" pitchFamily="34" charset="0"/>
                <a:ea typeface="Tahoma" panose="020B0604030504040204" pitchFamily="34" charset="0"/>
                <a:cs typeface="Tahoma" panose="020B0604030504040204" pitchFamily="34" charset="0"/>
              </a:rPr>
              <a:t>ของความสามารถที่ใช้ได้ตลอดวัน</a:t>
            </a:r>
            <a:r>
              <a:rPr lang="en-US" altLang="th-TH" sz="2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altLang="th-TH" sz="2000" dirty="0" err="1">
                <a:solidFill>
                  <a:srgbClr val="002060"/>
                </a:solidFill>
                <a:latin typeface="Tahoma" panose="020B0604030504040204" pitchFamily="34" charset="0"/>
                <a:ea typeface="Tahoma" panose="020B0604030504040204" pitchFamily="34" charset="0"/>
                <a:cs typeface="Tahoma" panose="020B0604030504040204" pitchFamily="34" charset="0"/>
              </a:rPr>
              <a:t>จะปลอดภัย</a:t>
            </a:r>
            <a:endParaRPr lang="en-US" altLang="th-TH" sz="20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nSpc>
                <a:spcPct val="160000"/>
              </a:lnSpc>
              <a:spcBef>
                <a:spcPct val="0"/>
              </a:spcBef>
              <a:buClrTx/>
              <a:buFontTx/>
              <a:buAutoNum type="arabicPeriod"/>
            </a:pPr>
            <a:r>
              <a:rPr lang="en-US" altLang="th-TH" sz="2000" dirty="0" err="1">
                <a:solidFill>
                  <a:srgbClr val="002060"/>
                </a:solidFill>
                <a:latin typeface="Tahoma" panose="020B0604030504040204" pitchFamily="34" charset="0"/>
                <a:ea typeface="Tahoma" panose="020B0604030504040204" pitchFamily="34" charset="0"/>
                <a:cs typeface="Tahoma" panose="020B0604030504040204" pitchFamily="34" charset="0"/>
              </a:rPr>
              <a:t>เกณฑ์ข้างต้นได้จาก</a:t>
            </a:r>
            <a:r>
              <a:rPr lang="en-US" altLang="th-TH" sz="2000" dirty="0">
                <a:solidFill>
                  <a:srgbClr val="002060"/>
                </a:solidFill>
                <a:latin typeface="Tahoma" panose="020B0604030504040204" pitchFamily="34" charset="0"/>
                <a:ea typeface="Tahoma" panose="020B0604030504040204" pitchFamily="34" charset="0"/>
                <a:cs typeface="Tahoma" panose="020B0604030504040204" pitchFamily="34" charset="0"/>
              </a:rPr>
              <a:t> การประมาณขีดเริ่มการเกิดภาวะการสร้างพลังงานโดยปราศจากการใช้ออกซิเจน (the individual’s anaerobic  threshold : AT)</a:t>
            </a:r>
          </a:p>
          <a:p>
            <a:pPr>
              <a:lnSpc>
                <a:spcPct val="160000"/>
              </a:lnSpc>
              <a:spcBef>
                <a:spcPct val="0"/>
              </a:spcBef>
              <a:buClrTx/>
              <a:buFontTx/>
              <a:buAutoNum type="arabicPeriod"/>
            </a:pPr>
            <a:r>
              <a:rPr lang="en-US" altLang="th-TH" sz="2000" dirty="0" err="1">
                <a:solidFill>
                  <a:srgbClr val="002060"/>
                </a:solidFill>
                <a:latin typeface="Tahoma" panose="020B0604030504040204" pitchFamily="34" charset="0"/>
                <a:ea typeface="Tahoma" panose="020B0604030504040204" pitchFamily="34" charset="0"/>
                <a:cs typeface="Tahoma" panose="020B0604030504040204" pitchFamily="34" charset="0"/>
              </a:rPr>
              <a:t>คนปกติอยู่ที่</a:t>
            </a:r>
            <a:r>
              <a:rPr lang="en-US" altLang="th-TH" sz="2000" dirty="0">
                <a:solidFill>
                  <a:srgbClr val="002060"/>
                </a:solidFill>
                <a:latin typeface="Tahoma" panose="020B0604030504040204" pitchFamily="34" charset="0"/>
                <a:ea typeface="Tahoma" panose="020B0604030504040204" pitchFamily="34" charset="0"/>
                <a:cs typeface="Tahoma" panose="020B0604030504040204" pitchFamily="34" charset="0"/>
              </a:rPr>
              <a:t> 50%   </a:t>
            </a:r>
            <a:r>
              <a:rPr lang="en-US" altLang="th-TH" sz="2000" dirty="0" err="1">
                <a:solidFill>
                  <a:srgbClr val="002060"/>
                </a:solidFill>
                <a:latin typeface="Tahoma" panose="020B0604030504040204" pitchFamily="34" charset="0"/>
                <a:ea typeface="Tahoma" panose="020B0604030504040204" pitchFamily="34" charset="0"/>
                <a:cs typeface="Tahoma" panose="020B0604030504040204" pitchFamily="34" charset="0"/>
              </a:rPr>
              <a:t>แต่ถ้ามีการฝึกฝนค่า</a:t>
            </a:r>
            <a:r>
              <a:rPr lang="en-US" altLang="th-TH" sz="2000" dirty="0">
                <a:solidFill>
                  <a:srgbClr val="002060"/>
                </a:solidFill>
                <a:latin typeface="Tahoma" panose="020B0604030504040204" pitchFamily="34" charset="0"/>
                <a:ea typeface="Tahoma" panose="020B0604030504040204" pitchFamily="34" charset="0"/>
                <a:cs typeface="Tahoma" panose="020B0604030504040204" pitchFamily="34" charset="0"/>
              </a:rPr>
              <a:t> AT </a:t>
            </a:r>
            <a:r>
              <a:rPr lang="en-US" altLang="th-TH" sz="2000" dirty="0" err="1">
                <a:solidFill>
                  <a:srgbClr val="002060"/>
                </a:solidFill>
                <a:latin typeface="Tahoma" panose="020B0604030504040204" pitchFamily="34" charset="0"/>
                <a:ea typeface="Tahoma" panose="020B0604030504040204" pitchFamily="34" charset="0"/>
                <a:cs typeface="Tahoma" panose="020B0604030504040204" pitchFamily="34" charset="0"/>
              </a:rPr>
              <a:t>จะสูงขึ้น</a:t>
            </a:r>
            <a:r>
              <a:rPr lang="en-US" altLang="th-TH" sz="2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altLang="th-TH" sz="2000" dirty="0" err="1">
                <a:solidFill>
                  <a:srgbClr val="002060"/>
                </a:solidFill>
                <a:latin typeface="Tahoma" panose="020B0604030504040204" pitchFamily="34" charset="0"/>
                <a:ea typeface="Tahoma" panose="020B0604030504040204" pitchFamily="34" charset="0"/>
                <a:cs typeface="Tahoma" panose="020B0604030504040204" pitchFamily="34" charset="0"/>
              </a:rPr>
              <a:t>เช่น</a:t>
            </a:r>
            <a:r>
              <a:rPr lang="en-US" altLang="th-TH" sz="2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altLang="th-TH" sz="2000" dirty="0" err="1">
                <a:solidFill>
                  <a:srgbClr val="002060"/>
                </a:solidFill>
                <a:latin typeface="Tahoma" panose="020B0604030504040204" pitchFamily="34" charset="0"/>
                <a:ea typeface="Tahoma" panose="020B0604030504040204" pitchFamily="34" charset="0"/>
                <a:cs typeface="Tahoma" panose="020B0604030504040204" pitchFamily="34" charset="0"/>
              </a:rPr>
              <a:t>นักกีฬา</a:t>
            </a:r>
            <a:endParaRPr lang="en-US" altLang="th-TH" sz="20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90116" name="Rectangle 3"/>
          <p:cNvSpPr>
            <a:spLocks noChangeArrowheads="1"/>
          </p:cNvSpPr>
          <p:nvPr/>
        </p:nvSpPr>
        <p:spPr bwMode="auto">
          <a:xfrm>
            <a:off x="1719071" y="399732"/>
            <a:ext cx="9930385" cy="866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868363">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a:lnSpc>
                <a:spcPct val="110000"/>
              </a:lnSpc>
              <a:spcBef>
                <a:spcPct val="0"/>
              </a:spcBef>
              <a:buClrTx/>
              <a:buFontTx/>
              <a:buNone/>
            </a:pPr>
            <a:r>
              <a:rPr lang="th-TH" altLang="th-TH" sz="2400" b="1" dirty="0">
                <a:latin typeface="Tahoma" panose="020B0604030504040204" pitchFamily="34" charset="0"/>
                <a:ea typeface="Tahoma" panose="020B0604030504040204" pitchFamily="34" charset="0"/>
                <a:cs typeface="Tahoma" panose="020B0604030504040204" pitchFamily="34" charset="0"/>
              </a:rPr>
              <a:t>หลักเกณฑ์ทางสรีระวิทยากว้างๆ </a:t>
            </a:r>
          </a:p>
          <a:p>
            <a:pPr algn="ctr">
              <a:lnSpc>
                <a:spcPct val="110000"/>
              </a:lnSpc>
              <a:spcBef>
                <a:spcPct val="0"/>
              </a:spcBef>
              <a:buClrTx/>
              <a:buFontTx/>
              <a:buNone/>
            </a:pPr>
            <a:r>
              <a:rPr lang="th-TH" altLang="th-TH" sz="2400" b="1" dirty="0">
                <a:latin typeface="Tahoma" panose="020B0604030504040204" pitchFamily="34" charset="0"/>
                <a:ea typeface="Tahoma" panose="020B0604030504040204" pitchFamily="34" charset="0"/>
                <a:cs typeface="Tahoma" panose="020B0604030504040204" pitchFamily="34" charset="0"/>
              </a:rPr>
              <a:t>ที่เกี่ยวกับ</a:t>
            </a:r>
            <a:r>
              <a:rPr lang="en-US" altLang="th-TH" sz="2400" b="1" dirty="0" err="1">
                <a:latin typeface="Tahoma" panose="020B0604030504040204" pitchFamily="34" charset="0"/>
                <a:ea typeface="Tahoma" panose="020B0604030504040204" pitchFamily="34" charset="0"/>
                <a:cs typeface="Tahoma" panose="020B0604030504040204" pitchFamily="34" charset="0"/>
              </a:rPr>
              <a:t>ความปลอดภัย</a:t>
            </a:r>
            <a:r>
              <a:rPr lang="th-TH" altLang="th-TH" sz="2400" b="1" dirty="0">
                <a:latin typeface="Tahoma" panose="020B0604030504040204" pitchFamily="34" charset="0"/>
                <a:ea typeface="Tahoma" panose="020B0604030504040204" pitchFamily="34" charset="0"/>
                <a:cs typeface="Tahoma" panose="020B0604030504040204" pitchFamily="34" charset="0"/>
              </a:rPr>
              <a:t>ในการทำงาน</a:t>
            </a:r>
            <a:r>
              <a:rPr lang="en-US" altLang="th-TH" sz="2400" b="1" dirty="0">
                <a:latin typeface="Tahoma" panose="020B0604030504040204" pitchFamily="34" charset="0"/>
                <a:ea typeface="Tahoma" panose="020B0604030504040204" pitchFamily="34" charset="0"/>
                <a:cs typeface="Tahoma" panose="020B0604030504040204" pitchFamily="34" charset="0"/>
              </a:rPr>
              <a:t> </a:t>
            </a:r>
            <a:r>
              <a:rPr lang="th-TH" altLang="th-TH" sz="2400" b="1" dirty="0">
                <a:latin typeface="Tahoma" panose="020B0604030504040204" pitchFamily="34" charset="0"/>
                <a:ea typeface="Tahoma" panose="020B0604030504040204" pitchFamily="34" charset="0"/>
                <a:cs typeface="Tahoma" panose="020B0604030504040204" pitchFamily="34" charset="0"/>
              </a:rPr>
              <a:t>และการออกแบบทางการยศาสตร์</a:t>
            </a:r>
            <a:endParaRPr lang="en-US" altLang="th-TH" sz="2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440784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3"/>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0"/>
              </a:spcBef>
              <a:buClrTx/>
              <a:buFontTx/>
              <a:buNone/>
            </a:pPr>
            <a:fld id="{4CF9CC98-EE5B-44B9-91C1-D5844BEBF4D0}" type="slidenum">
              <a:rPr lang="en-US" altLang="th-TH" sz="1800">
                <a:solidFill>
                  <a:schemeClr val="folHlink"/>
                </a:solidFill>
                <a:latin typeface="Tahoma" panose="020B0604030504040204" pitchFamily="34" charset="0"/>
                <a:cs typeface="Tahoma" panose="020B0604030504040204" pitchFamily="34" charset="0"/>
              </a:rPr>
              <a:pPr>
                <a:spcBef>
                  <a:spcPct val="0"/>
                </a:spcBef>
                <a:buClrTx/>
                <a:buFontTx/>
                <a:buNone/>
              </a:pPr>
              <a:t>65</a:t>
            </a:fld>
            <a:endParaRPr lang="th-TH" altLang="th-TH" sz="1800">
              <a:solidFill>
                <a:schemeClr val="folHlink"/>
              </a:solidFill>
              <a:latin typeface="Tahoma" panose="020B0604030504040204" pitchFamily="34" charset="0"/>
              <a:cs typeface="Tahoma" panose="020B0604030504040204" pitchFamily="34" charset="0"/>
            </a:endParaRPr>
          </a:p>
        </p:txBody>
      </p:sp>
      <p:graphicFrame>
        <p:nvGraphicFramePr>
          <p:cNvPr id="91139" name="Object 2"/>
          <p:cNvGraphicFramePr>
            <a:graphicFrameLocks noChangeAspect="1"/>
          </p:cNvGraphicFramePr>
          <p:nvPr>
            <p:extLst>
              <p:ext uri="{D42A27DB-BD31-4B8C-83A1-F6EECF244321}">
                <p14:modId xmlns:p14="http://schemas.microsoft.com/office/powerpoint/2010/main" val="4175891561"/>
              </p:ext>
            </p:extLst>
          </p:nvPr>
        </p:nvGraphicFramePr>
        <p:xfrm>
          <a:off x="6542201" y="2676774"/>
          <a:ext cx="4727715" cy="3171825"/>
        </p:xfrm>
        <a:graphic>
          <a:graphicData uri="http://schemas.openxmlformats.org/presentationml/2006/ole">
            <mc:AlternateContent xmlns:mc="http://schemas.openxmlformats.org/markup-compatibility/2006">
              <mc:Choice xmlns:v="urn:schemas-microsoft-com:vml" Requires="v">
                <p:oleObj spid="_x0000_s8246" name="Photo Editor Photo" r:id="rId3" imgW="4514286" imgH="3029373" progId="MSPhotoEd.3">
                  <p:embed/>
                </p:oleObj>
              </mc:Choice>
              <mc:Fallback>
                <p:oleObj name="Photo Editor Photo" r:id="rId3" imgW="4514286" imgH="3029373" progId="MSPhotoEd.3">
                  <p:embed/>
                  <p:pic>
                    <p:nvPicPr>
                      <p:cNvPr id="91139"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2201" y="2676774"/>
                        <a:ext cx="4727715" cy="3171825"/>
                      </a:xfrm>
                      <a:prstGeom prst="rect">
                        <a:avLst/>
                      </a:prstGeom>
                      <a:noFill/>
                      <a:ln>
                        <a:noFill/>
                      </a:ln>
                      <a:effectLst/>
                      <a:extLst/>
                    </p:spPr>
                  </p:pic>
                </p:oleObj>
              </mc:Fallback>
            </mc:AlternateContent>
          </a:graphicData>
        </a:graphic>
      </p:graphicFrame>
      <p:graphicFrame>
        <p:nvGraphicFramePr>
          <p:cNvPr id="91140" name="Object 3"/>
          <p:cNvGraphicFramePr>
            <a:graphicFrameLocks noChangeAspect="1"/>
          </p:cNvGraphicFramePr>
          <p:nvPr>
            <p:extLst>
              <p:ext uri="{D42A27DB-BD31-4B8C-83A1-F6EECF244321}">
                <p14:modId xmlns:p14="http://schemas.microsoft.com/office/powerpoint/2010/main" val="698269795"/>
              </p:ext>
            </p:extLst>
          </p:nvPr>
        </p:nvGraphicFramePr>
        <p:xfrm>
          <a:off x="922084" y="1518096"/>
          <a:ext cx="4229100" cy="3171825"/>
        </p:xfrm>
        <a:graphic>
          <a:graphicData uri="http://schemas.openxmlformats.org/presentationml/2006/ole">
            <mc:AlternateContent xmlns:mc="http://schemas.openxmlformats.org/markup-compatibility/2006">
              <mc:Choice xmlns:v="urn:schemas-microsoft-com:vml" Requires="v">
                <p:oleObj spid="_x0000_s8247" name="Photo Editor Photo" r:id="rId5" imgW="4229690" imgH="3172268" progId="MSPhotoEd.3">
                  <p:embed/>
                </p:oleObj>
              </mc:Choice>
              <mc:Fallback>
                <p:oleObj name="Photo Editor Photo" r:id="rId5" imgW="4229690" imgH="3172268" progId="MSPhotoEd.3">
                  <p:embed/>
                  <p:pic>
                    <p:nvPicPr>
                      <p:cNvPr id="9114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2084" y="1518096"/>
                        <a:ext cx="4229100" cy="317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1141" name="Text Box 4"/>
          <p:cNvSpPr txBox="1">
            <a:spLocks noChangeArrowheads="1"/>
          </p:cNvSpPr>
          <p:nvPr/>
        </p:nvSpPr>
        <p:spPr bwMode="auto">
          <a:xfrm>
            <a:off x="6665913" y="1518096"/>
            <a:ext cx="472771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868363">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eaLnBrk="1" hangingPunct="1">
              <a:spcBef>
                <a:spcPct val="0"/>
              </a:spcBef>
              <a:buClrTx/>
              <a:buFontTx/>
              <a:buNone/>
            </a:pPr>
            <a:r>
              <a:rPr lang="th-TH" altLang="th-TH" sz="1600" dirty="0">
                <a:solidFill>
                  <a:srgbClr val="002060"/>
                </a:solidFill>
                <a:latin typeface="Tahoma" panose="020B0604030504040204" pitchFamily="34" charset="0"/>
                <a:ea typeface="Tahoma" panose="020B0604030504040204" pitchFamily="34" charset="0"/>
                <a:cs typeface="Tahoma" panose="020B0604030504040204" pitchFamily="34" charset="0"/>
              </a:rPr>
              <a:t>      การหดและคลาดตัวของกล้ามเนื้อ ทำให้เกิดการไหลเวียนของเลือดได้ดี การหดหรือบีบตัวทำให้เลือดไหลออก  เมื่อคลายตัวทำให้เลือดนำสารอาหารและออกซิเจนไปใช้สร้างพลังงานได้</a:t>
            </a:r>
            <a:endParaRPr lang="en-US" altLang="th-TH" sz="16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91142" name="Text Box 5"/>
          <p:cNvSpPr txBox="1">
            <a:spLocks noChangeArrowheads="1"/>
          </p:cNvSpPr>
          <p:nvPr/>
        </p:nvSpPr>
        <p:spPr bwMode="auto">
          <a:xfrm>
            <a:off x="1290575" y="4784790"/>
            <a:ext cx="439102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68363">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thaiDist" eaLnBrk="1" hangingPunct="1">
              <a:spcBef>
                <a:spcPct val="0"/>
              </a:spcBef>
              <a:buClrTx/>
              <a:buFontTx/>
              <a:buNone/>
            </a:pPr>
            <a:r>
              <a:rPr lang="en-US" altLang="th-TH" sz="16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th-TH" altLang="th-TH" sz="1600" dirty="0">
                <a:solidFill>
                  <a:srgbClr val="002060"/>
                </a:solidFill>
                <a:latin typeface="Tahoma" panose="020B0604030504040204" pitchFamily="34" charset="0"/>
                <a:ea typeface="Tahoma" panose="020B0604030504040204" pitchFamily="34" charset="0"/>
                <a:cs typeface="Tahoma" panose="020B0604030504040204" pitchFamily="34" charset="0"/>
              </a:rPr>
              <a:t>การใช้กล้ามเนื้อแบบสถิตซึ่งกล้ามเนื้อเกิดการหดตัวตลอดเวลา จะส่งผลให้เลือดนำอาหารและออกซิเจนไปยังกล้ามเนื้อส่วนนั้นไม่เพียงพอ เกิดภาวะการสร้างพลังงานแบบไม่ใช้ออกซิเจน </a:t>
            </a:r>
            <a:r>
              <a:rPr lang="en-US" altLang="th-TH" sz="1600" dirty="0">
                <a:solidFill>
                  <a:srgbClr val="002060"/>
                </a:solidFill>
                <a:latin typeface="Tahoma" panose="020B0604030504040204" pitchFamily="34" charset="0"/>
                <a:ea typeface="Tahoma" panose="020B0604030504040204" pitchFamily="34" charset="0"/>
                <a:cs typeface="Tahoma" panose="020B0604030504040204" pitchFamily="34" charset="0"/>
              </a:rPr>
              <a:t>(anaerobic glycolysis) </a:t>
            </a:r>
          </a:p>
        </p:txBody>
      </p:sp>
      <p:sp>
        <p:nvSpPr>
          <p:cNvPr id="91143" name="Text Box 6"/>
          <p:cNvSpPr txBox="1">
            <a:spLocks noChangeArrowheads="1"/>
          </p:cNvSpPr>
          <p:nvPr/>
        </p:nvSpPr>
        <p:spPr bwMode="auto">
          <a:xfrm>
            <a:off x="2663826" y="188913"/>
            <a:ext cx="80041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68363">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spcBef>
                <a:spcPct val="0"/>
              </a:spcBef>
              <a:buClrTx/>
              <a:buFontTx/>
              <a:buNone/>
            </a:pPr>
            <a:r>
              <a:rPr lang="th-TH" altLang="th-TH" sz="2800" b="1">
                <a:latin typeface="Tahoma" panose="020B0604030504040204" pitchFamily="34" charset="0"/>
                <a:ea typeface="Arial Unicode MS" pitchFamily="34" charset="-128"/>
                <a:cs typeface="Tahoma" panose="020B0604030504040204" pitchFamily="34" charset="0"/>
              </a:rPr>
              <a:t>แบบจำลองการทำงานของกล้ามเนื้อ</a:t>
            </a:r>
            <a:br>
              <a:rPr lang="th-TH" altLang="th-TH" sz="2800" b="1">
                <a:latin typeface="Tahoma" panose="020B0604030504040204" pitchFamily="34" charset="0"/>
                <a:ea typeface="Arial Unicode MS" pitchFamily="34" charset="-128"/>
                <a:cs typeface="Tahoma" panose="020B0604030504040204" pitchFamily="34" charset="0"/>
              </a:rPr>
            </a:br>
            <a:r>
              <a:rPr lang="th-TH" altLang="th-TH" sz="2800" b="1">
                <a:latin typeface="Tahoma" panose="020B0604030504040204" pitchFamily="34" charset="0"/>
                <a:ea typeface="Arial Unicode MS" pitchFamily="34" charset="-128"/>
                <a:cs typeface="Tahoma" panose="020B0604030504040204" pitchFamily="34" charset="0"/>
              </a:rPr>
              <a:t>และผลทางสรีระวิทยา</a:t>
            </a:r>
            <a:endParaRPr lang="en-US" altLang="th-TH" sz="2800" b="1">
              <a:latin typeface="Tahoma" panose="020B0604030504040204" pitchFamily="34" charset="0"/>
              <a:ea typeface="Arial Unicode MS" pitchFamily="34" charset="-128"/>
              <a:cs typeface="Tahoma" panose="020B0604030504040204" pitchFamily="34" charset="0"/>
            </a:endParaRPr>
          </a:p>
        </p:txBody>
      </p:sp>
    </p:spTree>
    <p:extLst>
      <p:ext uri="{BB962C8B-B14F-4D97-AF65-F5344CB8AC3E}">
        <p14:creationId xmlns:p14="http://schemas.microsoft.com/office/powerpoint/2010/main" val="7282440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Number Placeholder 5"/>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0"/>
              </a:spcBef>
              <a:buClrTx/>
              <a:buFontTx/>
              <a:buNone/>
            </a:pPr>
            <a:fld id="{0991E0FE-1B42-4AD3-AE9F-5E193099B65F}" type="slidenum">
              <a:rPr lang="en-US" altLang="th-TH" sz="1800">
                <a:solidFill>
                  <a:schemeClr val="folHlink"/>
                </a:solidFill>
                <a:latin typeface="Tahoma" panose="020B0604030504040204" pitchFamily="34" charset="0"/>
                <a:cs typeface="Tahoma" panose="020B0604030504040204" pitchFamily="34" charset="0"/>
              </a:rPr>
              <a:pPr>
                <a:spcBef>
                  <a:spcPct val="0"/>
                </a:spcBef>
                <a:buClrTx/>
                <a:buFontTx/>
                <a:buNone/>
              </a:pPr>
              <a:t>66</a:t>
            </a:fld>
            <a:endParaRPr lang="th-TH" altLang="th-TH" sz="1800">
              <a:solidFill>
                <a:schemeClr val="folHlink"/>
              </a:solidFill>
              <a:latin typeface="Tahoma" panose="020B0604030504040204" pitchFamily="34" charset="0"/>
              <a:cs typeface="Tahoma" panose="020B0604030504040204" pitchFamily="34" charset="0"/>
            </a:endParaRPr>
          </a:p>
        </p:txBody>
      </p:sp>
      <p:sp>
        <p:nvSpPr>
          <p:cNvPr id="92163" name="Text Box 2"/>
          <p:cNvSpPr txBox="1">
            <a:spLocks noChangeArrowheads="1"/>
          </p:cNvSpPr>
          <p:nvPr/>
        </p:nvSpPr>
        <p:spPr bwMode="auto">
          <a:xfrm>
            <a:off x="2376487" y="264182"/>
            <a:ext cx="7605713" cy="1072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886" tIns="43443" rIns="86886" bIns="43443">
            <a:spAutoFit/>
          </a:bodyPr>
          <a:lstStyle>
            <a:lvl1pPr defTabSz="868363">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spcBef>
                <a:spcPct val="50000"/>
              </a:spcBef>
              <a:buClrTx/>
              <a:buFontTx/>
              <a:buNone/>
            </a:pPr>
            <a:r>
              <a:rPr lang="th-TH" altLang="th-TH" b="1" dirty="0">
                <a:latin typeface="Tahoma" panose="020B0604030504040204" pitchFamily="34" charset="0"/>
                <a:ea typeface="Arial Unicode MS" pitchFamily="34" charset="-128"/>
                <a:cs typeface="Tahoma" panose="020B0604030504040204" pitchFamily="34" charset="0"/>
              </a:rPr>
              <a:t>งานที่ใช้กล้ามเนื้อในภาวะสถิต</a:t>
            </a:r>
            <a:br>
              <a:rPr lang="th-TH" altLang="th-TH" b="1" dirty="0">
                <a:latin typeface="Tahoma" panose="020B0604030504040204" pitchFamily="34" charset="0"/>
                <a:ea typeface="Arial Unicode MS" pitchFamily="34" charset="-128"/>
                <a:cs typeface="Tahoma" panose="020B0604030504040204" pitchFamily="34" charset="0"/>
              </a:rPr>
            </a:br>
            <a:r>
              <a:rPr lang="th-TH" altLang="th-TH" b="1" dirty="0">
                <a:latin typeface="Tahoma" panose="020B0604030504040204" pitchFamily="34" charset="0"/>
                <a:ea typeface="Arial Unicode MS" pitchFamily="34" charset="-128"/>
                <a:cs typeface="Tahoma" panose="020B0604030504040204" pitchFamily="34" charset="0"/>
              </a:rPr>
              <a:t>ปัญหาทาง </a:t>
            </a:r>
            <a:r>
              <a:rPr lang="en-US" altLang="th-TH" b="1" dirty="0">
                <a:latin typeface="Tahoma" panose="020B0604030504040204" pitchFamily="34" charset="0"/>
                <a:ea typeface="Arial Unicode MS" pitchFamily="34" charset="-128"/>
                <a:cs typeface="Tahoma" panose="020B0604030504040204" pitchFamily="34" charset="0"/>
              </a:rPr>
              <a:t>Physiological strain</a:t>
            </a:r>
          </a:p>
        </p:txBody>
      </p:sp>
      <p:sp>
        <p:nvSpPr>
          <p:cNvPr id="77827" name="Text Box 3"/>
          <p:cNvSpPr txBox="1">
            <a:spLocks noChangeArrowheads="1"/>
          </p:cNvSpPr>
          <p:nvPr/>
        </p:nvSpPr>
        <p:spPr bwMode="auto">
          <a:xfrm>
            <a:off x="1636268" y="1457867"/>
            <a:ext cx="8919464" cy="2328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nSpc>
                <a:spcPct val="120000"/>
              </a:lnSpc>
              <a:spcBef>
                <a:spcPct val="50000"/>
              </a:spcBef>
              <a:buClrTx/>
              <a:buFontTx/>
              <a:buNone/>
            </a:pPr>
            <a:r>
              <a:rPr lang="th-TH" altLang="th-TH" sz="1800" b="1" dirty="0">
                <a:solidFill>
                  <a:srgbClr val="002060"/>
                </a:solidFill>
                <a:latin typeface="Tahoma" panose="020B0604030504040204" pitchFamily="34" charset="0"/>
                <a:ea typeface="Tahoma" panose="020B0604030504040204" pitchFamily="34" charset="0"/>
                <a:cs typeface="Tahoma" panose="020B0604030504040204" pitchFamily="34" charset="0"/>
              </a:rPr>
              <a:t>ความหมายของการใช้กล้ามเนื้อในภาวะสถิต</a:t>
            </a:r>
            <a:r>
              <a:rPr lang="th-TH" altLang="th-TH" sz="1800" b="1" dirty="0" err="1">
                <a:solidFill>
                  <a:srgbClr val="002060"/>
                </a:solidFill>
                <a:latin typeface="Tahoma" panose="020B0604030504040204" pitchFamily="34" charset="0"/>
                <a:ea typeface="Tahoma" panose="020B0604030504040204" pitchFamily="34" charset="0"/>
                <a:cs typeface="Tahoma" panose="020B0604030504040204" pitchFamily="34" charset="0"/>
              </a:rPr>
              <a:t>ทั่วๆ</a:t>
            </a:r>
            <a:r>
              <a:rPr lang="th-TH" altLang="th-TH" sz="1800" b="1" dirty="0">
                <a:solidFill>
                  <a:srgbClr val="002060"/>
                </a:solidFill>
                <a:latin typeface="Tahoma" panose="020B0604030504040204" pitchFamily="34" charset="0"/>
                <a:ea typeface="Tahoma" panose="020B0604030504040204" pitchFamily="34" charset="0"/>
                <a:cs typeface="Tahoma" panose="020B0604030504040204" pitchFamily="34" charset="0"/>
              </a:rPr>
              <a:t> ไป  </a:t>
            </a:r>
            <a:r>
              <a:rPr lang="en-US" altLang="th-TH" sz="1800" b="1" dirty="0">
                <a:solidFill>
                  <a:srgbClr val="002060"/>
                </a:solidFill>
                <a:latin typeface="Tahoma" panose="020B0604030504040204" pitchFamily="34" charset="0"/>
                <a:ea typeface="Tahoma" panose="020B0604030504040204" pitchFamily="34" charset="0"/>
                <a:cs typeface="Tahoma" panose="020B0604030504040204" pitchFamily="34" charset="0"/>
              </a:rPr>
              <a:t/>
            </a:r>
            <a:br>
              <a:rPr lang="en-US" altLang="th-TH" sz="1800" b="1"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th-TH" altLang="th-TH" sz="1800" b="1" dirty="0">
                <a:solidFill>
                  <a:srgbClr val="002060"/>
                </a:solidFill>
                <a:latin typeface="Tahoma" panose="020B0604030504040204" pitchFamily="34" charset="0"/>
                <a:ea typeface="Tahoma" panose="020B0604030504040204" pitchFamily="34" charset="0"/>
                <a:cs typeface="Tahoma" panose="020B0604030504040204" pitchFamily="34" charset="0"/>
              </a:rPr>
              <a:t>(</a:t>
            </a:r>
            <a:r>
              <a:rPr lang="en-US" altLang="th-TH" sz="1800" b="1" dirty="0" err="1">
                <a:solidFill>
                  <a:srgbClr val="002060"/>
                </a:solidFill>
                <a:latin typeface="Tahoma" panose="020B0604030504040204" pitchFamily="34" charset="0"/>
                <a:ea typeface="Tahoma" panose="020B0604030504040204" pitchFamily="34" charset="0"/>
                <a:cs typeface="Tahoma" panose="020B0604030504040204" pitchFamily="34" charset="0"/>
              </a:rPr>
              <a:t>Grandjean</a:t>
            </a:r>
            <a:r>
              <a:rPr lang="en-US" altLang="th-TH" sz="1800" b="1" dirty="0">
                <a:solidFill>
                  <a:srgbClr val="002060"/>
                </a:solidFill>
                <a:latin typeface="Tahoma" panose="020B0604030504040204" pitchFamily="34" charset="0"/>
                <a:ea typeface="Tahoma" panose="020B0604030504040204" pitchFamily="34" charset="0"/>
                <a:cs typeface="Tahoma" panose="020B0604030504040204" pitchFamily="34" charset="0"/>
              </a:rPr>
              <a:t>, 1995)</a:t>
            </a:r>
            <a:endParaRPr lang="th-TH" altLang="th-TH" sz="1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nSpc>
                <a:spcPct val="120000"/>
              </a:lnSpc>
              <a:spcBef>
                <a:spcPct val="50000"/>
              </a:spcBef>
              <a:buClrTx/>
              <a:buFontTx/>
              <a:buNone/>
            </a:pPr>
            <a:r>
              <a:rPr lang="th-TH" altLang="th-TH" sz="1800" dirty="0">
                <a:solidFill>
                  <a:srgbClr val="002060"/>
                </a:solidFill>
                <a:latin typeface="Tahoma" panose="020B0604030504040204" pitchFamily="34" charset="0"/>
                <a:ea typeface="Tahoma" panose="020B0604030504040204" pitchFamily="34" charset="0"/>
                <a:cs typeface="Tahoma" panose="020B0604030504040204" pitchFamily="34" charset="0"/>
              </a:rPr>
              <a:t>1. มีใช้แรงมาก และอยู่ในภาวะสถิตนานกว่า 10 วินาที</a:t>
            </a:r>
            <a:br>
              <a:rPr lang="th-TH" altLang="th-TH" sz="1800"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th-TH" altLang="th-TH" sz="1800" dirty="0">
                <a:solidFill>
                  <a:srgbClr val="002060"/>
                </a:solidFill>
                <a:latin typeface="Tahoma" panose="020B0604030504040204" pitchFamily="34" charset="0"/>
                <a:ea typeface="Tahoma" panose="020B0604030504040204" pitchFamily="34" charset="0"/>
                <a:cs typeface="Tahoma" panose="020B0604030504040204" pitchFamily="34" charset="0"/>
              </a:rPr>
              <a:t>2. มีใช้แรงปานกลาง และนานกว่า 1 นาที</a:t>
            </a:r>
            <a:br>
              <a:rPr lang="th-TH" altLang="th-TH" sz="1800"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th-TH" altLang="th-TH" sz="1800" dirty="0">
                <a:solidFill>
                  <a:srgbClr val="002060"/>
                </a:solidFill>
                <a:latin typeface="Tahoma" panose="020B0604030504040204" pitchFamily="34" charset="0"/>
                <a:ea typeface="Tahoma" panose="020B0604030504040204" pitchFamily="34" charset="0"/>
                <a:cs typeface="Tahoma" panose="020B0604030504040204" pitchFamily="34" charset="0"/>
              </a:rPr>
              <a:t>3. มีใช้แรงน้อย และนานกว่า 4 นาที </a:t>
            </a:r>
          </a:p>
          <a:p>
            <a:pPr>
              <a:lnSpc>
                <a:spcPct val="120000"/>
              </a:lnSpc>
              <a:spcBef>
                <a:spcPct val="50000"/>
              </a:spcBef>
              <a:buClrTx/>
              <a:buFontTx/>
              <a:buNone/>
            </a:pPr>
            <a:endParaRPr lang="th-TH" altLang="th-TH"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9216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260" y="3470618"/>
            <a:ext cx="5717384" cy="2653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0525" y="3376530"/>
            <a:ext cx="2814430" cy="2705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7" name="Text Box 6"/>
          <p:cNvSpPr txBox="1">
            <a:spLocks noChangeArrowheads="1"/>
          </p:cNvSpPr>
          <p:nvPr/>
        </p:nvSpPr>
        <p:spPr bwMode="auto">
          <a:xfrm>
            <a:off x="4634294" y="3495979"/>
            <a:ext cx="33057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868363">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eaLnBrk="1" hangingPunct="1">
              <a:spcBef>
                <a:spcPct val="0"/>
              </a:spcBef>
              <a:buClrTx/>
              <a:buFontTx/>
              <a:buNone/>
            </a:pPr>
            <a:r>
              <a:rPr lang="th-TH" altLang="th-TH" sz="2400" dirty="0">
                <a:solidFill>
                  <a:srgbClr val="FF66FF"/>
                </a:solidFill>
                <a:latin typeface="Tahoma" panose="020B0604030504040204" pitchFamily="34" charset="0"/>
                <a:ea typeface="Tahoma" panose="020B0604030504040204" pitchFamily="34" charset="0"/>
                <a:cs typeface="Tahoma" panose="020B0604030504040204" pitchFamily="34" charset="0"/>
              </a:rPr>
              <a:t>งานไหน</a:t>
            </a:r>
            <a:r>
              <a:rPr lang="en-US" altLang="th-TH" sz="2400" dirty="0">
                <a:solidFill>
                  <a:srgbClr val="FF66FF"/>
                </a:solidFill>
                <a:latin typeface="Tahoma" panose="020B0604030504040204" pitchFamily="34" charset="0"/>
                <a:ea typeface="Tahoma" panose="020B0604030504040204" pitchFamily="34" charset="0"/>
                <a:cs typeface="Tahoma" panose="020B0604030504040204" pitchFamily="34" charset="0"/>
              </a:rPr>
              <a:t>??? </a:t>
            </a:r>
            <a:r>
              <a:rPr lang="th-TH" altLang="th-TH" sz="2400" dirty="0">
                <a:solidFill>
                  <a:srgbClr val="FF66FF"/>
                </a:solidFill>
                <a:latin typeface="Tahoma" panose="020B0604030504040204" pitchFamily="34" charset="0"/>
                <a:ea typeface="Tahoma" panose="020B0604030504040204" pitchFamily="34" charset="0"/>
                <a:cs typeface="Tahoma" panose="020B0604030504040204" pitchFamily="34" charset="0"/>
              </a:rPr>
              <a:t>ซ้ายหรือขาว</a:t>
            </a:r>
            <a:endParaRPr lang="en-US" altLang="th-TH" sz="2400" dirty="0">
              <a:solidFill>
                <a:srgbClr val="FF66FF"/>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042515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 calcmode="lin" valueType="num">
                                      <p:cBhvr additive="base">
                                        <p:cTn id="7" dur="500" fill="hold"/>
                                        <p:tgtEl>
                                          <p:spTgt spid="778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78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7827">
                                            <p:txEl>
                                              <p:pRg st="1" end="1"/>
                                            </p:txEl>
                                          </p:spTgt>
                                        </p:tgtEl>
                                        <p:attrNameLst>
                                          <p:attrName>style.visibility</p:attrName>
                                        </p:attrNameLst>
                                      </p:cBhvr>
                                      <p:to>
                                        <p:strVal val="visible"/>
                                      </p:to>
                                    </p:set>
                                    <p:anim calcmode="lin" valueType="num">
                                      <p:cBhvr additive="base">
                                        <p:cTn id="13" dur="500" fill="hold"/>
                                        <p:tgtEl>
                                          <p:spTgt spid="778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782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5"/>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0"/>
              </a:spcBef>
              <a:buClrTx/>
              <a:buFontTx/>
              <a:buNone/>
            </a:pPr>
            <a:fld id="{9EA74CFA-65D6-4F9B-99B1-FFC2EF36595A}" type="slidenum">
              <a:rPr lang="en-US" altLang="th-TH" sz="1800">
                <a:solidFill>
                  <a:schemeClr val="folHlink"/>
                </a:solidFill>
                <a:latin typeface="Tahoma" panose="020B0604030504040204" pitchFamily="34" charset="0"/>
                <a:cs typeface="Tahoma" panose="020B0604030504040204" pitchFamily="34" charset="0"/>
              </a:rPr>
              <a:pPr>
                <a:spcBef>
                  <a:spcPct val="0"/>
                </a:spcBef>
                <a:buClrTx/>
                <a:buFontTx/>
                <a:buNone/>
              </a:pPr>
              <a:t>67</a:t>
            </a:fld>
            <a:endParaRPr lang="th-TH" altLang="th-TH" sz="1800">
              <a:solidFill>
                <a:schemeClr val="folHlink"/>
              </a:solidFill>
              <a:latin typeface="Tahoma" panose="020B0604030504040204" pitchFamily="34" charset="0"/>
              <a:cs typeface="Tahoma" panose="020B0604030504040204" pitchFamily="34" charset="0"/>
            </a:endParaRPr>
          </a:p>
        </p:txBody>
      </p:sp>
      <p:sp>
        <p:nvSpPr>
          <p:cNvPr id="78850" name="Text Box 2"/>
          <p:cNvSpPr txBox="1">
            <a:spLocks noChangeArrowheads="1"/>
          </p:cNvSpPr>
          <p:nvPr/>
        </p:nvSpPr>
        <p:spPr bwMode="auto">
          <a:xfrm>
            <a:off x="1536192" y="1444880"/>
            <a:ext cx="9753600" cy="4129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28575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lvl="2">
              <a:lnSpc>
                <a:spcPct val="110000"/>
              </a:lnSpc>
              <a:spcBef>
                <a:spcPct val="0"/>
              </a:spcBef>
              <a:buFont typeface="Symbol" panose="05050102010706020507" pitchFamily="18" charset="2"/>
              <a:buNone/>
            </a:pPr>
            <a:r>
              <a:rPr lang="th-TH" altLang="th-TH" b="1" dirty="0">
                <a:solidFill>
                  <a:srgbClr val="002060"/>
                </a:solidFill>
                <a:latin typeface="Tahoma" panose="020B0604030504040204" pitchFamily="34" charset="0"/>
                <a:ea typeface="Tahoma" panose="020B0604030504040204" pitchFamily="34" charset="0"/>
                <a:cs typeface="Tahoma" panose="020B0604030504040204" pitchFamily="34" charset="0"/>
              </a:rPr>
              <a:t>ลักษณะของงานที่มักจะพบว่ามีการใช้แรงของกล้ามเนื้อในภาวะสถิต</a:t>
            </a:r>
          </a:p>
          <a:p>
            <a:pPr>
              <a:lnSpc>
                <a:spcPct val="150000"/>
              </a:lnSpc>
              <a:spcBef>
                <a:spcPct val="0"/>
              </a:spcBef>
              <a:buClrTx/>
              <a:buFontTx/>
              <a:buNone/>
            </a:pPr>
            <a:r>
              <a:rPr lang="th-TH" altLang="th-TH" sz="2000" dirty="0">
                <a:solidFill>
                  <a:srgbClr val="002060"/>
                </a:solidFill>
                <a:latin typeface="Tahoma" panose="020B0604030504040204" pitchFamily="34" charset="0"/>
                <a:ea typeface="Tahoma" panose="020B0604030504040204" pitchFamily="34" charset="0"/>
                <a:cs typeface="Tahoma" panose="020B0604030504040204" pitchFamily="34" charset="0"/>
              </a:rPr>
              <a:t>   - งานส่วนที่เกี่ยวข้องกับการก้มตัวไปข้างหน้าหรือด้านข้าง</a:t>
            </a:r>
          </a:p>
          <a:p>
            <a:pPr>
              <a:lnSpc>
                <a:spcPct val="150000"/>
              </a:lnSpc>
              <a:spcBef>
                <a:spcPct val="0"/>
              </a:spcBef>
              <a:buClrTx/>
              <a:buFontTx/>
              <a:buNone/>
            </a:pPr>
            <a:r>
              <a:rPr lang="th-TH" altLang="th-TH" sz="2000" dirty="0">
                <a:solidFill>
                  <a:srgbClr val="002060"/>
                </a:solidFill>
                <a:latin typeface="Tahoma" panose="020B0604030504040204" pitchFamily="34" charset="0"/>
                <a:ea typeface="Tahoma" panose="020B0604030504040204" pitchFamily="34" charset="0"/>
                <a:cs typeface="Tahoma" panose="020B0604030504040204" pitchFamily="34" charset="0"/>
              </a:rPr>
              <a:t>   - การถือของไว้ในมือ</a:t>
            </a:r>
          </a:p>
          <a:p>
            <a:pPr>
              <a:lnSpc>
                <a:spcPct val="150000"/>
              </a:lnSpc>
              <a:spcBef>
                <a:spcPct val="0"/>
              </a:spcBef>
              <a:buClrTx/>
              <a:buFontTx/>
              <a:buNone/>
            </a:pPr>
            <a:r>
              <a:rPr lang="th-TH" altLang="th-TH" sz="2000" dirty="0">
                <a:solidFill>
                  <a:srgbClr val="002060"/>
                </a:solidFill>
                <a:latin typeface="Tahoma" panose="020B0604030504040204" pitchFamily="34" charset="0"/>
                <a:ea typeface="Tahoma" panose="020B0604030504040204" pitchFamily="34" charset="0"/>
                <a:cs typeface="Tahoma" panose="020B0604030504040204" pitchFamily="34" charset="0"/>
              </a:rPr>
              <a:t>   - </a:t>
            </a:r>
            <a:r>
              <a:rPr lang="th-TH" altLang="th-TH" sz="2000" dirty="0" err="1">
                <a:solidFill>
                  <a:srgbClr val="002060"/>
                </a:solidFill>
                <a:latin typeface="Tahoma" panose="020B0604030504040204" pitchFamily="34" charset="0"/>
                <a:ea typeface="Tahoma" panose="020B0604030504040204" pitchFamily="34" charset="0"/>
                <a:cs typeface="Tahoma" panose="020B0604030504040204" pitchFamily="34" charset="0"/>
              </a:rPr>
              <a:t>การขน</a:t>
            </a:r>
            <a:r>
              <a:rPr lang="th-TH" altLang="th-TH" sz="2000" dirty="0">
                <a:solidFill>
                  <a:srgbClr val="002060"/>
                </a:solidFill>
                <a:latin typeface="Tahoma" panose="020B0604030504040204" pitchFamily="34" charset="0"/>
                <a:ea typeface="Tahoma" panose="020B0604030504040204" pitchFamily="34" charset="0"/>
                <a:cs typeface="Tahoma" panose="020B0604030504040204" pitchFamily="34" charset="0"/>
              </a:rPr>
              <a:t>ย้ายหรือเคลื่อนย้ายสิ่งของส่วนที่แขนเคลื่อนที่อยู่ในแนวระดับ</a:t>
            </a:r>
          </a:p>
          <a:p>
            <a:pPr>
              <a:lnSpc>
                <a:spcPct val="150000"/>
              </a:lnSpc>
              <a:spcBef>
                <a:spcPct val="0"/>
              </a:spcBef>
              <a:buClrTx/>
              <a:buFontTx/>
              <a:buNone/>
            </a:pPr>
            <a:r>
              <a:rPr lang="th-TH" altLang="th-TH" sz="2000" dirty="0">
                <a:solidFill>
                  <a:srgbClr val="002060"/>
                </a:solidFill>
                <a:latin typeface="Tahoma" panose="020B0604030504040204" pitchFamily="34" charset="0"/>
                <a:ea typeface="Tahoma" panose="020B0604030504040204" pitchFamily="34" charset="0"/>
                <a:cs typeface="Tahoma" panose="020B0604030504040204" pitchFamily="34" charset="0"/>
              </a:rPr>
              <a:t>   - การใช้แรงของขาเพื่อกดคันบังคับด้วยเท้า</a:t>
            </a:r>
          </a:p>
          <a:p>
            <a:pPr>
              <a:lnSpc>
                <a:spcPct val="150000"/>
              </a:lnSpc>
              <a:spcBef>
                <a:spcPct val="0"/>
              </a:spcBef>
              <a:buClrTx/>
              <a:buFontTx/>
              <a:buNone/>
            </a:pPr>
            <a:r>
              <a:rPr lang="th-TH" altLang="th-TH" sz="2000" dirty="0">
                <a:solidFill>
                  <a:srgbClr val="002060"/>
                </a:solidFill>
                <a:latin typeface="Tahoma" panose="020B0604030504040204" pitchFamily="34" charset="0"/>
                <a:ea typeface="Tahoma" panose="020B0604030504040204" pitchFamily="34" charset="0"/>
                <a:cs typeface="Tahoma" panose="020B0604030504040204" pitchFamily="34" charset="0"/>
              </a:rPr>
              <a:t>   - ยืนในตำแหน่งหนึ่งๆ เป็นเวลานาน</a:t>
            </a:r>
          </a:p>
          <a:p>
            <a:pPr>
              <a:lnSpc>
                <a:spcPct val="150000"/>
              </a:lnSpc>
              <a:spcBef>
                <a:spcPct val="0"/>
              </a:spcBef>
              <a:buClrTx/>
              <a:buFontTx/>
              <a:buNone/>
            </a:pPr>
            <a:r>
              <a:rPr lang="th-TH" altLang="th-TH" sz="2000" dirty="0">
                <a:solidFill>
                  <a:srgbClr val="002060"/>
                </a:solidFill>
                <a:latin typeface="Tahoma" panose="020B0604030504040204" pitchFamily="34" charset="0"/>
                <a:ea typeface="Tahoma" panose="020B0604030504040204" pitchFamily="34" charset="0"/>
                <a:cs typeface="Tahoma" panose="020B0604030504040204" pitchFamily="34" charset="0"/>
              </a:rPr>
              <a:t>   - การผลักหรือลากวัตถุหนักๆ  </a:t>
            </a:r>
          </a:p>
          <a:p>
            <a:pPr>
              <a:lnSpc>
                <a:spcPct val="150000"/>
              </a:lnSpc>
              <a:spcBef>
                <a:spcPct val="0"/>
              </a:spcBef>
              <a:buClrTx/>
              <a:buFontTx/>
              <a:buNone/>
            </a:pPr>
            <a:r>
              <a:rPr lang="th-TH" altLang="th-TH" sz="2000" dirty="0">
                <a:solidFill>
                  <a:srgbClr val="002060"/>
                </a:solidFill>
                <a:latin typeface="Tahoma" panose="020B0604030504040204" pitchFamily="34" charset="0"/>
                <a:ea typeface="Tahoma" panose="020B0604030504040204" pitchFamily="34" charset="0"/>
                <a:cs typeface="Tahoma" panose="020B0604030504040204" pitchFamily="34" charset="0"/>
              </a:rPr>
              <a:t>   - การทำงานที่ต้องโน้มศรี</a:t>
            </a:r>
            <a:r>
              <a:rPr lang="th-TH" altLang="th-TH" sz="2000" dirty="0" err="1">
                <a:solidFill>
                  <a:srgbClr val="002060"/>
                </a:solidFill>
                <a:latin typeface="Tahoma" panose="020B0604030504040204" pitchFamily="34" charset="0"/>
                <a:ea typeface="Tahoma" panose="020B0604030504040204" pitchFamily="34" charset="0"/>
                <a:cs typeface="Tahoma" panose="020B0604030504040204" pitchFamily="34" charset="0"/>
              </a:rPr>
              <a:t>ษะ</a:t>
            </a:r>
            <a:r>
              <a:rPr lang="th-TH" altLang="th-TH" sz="2000" dirty="0">
                <a:solidFill>
                  <a:srgbClr val="002060"/>
                </a:solidFill>
                <a:latin typeface="Tahoma" panose="020B0604030504040204" pitchFamily="34" charset="0"/>
                <a:ea typeface="Tahoma" panose="020B0604030504040204" pitchFamily="34" charset="0"/>
                <a:cs typeface="Tahoma" panose="020B0604030504040204" pitchFamily="34" charset="0"/>
              </a:rPr>
              <a:t>ไปด้านหน้าหรือด้าน</a:t>
            </a:r>
            <a:r>
              <a:rPr lang="th-TH" altLang="th-TH" sz="2000" dirty="0" err="1">
                <a:solidFill>
                  <a:srgbClr val="002060"/>
                </a:solidFill>
                <a:latin typeface="Tahoma" panose="020B0604030504040204" pitchFamily="34" charset="0"/>
                <a:ea typeface="Tahoma" panose="020B0604030504040204" pitchFamily="34" charset="0"/>
                <a:cs typeface="Tahoma" panose="020B0604030504040204" pitchFamily="34" charset="0"/>
              </a:rPr>
              <a:t>หล้ง</a:t>
            </a:r>
            <a:endParaRPr lang="th-TH" altLang="th-TH" sz="20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nSpc>
                <a:spcPct val="150000"/>
              </a:lnSpc>
              <a:spcBef>
                <a:spcPct val="0"/>
              </a:spcBef>
              <a:buClrTx/>
              <a:buFontTx/>
              <a:buNone/>
            </a:pPr>
            <a:r>
              <a:rPr lang="th-TH" altLang="th-TH" sz="2000" dirty="0">
                <a:solidFill>
                  <a:srgbClr val="002060"/>
                </a:solidFill>
                <a:latin typeface="Tahoma" panose="020B0604030504040204" pitchFamily="34" charset="0"/>
                <a:ea typeface="Tahoma" panose="020B0604030504040204" pitchFamily="34" charset="0"/>
                <a:cs typeface="Tahoma" panose="020B0604030504040204" pitchFamily="34" charset="0"/>
              </a:rPr>
              <a:t>   - การทำงานที่ต้องยกไหล่อยู่เป็นเวลานาน</a:t>
            </a:r>
          </a:p>
        </p:txBody>
      </p:sp>
      <p:sp>
        <p:nvSpPr>
          <p:cNvPr id="93188" name="Text Box 3"/>
          <p:cNvSpPr txBox="1">
            <a:spLocks noChangeArrowheads="1"/>
          </p:cNvSpPr>
          <p:nvPr/>
        </p:nvSpPr>
        <p:spPr bwMode="auto">
          <a:xfrm>
            <a:off x="2506664" y="241301"/>
            <a:ext cx="8270875" cy="949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886" tIns="43443" rIns="86886" bIns="43443">
            <a:spAutoFit/>
          </a:bodyPr>
          <a:lstStyle>
            <a:lvl1pPr defTabSz="868363">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spcBef>
                <a:spcPct val="50000"/>
              </a:spcBef>
              <a:buClrTx/>
              <a:buFontTx/>
              <a:buNone/>
            </a:pPr>
            <a:r>
              <a:rPr lang="th-TH" altLang="th-TH" sz="2800" b="1">
                <a:latin typeface="Tahoma" panose="020B0604030504040204" pitchFamily="34" charset="0"/>
                <a:ea typeface="Arial Unicode MS" pitchFamily="34" charset="-128"/>
                <a:cs typeface="Tahoma" panose="020B0604030504040204" pitchFamily="34" charset="0"/>
              </a:rPr>
              <a:t>ตัวอย่างลักษณะงานที่มีการใช้กล้ามเนื้อ</a:t>
            </a:r>
            <a:br>
              <a:rPr lang="th-TH" altLang="th-TH" sz="2800" b="1">
                <a:latin typeface="Tahoma" panose="020B0604030504040204" pitchFamily="34" charset="0"/>
                <a:ea typeface="Arial Unicode MS" pitchFamily="34" charset="-128"/>
                <a:cs typeface="Tahoma" panose="020B0604030504040204" pitchFamily="34" charset="0"/>
              </a:rPr>
            </a:br>
            <a:r>
              <a:rPr lang="th-TH" altLang="th-TH" sz="2800" b="1">
                <a:latin typeface="Tahoma" panose="020B0604030504040204" pitchFamily="34" charset="0"/>
                <a:ea typeface="Arial Unicode MS" pitchFamily="34" charset="-128"/>
                <a:cs typeface="Tahoma" panose="020B0604030504040204" pitchFamily="34" charset="0"/>
              </a:rPr>
              <a:t>ในภาวะสถิต</a:t>
            </a:r>
            <a:endParaRPr lang="en-US" altLang="th-TH" sz="2800" b="1">
              <a:latin typeface="Tahoma" panose="020B0604030504040204" pitchFamily="34" charset="0"/>
              <a:ea typeface="Arial Unicode MS" pitchFamily="34" charset="-128"/>
              <a:cs typeface="Tahoma" panose="020B0604030504040204" pitchFamily="34" charset="0"/>
            </a:endParaRPr>
          </a:p>
        </p:txBody>
      </p:sp>
    </p:spTree>
    <p:extLst>
      <p:ext uri="{BB962C8B-B14F-4D97-AF65-F5344CB8AC3E}">
        <p14:creationId xmlns:p14="http://schemas.microsoft.com/office/powerpoint/2010/main" val="39653874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8850">
                                            <p:txEl>
                                              <p:pRg st="0" end="0"/>
                                            </p:txEl>
                                          </p:spTgt>
                                        </p:tgtEl>
                                        <p:attrNameLst>
                                          <p:attrName>style.visibility</p:attrName>
                                        </p:attrNameLst>
                                      </p:cBhvr>
                                      <p:to>
                                        <p:strVal val="visible"/>
                                      </p:to>
                                    </p:set>
                                    <p:anim calcmode="lin" valueType="num">
                                      <p:cBhvr additive="base">
                                        <p:cTn id="7" dur="500" fill="hold"/>
                                        <p:tgtEl>
                                          <p:spTgt spid="7885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885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8850">
                                            <p:txEl>
                                              <p:pRg st="1" end="1"/>
                                            </p:txEl>
                                          </p:spTgt>
                                        </p:tgtEl>
                                        <p:attrNameLst>
                                          <p:attrName>style.visibility</p:attrName>
                                        </p:attrNameLst>
                                      </p:cBhvr>
                                      <p:to>
                                        <p:strVal val="visible"/>
                                      </p:to>
                                    </p:set>
                                    <p:anim calcmode="lin" valueType="num">
                                      <p:cBhvr additive="base">
                                        <p:cTn id="13" dur="500" fill="hold"/>
                                        <p:tgtEl>
                                          <p:spTgt spid="7885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885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8850">
                                            <p:txEl>
                                              <p:pRg st="2" end="2"/>
                                            </p:txEl>
                                          </p:spTgt>
                                        </p:tgtEl>
                                        <p:attrNameLst>
                                          <p:attrName>style.visibility</p:attrName>
                                        </p:attrNameLst>
                                      </p:cBhvr>
                                      <p:to>
                                        <p:strVal val="visible"/>
                                      </p:to>
                                    </p:set>
                                    <p:anim calcmode="lin" valueType="num">
                                      <p:cBhvr additive="base">
                                        <p:cTn id="19" dur="500" fill="hold"/>
                                        <p:tgtEl>
                                          <p:spTgt spid="7885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885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8850">
                                            <p:txEl>
                                              <p:pRg st="3" end="3"/>
                                            </p:txEl>
                                          </p:spTgt>
                                        </p:tgtEl>
                                        <p:attrNameLst>
                                          <p:attrName>style.visibility</p:attrName>
                                        </p:attrNameLst>
                                      </p:cBhvr>
                                      <p:to>
                                        <p:strVal val="visible"/>
                                      </p:to>
                                    </p:set>
                                    <p:anim calcmode="lin" valueType="num">
                                      <p:cBhvr additive="base">
                                        <p:cTn id="25" dur="500" fill="hold"/>
                                        <p:tgtEl>
                                          <p:spTgt spid="7885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885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8850">
                                            <p:txEl>
                                              <p:pRg st="4" end="4"/>
                                            </p:txEl>
                                          </p:spTgt>
                                        </p:tgtEl>
                                        <p:attrNameLst>
                                          <p:attrName>style.visibility</p:attrName>
                                        </p:attrNameLst>
                                      </p:cBhvr>
                                      <p:to>
                                        <p:strVal val="visible"/>
                                      </p:to>
                                    </p:set>
                                    <p:anim calcmode="lin" valueType="num">
                                      <p:cBhvr additive="base">
                                        <p:cTn id="31" dur="500" fill="hold"/>
                                        <p:tgtEl>
                                          <p:spTgt spid="7885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885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8850">
                                            <p:txEl>
                                              <p:pRg st="5" end="5"/>
                                            </p:txEl>
                                          </p:spTgt>
                                        </p:tgtEl>
                                        <p:attrNameLst>
                                          <p:attrName>style.visibility</p:attrName>
                                        </p:attrNameLst>
                                      </p:cBhvr>
                                      <p:to>
                                        <p:strVal val="visible"/>
                                      </p:to>
                                    </p:set>
                                    <p:anim calcmode="lin" valueType="num">
                                      <p:cBhvr additive="base">
                                        <p:cTn id="37" dur="500" fill="hold"/>
                                        <p:tgtEl>
                                          <p:spTgt spid="7885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885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8850">
                                            <p:txEl>
                                              <p:pRg st="6" end="6"/>
                                            </p:txEl>
                                          </p:spTgt>
                                        </p:tgtEl>
                                        <p:attrNameLst>
                                          <p:attrName>style.visibility</p:attrName>
                                        </p:attrNameLst>
                                      </p:cBhvr>
                                      <p:to>
                                        <p:strVal val="visible"/>
                                      </p:to>
                                    </p:set>
                                    <p:anim calcmode="lin" valueType="num">
                                      <p:cBhvr additive="base">
                                        <p:cTn id="43" dur="500" fill="hold"/>
                                        <p:tgtEl>
                                          <p:spTgt spid="78850">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885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8850">
                                            <p:txEl>
                                              <p:pRg st="7" end="7"/>
                                            </p:txEl>
                                          </p:spTgt>
                                        </p:tgtEl>
                                        <p:attrNameLst>
                                          <p:attrName>style.visibility</p:attrName>
                                        </p:attrNameLst>
                                      </p:cBhvr>
                                      <p:to>
                                        <p:strVal val="visible"/>
                                      </p:to>
                                    </p:set>
                                    <p:anim calcmode="lin" valueType="num">
                                      <p:cBhvr additive="base">
                                        <p:cTn id="49" dur="500" fill="hold"/>
                                        <p:tgtEl>
                                          <p:spTgt spid="78850">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885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8850">
                                            <p:txEl>
                                              <p:pRg st="8" end="8"/>
                                            </p:txEl>
                                          </p:spTgt>
                                        </p:tgtEl>
                                        <p:attrNameLst>
                                          <p:attrName>style.visibility</p:attrName>
                                        </p:attrNameLst>
                                      </p:cBhvr>
                                      <p:to>
                                        <p:strVal val="visible"/>
                                      </p:to>
                                    </p:set>
                                    <p:anim calcmode="lin" valueType="num">
                                      <p:cBhvr additive="base">
                                        <p:cTn id="55" dur="500" fill="hold"/>
                                        <p:tgtEl>
                                          <p:spTgt spid="78850">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8850">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build="p"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3"/>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0"/>
              </a:spcBef>
              <a:buClrTx/>
              <a:buFontTx/>
              <a:buNone/>
            </a:pPr>
            <a:fld id="{D33F2616-A3B4-41FE-B98C-7F6416B5800A}" type="slidenum">
              <a:rPr lang="en-US" altLang="th-TH" sz="1800">
                <a:solidFill>
                  <a:schemeClr val="folHlink"/>
                </a:solidFill>
                <a:latin typeface="Tahoma" panose="020B0604030504040204" pitchFamily="34" charset="0"/>
                <a:cs typeface="Tahoma" panose="020B0604030504040204" pitchFamily="34" charset="0"/>
              </a:rPr>
              <a:pPr>
                <a:spcBef>
                  <a:spcPct val="0"/>
                </a:spcBef>
                <a:buClrTx/>
                <a:buFontTx/>
                <a:buNone/>
              </a:pPr>
              <a:t>68</a:t>
            </a:fld>
            <a:endParaRPr lang="th-TH" altLang="th-TH" sz="1800">
              <a:solidFill>
                <a:schemeClr val="folHlink"/>
              </a:solidFill>
              <a:latin typeface="Tahoma" panose="020B0604030504040204" pitchFamily="34" charset="0"/>
              <a:cs typeface="Tahoma" panose="020B0604030504040204" pitchFamily="34" charset="0"/>
            </a:endParaRPr>
          </a:p>
        </p:txBody>
      </p:sp>
      <p:sp>
        <p:nvSpPr>
          <p:cNvPr id="94211" name="Text Box 2"/>
          <p:cNvSpPr txBox="1">
            <a:spLocks noChangeArrowheads="1"/>
          </p:cNvSpPr>
          <p:nvPr/>
        </p:nvSpPr>
        <p:spPr bwMode="auto">
          <a:xfrm>
            <a:off x="3330369" y="310218"/>
            <a:ext cx="69429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eaLnBrk="1" hangingPunct="1">
              <a:spcBef>
                <a:spcPct val="0"/>
              </a:spcBef>
              <a:buClrTx/>
              <a:buFontTx/>
              <a:buNone/>
            </a:pPr>
            <a:r>
              <a:rPr lang="th-TH" altLang="th-TH" sz="2400" b="1">
                <a:latin typeface="Tahoma" panose="020B0604030504040204" pitchFamily="34" charset="0"/>
                <a:ea typeface="Tahoma" panose="020B0604030504040204" pitchFamily="34" charset="0"/>
                <a:cs typeface="Tahoma" panose="020B0604030504040204" pitchFamily="34" charset="0"/>
              </a:rPr>
              <a:t>ความล้าของกล้ามเนื้อข้อมูลสำคัญในการออกแบบ</a:t>
            </a:r>
            <a:endParaRPr lang="en-US" altLang="th-TH" sz="2400" b="1">
              <a:latin typeface="Tahoma" panose="020B0604030504040204" pitchFamily="34" charset="0"/>
              <a:ea typeface="Tahoma" panose="020B0604030504040204" pitchFamily="34" charset="0"/>
              <a:cs typeface="Tahoma" panose="020B0604030504040204" pitchFamily="34" charset="0"/>
            </a:endParaRPr>
          </a:p>
        </p:txBody>
      </p:sp>
      <p:sp>
        <p:nvSpPr>
          <p:cNvPr id="94212" name="Text Box 3"/>
          <p:cNvSpPr txBox="1">
            <a:spLocks noChangeArrowheads="1"/>
          </p:cNvSpPr>
          <p:nvPr/>
        </p:nvSpPr>
        <p:spPr bwMode="auto">
          <a:xfrm>
            <a:off x="3485943" y="837268"/>
            <a:ext cx="6629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spcBef>
                <a:spcPct val="0"/>
              </a:spcBef>
              <a:buClrTx/>
              <a:buFontTx/>
              <a:buNone/>
            </a:pPr>
            <a:r>
              <a:rPr lang="th-TH" altLang="th-TH" sz="2000" b="1">
                <a:latin typeface="Tahoma" panose="020B0604030504040204" pitchFamily="34" charset="0"/>
                <a:ea typeface="Tahoma" panose="020B0604030504040204" pitchFamily="34" charset="0"/>
                <a:cs typeface="Tahoma" panose="020B0604030504040204" pitchFamily="34" charset="0"/>
              </a:rPr>
              <a:t>ความล้าและท่าทางในการทำงาน</a:t>
            </a:r>
            <a:endParaRPr lang="en-US" altLang="th-TH" sz="2000" b="1">
              <a:latin typeface="Tahoma" panose="020B0604030504040204" pitchFamily="34" charset="0"/>
              <a:ea typeface="Tahoma" panose="020B0604030504040204" pitchFamily="34" charset="0"/>
              <a:cs typeface="Tahoma" panose="020B0604030504040204" pitchFamily="34" charset="0"/>
            </a:endParaRPr>
          </a:p>
        </p:txBody>
      </p:sp>
      <p:sp>
        <p:nvSpPr>
          <p:cNvPr id="94213" name="Text Box 4"/>
          <p:cNvSpPr txBox="1">
            <a:spLocks noChangeArrowheads="1"/>
          </p:cNvSpPr>
          <p:nvPr/>
        </p:nvSpPr>
        <p:spPr bwMode="auto">
          <a:xfrm>
            <a:off x="1571626" y="1484313"/>
            <a:ext cx="87360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0"/>
              </a:spcBef>
              <a:buClrTx/>
              <a:buFontTx/>
              <a:buNone/>
            </a:pPr>
            <a:r>
              <a:rPr lang="en-US" altLang="th-TH" sz="1800" dirty="0" err="1">
                <a:solidFill>
                  <a:srgbClr val="002060"/>
                </a:solidFill>
                <a:latin typeface="Tahoma" panose="020B0604030504040204" pitchFamily="34" charset="0"/>
                <a:ea typeface="Tahoma" panose="020B0604030504040204" pitchFamily="34" charset="0"/>
                <a:cs typeface="Tahoma" panose="020B0604030504040204" pitchFamily="34" charset="0"/>
              </a:rPr>
              <a:t>ค่าเฉลี่ยเวลา</a:t>
            </a:r>
            <a:r>
              <a:rPr lang="en-US" altLang="th-TH" sz="18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altLang="th-TH" sz="1800" dirty="0" err="1">
                <a:solidFill>
                  <a:srgbClr val="002060"/>
                </a:solidFill>
                <a:latin typeface="Tahoma" panose="020B0604030504040204" pitchFamily="34" charset="0"/>
                <a:ea typeface="Tahoma" panose="020B0604030504040204" pitchFamily="34" charset="0"/>
                <a:cs typeface="Tahoma" panose="020B0604030504040204" pitchFamily="34" charset="0"/>
              </a:rPr>
              <a:t>นาที</a:t>
            </a:r>
            <a:r>
              <a:rPr lang="en-US" altLang="th-TH" sz="1800" dirty="0">
                <a:solidFill>
                  <a:srgbClr val="002060"/>
                </a:solidFill>
                <a:latin typeface="Tahoma" panose="020B0604030504040204" pitchFamily="34" charset="0"/>
                <a:ea typeface="Tahoma" panose="020B0604030504040204" pitchFamily="34" charset="0"/>
                <a:cs typeface="Tahoma" panose="020B0604030504040204" pitchFamily="34" charset="0"/>
              </a:rPr>
              <a:t>) ที่สามารถทดความรู้สึกปวดล้ากล้ามเนื้อเกิดขึ้นจากการเอื้อมแขนที่ระยะห่างจากลำตัวต่างๆ </a:t>
            </a:r>
            <a:r>
              <a:rPr lang="en-US" altLang="th-TH" sz="1800" dirty="0" err="1">
                <a:solidFill>
                  <a:srgbClr val="002060"/>
                </a:solidFill>
                <a:latin typeface="Tahoma" panose="020B0604030504040204" pitchFamily="34" charset="0"/>
                <a:ea typeface="Tahoma" panose="020B0604030504040204" pitchFamily="34" charset="0"/>
                <a:cs typeface="Tahoma" panose="020B0604030504040204" pitchFamily="34" charset="0"/>
              </a:rPr>
              <a:t>กัน</a:t>
            </a:r>
            <a:r>
              <a:rPr lang="en-US" altLang="th-TH" sz="1800" dirty="0">
                <a:solidFill>
                  <a:srgbClr val="002060"/>
                </a:solidFill>
                <a:latin typeface="Tahoma" panose="020B0604030504040204" pitchFamily="34" charset="0"/>
                <a:ea typeface="Tahoma" panose="020B0604030504040204" pitchFamily="34" charset="0"/>
                <a:cs typeface="Tahoma" panose="020B0604030504040204" pitchFamily="34" charset="0"/>
              </a:rPr>
              <a:t>  (Chaffin, 1973) </a:t>
            </a:r>
            <a:r>
              <a:rPr lang="en-US" altLang="th-TH" sz="1800" dirty="0" err="1">
                <a:solidFill>
                  <a:srgbClr val="002060"/>
                </a:solidFill>
                <a:latin typeface="Tahoma" panose="020B0604030504040204" pitchFamily="34" charset="0"/>
                <a:ea typeface="Tahoma" panose="020B0604030504040204" pitchFamily="34" charset="0"/>
                <a:cs typeface="Tahoma" panose="020B0604030504040204" pitchFamily="34" charset="0"/>
              </a:rPr>
              <a:t>ทดสอบภายใต้ภาระงานแบบสถิต</a:t>
            </a:r>
            <a:endParaRPr lang="en-US" altLang="th-TH"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grpSp>
        <p:nvGrpSpPr>
          <p:cNvPr id="94214" name="Group 5"/>
          <p:cNvGrpSpPr>
            <a:grpSpLocks/>
          </p:cNvGrpSpPr>
          <p:nvPr/>
        </p:nvGrpSpPr>
        <p:grpSpPr bwMode="auto">
          <a:xfrm>
            <a:off x="1862672" y="2130425"/>
            <a:ext cx="8081962" cy="4337050"/>
            <a:chOff x="418" y="1342"/>
            <a:chExt cx="4700" cy="2732"/>
          </a:xfrm>
        </p:grpSpPr>
        <p:grpSp>
          <p:nvGrpSpPr>
            <p:cNvPr id="94217" name="Group 6"/>
            <p:cNvGrpSpPr>
              <a:grpSpLocks/>
            </p:cNvGrpSpPr>
            <p:nvPr/>
          </p:nvGrpSpPr>
          <p:grpSpPr bwMode="auto">
            <a:xfrm>
              <a:off x="418" y="1342"/>
              <a:ext cx="4700" cy="2732"/>
              <a:chOff x="311" y="1405"/>
              <a:chExt cx="4700" cy="2706"/>
            </a:xfrm>
          </p:grpSpPr>
          <p:graphicFrame>
            <p:nvGraphicFramePr>
              <p:cNvPr id="94219" name="Object 7"/>
              <p:cNvGraphicFramePr>
                <a:graphicFrameLocks noChangeAspect="1"/>
              </p:cNvGraphicFramePr>
              <p:nvPr>
                <p:extLst>
                  <p:ext uri="{D42A27DB-BD31-4B8C-83A1-F6EECF244321}">
                    <p14:modId xmlns:p14="http://schemas.microsoft.com/office/powerpoint/2010/main" val="2464946122"/>
                  </p:ext>
                </p:extLst>
              </p:nvPr>
            </p:nvGraphicFramePr>
            <p:xfrm>
              <a:off x="311" y="1405"/>
              <a:ext cx="4700" cy="2663"/>
            </p:xfrm>
            <a:graphic>
              <a:graphicData uri="http://schemas.openxmlformats.org/presentationml/2006/ole">
                <mc:AlternateContent xmlns:mc="http://schemas.openxmlformats.org/markup-compatibility/2006">
                  <mc:Choice xmlns:v="urn:schemas-microsoft-com:vml" Requires="v">
                    <p:oleObj spid="_x0000_s9244" name="Photo Editor Photo" r:id="rId4" imgW="9647619" imgH="5466667" progId="MSPhotoEd.3">
                      <p:embed/>
                    </p:oleObj>
                  </mc:Choice>
                  <mc:Fallback>
                    <p:oleObj name="Photo Editor Photo" r:id="rId4" imgW="9647619" imgH="5466667" progId="MSPhotoEd.3">
                      <p:embed/>
                      <p:pic>
                        <p:nvPicPr>
                          <p:cNvPr id="94219"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 y="1405"/>
                            <a:ext cx="4700" cy="2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9422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 y="2632"/>
                <a:ext cx="1380" cy="1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21" name="Text Box 9"/>
              <p:cNvSpPr txBox="1">
                <a:spLocks noChangeArrowheads="1"/>
              </p:cNvSpPr>
              <p:nvPr/>
            </p:nvSpPr>
            <p:spPr bwMode="auto">
              <a:xfrm>
                <a:off x="4210" y="2395"/>
                <a:ext cx="801" cy="36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r">
                  <a:spcBef>
                    <a:spcPct val="0"/>
                  </a:spcBef>
                  <a:buClrTx/>
                  <a:buFontTx/>
                  <a:buNone/>
                </a:pPr>
                <a:r>
                  <a:rPr lang="th-TH" altLang="th-TH" sz="1600" b="1" dirty="0">
                    <a:solidFill>
                      <a:srgbClr val="000000"/>
                    </a:solidFill>
                    <a:latin typeface="Tahoma" panose="020B0604030504040204" pitchFamily="34" charset="0"/>
                    <a:ea typeface="Tahoma" panose="020B0604030504040204" pitchFamily="34" charset="0"/>
                    <a:cs typeface="Tahoma" panose="020B0604030504040204" pitchFamily="34" charset="0"/>
                  </a:rPr>
                  <a:t>ระยะห่างในแนวราบ</a:t>
                </a:r>
                <a:endParaRPr lang="en-US" altLang="th-TH" sz="1600" b="1"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94222" name="Text Box 10"/>
              <p:cNvSpPr txBox="1">
                <a:spLocks noChangeArrowheads="1"/>
              </p:cNvSpPr>
              <p:nvPr/>
            </p:nvSpPr>
            <p:spPr bwMode="auto">
              <a:xfrm>
                <a:off x="801" y="1609"/>
                <a:ext cx="908"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r">
                  <a:spcBef>
                    <a:spcPct val="0"/>
                  </a:spcBef>
                  <a:buClrTx/>
                  <a:buFontTx/>
                  <a:buNone/>
                </a:pPr>
                <a:r>
                  <a:rPr lang="th-TH" altLang="th-TH" sz="1600" b="1">
                    <a:solidFill>
                      <a:schemeClr val="accent2"/>
                    </a:solidFill>
                    <a:latin typeface="Tahoma" panose="020B0604030504040204" pitchFamily="34" charset="0"/>
                    <a:ea typeface="Tahoma" panose="020B0604030504040204" pitchFamily="34" charset="0"/>
                    <a:cs typeface="Tahoma" panose="020B0604030504040204" pitchFamily="34" charset="0"/>
                  </a:rPr>
                  <a:t>ค่าเฉลี่ยเวลา </a:t>
                </a:r>
                <a:r>
                  <a:rPr lang="en-US" altLang="th-TH" sz="1600" b="1">
                    <a:solidFill>
                      <a:schemeClr val="accent2"/>
                    </a:solidFill>
                    <a:latin typeface="Tahoma" panose="020B0604030504040204" pitchFamily="34" charset="0"/>
                    <a:ea typeface="Tahoma" panose="020B0604030504040204" pitchFamily="34" charset="0"/>
                    <a:cs typeface="Tahoma" panose="020B0604030504040204" pitchFamily="34" charset="0"/>
                  </a:rPr>
                  <a:t>(</a:t>
                </a:r>
                <a:r>
                  <a:rPr lang="th-TH" altLang="th-TH" sz="1600" b="1">
                    <a:solidFill>
                      <a:schemeClr val="accent2"/>
                    </a:solidFill>
                    <a:latin typeface="Tahoma" panose="020B0604030504040204" pitchFamily="34" charset="0"/>
                    <a:ea typeface="Tahoma" panose="020B0604030504040204" pitchFamily="34" charset="0"/>
                    <a:cs typeface="Tahoma" panose="020B0604030504040204" pitchFamily="34" charset="0"/>
                  </a:rPr>
                  <a:t>นาที) ที่ทนต่อความล้าของกล้ามเนื้อ สำหรับคนหนุ่ม</a:t>
                </a:r>
                <a:endParaRPr lang="en-US" altLang="th-TH" sz="1600" b="1">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grpSp>
        <p:sp>
          <p:nvSpPr>
            <p:cNvPr id="94218" name="Text Box 11"/>
            <p:cNvSpPr txBox="1">
              <a:spLocks noChangeArrowheads="1"/>
            </p:cNvSpPr>
            <p:nvPr/>
          </p:nvSpPr>
          <p:spPr bwMode="auto">
            <a:xfrm>
              <a:off x="2280" y="3838"/>
              <a:ext cx="1927" cy="2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r">
                <a:spcBef>
                  <a:spcPct val="0"/>
                </a:spcBef>
                <a:buClrTx/>
                <a:buFontTx/>
                <a:buNone/>
              </a:pPr>
              <a:r>
                <a:rPr lang="th-TH" altLang="th-TH" sz="1600" b="1">
                  <a:solidFill>
                    <a:srgbClr val="000000"/>
                  </a:solidFill>
                  <a:latin typeface="Tahoma" panose="020B0604030504040204" pitchFamily="34" charset="0"/>
                  <a:ea typeface="Tahoma" panose="020B0604030504040204" pitchFamily="34" charset="0"/>
                  <a:cs typeface="Tahoma" panose="020B0604030504040204" pitchFamily="34" charset="0"/>
                </a:rPr>
                <a:t>น้ำหนักที่ถือในมือ </a:t>
              </a:r>
              <a:r>
                <a:rPr lang="en-US" altLang="th-TH" sz="1600" b="1">
                  <a:solidFill>
                    <a:srgbClr val="000000"/>
                  </a:solidFill>
                  <a:latin typeface="Tahoma" panose="020B0604030504040204" pitchFamily="34" charset="0"/>
                  <a:ea typeface="Tahoma" panose="020B0604030504040204" pitchFamily="34" charset="0"/>
                  <a:cs typeface="Tahoma" panose="020B0604030504040204" pitchFamily="34" charset="0"/>
                </a:rPr>
                <a:t>(</a:t>
              </a:r>
              <a:r>
                <a:rPr lang="th-TH" altLang="th-TH" sz="1600" b="1">
                  <a:solidFill>
                    <a:srgbClr val="000000"/>
                  </a:solidFill>
                  <a:latin typeface="Tahoma" panose="020B0604030504040204" pitchFamily="34" charset="0"/>
                  <a:ea typeface="Tahoma" panose="020B0604030504040204" pitchFamily="34" charset="0"/>
                  <a:cs typeface="Tahoma" panose="020B0604030504040204" pitchFamily="34" charset="0"/>
                </a:rPr>
                <a:t>นิวตัน)</a:t>
              </a:r>
              <a:endParaRPr lang="en-US" altLang="th-TH" sz="1600" b="1">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94215" name="Line 12"/>
          <p:cNvSpPr>
            <a:spLocks noChangeShapeType="1"/>
          </p:cNvSpPr>
          <p:nvPr/>
        </p:nvSpPr>
        <p:spPr bwMode="auto">
          <a:xfrm flipV="1">
            <a:off x="8385175" y="3429000"/>
            <a:ext cx="0" cy="252095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16" name="Line 13"/>
          <p:cNvSpPr>
            <a:spLocks noChangeShapeType="1"/>
          </p:cNvSpPr>
          <p:nvPr/>
        </p:nvSpPr>
        <p:spPr bwMode="auto">
          <a:xfrm>
            <a:off x="4583113" y="4332288"/>
            <a:ext cx="3960812"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4217215129"/>
      </p:ext>
    </p:extLst>
  </p:cSld>
  <p:clrMapOvr>
    <a:masterClrMapping/>
  </p:clrMapOvr>
  <p:transition>
    <p:wheel spokes="8"/>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Number Placeholder 3"/>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0"/>
              </a:spcBef>
              <a:buClrTx/>
              <a:buFontTx/>
              <a:buNone/>
            </a:pPr>
            <a:fld id="{A408775F-0F0C-4C91-93FC-BC8F944E8474}" type="slidenum">
              <a:rPr lang="en-US" altLang="th-TH" sz="1800">
                <a:solidFill>
                  <a:schemeClr val="folHlink"/>
                </a:solidFill>
                <a:latin typeface="Tahoma" panose="020B0604030504040204" pitchFamily="34" charset="0"/>
                <a:cs typeface="Tahoma" panose="020B0604030504040204" pitchFamily="34" charset="0"/>
              </a:rPr>
              <a:pPr>
                <a:spcBef>
                  <a:spcPct val="0"/>
                </a:spcBef>
                <a:buClrTx/>
                <a:buFontTx/>
                <a:buNone/>
              </a:pPr>
              <a:t>69</a:t>
            </a:fld>
            <a:endParaRPr lang="th-TH" altLang="th-TH" sz="1800">
              <a:solidFill>
                <a:schemeClr val="folHlink"/>
              </a:solidFill>
              <a:latin typeface="Tahoma" panose="020B0604030504040204" pitchFamily="34" charset="0"/>
              <a:cs typeface="Tahoma" panose="020B0604030504040204" pitchFamily="34" charset="0"/>
            </a:endParaRPr>
          </a:p>
        </p:txBody>
      </p:sp>
      <p:sp>
        <p:nvSpPr>
          <p:cNvPr id="96259" name="Text Box 2"/>
          <p:cNvSpPr txBox="1">
            <a:spLocks noChangeArrowheads="1"/>
          </p:cNvSpPr>
          <p:nvPr/>
        </p:nvSpPr>
        <p:spPr bwMode="auto">
          <a:xfrm>
            <a:off x="3833814" y="238126"/>
            <a:ext cx="69429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eaLnBrk="1" hangingPunct="1">
              <a:spcBef>
                <a:spcPct val="0"/>
              </a:spcBef>
              <a:buClrTx/>
              <a:buFontTx/>
              <a:buNone/>
            </a:pPr>
            <a:r>
              <a:rPr lang="th-TH" altLang="th-TH" sz="2400" b="1">
                <a:latin typeface="Tahoma" panose="020B0604030504040204" pitchFamily="34" charset="0"/>
                <a:ea typeface="Tahoma" panose="020B0604030504040204" pitchFamily="34" charset="0"/>
                <a:cs typeface="Tahoma" panose="020B0604030504040204" pitchFamily="34" charset="0"/>
              </a:rPr>
              <a:t>ความล้าของกล้ามเนื้อข้อมูลสำคัญในการออกแบบ</a:t>
            </a:r>
            <a:endParaRPr lang="en-US" altLang="th-TH" sz="2400" b="1">
              <a:latin typeface="Tahoma" panose="020B0604030504040204" pitchFamily="34" charset="0"/>
              <a:ea typeface="Tahoma" panose="020B0604030504040204" pitchFamily="34" charset="0"/>
              <a:cs typeface="Tahoma" panose="020B0604030504040204" pitchFamily="34" charset="0"/>
            </a:endParaRPr>
          </a:p>
        </p:txBody>
      </p:sp>
      <p:sp>
        <p:nvSpPr>
          <p:cNvPr id="96260" name="Text Box 3"/>
          <p:cNvSpPr txBox="1">
            <a:spLocks noChangeArrowheads="1"/>
          </p:cNvSpPr>
          <p:nvPr/>
        </p:nvSpPr>
        <p:spPr bwMode="auto">
          <a:xfrm>
            <a:off x="3989388" y="765176"/>
            <a:ext cx="6629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spcBef>
                <a:spcPct val="0"/>
              </a:spcBef>
              <a:buClrTx/>
              <a:buFontTx/>
              <a:buNone/>
            </a:pPr>
            <a:r>
              <a:rPr lang="th-TH" altLang="th-TH" sz="2000" b="1">
                <a:latin typeface="Tahoma" panose="020B0604030504040204" pitchFamily="34" charset="0"/>
                <a:ea typeface="Tahoma" panose="020B0604030504040204" pitchFamily="34" charset="0"/>
                <a:cs typeface="Tahoma" panose="020B0604030504040204" pitchFamily="34" charset="0"/>
              </a:rPr>
              <a:t>ความล้าและท่าทางในการทำงาน</a:t>
            </a:r>
            <a:endParaRPr lang="en-US" altLang="th-TH" sz="2000" b="1">
              <a:latin typeface="Tahoma" panose="020B0604030504040204" pitchFamily="34" charset="0"/>
              <a:ea typeface="Tahoma" panose="020B0604030504040204" pitchFamily="34" charset="0"/>
              <a:cs typeface="Tahoma" panose="020B0604030504040204" pitchFamily="34" charset="0"/>
            </a:endParaRPr>
          </a:p>
        </p:txBody>
      </p:sp>
      <p:sp>
        <p:nvSpPr>
          <p:cNvPr id="96261" name="Text Box 4"/>
          <p:cNvSpPr txBox="1">
            <a:spLocks noChangeArrowheads="1"/>
          </p:cNvSpPr>
          <p:nvPr/>
        </p:nvSpPr>
        <p:spPr bwMode="auto">
          <a:xfrm>
            <a:off x="1647537" y="1518983"/>
            <a:ext cx="87360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0"/>
              </a:spcBef>
              <a:buClrTx/>
              <a:buFontTx/>
              <a:buNone/>
            </a:pPr>
            <a:r>
              <a:rPr lang="en-US" altLang="th-TH" sz="1800" dirty="0" err="1">
                <a:solidFill>
                  <a:srgbClr val="002060"/>
                </a:solidFill>
                <a:latin typeface="Tahoma" panose="020B0604030504040204" pitchFamily="34" charset="0"/>
                <a:ea typeface="Tahoma" panose="020B0604030504040204" pitchFamily="34" charset="0"/>
                <a:cs typeface="Tahoma" panose="020B0604030504040204" pitchFamily="34" charset="0"/>
              </a:rPr>
              <a:t>ค่าเฉลี่ยเวลา</a:t>
            </a:r>
            <a:r>
              <a:rPr lang="en-US" altLang="th-TH" sz="18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altLang="th-TH" sz="1800" dirty="0" err="1">
                <a:solidFill>
                  <a:srgbClr val="002060"/>
                </a:solidFill>
                <a:latin typeface="Tahoma" panose="020B0604030504040204" pitchFamily="34" charset="0"/>
                <a:ea typeface="Tahoma" panose="020B0604030504040204" pitchFamily="34" charset="0"/>
                <a:cs typeface="Tahoma" panose="020B0604030504040204" pitchFamily="34" charset="0"/>
              </a:rPr>
              <a:t>นาที</a:t>
            </a:r>
            <a:r>
              <a:rPr lang="en-US" altLang="th-TH" sz="1800" dirty="0">
                <a:solidFill>
                  <a:srgbClr val="002060"/>
                </a:solidFill>
                <a:latin typeface="Tahoma" panose="020B0604030504040204" pitchFamily="34" charset="0"/>
                <a:ea typeface="Tahoma" panose="020B0604030504040204" pitchFamily="34" charset="0"/>
                <a:cs typeface="Tahoma" panose="020B0604030504040204" pitchFamily="34" charset="0"/>
              </a:rPr>
              <a:t>) ที่สามารถทดความรู้สึกปวดล้ากล้ามเนื้อเกิดขึ้นจากการเอื้อมแขนที่ระดับความสูงต่างๆ </a:t>
            </a:r>
            <a:r>
              <a:rPr lang="en-US" altLang="th-TH" sz="1800" dirty="0" err="1">
                <a:solidFill>
                  <a:srgbClr val="002060"/>
                </a:solidFill>
                <a:latin typeface="Tahoma" panose="020B0604030504040204" pitchFamily="34" charset="0"/>
                <a:ea typeface="Tahoma" panose="020B0604030504040204" pitchFamily="34" charset="0"/>
                <a:cs typeface="Tahoma" panose="020B0604030504040204" pitchFamily="34" charset="0"/>
              </a:rPr>
              <a:t>กัน</a:t>
            </a:r>
            <a:r>
              <a:rPr lang="en-US" altLang="th-TH" sz="1800" dirty="0">
                <a:solidFill>
                  <a:srgbClr val="002060"/>
                </a:solidFill>
                <a:latin typeface="Tahoma" panose="020B0604030504040204" pitchFamily="34" charset="0"/>
                <a:ea typeface="Tahoma" panose="020B0604030504040204" pitchFamily="34" charset="0"/>
                <a:cs typeface="Tahoma" panose="020B0604030504040204" pitchFamily="34" charset="0"/>
              </a:rPr>
              <a:t>  (Chaffin, 1973) </a:t>
            </a:r>
            <a:r>
              <a:rPr lang="en-US" altLang="th-TH" sz="1800" dirty="0" err="1">
                <a:solidFill>
                  <a:srgbClr val="002060"/>
                </a:solidFill>
                <a:latin typeface="Tahoma" panose="020B0604030504040204" pitchFamily="34" charset="0"/>
                <a:ea typeface="Tahoma" panose="020B0604030504040204" pitchFamily="34" charset="0"/>
                <a:cs typeface="Tahoma" panose="020B0604030504040204" pitchFamily="34" charset="0"/>
              </a:rPr>
              <a:t>ทดสอบภายใต้ภาระงานแบบสถิต</a:t>
            </a:r>
            <a:endParaRPr lang="en-US" altLang="th-TH"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grpSp>
        <p:nvGrpSpPr>
          <p:cNvPr id="96262" name="Group 5"/>
          <p:cNvGrpSpPr>
            <a:grpSpLocks/>
          </p:cNvGrpSpPr>
          <p:nvPr/>
        </p:nvGrpSpPr>
        <p:grpSpPr bwMode="auto">
          <a:xfrm>
            <a:off x="1466342" y="2359153"/>
            <a:ext cx="7961122" cy="3733671"/>
            <a:chOff x="670" y="1374"/>
            <a:chExt cx="4756" cy="2582"/>
          </a:xfrm>
        </p:grpSpPr>
        <p:grpSp>
          <p:nvGrpSpPr>
            <p:cNvPr id="96263" name="Group 6"/>
            <p:cNvGrpSpPr>
              <a:grpSpLocks/>
            </p:cNvGrpSpPr>
            <p:nvPr/>
          </p:nvGrpSpPr>
          <p:grpSpPr bwMode="auto">
            <a:xfrm>
              <a:off x="670" y="1374"/>
              <a:ext cx="4756" cy="2518"/>
              <a:chOff x="404" y="886"/>
              <a:chExt cx="5022" cy="3006"/>
            </a:xfrm>
          </p:grpSpPr>
          <p:pic>
            <p:nvPicPr>
              <p:cNvPr id="9626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 y="1326"/>
                <a:ext cx="5015" cy="2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4" y="886"/>
                <a:ext cx="1992" cy="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6264" name="Text Box 9"/>
            <p:cNvSpPr txBox="1">
              <a:spLocks noChangeArrowheads="1"/>
            </p:cNvSpPr>
            <p:nvPr/>
          </p:nvSpPr>
          <p:spPr bwMode="auto">
            <a:xfrm>
              <a:off x="4521" y="2865"/>
              <a:ext cx="801" cy="36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r">
                <a:spcBef>
                  <a:spcPct val="0"/>
                </a:spcBef>
                <a:buClrTx/>
                <a:buFontTx/>
                <a:buNone/>
              </a:pPr>
              <a:r>
                <a:rPr lang="th-TH" altLang="th-TH" sz="1600" b="1">
                  <a:solidFill>
                    <a:schemeClr val="accent2"/>
                  </a:solidFill>
                  <a:latin typeface="Tahoma" panose="020B0604030504040204" pitchFamily="34" charset="0"/>
                  <a:ea typeface="Tahoma" panose="020B0604030504040204" pitchFamily="34" charset="0"/>
                  <a:cs typeface="Tahoma" panose="020B0604030504040204" pitchFamily="34" charset="0"/>
                </a:rPr>
                <a:t>ระยะการยกแขนในดิ่ง</a:t>
              </a:r>
              <a:endParaRPr lang="en-US" altLang="th-TH" sz="1600" b="1">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sp>
          <p:nvSpPr>
            <p:cNvPr id="96265" name="Text Box 10"/>
            <p:cNvSpPr txBox="1">
              <a:spLocks noChangeArrowheads="1"/>
            </p:cNvSpPr>
            <p:nvPr/>
          </p:nvSpPr>
          <p:spPr bwMode="auto">
            <a:xfrm>
              <a:off x="811" y="2238"/>
              <a:ext cx="943" cy="83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r">
                <a:spcBef>
                  <a:spcPct val="0"/>
                </a:spcBef>
                <a:buClrTx/>
                <a:buFontTx/>
                <a:buNone/>
              </a:pPr>
              <a:r>
                <a:rPr lang="th-TH" altLang="th-TH" sz="1600" b="1">
                  <a:solidFill>
                    <a:schemeClr val="accent2"/>
                  </a:solidFill>
                  <a:latin typeface="Tahoma" panose="020B0604030504040204" pitchFamily="34" charset="0"/>
                  <a:ea typeface="Tahoma" panose="020B0604030504040204" pitchFamily="34" charset="0"/>
                  <a:cs typeface="Tahoma" panose="020B0604030504040204" pitchFamily="34" charset="0"/>
                </a:rPr>
                <a:t>ค่าเฉลี่ยเวลา </a:t>
              </a:r>
              <a:r>
                <a:rPr lang="en-US" altLang="th-TH" sz="1600" b="1">
                  <a:solidFill>
                    <a:schemeClr val="accent2"/>
                  </a:solidFill>
                  <a:latin typeface="Tahoma" panose="020B0604030504040204" pitchFamily="34" charset="0"/>
                  <a:ea typeface="Tahoma" panose="020B0604030504040204" pitchFamily="34" charset="0"/>
                  <a:cs typeface="Tahoma" panose="020B0604030504040204" pitchFamily="34" charset="0"/>
                </a:rPr>
                <a:t>(</a:t>
              </a:r>
              <a:r>
                <a:rPr lang="th-TH" altLang="th-TH" sz="1600" b="1">
                  <a:solidFill>
                    <a:schemeClr val="accent2"/>
                  </a:solidFill>
                  <a:latin typeface="Tahoma" panose="020B0604030504040204" pitchFamily="34" charset="0"/>
                  <a:ea typeface="Tahoma" panose="020B0604030504040204" pitchFamily="34" charset="0"/>
                  <a:cs typeface="Tahoma" panose="020B0604030504040204" pitchFamily="34" charset="0"/>
                </a:rPr>
                <a:t>นาที) ที่ทนต่อความล้าของกล้ามเนื้อ สำหรับคนหนุ่ม</a:t>
              </a:r>
              <a:endParaRPr lang="en-US" altLang="th-TH" sz="1600" b="1">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sp>
          <p:nvSpPr>
            <p:cNvPr id="96266" name="Text Box 11"/>
            <p:cNvSpPr txBox="1">
              <a:spLocks noChangeArrowheads="1"/>
            </p:cNvSpPr>
            <p:nvPr/>
          </p:nvSpPr>
          <p:spPr bwMode="auto">
            <a:xfrm>
              <a:off x="2512" y="3744"/>
              <a:ext cx="1811" cy="2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r">
                <a:spcBef>
                  <a:spcPct val="0"/>
                </a:spcBef>
                <a:buClrTx/>
                <a:buFontTx/>
                <a:buNone/>
              </a:pPr>
              <a:r>
                <a:rPr lang="th-TH" altLang="th-TH" sz="1600" b="1">
                  <a:solidFill>
                    <a:schemeClr val="accent2"/>
                  </a:solidFill>
                  <a:latin typeface="Tahoma" panose="020B0604030504040204" pitchFamily="34" charset="0"/>
                  <a:ea typeface="Tahoma" panose="020B0604030504040204" pitchFamily="34" charset="0"/>
                  <a:cs typeface="Tahoma" panose="020B0604030504040204" pitchFamily="34" charset="0"/>
                </a:rPr>
                <a:t>น้ำหนักที่ถือในมือ </a:t>
              </a:r>
              <a:r>
                <a:rPr lang="en-US" altLang="th-TH" sz="1600" b="1">
                  <a:solidFill>
                    <a:schemeClr val="accent2"/>
                  </a:solidFill>
                  <a:latin typeface="Tahoma" panose="020B0604030504040204" pitchFamily="34" charset="0"/>
                  <a:ea typeface="Tahoma" panose="020B0604030504040204" pitchFamily="34" charset="0"/>
                  <a:cs typeface="Tahoma" panose="020B0604030504040204" pitchFamily="34" charset="0"/>
                </a:rPr>
                <a:t>(</a:t>
              </a:r>
              <a:r>
                <a:rPr lang="th-TH" altLang="th-TH" sz="1600" b="1">
                  <a:solidFill>
                    <a:schemeClr val="accent2"/>
                  </a:solidFill>
                  <a:latin typeface="Tahoma" panose="020B0604030504040204" pitchFamily="34" charset="0"/>
                  <a:ea typeface="Tahoma" panose="020B0604030504040204" pitchFamily="34" charset="0"/>
                  <a:cs typeface="Tahoma" panose="020B0604030504040204" pitchFamily="34" charset="0"/>
                </a:rPr>
                <a:t>นิวตัน)</a:t>
              </a:r>
              <a:endParaRPr lang="en-US" altLang="th-TH" sz="1600" b="1">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3886408254"/>
      </p:ext>
    </p:extLst>
  </p:cSld>
  <p:clrMapOvr>
    <a:masterClrMapping/>
  </p:clrMapOvr>
  <p:transition>
    <p:wheel spokes="8"/>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0"/>
              </a:spcBef>
              <a:buClrTx/>
              <a:buFontTx/>
              <a:buNone/>
            </a:pPr>
            <a:fld id="{4DED4141-E56F-40DE-B3CC-CDF728C5B48C}" type="slidenum">
              <a:rPr lang="en-US" altLang="th-TH" sz="1800">
                <a:solidFill>
                  <a:schemeClr val="folHlink"/>
                </a:solidFill>
                <a:latin typeface="Tahoma" panose="020B0604030504040204" pitchFamily="34" charset="0"/>
                <a:cs typeface="Tahoma" panose="020B0604030504040204" pitchFamily="34" charset="0"/>
              </a:rPr>
              <a:pPr>
                <a:spcBef>
                  <a:spcPct val="0"/>
                </a:spcBef>
                <a:buClrTx/>
                <a:buFontTx/>
                <a:buNone/>
              </a:pPr>
              <a:t>7</a:t>
            </a:fld>
            <a:endParaRPr lang="th-TH" altLang="th-TH" sz="1800">
              <a:solidFill>
                <a:schemeClr val="folHlink"/>
              </a:solidFill>
              <a:latin typeface="Tahoma" panose="020B0604030504040204" pitchFamily="34" charset="0"/>
              <a:cs typeface="Tahoma" panose="020B0604030504040204" pitchFamily="34" charset="0"/>
            </a:endParaRPr>
          </a:p>
        </p:txBody>
      </p:sp>
      <p:pic>
        <p:nvPicPr>
          <p:cNvPr id="15363" name="Picture 2" descr="Workstation for a Standing Work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6150" y="1524001"/>
            <a:ext cx="7958138" cy="371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 Box 3"/>
          <p:cNvSpPr txBox="1">
            <a:spLocks noChangeArrowheads="1"/>
          </p:cNvSpPr>
          <p:nvPr/>
        </p:nvSpPr>
        <p:spPr bwMode="auto">
          <a:xfrm>
            <a:off x="1785257" y="5241926"/>
            <a:ext cx="91821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eaLnBrk="1" hangingPunct="1">
              <a:spcBef>
                <a:spcPct val="0"/>
              </a:spcBef>
              <a:buClrTx/>
              <a:buFontTx/>
              <a:buNone/>
            </a:pPr>
            <a:r>
              <a:rPr lang="en-US" altLang="th-TH" sz="2000" dirty="0" err="1">
                <a:solidFill>
                  <a:srgbClr val="002060"/>
                </a:solidFill>
                <a:latin typeface="Tahoma" panose="020B0604030504040204" pitchFamily="34" charset="0"/>
                <a:ea typeface="Arial Unicode MS" pitchFamily="34" charset="-128"/>
                <a:cs typeface="Tahoma" panose="020B0604030504040204" pitchFamily="34" charset="0"/>
              </a:rPr>
              <a:t>ความสูงของโต๊ะจำเป็นต้องลดลงเมื่อทำงานที่ต้องใช้แรงมาก</a:t>
            </a:r>
            <a:r>
              <a:rPr lang="en-US" altLang="th-TH" sz="2000" dirty="0">
                <a:solidFill>
                  <a:srgbClr val="002060"/>
                </a:solidFill>
                <a:latin typeface="Tahoma" panose="020B0604030504040204" pitchFamily="34" charset="0"/>
                <a:ea typeface="Arial Unicode MS" pitchFamily="34" charset="-128"/>
                <a:cs typeface="Tahoma" panose="020B0604030504040204" pitchFamily="34" charset="0"/>
              </a:rPr>
              <a:t>  </a:t>
            </a:r>
            <a:br>
              <a:rPr lang="en-US" altLang="th-TH" sz="2000" dirty="0">
                <a:solidFill>
                  <a:srgbClr val="002060"/>
                </a:solidFill>
                <a:latin typeface="Tahoma" panose="020B0604030504040204" pitchFamily="34" charset="0"/>
                <a:ea typeface="Arial Unicode MS" pitchFamily="34" charset="-128"/>
                <a:cs typeface="Tahoma" panose="020B0604030504040204" pitchFamily="34" charset="0"/>
              </a:rPr>
            </a:br>
            <a:r>
              <a:rPr lang="en-US" altLang="th-TH" sz="2000" dirty="0" err="1">
                <a:solidFill>
                  <a:srgbClr val="002060"/>
                </a:solidFill>
                <a:latin typeface="Tahoma" panose="020B0604030504040204" pitchFamily="34" charset="0"/>
                <a:ea typeface="Arial Unicode MS" pitchFamily="34" charset="-128"/>
                <a:cs typeface="Tahoma" panose="020B0604030504040204" pitchFamily="34" charset="0"/>
              </a:rPr>
              <a:t>โดยปกติความสูงของโต๊ะจะเทียบกับความสูงของข้อศอกขณะยืน</a:t>
            </a:r>
            <a:r>
              <a:rPr lang="en-US" altLang="th-TH" sz="2000" dirty="0">
                <a:solidFill>
                  <a:srgbClr val="002060"/>
                </a:solidFill>
                <a:latin typeface="Tahoma" panose="020B0604030504040204" pitchFamily="34" charset="0"/>
                <a:ea typeface="Arial Unicode MS" pitchFamily="34" charset="-128"/>
                <a:cs typeface="Tahoma" panose="020B0604030504040204" pitchFamily="34" charset="0"/>
              </a:rPr>
              <a:t> (Elbow height)</a:t>
            </a:r>
          </a:p>
        </p:txBody>
      </p:sp>
      <p:sp>
        <p:nvSpPr>
          <p:cNvPr id="15365" name="Text Box 4"/>
          <p:cNvSpPr txBox="1">
            <a:spLocks noChangeArrowheads="1"/>
          </p:cNvSpPr>
          <p:nvPr/>
        </p:nvSpPr>
        <p:spPr bwMode="auto">
          <a:xfrm>
            <a:off x="2876551" y="228600"/>
            <a:ext cx="64103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spcBef>
                <a:spcPct val="0"/>
              </a:spcBef>
              <a:buClrTx/>
              <a:buFontTx/>
              <a:buNone/>
            </a:pPr>
            <a:r>
              <a:rPr lang="th-TH" altLang="th-TH" sz="2800" b="1">
                <a:latin typeface="Tahoma" panose="020B0604030504040204" pitchFamily="34" charset="0"/>
                <a:ea typeface="Arial Unicode MS" pitchFamily="34" charset="-128"/>
                <a:cs typeface="Tahoma" panose="020B0604030504040204" pitchFamily="34" charset="0"/>
              </a:rPr>
              <a:t>ท่าทางการทำงาน </a:t>
            </a:r>
            <a:r>
              <a:rPr lang="en-US" altLang="th-TH" sz="2800" b="1">
                <a:latin typeface="Tahoma" panose="020B0604030504040204" pitchFamily="34" charset="0"/>
                <a:ea typeface="Arial Unicode MS" pitchFamily="34" charset="-128"/>
                <a:cs typeface="Tahoma" panose="020B0604030504040204" pitchFamily="34" charset="0"/>
              </a:rPr>
              <a:t>&amp; </a:t>
            </a:r>
            <a:r>
              <a:rPr lang="th-TH" altLang="th-TH" sz="2800" b="1">
                <a:latin typeface="Tahoma" panose="020B0604030504040204" pitchFamily="34" charset="0"/>
                <a:ea typeface="Arial Unicode MS" pitchFamily="34" charset="-128"/>
                <a:cs typeface="Tahoma" panose="020B0604030504040204" pitchFamily="34" charset="0"/>
              </a:rPr>
              <a:t>สถานีงาน</a:t>
            </a:r>
            <a:br>
              <a:rPr lang="th-TH" altLang="th-TH" sz="2800" b="1">
                <a:latin typeface="Tahoma" panose="020B0604030504040204" pitchFamily="34" charset="0"/>
                <a:ea typeface="Arial Unicode MS" pitchFamily="34" charset="-128"/>
                <a:cs typeface="Tahoma" panose="020B0604030504040204" pitchFamily="34" charset="0"/>
              </a:rPr>
            </a:br>
            <a:r>
              <a:rPr lang="th-TH" altLang="th-TH" sz="2800" b="1">
                <a:latin typeface="Tahoma" panose="020B0604030504040204" pitchFamily="34" charset="0"/>
                <a:ea typeface="Arial Unicode MS" pitchFamily="34" charset="-128"/>
                <a:cs typeface="Tahoma" panose="020B0604030504040204" pitchFamily="34" charset="0"/>
              </a:rPr>
              <a:t>มีความสำคัญและข้อจำกัดอย่างไร</a:t>
            </a:r>
            <a:endParaRPr lang="en-US" altLang="th-TH" sz="2800" b="1">
              <a:latin typeface="Tahoma" panose="020B0604030504040204" pitchFamily="34" charset="0"/>
              <a:ea typeface="Arial Unicode MS" pitchFamily="34" charset="-128"/>
              <a:cs typeface="Tahoma" panose="020B0604030504040204" pitchFamily="34" charset="0"/>
            </a:endParaRPr>
          </a:p>
        </p:txBody>
      </p:sp>
    </p:spTree>
    <p:extLst>
      <p:ext uri="{BB962C8B-B14F-4D97-AF65-F5344CB8AC3E}">
        <p14:creationId xmlns:p14="http://schemas.microsoft.com/office/powerpoint/2010/main" val="2356165369"/>
      </p:ext>
    </p:extLst>
  </p:cSld>
  <p:clrMapOvr>
    <a:masterClrMapping/>
  </p:clrMapOvr>
  <p:transition>
    <p:wheel spokes="8"/>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3"/>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0"/>
              </a:spcBef>
              <a:buClrTx/>
              <a:buFontTx/>
              <a:buNone/>
            </a:pPr>
            <a:fld id="{29AF5A0C-9CC3-4734-863A-C85144C27968}" type="slidenum">
              <a:rPr lang="en-US" altLang="th-TH" sz="1800">
                <a:solidFill>
                  <a:schemeClr val="folHlink"/>
                </a:solidFill>
                <a:latin typeface="Tahoma" panose="020B0604030504040204" pitchFamily="34" charset="0"/>
                <a:cs typeface="Tahoma" panose="020B0604030504040204" pitchFamily="34" charset="0"/>
              </a:rPr>
              <a:pPr>
                <a:spcBef>
                  <a:spcPct val="0"/>
                </a:spcBef>
                <a:buClrTx/>
                <a:buFontTx/>
                <a:buNone/>
              </a:pPr>
              <a:t>70</a:t>
            </a:fld>
            <a:endParaRPr lang="th-TH" altLang="th-TH" sz="1800">
              <a:solidFill>
                <a:schemeClr val="folHlink"/>
              </a:solidFill>
              <a:latin typeface="Tahoma" panose="020B0604030504040204" pitchFamily="34" charset="0"/>
              <a:cs typeface="Tahoma" panose="020B0604030504040204" pitchFamily="34" charset="0"/>
            </a:endParaRPr>
          </a:p>
        </p:txBody>
      </p:sp>
      <p:sp>
        <p:nvSpPr>
          <p:cNvPr id="98307" name="Text Box 2"/>
          <p:cNvSpPr txBox="1">
            <a:spLocks noChangeArrowheads="1"/>
          </p:cNvSpPr>
          <p:nvPr/>
        </p:nvSpPr>
        <p:spPr bwMode="auto">
          <a:xfrm>
            <a:off x="849766" y="1736726"/>
            <a:ext cx="1034249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thaiDist">
              <a:spcBef>
                <a:spcPct val="50000"/>
              </a:spcBef>
              <a:buClrTx/>
              <a:buFontTx/>
              <a:buNone/>
            </a:pPr>
            <a:r>
              <a:rPr lang="en-US" altLang="th-TH" sz="2400" b="1" dirty="0" err="1">
                <a:solidFill>
                  <a:srgbClr val="002060"/>
                </a:solidFill>
                <a:latin typeface="Tahoma" panose="020B0604030504040204" pitchFamily="34" charset="0"/>
                <a:ea typeface="Tahoma" panose="020B0604030504040204" pitchFamily="34" charset="0"/>
                <a:cs typeface="Tahoma" panose="020B0604030504040204" pitchFamily="34" charset="0"/>
              </a:rPr>
              <a:t>ภาระงานทางสรีระ</a:t>
            </a:r>
            <a:r>
              <a:rPr lang="en-US" altLang="th-TH" sz="2400" b="1" dirty="0">
                <a:solidFill>
                  <a:srgbClr val="002060"/>
                </a:solidFill>
                <a:latin typeface="Tahoma" panose="020B0604030504040204" pitchFamily="34" charset="0"/>
                <a:ea typeface="Tahoma" panose="020B0604030504040204" pitchFamily="34" charset="0"/>
                <a:cs typeface="Tahoma" panose="020B0604030504040204" pitchFamily="34" charset="0"/>
              </a:rPr>
              <a:t> (physiological load)</a:t>
            </a:r>
            <a:r>
              <a:rPr lang="en-US" altLang="th-TH" sz="24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th-TH" altLang="th-TH" sz="2400" dirty="0">
                <a:solidFill>
                  <a:srgbClr val="002060"/>
                </a:solidFill>
                <a:latin typeface="Tahoma" panose="020B0604030504040204" pitchFamily="34" charset="0"/>
                <a:ea typeface="Tahoma" panose="020B0604030504040204" pitchFamily="34" charset="0"/>
                <a:cs typeface="Tahoma" panose="020B0604030504040204" pitchFamily="34" charset="0"/>
              </a:rPr>
              <a:t>โดยทั่วไปนิยม</a:t>
            </a:r>
            <a:r>
              <a:rPr lang="en-US" altLang="th-TH" sz="2400" dirty="0" err="1">
                <a:solidFill>
                  <a:srgbClr val="002060"/>
                </a:solidFill>
                <a:latin typeface="Tahoma" panose="020B0604030504040204" pitchFamily="34" charset="0"/>
                <a:ea typeface="Tahoma" panose="020B0604030504040204" pitchFamily="34" charset="0"/>
                <a:cs typeface="Tahoma" panose="020B0604030504040204" pitchFamily="34" charset="0"/>
              </a:rPr>
              <a:t>พิจารณาจาก</a:t>
            </a:r>
            <a:r>
              <a:rPr lang="en-US" altLang="th-TH" sz="24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th-TH" altLang="th-TH" sz="2400" dirty="0">
                <a:solidFill>
                  <a:srgbClr val="002060"/>
                </a:solidFill>
                <a:latin typeface="Tahoma" panose="020B0604030504040204" pitchFamily="34" charset="0"/>
                <a:ea typeface="Tahoma" panose="020B0604030504040204" pitchFamily="34" charset="0"/>
                <a:cs typeface="Tahoma" panose="020B0604030504040204" pitchFamily="34" charset="0"/>
              </a:rPr>
              <a:t>ปริมาณ</a:t>
            </a:r>
            <a:r>
              <a:rPr lang="en-US" altLang="th-TH" sz="2400" dirty="0">
                <a:solidFill>
                  <a:srgbClr val="002060"/>
                </a:solidFill>
                <a:latin typeface="Tahoma" panose="020B0604030504040204" pitchFamily="34" charset="0"/>
                <a:ea typeface="Tahoma" panose="020B0604030504040204" pitchFamily="34" charset="0"/>
                <a:cs typeface="Tahoma" panose="020B0604030504040204" pitchFamily="34" charset="0"/>
              </a:rPr>
              <a:t>การใช้พลังงานของร่างกายซึ่งแปรผันตรงกับปริมาณการใช้ออกซิเจนของร่างกายในการทำงานนั้นๆ </a:t>
            </a:r>
          </a:p>
        </p:txBody>
      </p:sp>
      <p:sp>
        <p:nvSpPr>
          <p:cNvPr id="98308" name="Text Box 3"/>
          <p:cNvSpPr txBox="1">
            <a:spLocks noChangeArrowheads="1"/>
          </p:cNvSpPr>
          <p:nvPr/>
        </p:nvSpPr>
        <p:spPr bwMode="auto">
          <a:xfrm>
            <a:off x="849766" y="3954205"/>
            <a:ext cx="10863072" cy="1384995"/>
          </a:xfrm>
          <a:prstGeom prst="rect">
            <a:avLst/>
          </a:prstGeom>
          <a:noFill/>
          <a:ln w="9525">
            <a:solidFill>
              <a:srgbClr val="66FF33"/>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50000"/>
              </a:spcBef>
              <a:buClrTx/>
              <a:buFontTx/>
              <a:buNone/>
            </a:pPr>
            <a:r>
              <a:rPr lang="th-TH" altLang="th-TH" sz="2400">
                <a:solidFill>
                  <a:srgbClr val="002060"/>
                </a:solidFill>
                <a:latin typeface="Tahoma" panose="020B0604030504040204" pitchFamily="34" charset="0"/>
                <a:ea typeface="Tahoma" panose="020B0604030504040204" pitchFamily="34" charset="0"/>
                <a:cs typeface="Tahoma" panose="020B0604030504040204" pitchFamily="34" charset="0"/>
              </a:rPr>
              <a:t>โดยประมาณแล้ว </a:t>
            </a:r>
            <a:r>
              <a:rPr lang="en-US" altLang="th-TH" sz="2400">
                <a:solidFill>
                  <a:srgbClr val="002060"/>
                </a:solidFill>
                <a:latin typeface="Tahoma" panose="020B0604030504040204" pitchFamily="34" charset="0"/>
                <a:ea typeface="Tahoma" panose="020B0604030504040204" pitchFamily="34" charset="0"/>
                <a:cs typeface="Tahoma" panose="020B0604030504040204" pitchFamily="34" charset="0"/>
              </a:rPr>
              <a:t>1 ลิตรของออกซิเจนที่ถูกใช้ในร่างกาย จะเปลี่ยนเป็นพลังงานเท่ากับ  5 kcal หรือ 20 kJ  </a:t>
            </a:r>
            <a:endParaRPr lang="th-TH" altLang="th-TH" sz="2400">
              <a:solidFill>
                <a:srgbClr val="002060"/>
              </a:solidFill>
              <a:latin typeface="Tahoma" panose="020B0604030504040204" pitchFamily="34" charset="0"/>
              <a:ea typeface="Tahoma" panose="020B0604030504040204" pitchFamily="34" charset="0"/>
              <a:cs typeface="Tahoma" panose="020B0604030504040204" pitchFamily="34" charset="0"/>
            </a:endParaRPr>
          </a:p>
          <a:p>
            <a:pPr>
              <a:spcBef>
                <a:spcPct val="50000"/>
              </a:spcBef>
              <a:buClrTx/>
              <a:buFontTx/>
              <a:buNone/>
            </a:pPr>
            <a:r>
              <a:rPr lang="en-US" altLang="th-TH" sz="2400">
                <a:solidFill>
                  <a:srgbClr val="002060"/>
                </a:solidFill>
                <a:latin typeface="Tahoma" panose="020B0604030504040204" pitchFamily="34" charset="0"/>
                <a:ea typeface="Tahoma" panose="020B0604030504040204" pitchFamily="34" charset="0"/>
                <a:cs typeface="Tahoma" panose="020B0604030504040204" pitchFamily="34" charset="0"/>
              </a:rPr>
              <a:t>หรือที่เรียกว่า  ค่าการเปลี่ยนพลังงานของออกซิเจน  (the calorific value of oxygen)</a:t>
            </a:r>
          </a:p>
        </p:txBody>
      </p:sp>
      <p:sp>
        <p:nvSpPr>
          <p:cNvPr id="98309" name="Text Box 4"/>
          <p:cNvSpPr txBox="1">
            <a:spLocks noChangeArrowheads="1"/>
          </p:cNvSpPr>
          <p:nvPr/>
        </p:nvSpPr>
        <p:spPr bwMode="auto">
          <a:xfrm>
            <a:off x="1870121" y="550864"/>
            <a:ext cx="8585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a:spcBef>
                <a:spcPct val="50000"/>
              </a:spcBef>
              <a:buClrTx/>
              <a:buFontTx/>
              <a:buNone/>
            </a:pPr>
            <a:r>
              <a:rPr lang="en-US" altLang="th-TH" b="1" dirty="0" err="1">
                <a:latin typeface="Tahoma" panose="020B0604030504040204" pitchFamily="34" charset="0"/>
                <a:ea typeface="Arial Unicode MS" pitchFamily="34" charset="-128"/>
                <a:cs typeface="Tahoma" panose="020B0604030504040204" pitchFamily="34" charset="0"/>
              </a:rPr>
              <a:t>ภาระงานหนัก</a:t>
            </a:r>
            <a:r>
              <a:rPr lang="en-US" altLang="th-TH" b="1" dirty="0">
                <a:latin typeface="Tahoma" panose="020B0604030504040204" pitchFamily="34" charset="0"/>
                <a:ea typeface="Arial Unicode MS" pitchFamily="34" charset="-128"/>
                <a:cs typeface="Tahoma" panose="020B0604030504040204" pitchFamily="34" charset="0"/>
              </a:rPr>
              <a:t> (Heavy Work)</a:t>
            </a:r>
          </a:p>
        </p:txBody>
      </p:sp>
    </p:spTree>
    <p:extLst>
      <p:ext uri="{BB962C8B-B14F-4D97-AF65-F5344CB8AC3E}">
        <p14:creationId xmlns:p14="http://schemas.microsoft.com/office/powerpoint/2010/main" val="324233522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Number Placeholder 3"/>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0"/>
              </a:spcBef>
              <a:buClrTx/>
              <a:buFontTx/>
              <a:buNone/>
            </a:pPr>
            <a:fld id="{9977E8AD-2AE2-4D00-9763-5B76BA0D8273}" type="slidenum">
              <a:rPr lang="en-US" altLang="th-TH" sz="1800">
                <a:solidFill>
                  <a:schemeClr val="folHlink"/>
                </a:solidFill>
                <a:latin typeface="Tahoma" panose="020B0604030504040204" pitchFamily="34" charset="0"/>
                <a:cs typeface="Tahoma" panose="020B0604030504040204" pitchFamily="34" charset="0"/>
              </a:rPr>
              <a:pPr>
                <a:spcBef>
                  <a:spcPct val="0"/>
                </a:spcBef>
                <a:buClrTx/>
                <a:buFontTx/>
                <a:buNone/>
              </a:pPr>
              <a:t>71</a:t>
            </a:fld>
            <a:endParaRPr lang="th-TH" altLang="th-TH" sz="1800">
              <a:solidFill>
                <a:schemeClr val="folHlink"/>
              </a:solidFill>
              <a:latin typeface="Tahoma" panose="020B0604030504040204" pitchFamily="34" charset="0"/>
              <a:cs typeface="Tahoma" panose="020B0604030504040204" pitchFamily="34" charset="0"/>
            </a:endParaRPr>
          </a:p>
        </p:txBody>
      </p:sp>
      <p:sp>
        <p:nvSpPr>
          <p:cNvPr id="99331" name="Rectangle 2"/>
          <p:cNvSpPr>
            <a:spLocks noChangeArrowheads="1"/>
          </p:cNvSpPr>
          <p:nvPr/>
        </p:nvSpPr>
        <p:spPr bwMode="auto">
          <a:xfrm>
            <a:off x="2166258" y="387478"/>
            <a:ext cx="7910513"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a:lnSpc>
                <a:spcPct val="90000"/>
              </a:lnSpc>
              <a:spcBef>
                <a:spcPct val="50000"/>
              </a:spcBef>
              <a:buClrTx/>
              <a:buFontTx/>
              <a:buNone/>
            </a:pPr>
            <a:r>
              <a:rPr lang="en-US" altLang="th-TH" sz="2800" b="1" dirty="0">
                <a:latin typeface="Tahoma" panose="020B0604030504040204" pitchFamily="34" charset="0"/>
                <a:ea typeface="Arial Unicode MS" pitchFamily="34" charset="-128"/>
                <a:cs typeface="Tahoma" panose="020B0604030504040204" pitchFamily="34" charset="0"/>
              </a:rPr>
              <a:t> </a:t>
            </a:r>
            <a:r>
              <a:rPr lang="en-US" altLang="th-TH" sz="2800" b="1" dirty="0" err="1">
                <a:latin typeface="Tahoma" panose="020B0604030504040204" pitchFamily="34" charset="0"/>
                <a:ea typeface="Arial Unicode MS" pitchFamily="34" charset="-128"/>
                <a:cs typeface="Tahoma" panose="020B0604030504040204" pitchFamily="34" charset="0"/>
              </a:rPr>
              <a:t>อัตราการใช้พลังงานของร่างกาย</a:t>
            </a:r>
            <a:r>
              <a:rPr lang="th-TH" altLang="th-TH" sz="2800" b="1" dirty="0">
                <a:latin typeface="Tahoma" panose="020B0604030504040204" pitchFamily="34" charset="0"/>
                <a:ea typeface="Arial Unicode MS" pitchFamily="34" charset="-128"/>
                <a:cs typeface="Tahoma" panose="020B0604030504040204" pitchFamily="34" charset="0"/>
              </a:rPr>
              <a:t>เพศชาย</a:t>
            </a:r>
            <a:br>
              <a:rPr lang="th-TH" altLang="th-TH" sz="2800" b="1" dirty="0">
                <a:latin typeface="Tahoma" panose="020B0604030504040204" pitchFamily="34" charset="0"/>
                <a:ea typeface="Arial Unicode MS" pitchFamily="34" charset="-128"/>
                <a:cs typeface="Tahoma" panose="020B0604030504040204" pitchFamily="34" charset="0"/>
              </a:rPr>
            </a:br>
            <a:r>
              <a:rPr lang="en-US" altLang="th-TH" sz="2800" b="1" dirty="0" err="1">
                <a:latin typeface="Tahoma" panose="020B0604030504040204" pitchFamily="34" charset="0"/>
                <a:ea typeface="Arial Unicode MS" pitchFamily="34" charset="-128"/>
                <a:cs typeface="Tahoma" panose="020B0604030504040204" pitchFamily="34" charset="0"/>
              </a:rPr>
              <a:t>ในการทำกิจกรรมต่างๆ</a:t>
            </a:r>
            <a:r>
              <a:rPr lang="en-US" altLang="th-TH" sz="2800" b="1" dirty="0">
                <a:latin typeface="Tahoma" panose="020B0604030504040204" pitchFamily="34" charset="0"/>
                <a:ea typeface="Arial Unicode MS" pitchFamily="34" charset="-128"/>
                <a:cs typeface="Tahoma" panose="020B0604030504040204" pitchFamily="34" charset="0"/>
              </a:rPr>
              <a:t> </a:t>
            </a:r>
            <a:r>
              <a:rPr lang="th-TH" altLang="th-TH" sz="2800" b="1" dirty="0">
                <a:latin typeface="Tahoma" panose="020B0604030504040204" pitchFamily="34" charset="0"/>
                <a:ea typeface="Arial Unicode MS" pitchFamily="34" charset="-128"/>
                <a:cs typeface="Tahoma" panose="020B0604030504040204" pitchFamily="34" charset="0"/>
              </a:rPr>
              <a:t> (</a:t>
            </a:r>
            <a:r>
              <a:rPr lang="en-US" altLang="th-TH" sz="2800" b="1" dirty="0">
                <a:latin typeface="Tahoma" panose="020B0604030504040204" pitchFamily="34" charset="0"/>
                <a:ea typeface="Arial Unicode MS" pitchFamily="34" charset="-128"/>
                <a:cs typeface="Tahoma" panose="020B0604030504040204" pitchFamily="34" charset="0"/>
              </a:rPr>
              <a:t>kJ/min)</a:t>
            </a:r>
            <a:r>
              <a:rPr lang="en-US" altLang="th-TH" sz="2800" dirty="0">
                <a:latin typeface="Tahoma" panose="020B0604030504040204" pitchFamily="34" charset="0"/>
                <a:ea typeface="Arial Unicode MS" pitchFamily="34" charset="-128"/>
                <a:cs typeface="Tahoma" panose="020B0604030504040204" pitchFamily="34" charset="0"/>
              </a:rPr>
              <a:t>  </a:t>
            </a:r>
          </a:p>
        </p:txBody>
      </p:sp>
      <p:grpSp>
        <p:nvGrpSpPr>
          <p:cNvPr id="99332" name="Group 3"/>
          <p:cNvGrpSpPr>
            <a:grpSpLocks/>
          </p:cNvGrpSpPr>
          <p:nvPr/>
        </p:nvGrpSpPr>
        <p:grpSpPr bwMode="auto">
          <a:xfrm>
            <a:off x="5999347" y="1563724"/>
            <a:ext cx="5495780" cy="4476804"/>
            <a:chOff x="1066" y="346"/>
            <a:chExt cx="3876" cy="3306"/>
          </a:xfrm>
        </p:grpSpPr>
        <p:pic>
          <p:nvPicPr>
            <p:cNvPr id="9933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 y="346"/>
              <a:ext cx="3876" cy="3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99335" name="Rectangle 5"/>
            <p:cNvSpPr>
              <a:spLocks noChangeArrowheads="1"/>
            </p:cNvSpPr>
            <p:nvPr/>
          </p:nvSpPr>
          <p:spPr bwMode="auto">
            <a:xfrm>
              <a:off x="4332" y="3067"/>
              <a:ext cx="363" cy="3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868363">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spcBef>
                  <a:spcPct val="0"/>
                </a:spcBef>
                <a:buClrTx/>
                <a:buFontTx/>
                <a:buNone/>
              </a:pPr>
              <a:r>
                <a:rPr lang="en-US" altLang="th-TH" sz="1400" b="1">
                  <a:latin typeface="Arial Unicode MS" pitchFamily="34" charset="-128"/>
                  <a:ea typeface="Arial Unicode MS" pitchFamily="34" charset="-128"/>
                </a:rPr>
                <a:t>16-32</a:t>
              </a:r>
            </a:p>
          </p:txBody>
        </p:sp>
        <p:sp>
          <p:nvSpPr>
            <p:cNvPr id="99336" name="Rectangle 6"/>
            <p:cNvSpPr>
              <a:spLocks noChangeArrowheads="1"/>
            </p:cNvSpPr>
            <p:nvPr/>
          </p:nvSpPr>
          <p:spPr bwMode="auto">
            <a:xfrm>
              <a:off x="4377" y="3067"/>
              <a:ext cx="363" cy="3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868363">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spcBef>
                  <a:spcPct val="0"/>
                </a:spcBef>
                <a:buClrTx/>
                <a:buFontTx/>
                <a:buNone/>
              </a:pPr>
              <a:r>
                <a:rPr lang="en-US" altLang="th-TH" sz="1400" b="1">
                  <a:latin typeface="Arial Unicode MS" pitchFamily="34" charset="-128"/>
                  <a:ea typeface="Arial Unicode MS" pitchFamily="34" charset="-128"/>
                </a:rPr>
                <a:t>16-32</a:t>
              </a:r>
            </a:p>
          </p:txBody>
        </p:sp>
        <p:sp>
          <p:nvSpPr>
            <p:cNvPr id="99337" name="Rectangle 7"/>
            <p:cNvSpPr>
              <a:spLocks noChangeArrowheads="1"/>
            </p:cNvSpPr>
            <p:nvPr/>
          </p:nvSpPr>
          <p:spPr bwMode="auto">
            <a:xfrm>
              <a:off x="4377" y="2296"/>
              <a:ext cx="363" cy="3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868363">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spcBef>
                  <a:spcPct val="0"/>
                </a:spcBef>
                <a:buClrTx/>
                <a:buFontTx/>
                <a:buNone/>
              </a:pPr>
              <a:r>
                <a:rPr lang="en-US" altLang="th-TH" sz="1400" b="1">
                  <a:latin typeface="Arial Unicode MS" pitchFamily="34" charset="-128"/>
                  <a:ea typeface="Arial Unicode MS" pitchFamily="34" charset="-128"/>
                </a:rPr>
                <a:t>16</a:t>
              </a:r>
            </a:p>
          </p:txBody>
        </p:sp>
        <p:sp>
          <p:nvSpPr>
            <p:cNvPr id="99338" name="Rectangle 8"/>
            <p:cNvSpPr>
              <a:spLocks noChangeArrowheads="1"/>
            </p:cNvSpPr>
            <p:nvPr/>
          </p:nvSpPr>
          <p:spPr bwMode="auto">
            <a:xfrm>
              <a:off x="4422" y="1480"/>
              <a:ext cx="363" cy="3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868363">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spcBef>
                  <a:spcPct val="0"/>
                </a:spcBef>
                <a:buClrTx/>
                <a:buFontTx/>
                <a:buNone/>
              </a:pPr>
              <a:r>
                <a:rPr lang="en-US" altLang="th-TH" sz="1400" b="1">
                  <a:latin typeface="Arial Unicode MS" pitchFamily="34" charset="-128"/>
                  <a:ea typeface="Arial Unicode MS" pitchFamily="34" charset="-128"/>
                </a:rPr>
                <a:t>20-24</a:t>
              </a:r>
            </a:p>
          </p:txBody>
        </p:sp>
        <p:sp>
          <p:nvSpPr>
            <p:cNvPr id="99339" name="Rectangle 9"/>
            <p:cNvSpPr>
              <a:spLocks noChangeArrowheads="1"/>
            </p:cNvSpPr>
            <p:nvPr/>
          </p:nvSpPr>
          <p:spPr bwMode="auto">
            <a:xfrm>
              <a:off x="4467" y="572"/>
              <a:ext cx="317" cy="3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868363">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spcBef>
                  <a:spcPct val="0"/>
                </a:spcBef>
                <a:buClrTx/>
                <a:buFontTx/>
                <a:buNone/>
              </a:pPr>
              <a:r>
                <a:rPr lang="en-US" altLang="th-TH" sz="1400" b="1">
                  <a:latin typeface="Arial Unicode MS" pitchFamily="34" charset="-128"/>
                  <a:ea typeface="Arial Unicode MS" pitchFamily="34" charset="-128"/>
                </a:rPr>
                <a:t>12-16</a:t>
              </a:r>
            </a:p>
          </p:txBody>
        </p:sp>
      </p:grpSp>
      <p:sp>
        <p:nvSpPr>
          <p:cNvPr id="99333" name="Text Box 10"/>
          <p:cNvSpPr txBox="1">
            <a:spLocks noChangeArrowheads="1"/>
          </p:cNvSpPr>
          <p:nvPr/>
        </p:nvSpPr>
        <p:spPr bwMode="auto">
          <a:xfrm>
            <a:off x="696873" y="3155289"/>
            <a:ext cx="4905781"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868363">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eaLnBrk="1" hangingPunct="1">
              <a:spcBef>
                <a:spcPct val="0"/>
              </a:spcBef>
              <a:buClrTx/>
              <a:buFontTx/>
              <a:buNone/>
            </a:pPr>
            <a:r>
              <a:rPr lang="th-TH" altLang="th-TH" sz="1800" dirty="0">
                <a:solidFill>
                  <a:srgbClr val="002060"/>
                </a:solidFill>
                <a:latin typeface="Tahoma" panose="020B0604030504040204" pitchFamily="34" charset="0"/>
                <a:ea typeface="Tahoma" panose="020B0604030504040204" pitchFamily="34" charset="0"/>
                <a:cs typeface="Tahoma" panose="020B0604030504040204" pitchFamily="34" charset="0"/>
              </a:rPr>
              <a:t>เพศหญิงจะมีอัตราการใช้พลังงานที่ต่ำกว่า 10-20</a:t>
            </a:r>
            <a:r>
              <a:rPr lang="en-US" altLang="th-TH" sz="1800" dirty="0">
                <a:solidFill>
                  <a:srgbClr val="002060"/>
                </a:solidFill>
                <a:latin typeface="Tahoma" panose="020B0604030504040204" pitchFamily="34" charset="0"/>
                <a:ea typeface="Tahoma" panose="020B0604030504040204" pitchFamily="34" charset="0"/>
                <a:cs typeface="Tahoma" panose="020B0604030504040204" pitchFamily="34" charset="0"/>
              </a:rPr>
              <a:t>% </a:t>
            </a:r>
            <a:br>
              <a:rPr lang="en-US" altLang="th-TH" sz="1800"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en-US" altLang="th-TH" sz="1800" dirty="0" err="1">
                <a:solidFill>
                  <a:srgbClr val="002060"/>
                </a:solidFill>
                <a:latin typeface="Tahoma" panose="020B0604030504040204" pitchFamily="34" charset="0"/>
                <a:ea typeface="Tahoma" panose="020B0604030504040204" pitchFamily="34" charset="0"/>
                <a:cs typeface="Tahoma" panose="020B0604030504040204" pitchFamily="34" charset="0"/>
              </a:rPr>
              <a:t>Durin</a:t>
            </a:r>
            <a:r>
              <a:rPr lang="en-US" altLang="th-TH" sz="1800" dirty="0">
                <a:solidFill>
                  <a:srgbClr val="002060"/>
                </a:solidFill>
                <a:latin typeface="Tahoma" panose="020B0604030504040204" pitchFamily="34" charset="0"/>
                <a:ea typeface="Tahoma" panose="020B0604030504040204" pitchFamily="34" charset="0"/>
                <a:cs typeface="Tahoma" panose="020B0604030504040204" pitchFamily="34" charset="0"/>
              </a:rPr>
              <a:t> and </a:t>
            </a:r>
            <a:r>
              <a:rPr lang="en-US" altLang="th-TH" sz="1800" dirty="0" err="1">
                <a:solidFill>
                  <a:srgbClr val="002060"/>
                </a:solidFill>
                <a:latin typeface="Tahoma" panose="020B0604030504040204" pitchFamily="34" charset="0"/>
                <a:ea typeface="Tahoma" panose="020B0604030504040204" pitchFamily="34" charset="0"/>
                <a:cs typeface="Tahoma" panose="020B0604030504040204" pitchFamily="34" charset="0"/>
              </a:rPr>
              <a:t>Passmore</a:t>
            </a:r>
            <a:r>
              <a:rPr lang="en-US" altLang="th-TH" sz="1800" dirty="0">
                <a:solidFill>
                  <a:srgbClr val="002060"/>
                </a:solidFill>
                <a:latin typeface="Tahoma" panose="020B0604030504040204" pitchFamily="34" charset="0"/>
                <a:ea typeface="Tahoma" panose="020B0604030504040204" pitchFamily="34" charset="0"/>
                <a:cs typeface="Tahoma" panose="020B0604030504040204" pitchFamily="34" charset="0"/>
              </a:rPr>
              <a:t> (1967)</a:t>
            </a:r>
          </a:p>
        </p:txBody>
      </p:sp>
    </p:spTree>
    <p:extLst>
      <p:ext uri="{BB962C8B-B14F-4D97-AF65-F5344CB8AC3E}">
        <p14:creationId xmlns:p14="http://schemas.microsoft.com/office/powerpoint/2010/main" val="6798247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Number Placeholder 3"/>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0"/>
              </a:spcBef>
              <a:buClrTx/>
              <a:buFontTx/>
              <a:buNone/>
            </a:pPr>
            <a:fld id="{7337771A-C730-4339-9EE6-8B57D9448E58}" type="slidenum">
              <a:rPr lang="en-US" altLang="th-TH" sz="1800">
                <a:solidFill>
                  <a:schemeClr val="folHlink"/>
                </a:solidFill>
                <a:latin typeface="Tahoma" panose="020B0604030504040204" pitchFamily="34" charset="0"/>
                <a:cs typeface="Tahoma" panose="020B0604030504040204" pitchFamily="34" charset="0"/>
              </a:rPr>
              <a:pPr>
                <a:spcBef>
                  <a:spcPct val="0"/>
                </a:spcBef>
                <a:buClrTx/>
                <a:buFontTx/>
                <a:buNone/>
              </a:pPr>
              <a:t>72</a:t>
            </a:fld>
            <a:endParaRPr lang="th-TH" altLang="th-TH" sz="1800">
              <a:solidFill>
                <a:schemeClr val="folHlink"/>
              </a:solidFill>
              <a:latin typeface="Tahoma" panose="020B0604030504040204" pitchFamily="34" charset="0"/>
              <a:cs typeface="Tahoma" panose="020B0604030504040204" pitchFamily="34" charset="0"/>
            </a:endParaRPr>
          </a:p>
        </p:txBody>
      </p:sp>
      <p:sp>
        <p:nvSpPr>
          <p:cNvPr id="100355" name="Rectangle 2"/>
          <p:cNvSpPr>
            <a:spLocks noChangeArrowheads="1"/>
          </p:cNvSpPr>
          <p:nvPr/>
        </p:nvSpPr>
        <p:spPr bwMode="auto">
          <a:xfrm>
            <a:off x="8358188" y="5013325"/>
            <a:ext cx="24955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0"/>
              </a:spcBef>
              <a:buClrTx/>
              <a:buFontTx/>
              <a:buNone/>
            </a:pPr>
            <a:r>
              <a:rPr lang="en-US" altLang="th-TH" sz="1600" b="1">
                <a:solidFill>
                  <a:srgbClr val="0066FF"/>
                </a:solidFill>
                <a:latin typeface="Tahoma" panose="020B0604030504040204" pitchFamily="34" charset="0"/>
                <a:ea typeface="Tahoma" panose="020B0604030504040204" pitchFamily="34" charset="0"/>
                <a:cs typeface="Tahoma" panose="020B0604030504040204" pitchFamily="34" charset="0"/>
              </a:rPr>
              <a:t>อัตราการใช้พลังงานในกิจกรรมต่างๆ ที่เกี่ยวข้องกับร่างกาย</a:t>
            </a:r>
          </a:p>
        </p:txBody>
      </p:sp>
      <p:sp>
        <p:nvSpPr>
          <p:cNvPr id="100356" name="Rectangle 3"/>
          <p:cNvSpPr>
            <a:spLocks noChangeArrowheads="1"/>
          </p:cNvSpPr>
          <p:nvPr/>
        </p:nvSpPr>
        <p:spPr bwMode="auto">
          <a:xfrm>
            <a:off x="2038350" y="676138"/>
            <a:ext cx="86963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a:spcBef>
                <a:spcPct val="0"/>
              </a:spcBef>
              <a:buClrTx/>
              <a:buFontTx/>
              <a:buNone/>
            </a:pPr>
            <a:r>
              <a:rPr lang="en-US" altLang="th-TH" sz="2800" b="1" dirty="0">
                <a:latin typeface="Tahoma" panose="020B0604030504040204" pitchFamily="34" charset="0"/>
                <a:ea typeface="Arial Unicode MS" pitchFamily="34" charset="-128"/>
                <a:cs typeface="Tahoma" panose="020B0604030504040204" pitchFamily="34" charset="0"/>
              </a:rPr>
              <a:t> </a:t>
            </a:r>
            <a:r>
              <a:rPr lang="en-US" altLang="th-TH" sz="2800" b="1" dirty="0" err="1">
                <a:latin typeface="Tahoma" panose="020B0604030504040204" pitchFamily="34" charset="0"/>
                <a:ea typeface="Arial Unicode MS" pitchFamily="34" charset="-128"/>
                <a:cs typeface="Tahoma" panose="020B0604030504040204" pitchFamily="34" charset="0"/>
              </a:rPr>
              <a:t>การใช้พลังงานในการทำงานหรือประกอบอาชีพ</a:t>
            </a:r>
            <a:endParaRPr lang="en-US" altLang="th-TH" sz="2800" b="1" dirty="0">
              <a:latin typeface="Tahoma" panose="020B0604030504040204" pitchFamily="34" charset="0"/>
              <a:ea typeface="Arial Unicode MS" pitchFamily="34" charset="-128"/>
              <a:cs typeface="Tahoma" panose="020B0604030504040204" pitchFamily="34" charset="0"/>
            </a:endParaRPr>
          </a:p>
        </p:txBody>
      </p:sp>
      <p:sp>
        <p:nvSpPr>
          <p:cNvPr id="100357" name="Rectangle 4"/>
          <p:cNvSpPr>
            <a:spLocks noChangeArrowheads="1"/>
          </p:cNvSpPr>
          <p:nvPr/>
        </p:nvSpPr>
        <p:spPr bwMode="auto">
          <a:xfrm>
            <a:off x="8458645" y="1880762"/>
            <a:ext cx="25781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0"/>
              </a:spcBef>
              <a:buClrTx/>
              <a:buFontTx/>
              <a:buNone/>
            </a:pPr>
            <a:r>
              <a:rPr lang="th-TH" altLang="th-TH" sz="1600" b="1" dirty="0">
                <a:solidFill>
                  <a:srgbClr val="00FF00"/>
                </a:solidFill>
                <a:latin typeface="Tahoma" panose="020B0604030504040204" pitchFamily="34" charset="0"/>
                <a:ea typeface="Tahoma" panose="020B0604030504040204" pitchFamily="34" charset="0"/>
                <a:cs typeface="Tahoma" panose="020B0604030504040204" pitchFamily="34" charset="0"/>
              </a:rPr>
              <a:t>ปริมาณเฉลี่ยพลังงานที่ใช้ต่อวัน </a:t>
            </a:r>
            <a:r>
              <a:rPr lang="en-US" altLang="th-TH" sz="1600" b="1" dirty="0">
                <a:solidFill>
                  <a:srgbClr val="00FF00"/>
                </a:solidFill>
                <a:latin typeface="Tahoma" panose="020B0604030504040204" pitchFamily="34" charset="0"/>
                <a:ea typeface="Tahoma" panose="020B0604030504040204" pitchFamily="34" charset="0"/>
                <a:cs typeface="Tahoma" panose="020B0604030504040204" pitchFamily="34" charset="0"/>
              </a:rPr>
              <a:t>(kJ/day) </a:t>
            </a:r>
            <a:r>
              <a:rPr lang="th-TH" altLang="th-TH" sz="1600" b="1" dirty="0">
                <a:solidFill>
                  <a:srgbClr val="00FF00"/>
                </a:solidFill>
                <a:latin typeface="Tahoma" panose="020B0604030504040204" pitchFamily="34" charset="0"/>
                <a:ea typeface="Tahoma" panose="020B0604030504040204" pitchFamily="34" charset="0"/>
                <a:cs typeface="Tahoma" panose="020B0604030504040204" pitchFamily="34" charset="0"/>
              </a:rPr>
              <a:t>ของงาน</a:t>
            </a:r>
            <a:r>
              <a:rPr lang="en-US" altLang="th-TH" sz="1600" b="1" dirty="0">
                <a:solidFill>
                  <a:srgbClr val="00FF00"/>
                </a:solidFill>
                <a:latin typeface="Tahoma" panose="020B0604030504040204" pitchFamily="34" charset="0"/>
                <a:ea typeface="Tahoma" panose="020B0604030504040204" pitchFamily="34" charset="0"/>
                <a:cs typeface="Tahoma" panose="020B0604030504040204" pitchFamily="34" charset="0"/>
              </a:rPr>
              <a:t> </a:t>
            </a:r>
            <a:r>
              <a:rPr lang="en-US" altLang="th-TH" sz="1600" b="1" dirty="0" err="1">
                <a:solidFill>
                  <a:srgbClr val="00FF00"/>
                </a:solidFill>
                <a:latin typeface="Tahoma" panose="020B0604030504040204" pitchFamily="34" charset="0"/>
                <a:ea typeface="Tahoma" panose="020B0604030504040204" pitchFamily="34" charset="0"/>
                <a:cs typeface="Tahoma" panose="020B0604030504040204" pitchFamily="34" charset="0"/>
              </a:rPr>
              <a:t>ในอาชีพต่างๆ</a:t>
            </a:r>
            <a:endParaRPr lang="en-US" altLang="th-TH" sz="1600" b="1" dirty="0">
              <a:solidFill>
                <a:srgbClr val="00FF0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93264" name="Group 80"/>
          <p:cNvGraphicFramePr>
            <a:graphicFrameLocks noGrp="1"/>
          </p:cNvGraphicFramePr>
          <p:nvPr>
            <p:extLst>
              <p:ext uri="{D42A27DB-BD31-4B8C-83A1-F6EECF244321}">
                <p14:modId xmlns:p14="http://schemas.microsoft.com/office/powerpoint/2010/main" val="3232807918"/>
              </p:ext>
            </p:extLst>
          </p:nvPr>
        </p:nvGraphicFramePr>
        <p:xfrm>
          <a:off x="1755648" y="1490665"/>
          <a:ext cx="6364224" cy="2301551"/>
        </p:xfrm>
        <a:graphic>
          <a:graphicData uri="http://schemas.openxmlformats.org/drawingml/2006/table">
            <a:tbl>
              <a:tblPr/>
              <a:tblGrid>
                <a:gridCol w="2644895">
                  <a:extLst>
                    <a:ext uri="{9D8B030D-6E8A-4147-A177-3AD203B41FA5}">
                      <a16:colId xmlns:a16="http://schemas.microsoft.com/office/drawing/2014/main" xmlns="" val="20000"/>
                    </a:ext>
                  </a:extLst>
                </a:gridCol>
                <a:gridCol w="1819311">
                  <a:extLst>
                    <a:ext uri="{9D8B030D-6E8A-4147-A177-3AD203B41FA5}">
                      <a16:colId xmlns:a16="http://schemas.microsoft.com/office/drawing/2014/main" xmlns="" val="20001"/>
                    </a:ext>
                  </a:extLst>
                </a:gridCol>
                <a:gridCol w="990363">
                  <a:extLst>
                    <a:ext uri="{9D8B030D-6E8A-4147-A177-3AD203B41FA5}">
                      <a16:colId xmlns:a16="http://schemas.microsoft.com/office/drawing/2014/main" xmlns="" val="20002"/>
                    </a:ext>
                  </a:extLst>
                </a:gridCol>
                <a:gridCol w="909655">
                  <a:extLst>
                    <a:ext uri="{9D8B030D-6E8A-4147-A177-3AD203B41FA5}">
                      <a16:colId xmlns:a16="http://schemas.microsoft.com/office/drawing/2014/main" xmlns="" val="20003"/>
                    </a:ext>
                  </a:extLst>
                </a:gridCol>
              </a:tblGrid>
              <a:tr h="315052">
                <a:tc>
                  <a:txBody>
                    <a:bodyPr/>
                    <a:lstStyle/>
                    <a:p>
                      <a:pPr marL="0" marR="0" lvl="0" indent="0" algn="ctr" defTabSz="868363" rtl="0" eaLnBrk="1" fontAlgn="base" latinLnBrk="0" hangingPunct="1">
                        <a:lnSpc>
                          <a:spcPct val="100000"/>
                        </a:lnSpc>
                        <a:spcBef>
                          <a:spcPct val="20000"/>
                        </a:spcBef>
                        <a:spcAft>
                          <a:spcPct val="0"/>
                        </a:spcAft>
                        <a:buClr>
                          <a:schemeClr val="folHlink"/>
                        </a:buClr>
                        <a:buSzTx/>
                        <a:buFont typeface="Wingdings" pitchFamily="2" charset="2"/>
                        <a:buNone/>
                        <a:tabLst/>
                      </a:pPr>
                      <a:r>
                        <a:rPr kumimoji="0" lang="th-TH" sz="1700" b="1" i="0" u="none" strike="noStrike" cap="none" normalizeH="0" baseline="0">
                          <a:ln>
                            <a:noFill/>
                          </a:ln>
                          <a:solidFill>
                            <a:srgbClr val="002060"/>
                          </a:solidFill>
                          <a:effectLst/>
                          <a:latin typeface="Tahoma" pitchFamily="34" charset="0"/>
                          <a:ea typeface="Arial Unicode MS" pitchFamily="34" charset="-128"/>
                          <a:cs typeface="Tahoma" pitchFamily="34" charset="0"/>
                        </a:rPr>
                        <a:t>ชนิดของงาน</a:t>
                      </a:r>
                      <a:endParaRPr kumimoji="0" lang="en-US" sz="1700" b="1" i="0" u="none" strike="noStrike" cap="none" normalizeH="0" baseline="0">
                        <a:ln>
                          <a:noFill/>
                        </a:ln>
                        <a:solidFill>
                          <a:srgbClr val="002060"/>
                        </a:solidFill>
                        <a:effectLst/>
                        <a:latin typeface="Tahoma" pitchFamily="34" charset="0"/>
                        <a:ea typeface="Arial Unicode MS" pitchFamily="34" charset="-128"/>
                        <a:cs typeface="Tahoma" pitchFamily="34" charset="0"/>
                      </a:endParaRPr>
                    </a:p>
                  </a:txBody>
                  <a:tcPr marL="90000" marR="90000" marT="46802" marB="46802"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ctr" defTabSz="868363" rtl="0" eaLnBrk="1" fontAlgn="base" latinLnBrk="0" hangingPunct="1">
                        <a:lnSpc>
                          <a:spcPct val="100000"/>
                        </a:lnSpc>
                        <a:spcBef>
                          <a:spcPct val="20000"/>
                        </a:spcBef>
                        <a:spcAft>
                          <a:spcPct val="0"/>
                        </a:spcAft>
                        <a:buClr>
                          <a:schemeClr val="folHlink"/>
                        </a:buClr>
                        <a:buSzTx/>
                        <a:buFont typeface="Wingdings" pitchFamily="2" charset="2"/>
                        <a:buNone/>
                        <a:tabLst/>
                      </a:pPr>
                      <a:r>
                        <a:rPr kumimoji="0" lang="th-TH" sz="1700" b="1" i="0" u="none" strike="noStrike" cap="none" normalizeH="0" baseline="0">
                          <a:ln>
                            <a:noFill/>
                          </a:ln>
                          <a:solidFill>
                            <a:srgbClr val="002060"/>
                          </a:solidFill>
                          <a:effectLst/>
                          <a:latin typeface="Tahoma" pitchFamily="34" charset="0"/>
                          <a:ea typeface="Arial Unicode MS" pitchFamily="34" charset="-128"/>
                          <a:cs typeface="Tahoma" pitchFamily="34" charset="0"/>
                        </a:rPr>
                        <a:t>อาชีพ</a:t>
                      </a:r>
                      <a:endParaRPr kumimoji="0" lang="en-US" sz="1700" b="1" i="0" u="none" strike="noStrike" cap="none" normalizeH="0" baseline="0">
                        <a:ln>
                          <a:noFill/>
                        </a:ln>
                        <a:solidFill>
                          <a:srgbClr val="002060"/>
                        </a:solidFill>
                        <a:effectLst/>
                        <a:latin typeface="Tahoma" pitchFamily="34" charset="0"/>
                        <a:ea typeface="Arial Unicode MS" pitchFamily="34" charset="-128"/>
                        <a:cs typeface="Tahoma" pitchFamily="34" charset="0"/>
                      </a:endParaRPr>
                    </a:p>
                  </a:txBody>
                  <a:tcPr marL="90000" marR="90000" marT="46802" marB="46802"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r" defTabSz="868363" rtl="0" eaLnBrk="1" fontAlgn="base" latinLnBrk="0" hangingPunct="1">
                        <a:lnSpc>
                          <a:spcPct val="100000"/>
                        </a:lnSpc>
                        <a:spcBef>
                          <a:spcPct val="20000"/>
                        </a:spcBef>
                        <a:spcAft>
                          <a:spcPct val="0"/>
                        </a:spcAft>
                        <a:buClr>
                          <a:schemeClr val="folHlink"/>
                        </a:buClr>
                        <a:buSzTx/>
                        <a:buFont typeface="Wingdings" pitchFamily="2" charset="2"/>
                        <a:buNone/>
                        <a:tabLst/>
                      </a:pPr>
                      <a:r>
                        <a:rPr kumimoji="0" lang="th-TH" sz="1700" b="1" i="0" u="none" strike="noStrike" cap="none" normalizeH="0" baseline="0">
                          <a:ln>
                            <a:noFill/>
                          </a:ln>
                          <a:solidFill>
                            <a:srgbClr val="002060"/>
                          </a:solidFill>
                          <a:effectLst/>
                          <a:latin typeface="Tahoma" pitchFamily="34" charset="0"/>
                          <a:ea typeface="Arial Unicode MS" pitchFamily="34" charset="-128"/>
                          <a:cs typeface="Tahoma" pitchFamily="34" charset="0"/>
                        </a:rPr>
                        <a:t>ชาย</a:t>
                      </a:r>
                      <a:endParaRPr kumimoji="0" lang="en-US" sz="1700" b="1" i="0" u="none" strike="noStrike" cap="none" normalizeH="0" baseline="0">
                        <a:ln>
                          <a:noFill/>
                        </a:ln>
                        <a:solidFill>
                          <a:srgbClr val="002060"/>
                        </a:solidFill>
                        <a:effectLst/>
                        <a:latin typeface="Tahoma" pitchFamily="34" charset="0"/>
                        <a:ea typeface="Arial Unicode MS" pitchFamily="34" charset="-128"/>
                        <a:cs typeface="Tahoma" pitchFamily="34" charset="0"/>
                      </a:endParaRPr>
                    </a:p>
                  </a:txBody>
                  <a:tcPr marL="90000" marR="90000" marT="46802" marB="46802"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r" defTabSz="868363" rtl="0" eaLnBrk="1" fontAlgn="base" latinLnBrk="0" hangingPunct="1">
                        <a:lnSpc>
                          <a:spcPct val="100000"/>
                        </a:lnSpc>
                        <a:spcBef>
                          <a:spcPct val="20000"/>
                        </a:spcBef>
                        <a:spcAft>
                          <a:spcPct val="0"/>
                        </a:spcAft>
                        <a:buClr>
                          <a:schemeClr val="folHlink"/>
                        </a:buClr>
                        <a:buSzTx/>
                        <a:buFont typeface="Wingdings" pitchFamily="2" charset="2"/>
                        <a:buNone/>
                        <a:tabLst/>
                      </a:pPr>
                      <a:r>
                        <a:rPr kumimoji="0" lang="th-TH" sz="1700" b="1" i="0" u="none" strike="noStrike" cap="none" normalizeH="0" baseline="0">
                          <a:ln>
                            <a:noFill/>
                          </a:ln>
                          <a:solidFill>
                            <a:srgbClr val="002060"/>
                          </a:solidFill>
                          <a:effectLst/>
                          <a:latin typeface="Tahoma" pitchFamily="34" charset="0"/>
                          <a:ea typeface="Arial Unicode MS" pitchFamily="34" charset="-128"/>
                          <a:cs typeface="Tahoma" pitchFamily="34" charset="0"/>
                        </a:rPr>
                        <a:t>หญิง</a:t>
                      </a:r>
                      <a:endParaRPr kumimoji="0" lang="en-US" sz="1700" b="1" i="0" u="none" strike="noStrike" cap="none" normalizeH="0" baseline="0">
                        <a:ln>
                          <a:noFill/>
                        </a:ln>
                        <a:solidFill>
                          <a:srgbClr val="002060"/>
                        </a:solidFill>
                        <a:effectLst/>
                        <a:latin typeface="Tahoma" pitchFamily="34" charset="0"/>
                        <a:ea typeface="Arial Unicode MS" pitchFamily="34" charset="-128"/>
                        <a:cs typeface="Tahoma" pitchFamily="34" charset="0"/>
                      </a:endParaRPr>
                    </a:p>
                  </a:txBody>
                  <a:tcPr marL="90000" marR="90000" marT="46802" marB="46802"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307734">
                <a:tc>
                  <a:txBody>
                    <a:bodyPr/>
                    <a:lstStyle/>
                    <a:p>
                      <a:pPr marL="0" marR="0" lvl="0" indent="0" algn="l" defTabSz="868363" rtl="0" eaLnBrk="1" fontAlgn="base" latinLnBrk="0" hangingPunct="1">
                        <a:lnSpc>
                          <a:spcPct val="100000"/>
                        </a:lnSpc>
                        <a:spcBef>
                          <a:spcPct val="20000"/>
                        </a:spcBef>
                        <a:spcAft>
                          <a:spcPct val="0"/>
                        </a:spcAft>
                        <a:buClr>
                          <a:schemeClr val="folHlink"/>
                        </a:buClr>
                        <a:buSzTx/>
                        <a:buFont typeface="Wingdings" pitchFamily="2" charset="2"/>
                        <a:buNone/>
                        <a:tabLst/>
                      </a:pPr>
                      <a:r>
                        <a:rPr kumimoji="0" lang="th-TH" sz="1500" b="0" i="0" u="none" strike="noStrike" cap="none" normalizeH="0" baseline="0">
                          <a:ln>
                            <a:noFill/>
                          </a:ln>
                          <a:solidFill>
                            <a:srgbClr val="002060"/>
                          </a:solidFill>
                          <a:effectLst/>
                          <a:latin typeface="Tahoma" pitchFamily="34" charset="0"/>
                          <a:ea typeface="Arial Unicode MS" pitchFamily="34" charset="-128"/>
                          <a:cs typeface="Tahoma" pitchFamily="34" charset="0"/>
                        </a:rPr>
                        <a:t>งานเบา-งานนั่งทำ</a:t>
                      </a:r>
                      <a:endParaRPr kumimoji="0" lang="en-US" sz="1500" b="0" i="0" u="none" strike="noStrike" cap="none" normalizeH="0" baseline="0">
                        <a:ln>
                          <a:noFill/>
                        </a:ln>
                        <a:solidFill>
                          <a:srgbClr val="002060"/>
                        </a:solidFill>
                        <a:effectLst/>
                        <a:latin typeface="Tahoma" pitchFamily="34" charset="0"/>
                        <a:ea typeface="Arial Unicode MS" pitchFamily="34" charset="-128"/>
                        <a:cs typeface="Tahoma" pitchFamily="34" charset="0"/>
                      </a:endParaRPr>
                    </a:p>
                  </a:txBody>
                  <a:tcPr marL="90000" marR="90000" marT="46802" marB="46802"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868363" rtl="0" eaLnBrk="1" fontAlgn="base" latinLnBrk="0" hangingPunct="1">
                        <a:lnSpc>
                          <a:spcPct val="100000"/>
                        </a:lnSpc>
                        <a:spcBef>
                          <a:spcPct val="20000"/>
                        </a:spcBef>
                        <a:spcAft>
                          <a:spcPct val="0"/>
                        </a:spcAft>
                        <a:buClr>
                          <a:schemeClr val="folHlink"/>
                        </a:buClr>
                        <a:buSzTx/>
                        <a:buFont typeface="Wingdings" pitchFamily="2" charset="2"/>
                        <a:buNone/>
                        <a:tabLst/>
                      </a:pPr>
                      <a:r>
                        <a:rPr kumimoji="0" lang="th-TH" sz="1500" b="0" i="0" u="none" strike="noStrike" cap="none" normalizeH="0" baseline="0">
                          <a:ln>
                            <a:noFill/>
                          </a:ln>
                          <a:solidFill>
                            <a:srgbClr val="002060"/>
                          </a:solidFill>
                          <a:effectLst/>
                          <a:latin typeface="Tahoma" pitchFamily="34" charset="0"/>
                          <a:ea typeface="Arial Unicode MS" pitchFamily="34" charset="-128"/>
                          <a:cs typeface="Tahoma" pitchFamily="34" charset="0"/>
                        </a:rPr>
                        <a:t>พนักงานห้องสมุด</a:t>
                      </a:r>
                      <a:endParaRPr kumimoji="0" lang="en-US" sz="1500" b="0" i="0" u="none" strike="noStrike" cap="none" normalizeH="0" baseline="0">
                        <a:ln>
                          <a:noFill/>
                        </a:ln>
                        <a:solidFill>
                          <a:srgbClr val="002060"/>
                        </a:solidFill>
                        <a:effectLst/>
                        <a:latin typeface="Tahoma" pitchFamily="34" charset="0"/>
                        <a:ea typeface="Arial Unicode MS" pitchFamily="34" charset="-128"/>
                        <a:cs typeface="Tahoma" pitchFamily="34" charset="0"/>
                      </a:endParaRPr>
                    </a:p>
                  </a:txBody>
                  <a:tcPr marL="90000" marR="90000" marT="46802" marB="46802"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r" defTabSz="868363" rtl="0" eaLnBrk="1" fontAlgn="base" latinLnBrk="0" hangingPunct="1">
                        <a:lnSpc>
                          <a:spcPct val="100000"/>
                        </a:lnSpc>
                        <a:spcBef>
                          <a:spcPct val="20000"/>
                        </a:spcBef>
                        <a:spcAft>
                          <a:spcPct val="0"/>
                        </a:spcAft>
                        <a:buClr>
                          <a:schemeClr val="folHlink"/>
                        </a:buClr>
                        <a:buSzTx/>
                        <a:buFont typeface="Wingdings" pitchFamily="2" charset="2"/>
                        <a:buNone/>
                        <a:tabLst/>
                      </a:pPr>
                      <a:r>
                        <a:rPr kumimoji="0" lang="th-TH" sz="1500" b="0" i="0" u="none" strike="noStrike" cap="none" normalizeH="0" baseline="0">
                          <a:ln>
                            <a:noFill/>
                          </a:ln>
                          <a:solidFill>
                            <a:srgbClr val="002060"/>
                          </a:solidFill>
                          <a:effectLst/>
                          <a:latin typeface="Tahoma" pitchFamily="34" charset="0"/>
                          <a:ea typeface="Arial Unicode MS" pitchFamily="34" charset="-128"/>
                          <a:cs typeface="Tahoma" pitchFamily="34" charset="0"/>
                        </a:rPr>
                        <a:t>9600</a:t>
                      </a:r>
                      <a:endParaRPr kumimoji="0" lang="en-US" sz="1500" b="0" i="0" u="none" strike="noStrike" cap="none" normalizeH="0" baseline="0">
                        <a:ln>
                          <a:noFill/>
                        </a:ln>
                        <a:solidFill>
                          <a:srgbClr val="002060"/>
                        </a:solidFill>
                        <a:effectLst/>
                        <a:latin typeface="Tahoma" pitchFamily="34" charset="0"/>
                        <a:ea typeface="Arial Unicode MS" pitchFamily="34" charset="-128"/>
                        <a:cs typeface="Tahoma" pitchFamily="34" charset="0"/>
                      </a:endParaRPr>
                    </a:p>
                  </a:txBody>
                  <a:tcPr marL="90000" marR="90000" marT="46802" marB="46802"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r" defTabSz="868363" rtl="0" eaLnBrk="1" fontAlgn="base" latinLnBrk="0" hangingPunct="1">
                        <a:lnSpc>
                          <a:spcPct val="100000"/>
                        </a:lnSpc>
                        <a:spcBef>
                          <a:spcPct val="20000"/>
                        </a:spcBef>
                        <a:spcAft>
                          <a:spcPct val="0"/>
                        </a:spcAft>
                        <a:buClr>
                          <a:schemeClr val="folHlink"/>
                        </a:buClr>
                        <a:buSzTx/>
                        <a:buFont typeface="Wingdings" pitchFamily="2" charset="2"/>
                        <a:buNone/>
                        <a:tabLst/>
                      </a:pPr>
                      <a:r>
                        <a:rPr kumimoji="0" lang="th-TH" sz="1500" b="0" i="0" u="none" strike="noStrike" cap="none" normalizeH="0" baseline="0">
                          <a:ln>
                            <a:noFill/>
                          </a:ln>
                          <a:solidFill>
                            <a:srgbClr val="002060"/>
                          </a:solidFill>
                          <a:effectLst/>
                          <a:latin typeface="Tahoma" pitchFamily="34" charset="0"/>
                          <a:ea typeface="Arial Unicode MS" pitchFamily="34" charset="-128"/>
                          <a:cs typeface="Tahoma" pitchFamily="34" charset="0"/>
                        </a:rPr>
                        <a:t>8400</a:t>
                      </a:r>
                      <a:endParaRPr kumimoji="0" lang="en-US" sz="1500" b="0" i="0" u="none" strike="noStrike" cap="none" normalizeH="0" baseline="0">
                        <a:ln>
                          <a:noFill/>
                        </a:ln>
                        <a:solidFill>
                          <a:srgbClr val="002060"/>
                        </a:solidFill>
                        <a:effectLst/>
                        <a:latin typeface="Tahoma" pitchFamily="34" charset="0"/>
                        <a:ea typeface="Arial Unicode MS" pitchFamily="34" charset="-128"/>
                        <a:cs typeface="Tahoma" pitchFamily="34" charset="0"/>
                      </a:endParaRPr>
                    </a:p>
                  </a:txBody>
                  <a:tcPr marL="90000" marR="90000" marT="46802" marB="46802"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85731">
                <a:tc>
                  <a:txBody>
                    <a:bodyPr/>
                    <a:lstStyle/>
                    <a:p>
                      <a:pPr marL="0" marR="0" lvl="0" indent="0" algn="l" defTabSz="868363" rtl="0" eaLnBrk="1" fontAlgn="base" latinLnBrk="0" hangingPunct="1">
                        <a:lnSpc>
                          <a:spcPct val="100000"/>
                        </a:lnSpc>
                        <a:spcBef>
                          <a:spcPct val="20000"/>
                        </a:spcBef>
                        <a:spcAft>
                          <a:spcPct val="0"/>
                        </a:spcAft>
                        <a:buClr>
                          <a:schemeClr val="folHlink"/>
                        </a:buClr>
                        <a:buSzTx/>
                        <a:buFont typeface="Wingdings" pitchFamily="2" charset="2"/>
                        <a:buNone/>
                        <a:tabLst/>
                      </a:pPr>
                      <a:r>
                        <a:rPr kumimoji="0" lang="th-TH" sz="1500" b="0" i="0" u="none" strike="noStrike" cap="none" normalizeH="0" baseline="0">
                          <a:ln>
                            <a:noFill/>
                          </a:ln>
                          <a:solidFill>
                            <a:srgbClr val="002060"/>
                          </a:solidFill>
                          <a:effectLst/>
                          <a:latin typeface="Tahoma" pitchFamily="34" charset="0"/>
                          <a:ea typeface="Arial Unicode MS" pitchFamily="34" charset="-128"/>
                          <a:cs typeface="Tahoma" pitchFamily="34" charset="0"/>
                        </a:rPr>
                        <a:t>งานควบคุมเครื่องจักร</a:t>
                      </a:r>
                      <a:endParaRPr kumimoji="0" lang="en-US" sz="1500" b="0" i="0" u="none" strike="noStrike" cap="none" normalizeH="0" baseline="0">
                        <a:ln>
                          <a:noFill/>
                        </a:ln>
                        <a:solidFill>
                          <a:srgbClr val="002060"/>
                        </a:solidFill>
                        <a:effectLst/>
                        <a:latin typeface="Tahoma" pitchFamily="34" charset="0"/>
                        <a:ea typeface="Arial Unicode MS" pitchFamily="34" charset="-128"/>
                        <a:cs typeface="Tahoma" pitchFamily="34" charset="0"/>
                      </a:endParaRPr>
                    </a:p>
                  </a:txBody>
                  <a:tcPr marL="90000" marR="90000" marT="46802" marB="46802"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868363" rtl="0" eaLnBrk="1" fontAlgn="base" latinLnBrk="0" hangingPunct="1">
                        <a:lnSpc>
                          <a:spcPct val="100000"/>
                        </a:lnSpc>
                        <a:spcBef>
                          <a:spcPct val="20000"/>
                        </a:spcBef>
                        <a:spcAft>
                          <a:spcPct val="0"/>
                        </a:spcAft>
                        <a:buClr>
                          <a:schemeClr val="folHlink"/>
                        </a:buClr>
                        <a:buSzTx/>
                        <a:buFont typeface="Wingdings" pitchFamily="2" charset="2"/>
                        <a:buNone/>
                        <a:tabLst/>
                      </a:pPr>
                      <a:r>
                        <a:rPr kumimoji="0" lang="th-TH" sz="1500" b="0" i="0" u="none" strike="noStrike" cap="none" normalizeH="0" baseline="0">
                          <a:ln>
                            <a:noFill/>
                          </a:ln>
                          <a:solidFill>
                            <a:srgbClr val="002060"/>
                          </a:solidFill>
                          <a:effectLst/>
                          <a:latin typeface="Tahoma" pitchFamily="34" charset="0"/>
                          <a:ea typeface="Arial Unicode MS" pitchFamily="34" charset="-128"/>
                          <a:cs typeface="Tahoma" pitchFamily="34" charset="0"/>
                        </a:rPr>
                        <a:t>คนขับแทรกเตอร์</a:t>
                      </a:r>
                      <a:endParaRPr kumimoji="0" lang="en-US" sz="1500" b="0" i="0" u="none" strike="noStrike" cap="none" normalizeH="0" baseline="0">
                        <a:ln>
                          <a:noFill/>
                        </a:ln>
                        <a:solidFill>
                          <a:srgbClr val="002060"/>
                        </a:solidFill>
                        <a:effectLst/>
                        <a:latin typeface="Tahoma" pitchFamily="34" charset="0"/>
                        <a:ea typeface="Arial Unicode MS" pitchFamily="34" charset="-128"/>
                        <a:cs typeface="Tahoma" pitchFamily="34" charset="0"/>
                      </a:endParaRPr>
                    </a:p>
                  </a:txBody>
                  <a:tcPr marL="90000" marR="90000" marT="46802" marB="46802"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r" defTabSz="868363" rtl="0" eaLnBrk="1" fontAlgn="base" latinLnBrk="0" hangingPunct="1">
                        <a:lnSpc>
                          <a:spcPct val="100000"/>
                        </a:lnSpc>
                        <a:spcBef>
                          <a:spcPct val="20000"/>
                        </a:spcBef>
                        <a:spcAft>
                          <a:spcPct val="0"/>
                        </a:spcAft>
                        <a:buClr>
                          <a:schemeClr val="folHlink"/>
                        </a:buClr>
                        <a:buSzTx/>
                        <a:buFont typeface="Wingdings" pitchFamily="2" charset="2"/>
                        <a:buNone/>
                        <a:tabLst/>
                      </a:pPr>
                      <a:r>
                        <a:rPr kumimoji="0" lang="th-TH" sz="1500" b="0" i="0" u="none" strike="noStrike" cap="none" normalizeH="0" baseline="0">
                          <a:ln>
                            <a:noFill/>
                          </a:ln>
                          <a:solidFill>
                            <a:srgbClr val="002060"/>
                          </a:solidFill>
                          <a:effectLst/>
                          <a:latin typeface="Tahoma" pitchFamily="34" charset="0"/>
                          <a:ea typeface="Arial Unicode MS" pitchFamily="34" charset="-128"/>
                          <a:cs typeface="Tahoma" pitchFamily="34" charset="0"/>
                        </a:rPr>
                        <a:t>12500</a:t>
                      </a:r>
                      <a:endParaRPr kumimoji="0" lang="en-US" sz="1500" b="0" i="0" u="none" strike="noStrike" cap="none" normalizeH="0" baseline="0">
                        <a:ln>
                          <a:noFill/>
                        </a:ln>
                        <a:solidFill>
                          <a:srgbClr val="002060"/>
                        </a:solidFill>
                        <a:effectLst/>
                        <a:latin typeface="Tahoma" pitchFamily="34" charset="0"/>
                        <a:ea typeface="Arial Unicode MS" pitchFamily="34" charset="-128"/>
                        <a:cs typeface="Tahoma" pitchFamily="34" charset="0"/>
                      </a:endParaRPr>
                    </a:p>
                  </a:txBody>
                  <a:tcPr marL="90000" marR="90000" marT="46802" marB="46802"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r" defTabSz="868363" rtl="0" eaLnBrk="1" fontAlgn="base" latinLnBrk="0" hangingPunct="1">
                        <a:lnSpc>
                          <a:spcPct val="100000"/>
                        </a:lnSpc>
                        <a:spcBef>
                          <a:spcPct val="20000"/>
                        </a:spcBef>
                        <a:spcAft>
                          <a:spcPct val="0"/>
                        </a:spcAft>
                        <a:buClr>
                          <a:schemeClr val="folHlink"/>
                        </a:buClr>
                        <a:buSzTx/>
                        <a:buFont typeface="Wingdings" pitchFamily="2" charset="2"/>
                        <a:buNone/>
                        <a:tabLst/>
                      </a:pPr>
                      <a:r>
                        <a:rPr kumimoji="0" lang="th-TH" sz="1500" b="0" i="0" u="none" strike="noStrike" cap="none" normalizeH="0" baseline="0">
                          <a:ln>
                            <a:noFill/>
                          </a:ln>
                          <a:solidFill>
                            <a:srgbClr val="002060"/>
                          </a:solidFill>
                          <a:effectLst/>
                          <a:latin typeface="Tahoma" pitchFamily="34" charset="0"/>
                          <a:ea typeface="Arial Unicode MS" pitchFamily="34" charset="-128"/>
                          <a:cs typeface="Tahoma" pitchFamily="34" charset="0"/>
                        </a:rPr>
                        <a:t>9800</a:t>
                      </a:r>
                      <a:endParaRPr kumimoji="0" lang="en-US" sz="1500" b="0" i="0" u="none" strike="noStrike" cap="none" normalizeH="0" baseline="0">
                        <a:ln>
                          <a:noFill/>
                        </a:ln>
                        <a:solidFill>
                          <a:srgbClr val="002060"/>
                        </a:solidFill>
                        <a:effectLst/>
                        <a:latin typeface="Tahoma" pitchFamily="34" charset="0"/>
                        <a:ea typeface="Arial Unicode MS" pitchFamily="34" charset="-128"/>
                        <a:cs typeface="Tahoma" pitchFamily="34" charset="0"/>
                      </a:endParaRPr>
                    </a:p>
                  </a:txBody>
                  <a:tcPr marL="90000" marR="90000" marT="46802" marB="46802"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321915">
                <a:tc>
                  <a:txBody>
                    <a:bodyPr/>
                    <a:lstStyle/>
                    <a:p>
                      <a:pPr marL="0" marR="0" lvl="0" indent="0" algn="l" defTabSz="868363" rtl="0" eaLnBrk="1" fontAlgn="base" latinLnBrk="0" hangingPunct="1">
                        <a:lnSpc>
                          <a:spcPct val="100000"/>
                        </a:lnSpc>
                        <a:spcBef>
                          <a:spcPct val="20000"/>
                        </a:spcBef>
                        <a:spcAft>
                          <a:spcPct val="0"/>
                        </a:spcAft>
                        <a:buClr>
                          <a:schemeClr val="folHlink"/>
                        </a:buClr>
                        <a:buSzTx/>
                        <a:buFont typeface="Wingdings" pitchFamily="2" charset="2"/>
                        <a:buNone/>
                        <a:tabLst/>
                      </a:pPr>
                      <a:r>
                        <a:rPr kumimoji="0" lang="th-TH" sz="1500" b="0" i="0" u="none" strike="noStrike" cap="none" normalizeH="0" baseline="0" dirty="0">
                          <a:ln>
                            <a:noFill/>
                          </a:ln>
                          <a:solidFill>
                            <a:srgbClr val="002060"/>
                          </a:solidFill>
                          <a:effectLst/>
                          <a:latin typeface="Tahoma" pitchFamily="34" charset="0"/>
                          <a:ea typeface="Arial Unicode MS" pitchFamily="34" charset="-128"/>
                          <a:cs typeface="Tahoma" pitchFamily="34" charset="0"/>
                        </a:rPr>
                        <a:t>งานใช้แรงร่างกายปานกลาง</a:t>
                      </a:r>
                      <a:endParaRPr kumimoji="0" lang="en-US" sz="1500" b="0" i="0" u="none" strike="noStrike" cap="none" normalizeH="0" baseline="0" dirty="0">
                        <a:ln>
                          <a:noFill/>
                        </a:ln>
                        <a:solidFill>
                          <a:srgbClr val="002060"/>
                        </a:solidFill>
                        <a:effectLst/>
                        <a:latin typeface="Tahoma" pitchFamily="34" charset="0"/>
                        <a:ea typeface="Arial Unicode MS" pitchFamily="34" charset="-128"/>
                        <a:cs typeface="Tahoma" pitchFamily="34" charset="0"/>
                      </a:endParaRPr>
                    </a:p>
                  </a:txBody>
                  <a:tcPr marL="90000" marR="90000" marT="46802" marB="46802"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868363" rtl="0" eaLnBrk="1" fontAlgn="base" latinLnBrk="0" hangingPunct="1">
                        <a:lnSpc>
                          <a:spcPct val="100000"/>
                        </a:lnSpc>
                        <a:spcBef>
                          <a:spcPct val="20000"/>
                        </a:spcBef>
                        <a:spcAft>
                          <a:spcPct val="0"/>
                        </a:spcAft>
                        <a:buClr>
                          <a:schemeClr val="folHlink"/>
                        </a:buClr>
                        <a:buSzTx/>
                        <a:buFont typeface="Wingdings" pitchFamily="2" charset="2"/>
                        <a:buNone/>
                        <a:tabLst/>
                      </a:pPr>
                      <a:r>
                        <a:rPr kumimoji="0" lang="th-TH" sz="1500" b="0" i="0" u="none" strike="noStrike" cap="none" normalizeH="0" baseline="0">
                          <a:ln>
                            <a:noFill/>
                          </a:ln>
                          <a:solidFill>
                            <a:srgbClr val="002060"/>
                          </a:solidFill>
                          <a:effectLst/>
                          <a:latin typeface="Tahoma" pitchFamily="34" charset="0"/>
                          <a:ea typeface="Arial Unicode MS" pitchFamily="34" charset="-128"/>
                          <a:cs typeface="Tahoma" pitchFamily="34" charset="0"/>
                        </a:rPr>
                        <a:t>คนชำแหละเนื้อ</a:t>
                      </a:r>
                      <a:endParaRPr kumimoji="0" lang="en-US" sz="1500" b="0" i="0" u="none" strike="noStrike" cap="none" normalizeH="0" baseline="0">
                        <a:ln>
                          <a:noFill/>
                        </a:ln>
                        <a:solidFill>
                          <a:srgbClr val="002060"/>
                        </a:solidFill>
                        <a:effectLst/>
                        <a:latin typeface="Tahoma" pitchFamily="34" charset="0"/>
                        <a:ea typeface="Arial Unicode MS" pitchFamily="34" charset="-128"/>
                        <a:cs typeface="Tahoma" pitchFamily="34" charset="0"/>
                      </a:endParaRPr>
                    </a:p>
                  </a:txBody>
                  <a:tcPr marL="90000" marR="90000" marT="46802" marB="46802"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r" defTabSz="868363" rtl="0" eaLnBrk="1" fontAlgn="base" latinLnBrk="0" hangingPunct="1">
                        <a:lnSpc>
                          <a:spcPct val="100000"/>
                        </a:lnSpc>
                        <a:spcBef>
                          <a:spcPct val="20000"/>
                        </a:spcBef>
                        <a:spcAft>
                          <a:spcPct val="0"/>
                        </a:spcAft>
                        <a:buClr>
                          <a:schemeClr val="folHlink"/>
                        </a:buClr>
                        <a:buSzTx/>
                        <a:buFont typeface="Wingdings" pitchFamily="2" charset="2"/>
                        <a:buNone/>
                        <a:tabLst/>
                      </a:pPr>
                      <a:r>
                        <a:rPr kumimoji="0" lang="th-TH" sz="1500" b="0" i="0" u="none" strike="noStrike" cap="none" normalizeH="0" baseline="0">
                          <a:ln>
                            <a:noFill/>
                          </a:ln>
                          <a:solidFill>
                            <a:srgbClr val="002060"/>
                          </a:solidFill>
                          <a:effectLst/>
                          <a:latin typeface="Tahoma" pitchFamily="34" charset="0"/>
                          <a:ea typeface="Arial Unicode MS" pitchFamily="34" charset="-128"/>
                          <a:cs typeface="Tahoma" pitchFamily="34" charset="0"/>
                        </a:rPr>
                        <a:t>15000</a:t>
                      </a:r>
                      <a:endParaRPr kumimoji="0" lang="en-US" sz="1500" b="0" i="0" u="none" strike="noStrike" cap="none" normalizeH="0" baseline="0">
                        <a:ln>
                          <a:noFill/>
                        </a:ln>
                        <a:solidFill>
                          <a:srgbClr val="002060"/>
                        </a:solidFill>
                        <a:effectLst/>
                        <a:latin typeface="Tahoma" pitchFamily="34" charset="0"/>
                        <a:ea typeface="Arial Unicode MS" pitchFamily="34" charset="-128"/>
                        <a:cs typeface="Tahoma" pitchFamily="34" charset="0"/>
                      </a:endParaRPr>
                    </a:p>
                  </a:txBody>
                  <a:tcPr marL="90000" marR="90000" marT="46802" marB="46802"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r" defTabSz="868363" rtl="0" eaLnBrk="1" fontAlgn="base" latinLnBrk="0" hangingPunct="1">
                        <a:lnSpc>
                          <a:spcPct val="100000"/>
                        </a:lnSpc>
                        <a:spcBef>
                          <a:spcPct val="20000"/>
                        </a:spcBef>
                        <a:spcAft>
                          <a:spcPct val="0"/>
                        </a:spcAft>
                        <a:buClr>
                          <a:schemeClr val="folHlink"/>
                        </a:buClr>
                        <a:buSzTx/>
                        <a:buFont typeface="Wingdings" pitchFamily="2" charset="2"/>
                        <a:buNone/>
                        <a:tabLst/>
                      </a:pPr>
                      <a:r>
                        <a:rPr kumimoji="0" lang="th-TH" sz="1500" b="0" i="0" u="none" strike="noStrike" cap="none" normalizeH="0" baseline="0">
                          <a:ln>
                            <a:noFill/>
                          </a:ln>
                          <a:solidFill>
                            <a:srgbClr val="002060"/>
                          </a:solidFill>
                          <a:effectLst/>
                          <a:latin typeface="Tahoma" pitchFamily="34" charset="0"/>
                          <a:ea typeface="Arial Unicode MS" pitchFamily="34" charset="-128"/>
                          <a:cs typeface="Tahoma" pitchFamily="34" charset="0"/>
                        </a:rPr>
                        <a:t>12000</a:t>
                      </a:r>
                      <a:endParaRPr kumimoji="0" lang="en-US" sz="1500" b="0" i="0" u="none" strike="noStrike" cap="none" normalizeH="0" baseline="0">
                        <a:ln>
                          <a:noFill/>
                        </a:ln>
                        <a:solidFill>
                          <a:srgbClr val="002060"/>
                        </a:solidFill>
                        <a:effectLst/>
                        <a:latin typeface="Tahoma" pitchFamily="34" charset="0"/>
                        <a:ea typeface="Arial Unicode MS" pitchFamily="34" charset="-128"/>
                        <a:cs typeface="Tahoma" pitchFamily="34" charset="0"/>
                      </a:endParaRPr>
                    </a:p>
                  </a:txBody>
                  <a:tcPr marL="90000" marR="90000" marT="46802" marB="46802"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321915">
                <a:tc>
                  <a:txBody>
                    <a:bodyPr/>
                    <a:lstStyle/>
                    <a:p>
                      <a:pPr marL="0" marR="0" lvl="0" indent="0" algn="l" defTabSz="868363" rtl="0" eaLnBrk="1" fontAlgn="base" latinLnBrk="0" hangingPunct="1">
                        <a:lnSpc>
                          <a:spcPct val="100000"/>
                        </a:lnSpc>
                        <a:spcBef>
                          <a:spcPct val="20000"/>
                        </a:spcBef>
                        <a:spcAft>
                          <a:spcPct val="0"/>
                        </a:spcAft>
                        <a:buClr>
                          <a:schemeClr val="folHlink"/>
                        </a:buClr>
                        <a:buSzTx/>
                        <a:buFont typeface="Wingdings" pitchFamily="2" charset="2"/>
                        <a:buNone/>
                        <a:tabLst/>
                      </a:pPr>
                      <a:r>
                        <a:rPr kumimoji="0" lang="th-TH" sz="1500" b="0" i="0" u="none" strike="noStrike" cap="none" normalizeH="0" baseline="0">
                          <a:ln>
                            <a:noFill/>
                          </a:ln>
                          <a:solidFill>
                            <a:srgbClr val="002060"/>
                          </a:solidFill>
                          <a:effectLst/>
                          <a:latin typeface="Tahoma" pitchFamily="34" charset="0"/>
                          <a:ea typeface="Arial Unicode MS" pitchFamily="34" charset="-128"/>
                          <a:cs typeface="Tahoma" pitchFamily="34" charset="0"/>
                        </a:rPr>
                        <a:t>งานใช้ร่างกายหนัก</a:t>
                      </a:r>
                      <a:endParaRPr kumimoji="0" lang="en-US" sz="1500" b="0" i="0" u="none" strike="noStrike" cap="none" normalizeH="0" baseline="0">
                        <a:ln>
                          <a:noFill/>
                        </a:ln>
                        <a:solidFill>
                          <a:srgbClr val="002060"/>
                        </a:solidFill>
                        <a:effectLst/>
                        <a:latin typeface="Tahoma" pitchFamily="34" charset="0"/>
                        <a:ea typeface="Arial Unicode MS" pitchFamily="34" charset="-128"/>
                        <a:cs typeface="Tahoma" pitchFamily="34" charset="0"/>
                      </a:endParaRPr>
                    </a:p>
                  </a:txBody>
                  <a:tcPr marL="90000" marR="90000" marT="46802" marB="46802"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868363" rtl="0" eaLnBrk="1" fontAlgn="base" latinLnBrk="0" hangingPunct="1">
                        <a:lnSpc>
                          <a:spcPct val="100000"/>
                        </a:lnSpc>
                        <a:spcBef>
                          <a:spcPct val="20000"/>
                        </a:spcBef>
                        <a:spcAft>
                          <a:spcPct val="0"/>
                        </a:spcAft>
                        <a:buClr>
                          <a:schemeClr val="folHlink"/>
                        </a:buClr>
                        <a:buSzTx/>
                        <a:buFont typeface="Wingdings" pitchFamily="2" charset="2"/>
                        <a:buNone/>
                        <a:tabLst/>
                      </a:pPr>
                      <a:r>
                        <a:rPr kumimoji="0" lang="th-TH" sz="1500" b="0" i="0" u="none" strike="noStrike" cap="none" normalizeH="0" baseline="0">
                          <a:ln>
                            <a:noFill/>
                          </a:ln>
                          <a:solidFill>
                            <a:srgbClr val="002060"/>
                          </a:solidFill>
                          <a:effectLst/>
                          <a:latin typeface="Tahoma" pitchFamily="34" charset="0"/>
                          <a:ea typeface="Arial Unicode MS" pitchFamily="34" charset="-128"/>
                          <a:cs typeface="Tahoma" pitchFamily="34" charset="0"/>
                        </a:rPr>
                        <a:t>คนซ่อมทางรถไฟ</a:t>
                      </a:r>
                      <a:endParaRPr kumimoji="0" lang="en-US" sz="1500" b="0" i="0" u="none" strike="noStrike" cap="none" normalizeH="0" baseline="0">
                        <a:ln>
                          <a:noFill/>
                        </a:ln>
                        <a:solidFill>
                          <a:srgbClr val="002060"/>
                        </a:solidFill>
                        <a:effectLst/>
                        <a:latin typeface="Tahoma" pitchFamily="34" charset="0"/>
                        <a:ea typeface="Arial Unicode MS" pitchFamily="34" charset="-128"/>
                        <a:cs typeface="Tahoma" pitchFamily="34" charset="0"/>
                      </a:endParaRPr>
                    </a:p>
                  </a:txBody>
                  <a:tcPr marL="90000" marR="90000" marT="46802" marB="46802"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r" defTabSz="868363" rtl="0" eaLnBrk="1" fontAlgn="base" latinLnBrk="0" hangingPunct="1">
                        <a:lnSpc>
                          <a:spcPct val="100000"/>
                        </a:lnSpc>
                        <a:spcBef>
                          <a:spcPct val="20000"/>
                        </a:spcBef>
                        <a:spcAft>
                          <a:spcPct val="0"/>
                        </a:spcAft>
                        <a:buClr>
                          <a:schemeClr val="folHlink"/>
                        </a:buClr>
                        <a:buSzTx/>
                        <a:buFont typeface="Wingdings" pitchFamily="2" charset="2"/>
                        <a:buNone/>
                        <a:tabLst/>
                      </a:pPr>
                      <a:r>
                        <a:rPr kumimoji="0" lang="th-TH" sz="1500" b="0" i="0" u="none" strike="noStrike" cap="none" normalizeH="0" baseline="0">
                          <a:ln>
                            <a:noFill/>
                          </a:ln>
                          <a:solidFill>
                            <a:srgbClr val="002060"/>
                          </a:solidFill>
                          <a:effectLst/>
                          <a:latin typeface="Tahoma" pitchFamily="34" charset="0"/>
                          <a:ea typeface="Arial Unicode MS" pitchFamily="34" charset="-128"/>
                          <a:cs typeface="Tahoma" pitchFamily="34" charset="0"/>
                        </a:rPr>
                        <a:t>16500</a:t>
                      </a:r>
                      <a:endParaRPr kumimoji="0" lang="en-US" sz="1500" b="0" i="0" u="none" strike="noStrike" cap="none" normalizeH="0" baseline="0">
                        <a:ln>
                          <a:noFill/>
                        </a:ln>
                        <a:solidFill>
                          <a:srgbClr val="002060"/>
                        </a:solidFill>
                        <a:effectLst/>
                        <a:latin typeface="Tahoma" pitchFamily="34" charset="0"/>
                        <a:ea typeface="Arial Unicode MS" pitchFamily="34" charset="-128"/>
                        <a:cs typeface="Tahoma" pitchFamily="34" charset="0"/>
                      </a:endParaRPr>
                    </a:p>
                  </a:txBody>
                  <a:tcPr marL="90000" marR="90000" marT="46802" marB="46802"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r" defTabSz="868363" rtl="0" eaLnBrk="1" fontAlgn="base" latinLnBrk="0" hangingPunct="1">
                        <a:lnSpc>
                          <a:spcPct val="100000"/>
                        </a:lnSpc>
                        <a:spcBef>
                          <a:spcPct val="20000"/>
                        </a:spcBef>
                        <a:spcAft>
                          <a:spcPct val="0"/>
                        </a:spcAft>
                        <a:buClr>
                          <a:schemeClr val="folHlink"/>
                        </a:buClr>
                        <a:buSzTx/>
                        <a:buFont typeface="Wingdings" pitchFamily="2" charset="2"/>
                        <a:buNone/>
                        <a:tabLst/>
                      </a:pPr>
                      <a:r>
                        <a:rPr kumimoji="0" lang="th-TH" sz="1500" b="0" i="0" u="none" strike="noStrike" cap="none" normalizeH="0" baseline="0">
                          <a:ln>
                            <a:noFill/>
                          </a:ln>
                          <a:solidFill>
                            <a:srgbClr val="002060"/>
                          </a:solidFill>
                          <a:effectLst/>
                          <a:latin typeface="Tahoma" pitchFamily="34" charset="0"/>
                          <a:ea typeface="Arial Unicode MS" pitchFamily="34" charset="-128"/>
                          <a:cs typeface="Tahoma" pitchFamily="34" charset="0"/>
                        </a:rPr>
                        <a:t>13500</a:t>
                      </a:r>
                      <a:endParaRPr kumimoji="0" lang="en-US" sz="1500" b="0" i="0" u="none" strike="noStrike" cap="none" normalizeH="0" baseline="0">
                        <a:ln>
                          <a:noFill/>
                        </a:ln>
                        <a:solidFill>
                          <a:srgbClr val="002060"/>
                        </a:solidFill>
                        <a:effectLst/>
                        <a:latin typeface="Tahoma" pitchFamily="34" charset="0"/>
                        <a:ea typeface="Arial Unicode MS" pitchFamily="34" charset="-128"/>
                        <a:cs typeface="Tahoma" pitchFamily="34" charset="0"/>
                      </a:endParaRPr>
                    </a:p>
                  </a:txBody>
                  <a:tcPr marL="90000" marR="90000" marT="46802" marB="46802"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532876">
                <a:tc>
                  <a:txBody>
                    <a:bodyPr/>
                    <a:lstStyle/>
                    <a:p>
                      <a:pPr marL="0" marR="0" lvl="0" indent="0" algn="l" defTabSz="868363" rtl="0" eaLnBrk="1" fontAlgn="base" latinLnBrk="0" hangingPunct="1">
                        <a:lnSpc>
                          <a:spcPct val="100000"/>
                        </a:lnSpc>
                        <a:spcBef>
                          <a:spcPct val="20000"/>
                        </a:spcBef>
                        <a:spcAft>
                          <a:spcPct val="0"/>
                        </a:spcAft>
                        <a:buClr>
                          <a:schemeClr val="folHlink"/>
                        </a:buClr>
                        <a:buSzTx/>
                        <a:buFont typeface="Wingdings" pitchFamily="2" charset="2"/>
                        <a:buNone/>
                        <a:tabLst/>
                      </a:pPr>
                      <a:r>
                        <a:rPr kumimoji="0" lang="th-TH" sz="1500" b="0" i="0" u="none" strike="noStrike" cap="none" normalizeH="0" baseline="0">
                          <a:ln>
                            <a:noFill/>
                          </a:ln>
                          <a:solidFill>
                            <a:srgbClr val="002060"/>
                          </a:solidFill>
                          <a:effectLst/>
                          <a:latin typeface="Tahoma" pitchFamily="34" charset="0"/>
                          <a:ea typeface="Arial Unicode MS" pitchFamily="34" charset="-128"/>
                          <a:cs typeface="Tahoma" pitchFamily="34" charset="0"/>
                        </a:rPr>
                        <a:t>งานใช้ร่างกายหนักมาก</a:t>
                      </a:r>
                      <a:endParaRPr kumimoji="0" lang="en-US" sz="1500" b="0" i="0" u="none" strike="noStrike" cap="none" normalizeH="0" baseline="0">
                        <a:ln>
                          <a:noFill/>
                        </a:ln>
                        <a:solidFill>
                          <a:srgbClr val="002060"/>
                        </a:solidFill>
                        <a:effectLst/>
                        <a:latin typeface="Tahoma" pitchFamily="34" charset="0"/>
                        <a:ea typeface="Arial Unicode MS" pitchFamily="34" charset="-128"/>
                        <a:cs typeface="Tahoma" pitchFamily="34" charset="0"/>
                      </a:endParaRPr>
                    </a:p>
                  </a:txBody>
                  <a:tcPr marL="90000" marR="90000" marT="46802" marB="46802"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868363" rtl="0" eaLnBrk="1" fontAlgn="base" latinLnBrk="0" hangingPunct="1">
                        <a:lnSpc>
                          <a:spcPct val="100000"/>
                        </a:lnSpc>
                        <a:spcBef>
                          <a:spcPct val="20000"/>
                        </a:spcBef>
                        <a:spcAft>
                          <a:spcPct val="0"/>
                        </a:spcAft>
                        <a:buClr>
                          <a:schemeClr val="folHlink"/>
                        </a:buClr>
                        <a:buSzTx/>
                        <a:buFont typeface="Wingdings" pitchFamily="2" charset="2"/>
                        <a:buNone/>
                        <a:tabLst/>
                      </a:pPr>
                      <a:r>
                        <a:rPr kumimoji="0" lang="th-TH" sz="1500" b="0" i="0" u="none" strike="noStrike" cap="none" normalizeH="0" baseline="0">
                          <a:ln>
                            <a:noFill/>
                          </a:ln>
                          <a:solidFill>
                            <a:srgbClr val="002060"/>
                          </a:solidFill>
                          <a:effectLst/>
                          <a:latin typeface="Tahoma" pitchFamily="34" charset="0"/>
                          <a:ea typeface="Arial Unicode MS" pitchFamily="34" charset="-128"/>
                          <a:cs typeface="Tahoma" pitchFamily="34" charset="0"/>
                        </a:rPr>
                        <a:t>คนงานเหมือง</a:t>
                      </a:r>
                    </a:p>
                    <a:p>
                      <a:pPr marL="0" marR="0" lvl="0" indent="0" algn="l" defTabSz="868363" rtl="0" eaLnBrk="1" fontAlgn="base" latinLnBrk="0" hangingPunct="1">
                        <a:lnSpc>
                          <a:spcPct val="100000"/>
                        </a:lnSpc>
                        <a:spcBef>
                          <a:spcPct val="20000"/>
                        </a:spcBef>
                        <a:spcAft>
                          <a:spcPct val="0"/>
                        </a:spcAft>
                        <a:buClr>
                          <a:schemeClr val="folHlink"/>
                        </a:buClr>
                        <a:buSzTx/>
                        <a:buFont typeface="Wingdings" pitchFamily="2" charset="2"/>
                        <a:buNone/>
                        <a:tabLst/>
                      </a:pPr>
                      <a:r>
                        <a:rPr kumimoji="0" lang="th-TH" sz="1500" b="0" i="0" u="none" strike="noStrike" cap="none" normalizeH="0" baseline="0">
                          <a:ln>
                            <a:noFill/>
                          </a:ln>
                          <a:solidFill>
                            <a:srgbClr val="002060"/>
                          </a:solidFill>
                          <a:effectLst/>
                          <a:latin typeface="Tahoma" pitchFamily="34" charset="0"/>
                          <a:ea typeface="Arial Unicode MS" pitchFamily="34" charset="-128"/>
                          <a:cs typeface="Tahoma" pitchFamily="34" charset="0"/>
                        </a:rPr>
                        <a:t>คนเลื่อยไม้</a:t>
                      </a:r>
                      <a:endParaRPr kumimoji="0" lang="en-US" sz="1500" b="0" i="0" u="none" strike="noStrike" cap="none" normalizeH="0" baseline="0">
                        <a:ln>
                          <a:noFill/>
                        </a:ln>
                        <a:solidFill>
                          <a:srgbClr val="002060"/>
                        </a:solidFill>
                        <a:effectLst/>
                        <a:latin typeface="Tahoma" pitchFamily="34" charset="0"/>
                        <a:ea typeface="Arial Unicode MS" pitchFamily="34" charset="-128"/>
                        <a:cs typeface="Tahoma" pitchFamily="34" charset="0"/>
                      </a:endParaRPr>
                    </a:p>
                  </a:txBody>
                  <a:tcPr marL="90000" marR="90000" marT="46802" marB="46802"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r" defTabSz="868363" rtl="0" eaLnBrk="1" fontAlgn="base" latinLnBrk="0" hangingPunct="1">
                        <a:lnSpc>
                          <a:spcPct val="100000"/>
                        </a:lnSpc>
                        <a:spcBef>
                          <a:spcPct val="20000"/>
                        </a:spcBef>
                        <a:spcAft>
                          <a:spcPct val="0"/>
                        </a:spcAft>
                        <a:buClr>
                          <a:schemeClr val="folHlink"/>
                        </a:buClr>
                        <a:buSzTx/>
                        <a:buFont typeface="Wingdings" pitchFamily="2" charset="2"/>
                        <a:buNone/>
                        <a:tabLst/>
                      </a:pPr>
                      <a:r>
                        <a:rPr kumimoji="0" lang="th-TH" sz="1500" b="0" i="0" u="none" strike="noStrike" cap="none" normalizeH="0" baseline="0">
                          <a:ln>
                            <a:noFill/>
                          </a:ln>
                          <a:solidFill>
                            <a:srgbClr val="002060"/>
                          </a:solidFill>
                          <a:effectLst/>
                          <a:latin typeface="Tahoma" pitchFamily="34" charset="0"/>
                          <a:ea typeface="Arial Unicode MS" pitchFamily="34" charset="-128"/>
                          <a:cs typeface="Tahoma" pitchFamily="34" charset="0"/>
                        </a:rPr>
                        <a:t>19000</a:t>
                      </a:r>
                      <a:endParaRPr kumimoji="0" lang="en-US" sz="1500" b="0" i="0" u="none" strike="noStrike" cap="none" normalizeH="0" baseline="0">
                        <a:ln>
                          <a:noFill/>
                        </a:ln>
                        <a:solidFill>
                          <a:srgbClr val="002060"/>
                        </a:solidFill>
                        <a:effectLst/>
                        <a:latin typeface="Tahoma" pitchFamily="34" charset="0"/>
                        <a:ea typeface="Arial Unicode MS" pitchFamily="34" charset="-128"/>
                        <a:cs typeface="Tahoma" pitchFamily="34" charset="0"/>
                      </a:endParaRPr>
                    </a:p>
                  </a:txBody>
                  <a:tcPr marL="90000" marR="90000" marT="46802" marB="46802"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ctr" defTabSz="868363" rtl="0" eaLnBrk="1" fontAlgn="base" latinLnBrk="0" hangingPunct="1">
                        <a:lnSpc>
                          <a:spcPct val="100000"/>
                        </a:lnSpc>
                        <a:spcBef>
                          <a:spcPct val="20000"/>
                        </a:spcBef>
                        <a:spcAft>
                          <a:spcPct val="0"/>
                        </a:spcAft>
                        <a:buClr>
                          <a:schemeClr val="folHlink"/>
                        </a:buClr>
                        <a:buSzTx/>
                        <a:buFont typeface="Wingdings" pitchFamily="2" charset="2"/>
                        <a:buNone/>
                        <a:tabLst/>
                      </a:pPr>
                      <a:r>
                        <a:rPr kumimoji="0" lang="th-TH" sz="1500" b="0" i="0" u="none" strike="noStrike" cap="none" normalizeH="0" baseline="0" dirty="0">
                          <a:ln>
                            <a:noFill/>
                          </a:ln>
                          <a:solidFill>
                            <a:srgbClr val="002060"/>
                          </a:solidFill>
                          <a:effectLst/>
                          <a:latin typeface="Tahoma" pitchFamily="34" charset="0"/>
                          <a:ea typeface="Arial Unicode MS" pitchFamily="34" charset="-128"/>
                          <a:cs typeface="Tahoma" pitchFamily="34" charset="0"/>
                        </a:rPr>
                        <a:t>-</a:t>
                      </a:r>
                      <a:endParaRPr kumimoji="0" lang="en-US" sz="1500" b="0" i="0" u="none" strike="noStrike" cap="none" normalizeH="0" baseline="0" dirty="0">
                        <a:ln>
                          <a:noFill/>
                        </a:ln>
                        <a:solidFill>
                          <a:srgbClr val="002060"/>
                        </a:solidFill>
                        <a:effectLst/>
                        <a:latin typeface="Tahoma" pitchFamily="34" charset="0"/>
                        <a:ea typeface="Arial Unicode MS" pitchFamily="34" charset="-128"/>
                        <a:cs typeface="Tahoma" pitchFamily="34" charset="0"/>
                      </a:endParaRPr>
                    </a:p>
                  </a:txBody>
                  <a:tcPr marL="90000" marR="90000" marT="46802" marB="46802" horzOverflow="overflow">
                    <a:lnL w="12700" cap="flat" cmpd="sng" algn="ctr">
                      <a:solidFill>
                        <a:srgbClr val="00FF00"/>
                      </a:solidFill>
                      <a:prstDash val="solid"/>
                      <a:round/>
                      <a:headEnd type="none" w="med" len="med"/>
                      <a:tailEnd type="none" w="med" len="med"/>
                    </a:lnL>
                    <a:lnR w="12700" cap="flat" cmpd="sng" algn="ctr">
                      <a:solidFill>
                        <a:srgbClr val="00FF00"/>
                      </a:solidFill>
                      <a:prstDash val="solid"/>
                      <a:round/>
                      <a:headEnd type="none" w="med" len="med"/>
                      <a:tailEnd type="none" w="med" len="med"/>
                    </a:lnR>
                    <a:lnT w="12700" cap="flat" cmpd="sng" algn="ctr">
                      <a:solidFill>
                        <a:srgbClr val="00FF00"/>
                      </a:solidFill>
                      <a:prstDash val="solid"/>
                      <a:round/>
                      <a:headEnd type="none" w="med" len="med"/>
                      <a:tailEnd type="none" w="med" len="med"/>
                    </a:lnT>
                    <a:lnB w="12700" cap="flat" cmpd="sng" algn="ctr">
                      <a:solidFill>
                        <a:srgbClr val="00FF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graphicFrame>
        <p:nvGraphicFramePr>
          <p:cNvPr id="93265" name="Group 81"/>
          <p:cNvGraphicFramePr>
            <a:graphicFrameLocks noGrp="1"/>
          </p:cNvGraphicFramePr>
          <p:nvPr>
            <p:extLst>
              <p:ext uri="{D42A27DB-BD31-4B8C-83A1-F6EECF244321}">
                <p14:modId xmlns:p14="http://schemas.microsoft.com/office/powerpoint/2010/main" val="3885494880"/>
              </p:ext>
            </p:extLst>
          </p:nvPr>
        </p:nvGraphicFramePr>
        <p:xfrm>
          <a:off x="1755648" y="3949351"/>
          <a:ext cx="6254496" cy="2324501"/>
        </p:xfrm>
        <a:graphic>
          <a:graphicData uri="http://schemas.openxmlformats.org/drawingml/2006/table">
            <a:tbl>
              <a:tblPr/>
              <a:tblGrid>
                <a:gridCol w="1881465">
                  <a:extLst>
                    <a:ext uri="{9D8B030D-6E8A-4147-A177-3AD203B41FA5}">
                      <a16:colId xmlns:a16="http://schemas.microsoft.com/office/drawing/2014/main" xmlns="" val="1127051314"/>
                    </a:ext>
                  </a:extLst>
                </a:gridCol>
                <a:gridCol w="3284895">
                  <a:extLst>
                    <a:ext uri="{9D8B030D-6E8A-4147-A177-3AD203B41FA5}">
                      <a16:colId xmlns:a16="http://schemas.microsoft.com/office/drawing/2014/main" xmlns="" val="2061303427"/>
                    </a:ext>
                  </a:extLst>
                </a:gridCol>
                <a:gridCol w="1088136">
                  <a:extLst>
                    <a:ext uri="{9D8B030D-6E8A-4147-A177-3AD203B41FA5}">
                      <a16:colId xmlns:a16="http://schemas.microsoft.com/office/drawing/2014/main" xmlns="" val="73189664"/>
                    </a:ext>
                  </a:extLst>
                </a:gridCol>
              </a:tblGrid>
              <a:tr h="357473">
                <a:tc>
                  <a:txBody>
                    <a:bodyPr/>
                    <a:lstStyle>
                      <a:lvl1pPr defTabSz="868363">
                        <a:spcBef>
                          <a:spcPct val="20000"/>
                        </a:spcBef>
                        <a:buClr>
                          <a:schemeClr val="folHlink"/>
                        </a:buClr>
                        <a:buFont typeface="Wingdings" panose="05000000000000000000" pitchFamily="2" charset="2"/>
                        <a:defRPr sz="28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defRPr sz="24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defRPr sz="20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defRPr>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defRPr>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9pPr>
                    </a:lstStyle>
                    <a:p>
                      <a:pPr marL="0" marR="0" lvl="0" indent="0" algn="ctr" defTabSz="868363" rtl="0" eaLnBrk="1" fontAlgn="base" latinLnBrk="0" hangingPunct="1">
                        <a:lnSpc>
                          <a:spcPct val="100000"/>
                        </a:lnSpc>
                        <a:spcBef>
                          <a:spcPct val="20000"/>
                        </a:spcBef>
                        <a:spcAft>
                          <a:spcPct val="0"/>
                        </a:spcAft>
                        <a:buClr>
                          <a:schemeClr val="folHlink"/>
                        </a:buClr>
                        <a:buSzTx/>
                        <a:buFont typeface="Wingdings" panose="05000000000000000000" pitchFamily="2" charset="2"/>
                        <a:buNone/>
                        <a:tabLst/>
                      </a:pPr>
                      <a:r>
                        <a:rPr kumimoji="0" lang="th-TH" altLang="en-US" sz="1700" b="1" i="0" u="none" strike="noStrike" cap="none" normalizeH="0" baseline="0" dirty="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กิจกรรม</a:t>
                      </a:r>
                      <a:endParaRPr kumimoji="0" lang="en-US" altLang="en-US" sz="1700" b="1" i="0" u="none" strike="noStrike" cap="none" normalizeH="0" baseline="0" dirty="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endParaRPr>
                    </a:p>
                  </a:txBody>
                  <a:tcPr marL="90000" marR="90000" marT="46800" marB="46800"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solidFill>
                      <a:schemeClr val="bg1"/>
                    </a:solidFill>
                  </a:tcPr>
                </a:tc>
                <a:tc>
                  <a:txBody>
                    <a:bodyPr/>
                    <a:lstStyle>
                      <a:lvl1pPr defTabSz="868363">
                        <a:spcBef>
                          <a:spcPct val="20000"/>
                        </a:spcBef>
                        <a:buClr>
                          <a:schemeClr val="folHlink"/>
                        </a:buClr>
                        <a:buFont typeface="Wingdings" panose="05000000000000000000" pitchFamily="2" charset="2"/>
                        <a:defRPr sz="28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defRPr sz="24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defRPr sz="20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defRPr>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defRPr>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9pPr>
                    </a:lstStyle>
                    <a:p>
                      <a:pPr marL="0" marR="0" lvl="0" indent="0" algn="ctr" defTabSz="868363" rtl="0" eaLnBrk="1" fontAlgn="base" latinLnBrk="0" hangingPunct="1">
                        <a:lnSpc>
                          <a:spcPct val="100000"/>
                        </a:lnSpc>
                        <a:spcBef>
                          <a:spcPct val="20000"/>
                        </a:spcBef>
                        <a:spcAft>
                          <a:spcPct val="0"/>
                        </a:spcAft>
                        <a:buClr>
                          <a:schemeClr val="folHlink"/>
                        </a:buClr>
                        <a:buSzTx/>
                        <a:buFont typeface="Wingdings" panose="05000000000000000000" pitchFamily="2" charset="2"/>
                        <a:buNone/>
                        <a:tabLst/>
                      </a:pPr>
                      <a:r>
                        <a:rPr kumimoji="0" lang="th-TH" altLang="en-US" sz="1700" b="1" i="0" u="none" strike="noStrike" cap="none" normalizeH="0" baseline="0" dirty="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สภาพงาน</a:t>
                      </a:r>
                      <a:endParaRPr kumimoji="0" lang="en-US" altLang="en-US" sz="1700" b="1" i="0" u="none" strike="noStrike" cap="none" normalizeH="0" baseline="0" dirty="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endParaRPr>
                    </a:p>
                  </a:txBody>
                  <a:tcPr marL="90000" marR="90000" marT="46800" marB="46800"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solidFill>
                      <a:schemeClr val="bg1"/>
                    </a:solidFill>
                  </a:tcPr>
                </a:tc>
                <a:tc>
                  <a:txBody>
                    <a:bodyPr/>
                    <a:lstStyle>
                      <a:lvl1pPr defTabSz="868363">
                        <a:spcBef>
                          <a:spcPct val="20000"/>
                        </a:spcBef>
                        <a:buClr>
                          <a:schemeClr val="folHlink"/>
                        </a:buClr>
                        <a:buFont typeface="Wingdings" panose="05000000000000000000" pitchFamily="2" charset="2"/>
                        <a:defRPr sz="28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defRPr sz="24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defRPr sz="20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defRPr>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defRPr>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9pPr>
                    </a:lstStyle>
                    <a:p>
                      <a:pPr marL="0" marR="0" lvl="0" indent="0" algn="r" defTabSz="868363" rtl="0" eaLnBrk="1" fontAlgn="base" latinLnBrk="0" hangingPunct="1">
                        <a:lnSpc>
                          <a:spcPct val="100000"/>
                        </a:lnSpc>
                        <a:spcBef>
                          <a:spcPct val="20000"/>
                        </a:spcBef>
                        <a:spcAft>
                          <a:spcPct val="0"/>
                        </a:spcAft>
                        <a:buClr>
                          <a:schemeClr val="folHlink"/>
                        </a:buClr>
                        <a:buSzTx/>
                        <a:buFont typeface="Wingdings" panose="05000000000000000000" pitchFamily="2" charset="2"/>
                        <a:buNone/>
                        <a:tabLst/>
                      </a:pPr>
                      <a:r>
                        <a:rPr kumimoji="0" lang="en-US" altLang="en-US" sz="1700" b="1"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kJ/min</a:t>
                      </a:r>
                    </a:p>
                  </a:txBody>
                  <a:tcPr marL="90000" marR="90000" marT="46800" marB="46800"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2130838786"/>
                  </a:ext>
                </a:extLst>
              </a:tr>
              <a:tr h="264971">
                <a:tc>
                  <a:txBody>
                    <a:bodyPr/>
                    <a:lstStyle>
                      <a:lvl1pPr defTabSz="868363">
                        <a:spcBef>
                          <a:spcPct val="20000"/>
                        </a:spcBef>
                        <a:buClr>
                          <a:schemeClr val="folHlink"/>
                        </a:buClr>
                        <a:buFont typeface="Wingdings" panose="05000000000000000000" pitchFamily="2" charset="2"/>
                        <a:defRPr sz="28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defRPr sz="24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defRPr sz="20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defRPr>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defRPr>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9pPr>
                    </a:lstStyle>
                    <a:p>
                      <a:pPr marL="0" marR="0" lvl="0" indent="0" algn="l" defTabSz="868363" rtl="0" eaLnBrk="1" fontAlgn="base" latinLnBrk="0" hangingPunct="1">
                        <a:lnSpc>
                          <a:spcPct val="100000"/>
                        </a:lnSpc>
                        <a:spcBef>
                          <a:spcPct val="20000"/>
                        </a:spcBef>
                        <a:spcAft>
                          <a:spcPct val="0"/>
                        </a:spcAft>
                        <a:buClr>
                          <a:schemeClr val="folHlink"/>
                        </a:buClr>
                        <a:buSzTx/>
                        <a:buFont typeface="Wingdings" panose="05000000000000000000" pitchFamily="2" charset="2"/>
                        <a:buNone/>
                        <a:tabLst/>
                      </a:pPr>
                      <a:r>
                        <a:rPr kumimoji="0" lang="th-TH" altLang="en-US" sz="1500" b="0" i="0" u="none" strike="noStrike" cap="none" normalizeH="0" baseline="0" dirty="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เดิน</a:t>
                      </a:r>
                      <a:endParaRPr kumimoji="0" lang="en-US" altLang="en-US" sz="1500" b="0" i="0" u="none" strike="noStrike" cap="none" normalizeH="0" baseline="0" dirty="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endParaRPr>
                    </a:p>
                  </a:txBody>
                  <a:tcPr marL="90000" marR="90000" marT="46800" marB="46800"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solidFill>
                      <a:schemeClr val="bg1"/>
                    </a:solidFill>
                  </a:tcPr>
                </a:tc>
                <a:tc>
                  <a:txBody>
                    <a:bodyPr/>
                    <a:lstStyle>
                      <a:lvl1pPr defTabSz="868363">
                        <a:spcBef>
                          <a:spcPct val="20000"/>
                        </a:spcBef>
                        <a:buClr>
                          <a:schemeClr val="folHlink"/>
                        </a:buClr>
                        <a:buFont typeface="Wingdings" panose="05000000000000000000" pitchFamily="2" charset="2"/>
                        <a:defRPr sz="28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defRPr sz="24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defRPr sz="20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defRPr>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defRPr>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9pPr>
                    </a:lstStyle>
                    <a:p>
                      <a:pPr marL="0" marR="0" lvl="0" indent="0" algn="l" defTabSz="868363" rtl="0" eaLnBrk="1" fontAlgn="base" latinLnBrk="0" hangingPunct="1">
                        <a:lnSpc>
                          <a:spcPct val="100000"/>
                        </a:lnSpc>
                        <a:spcBef>
                          <a:spcPct val="20000"/>
                        </a:spcBef>
                        <a:spcAft>
                          <a:spcPct val="0"/>
                        </a:spcAft>
                        <a:buClr>
                          <a:schemeClr val="folHlink"/>
                        </a:buClr>
                        <a:buSzTx/>
                        <a:buFont typeface="Wingdings" panose="05000000000000000000" pitchFamily="2" charset="2"/>
                        <a:buNone/>
                        <a:tabLst/>
                      </a:pPr>
                      <a:r>
                        <a:rPr kumimoji="0" lang="th-TH" altLang="en-US" sz="15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พื้นราบ เรียบ 4 กม</a:t>
                      </a:r>
                      <a:r>
                        <a:rPr kumimoji="0" lang="en-US" altLang="en-US" sz="15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a:t>
                      </a:r>
                      <a:r>
                        <a:rPr kumimoji="0" lang="th-TH" altLang="en-US" sz="15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ชม</a:t>
                      </a:r>
                      <a:endParaRPr kumimoji="0" lang="en-US" altLang="en-US" sz="15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endParaRPr>
                    </a:p>
                  </a:txBody>
                  <a:tcPr marL="90000" marR="90000" marT="46800" marB="46800"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solidFill>
                      <a:schemeClr val="bg1"/>
                    </a:solidFill>
                  </a:tcPr>
                </a:tc>
                <a:tc>
                  <a:txBody>
                    <a:bodyPr/>
                    <a:lstStyle>
                      <a:lvl1pPr defTabSz="868363">
                        <a:spcBef>
                          <a:spcPct val="20000"/>
                        </a:spcBef>
                        <a:buClr>
                          <a:schemeClr val="folHlink"/>
                        </a:buClr>
                        <a:buFont typeface="Wingdings" panose="05000000000000000000" pitchFamily="2" charset="2"/>
                        <a:defRPr sz="28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defRPr sz="24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defRPr sz="20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defRPr>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defRPr>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9pPr>
                    </a:lstStyle>
                    <a:p>
                      <a:pPr marL="0" marR="0" lvl="0" indent="0" algn="r" defTabSz="868363" rtl="0" eaLnBrk="1" fontAlgn="base" latinLnBrk="0" hangingPunct="1">
                        <a:lnSpc>
                          <a:spcPct val="100000"/>
                        </a:lnSpc>
                        <a:spcBef>
                          <a:spcPct val="20000"/>
                        </a:spcBef>
                        <a:spcAft>
                          <a:spcPct val="0"/>
                        </a:spcAft>
                        <a:buClr>
                          <a:schemeClr val="folHlink"/>
                        </a:buClr>
                        <a:buSzTx/>
                        <a:buFont typeface="Wingdings" panose="05000000000000000000" pitchFamily="2" charset="2"/>
                        <a:buNone/>
                        <a:tabLst/>
                      </a:pPr>
                      <a:r>
                        <a:rPr kumimoji="0" lang="en-US" altLang="en-US" sz="15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8.8</a:t>
                      </a:r>
                    </a:p>
                  </a:txBody>
                  <a:tcPr marL="90000" marR="90000" marT="46800" marB="46800"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3063972857"/>
                  </a:ext>
                </a:extLst>
              </a:tr>
              <a:tr h="333476">
                <a:tc>
                  <a:txBody>
                    <a:bodyPr/>
                    <a:lstStyle>
                      <a:lvl1pPr defTabSz="868363">
                        <a:spcBef>
                          <a:spcPct val="20000"/>
                        </a:spcBef>
                        <a:buClr>
                          <a:schemeClr val="folHlink"/>
                        </a:buClr>
                        <a:buFont typeface="Wingdings" panose="05000000000000000000" pitchFamily="2" charset="2"/>
                        <a:defRPr sz="28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defRPr sz="24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defRPr sz="20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defRPr>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defRPr>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9pPr>
                    </a:lstStyle>
                    <a:p>
                      <a:pPr marL="0" marR="0" lvl="0" indent="0" algn="l" defTabSz="868363" rtl="0" eaLnBrk="1" fontAlgn="base" latinLnBrk="0" hangingPunct="1">
                        <a:lnSpc>
                          <a:spcPct val="100000"/>
                        </a:lnSpc>
                        <a:spcBef>
                          <a:spcPct val="20000"/>
                        </a:spcBef>
                        <a:spcAft>
                          <a:spcPct val="0"/>
                        </a:spcAft>
                        <a:buClr>
                          <a:schemeClr val="folHlink"/>
                        </a:buClr>
                        <a:buSzTx/>
                        <a:buFont typeface="Wingdings" panose="05000000000000000000" pitchFamily="2" charset="2"/>
                        <a:buNone/>
                        <a:tabLst/>
                      </a:pPr>
                      <a:r>
                        <a:rPr kumimoji="0" lang="th-TH" altLang="en-US" sz="15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เดินถือของ</a:t>
                      </a:r>
                      <a:endParaRPr kumimoji="0" lang="en-US" altLang="en-US" sz="15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endParaRPr>
                    </a:p>
                  </a:txBody>
                  <a:tcPr marL="90000" marR="90000" marT="46800" marB="46800"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solidFill>
                      <a:schemeClr val="bg1"/>
                    </a:solidFill>
                  </a:tcPr>
                </a:tc>
                <a:tc>
                  <a:txBody>
                    <a:bodyPr/>
                    <a:lstStyle>
                      <a:lvl1pPr defTabSz="868363">
                        <a:spcBef>
                          <a:spcPct val="20000"/>
                        </a:spcBef>
                        <a:buClr>
                          <a:schemeClr val="folHlink"/>
                        </a:buClr>
                        <a:buFont typeface="Wingdings" panose="05000000000000000000" pitchFamily="2" charset="2"/>
                        <a:defRPr sz="28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defRPr sz="24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defRPr sz="20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defRPr>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defRPr>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9pPr>
                    </a:lstStyle>
                    <a:p>
                      <a:pPr marL="0" marR="0" lvl="0" indent="0" algn="l" defTabSz="868363" rtl="0" eaLnBrk="1" fontAlgn="base" latinLnBrk="0" hangingPunct="1">
                        <a:lnSpc>
                          <a:spcPct val="100000"/>
                        </a:lnSpc>
                        <a:spcBef>
                          <a:spcPct val="20000"/>
                        </a:spcBef>
                        <a:spcAft>
                          <a:spcPct val="0"/>
                        </a:spcAft>
                        <a:buClr>
                          <a:schemeClr val="folHlink"/>
                        </a:buClr>
                        <a:buSzTx/>
                        <a:buFont typeface="Wingdings" panose="05000000000000000000" pitchFamily="2" charset="2"/>
                        <a:buNone/>
                        <a:tabLst/>
                      </a:pPr>
                      <a:r>
                        <a:rPr kumimoji="0" lang="th-TH" altLang="en-US" sz="15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หนัก 30 กก 4 กม/ชม</a:t>
                      </a:r>
                      <a:endParaRPr kumimoji="0" lang="en-US" altLang="en-US" sz="15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endParaRPr>
                    </a:p>
                  </a:txBody>
                  <a:tcPr marL="90000" marR="90000" marT="46800" marB="46800"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solidFill>
                      <a:schemeClr val="bg1"/>
                    </a:solidFill>
                  </a:tcPr>
                </a:tc>
                <a:tc>
                  <a:txBody>
                    <a:bodyPr/>
                    <a:lstStyle>
                      <a:lvl1pPr defTabSz="868363">
                        <a:spcBef>
                          <a:spcPct val="20000"/>
                        </a:spcBef>
                        <a:buClr>
                          <a:schemeClr val="folHlink"/>
                        </a:buClr>
                        <a:buFont typeface="Wingdings" panose="05000000000000000000" pitchFamily="2" charset="2"/>
                        <a:defRPr sz="28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defRPr sz="24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defRPr sz="20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defRPr>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defRPr>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9pPr>
                    </a:lstStyle>
                    <a:p>
                      <a:pPr marL="0" marR="0" lvl="0" indent="0" algn="r" defTabSz="868363" rtl="0" eaLnBrk="1" fontAlgn="base" latinLnBrk="0" hangingPunct="1">
                        <a:lnSpc>
                          <a:spcPct val="100000"/>
                        </a:lnSpc>
                        <a:spcBef>
                          <a:spcPct val="20000"/>
                        </a:spcBef>
                        <a:spcAft>
                          <a:spcPct val="0"/>
                        </a:spcAft>
                        <a:buClr>
                          <a:schemeClr val="folHlink"/>
                        </a:buClr>
                        <a:buSzTx/>
                        <a:buFont typeface="Wingdings" panose="05000000000000000000" pitchFamily="2" charset="2"/>
                        <a:buNone/>
                        <a:tabLst/>
                      </a:pPr>
                      <a:r>
                        <a:rPr kumimoji="0" lang="en-US" altLang="en-US" sz="15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22.3</a:t>
                      </a:r>
                    </a:p>
                  </a:txBody>
                  <a:tcPr marL="90000" marR="90000" marT="46800" marB="46800"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586278579"/>
                  </a:ext>
                </a:extLst>
              </a:tr>
              <a:tr h="277897">
                <a:tc>
                  <a:txBody>
                    <a:bodyPr/>
                    <a:lstStyle>
                      <a:lvl1pPr defTabSz="868363">
                        <a:spcBef>
                          <a:spcPct val="20000"/>
                        </a:spcBef>
                        <a:buClr>
                          <a:schemeClr val="folHlink"/>
                        </a:buClr>
                        <a:buFont typeface="Wingdings" panose="05000000000000000000" pitchFamily="2" charset="2"/>
                        <a:defRPr sz="28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defRPr sz="24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defRPr sz="20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defRPr>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defRPr>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9pPr>
                    </a:lstStyle>
                    <a:p>
                      <a:pPr marL="0" marR="0" lvl="0" indent="0" algn="l" defTabSz="868363" rtl="0" eaLnBrk="1" fontAlgn="base" latinLnBrk="0" hangingPunct="1">
                        <a:lnSpc>
                          <a:spcPct val="100000"/>
                        </a:lnSpc>
                        <a:spcBef>
                          <a:spcPct val="20000"/>
                        </a:spcBef>
                        <a:spcAft>
                          <a:spcPct val="0"/>
                        </a:spcAft>
                        <a:buClr>
                          <a:schemeClr val="folHlink"/>
                        </a:buClr>
                        <a:buSzTx/>
                        <a:buFont typeface="Wingdings" panose="05000000000000000000" pitchFamily="2" charset="2"/>
                        <a:buNone/>
                        <a:tabLst/>
                      </a:pPr>
                      <a:r>
                        <a:rPr kumimoji="0" lang="th-TH" altLang="en-US" sz="15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ขึ้นบันได</a:t>
                      </a:r>
                      <a:endParaRPr kumimoji="0" lang="en-US" altLang="en-US" sz="15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endParaRPr>
                    </a:p>
                  </a:txBody>
                  <a:tcPr marL="90000" marR="90000" marT="46800" marB="46800"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solidFill>
                      <a:schemeClr val="bg1"/>
                    </a:solidFill>
                  </a:tcPr>
                </a:tc>
                <a:tc>
                  <a:txBody>
                    <a:bodyPr/>
                    <a:lstStyle>
                      <a:lvl1pPr defTabSz="868363">
                        <a:spcBef>
                          <a:spcPct val="20000"/>
                        </a:spcBef>
                        <a:buClr>
                          <a:schemeClr val="folHlink"/>
                        </a:buClr>
                        <a:buFont typeface="Wingdings" panose="05000000000000000000" pitchFamily="2" charset="2"/>
                        <a:defRPr sz="28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defRPr sz="24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defRPr sz="20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defRPr>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defRPr>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9pPr>
                    </a:lstStyle>
                    <a:p>
                      <a:pPr marL="0" marR="0" lvl="0" indent="0" algn="l" defTabSz="868363" rtl="0" eaLnBrk="1" fontAlgn="base" latinLnBrk="0" hangingPunct="1">
                        <a:lnSpc>
                          <a:spcPct val="100000"/>
                        </a:lnSpc>
                        <a:spcBef>
                          <a:spcPct val="20000"/>
                        </a:spcBef>
                        <a:spcAft>
                          <a:spcPct val="0"/>
                        </a:spcAft>
                        <a:buClr>
                          <a:schemeClr val="folHlink"/>
                        </a:buClr>
                        <a:buSzTx/>
                        <a:buFont typeface="Wingdings" panose="05000000000000000000" pitchFamily="2" charset="2"/>
                        <a:buNone/>
                        <a:tabLst/>
                      </a:pPr>
                      <a:r>
                        <a:rPr kumimoji="0" lang="th-TH" altLang="en-US" sz="15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มุม 30 องศา </a:t>
                      </a:r>
                      <a:r>
                        <a:rPr kumimoji="0" lang="en-US" altLang="en-US" sz="15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17.2 </a:t>
                      </a:r>
                      <a:r>
                        <a:rPr kumimoji="0" lang="th-TH" altLang="en-US" sz="15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เมตร/นาที</a:t>
                      </a:r>
                      <a:endParaRPr kumimoji="0" lang="en-US" altLang="en-US" sz="15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endParaRPr>
                    </a:p>
                  </a:txBody>
                  <a:tcPr marL="90000" marR="90000" marT="46800" marB="46800"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solidFill>
                      <a:schemeClr val="bg1"/>
                    </a:solidFill>
                  </a:tcPr>
                </a:tc>
                <a:tc>
                  <a:txBody>
                    <a:bodyPr/>
                    <a:lstStyle>
                      <a:lvl1pPr defTabSz="868363">
                        <a:spcBef>
                          <a:spcPct val="20000"/>
                        </a:spcBef>
                        <a:buClr>
                          <a:schemeClr val="folHlink"/>
                        </a:buClr>
                        <a:buFont typeface="Wingdings" panose="05000000000000000000" pitchFamily="2" charset="2"/>
                        <a:defRPr sz="28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defRPr sz="24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defRPr sz="20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defRPr>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defRPr>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9pPr>
                    </a:lstStyle>
                    <a:p>
                      <a:pPr marL="0" marR="0" lvl="0" indent="0" algn="r" defTabSz="868363" rtl="0" eaLnBrk="1" fontAlgn="base" latinLnBrk="0" hangingPunct="1">
                        <a:lnSpc>
                          <a:spcPct val="100000"/>
                        </a:lnSpc>
                        <a:spcBef>
                          <a:spcPct val="20000"/>
                        </a:spcBef>
                        <a:spcAft>
                          <a:spcPct val="0"/>
                        </a:spcAft>
                        <a:buClr>
                          <a:schemeClr val="folHlink"/>
                        </a:buClr>
                        <a:buSzTx/>
                        <a:buFont typeface="Wingdings" panose="05000000000000000000" pitchFamily="2" charset="2"/>
                        <a:buNone/>
                        <a:tabLst/>
                      </a:pPr>
                      <a:r>
                        <a:rPr kumimoji="0" lang="en-US" altLang="en-US" sz="15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57.0</a:t>
                      </a:r>
                    </a:p>
                  </a:txBody>
                  <a:tcPr marL="90000" marR="90000" marT="46800" marB="46800"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642944614"/>
                  </a:ext>
                </a:extLst>
              </a:tr>
              <a:tr h="277897">
                <a:tc>
                  <a:txBody>
                    <a:bodyPr/>
                    <a:lstStyle>
                      <a:lvl1pPr defTabSz="868363">
                        <a:spcBef>
                          <a:spcPct val="20000"/>
                        </a:spcBef>
                        <a:buClr>
                          <a:schemeClr val="folHlink"/>
                        </a:buClr>
                        <a:buFont typeface="Wingdings" panose="05000000000000000000" pitchFamily="2" charset="2"/>
                        <a:defRPr sz="28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defRPr sz="24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defRPr sz="20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defRPr>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defRPr>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9pPr>
                    </a:lstStyle>
                    <a:p>
                      <a:pPr marL="0" marR="0" lvl="0" indent="0" algn="l" defTabSz="868363" rtl="0" eaLnBrk="1" fontAlgn="base" latinLnBrk="0" hangingPunct="1">
                        <a:lnSpc>
                          <a:spcPct val="100000"/>
                        </a:lnSpc>
                        <a:spcBef>
                          <a:spcPct val="20000"/>
                        </a:spcBef>
                        <a:spcAft>
                          <a:spcPct val="0"/>
                        </a:spcAft>
                        <a:buClr>
                          <a:schemeClr val="folHlink"/>
                        </a:buClr>
                        <a:buSzTx/>
                        <a:buFont typeface="Wingdings" panose="05000000000000000000" pitchFamily="2" charset="2"/>
                        <a:buNone/>
                        <a:tabLst/>
                      </a:pPr>
                      <a:r>
                        <a:rPr kumimoji="0" lang="th-TH" altLang="en-US" sz="15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ปั่นจักรยาน</a:t>
                      </a:r>
                      <a:endParaRPr kumimoji="0" lang="en-US" altLang="en-US" sz="15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endParaRPr>
                    </a:p>
                  </a:txBody>
                  <a:tcPr marL="90000" marR="90000" marT="46800" marB="46800"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solidFill>
                      <a:schemeClr val="bg1"/>
                    </a:solidFill>
                  </a:tcPr>
                </a:tc>
                <a:tc>
                  <a:txBody>
                    <a:bodyPr/>
                    <a:lstStyle>
                      <a:lvl1pPr defTabSz="868363">
                        <a:spcBef>
                          <a:spcPct val="20000"/>
                        </a:spcBef>
                        <a:buClr>
                          <a:schemeClr val="folHlink"/>
                        </a:buClr>
                        <a:buFont typeface="Wingdings" panose="05000000000000000000" pitchFamily="2" charset="2"/>
                        <a:defRPr sz="28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defRPr sz="24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defRPr sz="20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defRPr>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defRPr>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9pPr>
                    </a:lstStyle>
                    <a:p>
                      <a:pPr marL="0" marR="0" lvl="0" indent="0" algn="l" defTabSz="868363" rtl="0" eaLnBrk="1" fontAlgn="base" latinLnBrk="0" hangingPunct="1">
                        <a:lnSpc>
                          <a:spcPct val="100000"/>
                        </a:lnSpc>
                        <a:spcBef>
                          <a:spcPct val="20000"/>
                        </a:spcBef>
                        <a:spcAft>
                          <a:spcPct val="0"/>
                        </a:spcAft>
                        <a:buClr>
                          <a:schemeClr val="folHlink"/>
                        </a:buClr>
                        <a:buSzTx/>
                        <a:buFont typeface="Wingdings" panose="05000000000000000000" pitchFamily="2" charset="2"/>
                        <a:buNone/>
                        <a:tabLst/>
                      </a:pPr>
                      <a:r>
                        <a:rPr kumimoji="0" lang="th-TH" altLang="en-US" sz="15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16 กม/ชม </a:t>
                      </a:r>
                      <a:endParaRPr kumimoji="0" lang="en-US" altLang="en-US" sz="15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endParaRPr>
                    </a:p>
                  </a:txBody>
                  <a:tcPr marL="90000" marR="90000" marT="46800" marB="46800"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solidFill>
                      <a:schemeClr val="bg1"/>
                    </a:solidFill>
                  </a:tcPr>
                </a:tc>
                <a:tc>
                  <a:txBody>
                    <a:bodyPr/>
                    <a:lstStyle>
                      <a:lvl1pPr defTabSz="868363">
                        <a:spcBef>
                          <a:spcPct val="20000"/>
                        </a:spcBef>
                        <a:buClr>
                          <a:schemeClr val="folHlink"/>
                        </a:buClr>
                        <a:buFont typeface="Wingdings" panose="05000000000000000000" pitchFamily="2" charset="2"/>
                        <a:defRPr sz="28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defRPr sz="24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defRPr sz="20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defRPr>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defRPr>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9pPr>
                    </a:lstStyle>
                    <a:p>
                      <a:pPr marL="0" marR="0" lvl="0" indent="0" algn="r" defTabSz="868363" rtl="0" eaLnBrk="1" fontAlgn="base" latinLnBrk="0" hangingPunct="1">
                        <a:lnSpc>
                          <a:spcPct val="100000"/>
                        </a:lnSpc>
                        <a:spcBef>
                          <a:spcPct val="20000"/>
                        </a:spcBef>
                        <a:spcAft>
                          <a:spcPct val="0"/>
                        </a:spcAft>
                        <a:buClr>
                          <a:schemeClr val="folHlink"/>
                        </a:buClr>
                        <a:buSzTx/>
                        <a:buFont typeface="Wingdings" panose="05000000000000000000" pitchFamily="2" charset="2"/>
                        <a:buNone/>
                        <a:tabLst/>
                      </a:pPr>
                      <a:r>
                        <a:rPr kumimoji="0" lang="en-US" altLang="en-US" sz="15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22.0</a:t>
                      </a:r>
                    </a:p>
                  </a:txBody>
                  <a:tcPr marL="90000" marR="90000" marT="46800" marB="46800"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37344217"/>
                  </a:ext>
                </a:extLst>
              </a:tr>
              <a:tr h="333476">
                <a:tc>
                  <a:txBody>
                    <a:bodyPr/>
                    <a:lstStyle>
                      <a:lvl1pPr defTabSz="868363">
                        <a:spcBef>
                          <a:spcPct val="20000"/>
                        </a:spcBef>
                        <a:buClr>
                          <a:schemeClr val="folHlink"/>
                        </a:buClr>
                        <a:buFont typeface="Wingdings" panose="05000000000000000000" pitchFamily="2" charset="2"/>
                        <a:defRPr sz="28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defRPr sz="24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defRPr sz="20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defRPr>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defRPr>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9pPr>
                    </a:lstStyle>
                    <a:p>
                      <a:pPr marL="0" marR="0" lvl="0" indent="0" algn="l" defTabSz="868363" rtl="0" eaLnBrk="1" fontAlgn="base" latinLnBrk="0" hangingPunct="1">
                        <a:lnSpc>
                          <a:spcPct val="100000"/>
                        </a:lnSpc>
                        <a:spcBef>
                          <a:spcPct val="20000"/>
                        </a:spcBef>
                        <a:spcAft>
                          <a:spcPct val="0"/>
                        </a:spcAft>
                        <a:buClr>
                          <a:schemeClr val="folHlink"/>
                        </a:buClr>
                        <a:buSzTx/>
                        <a:buFont typeface="Wingdings" panose="05000000000000000000" pitchFamily="2" charset="2"/>
                        <a:buNone/>
                        <a:tabLst/>
                      </a:pPr>
                      <a:r>
                        <a:rPr kumimoji="0" lang="th-TH" altLang="en-US" sz="15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เลื่อยไม้</a:t>
                      </a:r>
                      <a:endParaRPr kumimoji="0" lang="en-US" altLang="en-US" sz="15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endParaRPr>
                    </a:p>
                  </a:txBody>
                  <a:tcPr marL="90000" marR="90000" marT="46800" marB="46800"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solidFill>
                      <a:schemeClr val="bg1"/>
                    </a:solidFill>
                  </a:tcPr>
                </a:tc>
                <a:tc>
                  <a:txBody>
                    <a:bodyPr/>
                    <a:lstStyle>
                      <a:lvl1pPr defTabSz="868363">
                        <a:spcBef>
                          <a:spcPct val="20000"/>
                        </a:spcBef>
                        <a:buClr>
                          <a:schemeClr val="folHlink"/>
                        </a:buClr>
                        <a:buFont typeface="Wingdings" panose="05000000000000000000" pitchFamily="2" charset="2"/>
                        <a:defRPr sz="28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defRPr sz="24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defRPr sz="20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defRPr>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defRPr>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9pPr>
                    </a:lstStyle>
                    <a:p>
                      <a:pPr marL="0" marR="0" lvl="0" indent="0" algn="l" defTabSz="868363" rtl="0" eaLnBrk="1" fontAlgn="base" latinLnBrk="0" hangingPunct="1">
                        <a:lnSpc>
                          <a:spcPct val="100000"/>
                        </a:lnSpc>
                        <a:spcBef>
                          <a:spcPct val="20000"/>
                        </a:spcBef>
                        <a:spcAft>
                          <a:spcPct val="0"/>
                        </a:spcAft>
                        <a:buClr>
                          <a:schemeClr val="folHlink"/>
                        </a:buClr>
                        <a:buSzTx/>
                        <a:buFont typeface="Wingdings" panose="05000000000000000000" pitchFamily="2" charset="2"/>
                        <a:buNone/>
                        <a:tabLst/>
                      </a:pPr>
                      <a:r>
                        <a:rPr kumimoji="0" lang="th-TH" altLang="en-US" sz="15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ชักเลื่อยความถี่ 1 ครั้งต่อนาที</a:t>
                      </a:r>
                      <a:endParaRPr kumimoji="0" lang="en-US" altLang="en-US" sz="15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endParaRPr>
                    </a:p>
                  </a:txBody>
                  <a:tcPr marL="90000" marR="90000" marT="46800" marB="46800"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solidFill>
                      <a:schemeClr val="bg1"/>
                    </a:solidFill>
                  </a:tcPr>
                </a:tc>
                <a:tc>
                  <a:txBody>
                    <a:bodyPr/>
                    <a:lstStyle>
                      <a:lvl1pPr defTabSz="868363">
                        <a:spcBef>
                          <a:spcPct val="20000"/>
                        </a:spcBef>
                        <a:buClr>
                          <a:schemeClr val="folHlink"/>
                        </a:buClr>
                        <a:buFont typeface="Wingdings" panose="05000000000000000000" pitchFamily="2" charset="2"/>
                        <a:defRPr sz="28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defRPr sz="24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defRPr sz="20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defRPr>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defRPr>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9pPr>
                    </a:lstStyle>
                    <a:p>
                      <a:pPr marL="0" marR="0" lvl="0" indent="0" algn="r" defTabSz="868363" rtl="0" eaLnBrk="1" fontAlgn="base" latinLnBrk="0" hangingPunct="1">
                        <a:lnSpc>
                          <a:spcPct val="100000"/>
                        </a:lnSpc>
                        <a:spcBef>
                          <a:spcPct val="20000"/>
                        </a:spcBef>
                        <a:spcAft>
                          <a:spcPct val="0"/>
                        </a:spcAft>
                        <a:buClr>
                          <a:schemeClr val="folHlink"/>
                        </a:buClr>
                        <a:buSzTx/>
                        <a:buFont typeface="Wingdings" panose="05000000000000000000" pitchFamily="2" charset="2"/>
                        <a:buNone/>
                        <a:tabLst/>
                      </a:pPr>
                      <a:r>
                        <a:rPr kumimoji="0" lang="en-US" altLang="en-US" sz="15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38.0</a:t>
                      </a:r>
                    </a:p>
                  </a:txBody>
                  <a:tcPr marL="90000" marR="90000" marT="46800" marB="46800"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396329843"/>
                  </a:ext>
                </a:extLst>
              </a:tr>
              <a:tr h="333476">
                <a:tc>
                  <a:txBody>
                    <a:bodyPr/>
                    <a:lstStyle>
                      <a:lvl1pPr defTabSz="868363">
                        <a:spcBef>
                          <a:spcPct val="20000"/>
                        </a:spcBef>
                        <a:buClr>
                          <a:schemeClr val="folHlink"/>
                        </a:buClr>
                        <a:buFont typeface="Wingdings" panose="05000000000000000000" pitchFamily="2" charset="2"/>
                        <a:defRPr sz="28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defRPr sz="24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defRPr sz="20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defRPr>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defRPr>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9pPr>
                    </a:lstStyle>
                    <a:p>
                      <a:pPr marL="0" marR="0" lvl="0" indent="0" algn="l" defTabSz="868363" rtl="0" eaLnBrk="1" fontAlgn="base" latinLnBrk="0" hangingPunct="1">
                        <a:lnSpc>
                          <a:spcPct val="100000"/>
                        </a:lnSpc>
                        <a:spcBef>
                          <a:spcPct val="20000"/>
                        </a:spcBef>
                        <a:spcAft>
                          <a:spcPct val="0"/>
                        </a:spcAft>
                        <a:buClr>
                          <a:schemeClr val="folHlink"/>
                        </a:buClr>
                        <a:buSzTx/>
                        <a:buFont typeface="Wingdings" panose="05000000000000000000" pitchFamily="2" charset="2"/>
                        <a:buNone/>
                        <a:tabLst/>
                      </a:pPr>
                      <a:r>
                        <a:rPr kumimoji="0" lang="th-TH" altLang="en-US" sz="15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งานบ้าน</a:t>
                      </a:r>
                      <a:endParaRPr kumimoji="0" lang="en-US" altLang="en-US" sz="15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endParaRPr>
                    </a:p>
                  </a:txBody>
                  <a:tcPr marL="90000" marR="90000" marT="46800" marB="46800"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solidFill>
                      <a:schemeClr val="bg1"/>
                    </a:solidFill>
                  </a:tcPr>
                </a:tc>
                <a:tc>
                  <a:txBody>
                    <a:bodyPr/>
                    <a:lstStyle>
                      <a:lvl1pPr defTabSz="868363">
                        <a:spcBef>
                          <a:spcPct val="20000"/>
                        </a:spcBef>
                        <a:buClr>
                          <a:schemeClr val="folHlink"/>
                        </a:buClr>
                        <a:buFont typeface="Wingdings" panose="05000000000000000000" pitchFamily="2" charset="2"/>
                        <a:defRPr sz="28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defRPr sz="24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defRPr sz="20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defRPr>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defRPr>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9pPr>
                    </a:lstStyle>
                    <a:p>
                      <a:pPr marL="0" marR="0" lvl="0" indent="0" algn="l" defTabSz="868363" rtl="0" eaLnBrk="1" fontAlgn="base" latinLnBrk="0" hangingPunct="1">
                        <a:lnSpc>
                          <a:spcPct val="100000"/>
                        </a:lnSpc>
                        <a:spcBef>
                          <a:spcPct val="20000"/>
                        </a:spcBef>
                        <a:spcAft>
                          <a:spcPct val="0"/>
                        </a:spcAft>
                        <a:buClr>
                          <a:schemeClr val="folHlink"/>
                        </a:buClr>
                        <a:buSzTx/>
                        <a:buFont typeface="Wingdings" panose="05000000000000000000" pitchFamily="2" charset="2"/>
                        <a:buNone/>
                        <a:tabLst/>
                      </a:pPr>
                      <a:r>
                        <a:rPr kumimoji="0" lang="th-TH" altLang="en-US" sz="15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รีดผ้า ถูบ้าน ล้างพื้น</a:t>
                      </a:r>
                      <a:endParaRPr kumimoji="0" lang="en-US" altLang="en-US" sz="15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endParaRPr>
                    </a:p>
                  </a:txBody>
                  <a:tcPr marL="90000" marR="90000" marT="46800" marB="46800"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solidFill>
                      <a:schemeClr val="bg1"/>
                    </a:solidFill>
                  </a:tcPr>
                </a:tc>
                <a:tc>
                  <a:txBody>
                    <a:bodyPr/>
                    <a:lstStyle>
                      <a:lvl1pPr defTabSz="868363">
                        <a:spcBef>
                          <a:spcPct val="20000"/>
                        </a:spcBef>
                        <a:buClr>
                          <a:schemeClr val="folHlink"/>
                        </a:buClr>
                        <a:buFont typeface="Wingdings" panose="05000000000000000000" pitchFamily="2" charset="2"/>
                        <a:defRPr sz="28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defRPr sz="24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defRPr sz="20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defRPr>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defRPr>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9pPr>
                    </a:lstStyle>
                    <a:p>
                      <a:pPr marL="0" marR="0" lvl="0" indent="0" algn="r" defTabSz="868363" rtl="0" eaLnBrk="1" fontAlgn="base" latinLnBrk="0" hangingPunct="1">
                        <a:lnSpc>
                          <a:spcPct val="100000"/>
                        </a:lnSpc>
                        <a:spcBef>
                          <a:spcPct val="20000"/>
                        </a:spcBef>
                        <a:spcAft>
                          <a:spcPct val="0"/>
                        </a:spcAft>
                        <a:buClr>
                          <a:schemeClr val="folHlink"/>
                        </a:buClr>
                        <a:buSzTx/>
                        <a:buFont typeface="Wingdings" panose="05000000000000000000" pitchFamily="2" charset="2"/>
                        <a:buNone/>
                        <a:tabLst/>
                      </a:pPr>
                      <a:r>
                        <a:rPr kumimoji="0" lang="th-TH" altLang="en-US" sz="1500" b="0" i="0" u="none" strike="noStrike" cap="none" normalizeH="0" baseline="0" dirty="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8-20</a:t>
                      </a:r>
                      <a:endParaRPr kumimoji="0" lang="en-US" altLang="en-US" sz="1500" b="0" i="0" u="none" strike="noStrike" cap="none" normalizeH="0" baseline="0" dirty="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endParaRPr>
                    </a:p>
                  </a:txBody>
                  <a:tcPr marL="90000" marR="90000" marT="46800" marB="46800" horzOverflow="overflow">
                    <a:lnL w="12700" cap="flat" cmpd="sng" algn="ctr">
                      <a:solidFill>
                        <a:srgbClr val="0066FF"/>
                      </a:solidFill>
                      <a:prstDash val="solid"/>
                      <a:round/>
                      <a:headEnd type="none" w="med" len="med"/>
                      <a:tailEnd type="none" w="med" len="med"/>
                    </a:lnL>
                    <a:lnR w="12700" cap="flat" cmpd="sng" algn="ctr">
                      <a:solidFill>
                        <a:srgbClr val="0066FF"/>
                      </a:solidFill>
                      <a:prstDash val="solid"/>
                      <a:round/>
                      <a:headEnd type="none" w="med" len="med"/>
                      <a:tailEnd type="none" w="med" len="med"/>
                    </a:lnR>
                    <a:lnT w="12700" cap="flat" cmpd="sng" algn="ctr">
                      <a:solidFill>
                        <a:srgbClr val="0066FF"/>
                      </a:solidFill>
                      <a:prstDash val="solid"/>
                      <a:round/>
                      <a:headEnd type="none" w="med" len="med"/>
                      <a:tailEnd type="none" w="med" len="med"/>
                    </a:lnT>
                    <a:lnB w="12700" cap="flat" cmpd="sng" algn="ctr">
                      <a:solidFill>
                        <a:srgbClr val="0066FF"/>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335334236"/>
                  </a:ext>
                </a:extLst>
              </a:tr>
            </a:tbl>
          </a:graphicData>
        </a:graphic>
      </p:graphicFrame>
    </p:spTree>
    <p:extLst>
      <p:ext uri="{BB962C8B-B14F-4D97-AF65-F5344CB8AC3E}">
        <p14:creationId xmlns:p14="http://schemas.microsoft.com/office/powerpoint/2010/main" val="334210544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Number Placeholder 3"/>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0"/>
              </a:spcBef>
              <a:buClrTx/>
              <a:buFontTx/>
              <a:buNone/>
            </a:pPr>
            <a:fld id="{B99F2A96-BDEC-492B-90B1-DC72342CFCDD}" type="slidenum">
              <a:rPr lang="en-US" altLang="th-TH" sz="1800">
                <a:solidFill>
                  <a:schemeClr val="folHlink"/>
                </a:solidFill>
                <a:latin typeface="Tahoma" panose="020B0604030504040204" pitchFamily="34" charset="0"/>
                <a:cs typeface="Tahoma" panose="020B0604030504040204" pitchFamily="34" charset="0"/>
              </a:rPr>
              <a:pPr>
                <a:spcBef>
                  <a:spcPct val="0"/>
                </a:spcBef>
                <a:buClrTx/>
                <a:buFontTx/>
                <a:buNone/>
              </a:pPr>
              <a:t>73</a:t>
            </a:fld>
            <a:endParaRPr lang="th-TH" altLang="th-TH" sz="1800">
              <a:solidFill>
                <a:schemeClr val="folHlink"/>
              </a:solidFill>
              <a:latin typeface="Tahoma" panose="020B0604030504040204" pitchFamily="34" charset="0"/>
              <a:cs typeface="Tahoma" panose="020B0604030504040204" pitchFamily="34" charset="0"/>
            </a:endParaRPr>
          </a:p>
        </p:txBody>
      </p:sp>
      <p:sp>
        <p:nvSpPr>
          <p:cNvPr id="101379" name="Text Box 2"/>
          <p:cNvSpPr txBox="1">
            <a:spLocks noChangeArrowheads="1"/>
          </p:cNvSpPr>
          <p:nvPr/>
        </p:nvSpPr>
        <p:spPr bwMode="auto">
          <a:xfrm>
            <a:off x="1708532" y="4230475"/>
            <a:ext cx="8145462"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50000"/>
              </a:spcBef>
              <a:buClrTx/>
              <a:buFontTx/>
              <a:buNone/>
            </a:pPr>
            <a:r>
              <a:rPr lang="en-US" altLang="th-TH" sz="1800" b="1" dirty="0" err="1">
                <a:solidFill>
                  <a:srgbClr val="002060"/>
                </a:solidFill>
                <a:latin typeface="Tahoma" panose="020B0604030504040204" pitchFamily="34" charset="0"/>
                <a:ea typeface="Tahoma" panose="020B0604030504040204" pitchFamily="34" charset="0"/>
                <a:cs typeface="Tahoma" panose="020B0604030504040204" pitchFamily="34" charset="0"/>
              </a:rPr>
              <a:t>ปัจจัยที่มีผลกระทบต่อค่าการใช้พลังงาน</a:t>
            </a:r>
            <a:endParaRPr lang="en-US" altLang="th-TH"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spcBef>
                <a:spcPct val="50000"/>
              </a:spcBef>
              <a:buClrTx/>
              <a:buFontTx/>
              <a:buNone/>
            </a:pPr>
            <a:r>
              <a:rPr lang="en-US" altLang="th-TH" sz="1800" dirty="0">
                <a:solidFill>
                  <a:srgbClr val="002060"/>
                </a:solidFill>
                <a:latin typeface="Tahoma" panose="020B0604030504040204" pitchFamily="34" charset="0"/>
                <a:ea typeface="Tahoma" panose="020B0604030504040204" pitchFamily="34" charset="0"/>
                <a:cs typeface="Tahoma" panose="020B0604030504040204" pitchFamily="34" charset="0"/>
              </a:rPr>
              <a:t>1.  </a:t>
            </a:r>
            <a:r>
              <a:rPr lang="en-US" altLang="th-TH" sz="1800" dirty="0" err="1">
                <a:solidFill>
                  <a:srgbClr val="002060"/>
                </a:solidFill>
                <a:latin typeface="Tahoma" panose="020B0604030504040204" pitchFamily="34" charset="0"/>
                <a:ea typeface="Tahoma" panose="020B0604030504040204" pitchFamily="34" charset="0"/>
                <a:cs typeface="Tahoma" panose="020B0604030504040204" pitchFamily="34" charset="0"/>
              </a:rPr>
              <a:t>ขนาดของแรงที่ใช้</a:t>
            </a:r>
            <a:r>
              <a:rPr lang="en-US" altLang="th-TH" sz="1800" dirty="0">
                <a:solidFill>
                  <a:srgbClr val="002060"/>
                </a:solidFill>
                <a:latin typeface="Tahoma" panose="020B0604030504040204" pitchFamily="34" charset="0"/>
                <a:ea typeface="Tahoma" panose="020B0604030504040204" pitchFamily="34" charset="0"/>
                <a:cs typeface="Tahoma" panose="020B0604030504040204" pitchFamily="34" charset="0"/>
              </a:rPr>
              <a:t/>
            </a:r>
            <a:br>
              <a:rPr lang="en-US" altLang="th-TH" sz="1800"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en-US" altLang="th-TH" sz="1800" dirty="0">
                <a:solidFill>
                  <a:srgbClr val="002060"/>
                </a:solidFill>
                <a:latin typeface="Tahoma" panose="020B0604030504040204" pitchFamily="34" charset="0"/>
                <a:ea typeface="Tahoma" panose="020B0604030504040204" pitchFamily="34" charset="0"/>
                <a:cs typeface="Tahoma" panose="020B0604030504040204" pitchFamily="34" charset="0"/>
              </a:rPr>
              <a:t>2. </a:t>
            </a:r>
            <a:r>
              <a:rPr lang="en-US" altLang="th-TH" sz="1800" dirty="0" err="1">
                <a:solidFill>
                  <a:srgbClr val="002060"/>
                </a:solidFill>
                <a:latin typeface="Tahoma" panose="020B0604030504040204" pitchFamily="34" charset="0"/>
                <a:ea typeface="Tahoma" panose="020B0604030504040204" pitchFamily="34" charset="0"/>
                <a:cs typeface="Tahoma" panose="020B0604030504040204" pitchFamily="34" charset="0"/>
              </a:rPr>
              <a:t>ลักษณะท่าทางในการทำงาน</a:t>
            </a:r>
            <a:r>
              <a:rPr lang="en-US" altLang="th-TH" sz="1800" dirty="0">
                <a:solidFill>
                  <a:srgbClr val="002060"/>
                </a:solidFill>
                <a:latin typeface="Tahoma" panose="020B0604030504040204" pitchFamily="34" charset="0"/>
                <a:ea typeface="Tahoma" panose="020B0604030504040204" pitchFamily="34" charset="0"/>
                <a:cs typeface="Tahoma" panose="020B0604030504040204" pitchFamily="34" charset="0"/>
              </a:rPr>
              <a:t/>
            </a:r>
            <a:br>
              <a:rPr lang="en-US" altLang="th-TH" sz="1800"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en-US" altLang="th-TH" sz="1800" dirty="0">
                <a:solidFill>
                  <a:srgbClr val="002060"/>
                </a:solidFill>
                <a:latin typeface="Tahoma" panose="020B0604030504040204" pitchFamily="34" charset="0"/>
                <a:ea typeface="Tahoma" panose="020B0604030504040204" pitchFamily="34" charset="0"/>
                <a:cs typeface="Tahoma" panose="020B0604030504040204" pitchFamily="34" charset="0"/>
              </a:rPr>
              <a:t>3. </a:t>
            </a:r>
            <a:r>
              <a:rPr lang="en-US" altLang="th-TH" sz="1800" dirty="0" err="1">
                <a:solidFill>
                  <a:srgbClr val="002060"/>
                </a:solidFill>
                <a:latin typeface="Tahoma" panose="020B0604030504040204" pitchFamily="34" charset="0"/>
                <a:ea typeface="Tahoma" panose="020B0604030504040204" pitchFamily="34" charset="0"/>
                <a:cs typeface="Tahoma" panose="020B0604030504040204" pitchFamily="34" charset="0"/>
              </a:rPr>
              <a:t>สภาพแวดล้อมในการทำงาน</a:t>
            </a:r>
            <a:r>
              <a:rPr lang="en-US" altLang="th-TH" sz="1800"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sp>
        <p:nvSpPr>
          <p:cNvPr id="101380" name="Text Box 3"/>
          <p:cNvSpPr txBox="1">
            <a:spLocks noChangeArrowheads="1"/>
          </p:cNvSpPr>
          <p:nvPr/>
        </p:nvSpPr>
        <p:spPr bwMode="auto">
          <a:xfrm>
            <a:off x="1708532" y="1565696"/>
            <a:ext cx="7726363"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50000"/>
              </a:spcBef>
              <a:buClrTx/>
              <a:buFontTx/>
              <a:buNone/>
            </a:pPr>
            <a:r>
              <a:rPr lang="en-US" altLang="th-TH" sz="1800" b="1" dirty="0" err="1">
                <a:solidFill>
                  <a:srgbClr val="002060"/>
                </a:solidFill>
                <a:latin typeface="Tahoma" panose="020B0604030504040204" pitchFamily="34" charset="0"/>
                <a:ea typeface="Tahoma" panose="020B0604030504040204" pitchFamily="34" charset="0"/>
                <a:cs typeface="Tahoma" panose="020B0604030504040204" pitchFamily="34" charset="0"/>
              </a:rPr>
              <a:t>การใช้พลังงานกับสุขภาพ</a:t>
            </a:r>
            <a:endParaRPr lang="en-US" altLang="th-TH" sz="1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spcBef>
                <a:spcPct val="50000"/>
              </a:spcBef>
              <a:buClrTx/>
              <a:buFontTx/>
              <a:buNone/>
            </a:pPr>
            <a:r>
              <a:rPr lang="en-US" altLang="th-TH" sz="1800" dirty="0">
                <a:solidFill>
                  <a:srgbClr val="002060"/>
                </a:solidFill>
                <a:latin typeface="Tahoma" panose="020B0604030504040204" pitchFamily="34" charset="0"/>
                <a:ea typeface="Tahoma" panose="020B0604030504040204" pitchFamily="34" charset="0"/>
                <a:cs typeface="Tahoma" panose="020B0604030504040204" pitchFamily="34" charset="0"/>
              </a:rPr>
              <a:t>1.) </a:t>
            </a:r>
            <a:r>
              <a:rPr lang="en-US" altLang="th-TH" sz="1800" dirty="0" err="1">
                <a:solidFill>
                  <a:srgbClr val="002060"/>
                </a:solidFill>
                <a:latin typeface="Tahoma" panose="020B0604030504040204" pitchFamily="34" charset="0"/>
                <a:ea typeface="Tahoma" panose="020B0604030504040204" pitchFamily="34" charset="0"/>
                <a:cs typeface="Tahoma" panose="020B0604030504040204" pitchFamily="34" charset="0"/>
              </a:rPr>
              <a:t>น้อยไปจะเกิดผลเสียอะไร</a:t>
            </a:r>
            <a:r>
              <a:rPr lang="en-US" altLang="th-TH" sz="1800" dirty="0">
                <a:solidFill>
                  <a:srgbClr val="002060"/>
                </a:solidFill>
                <a:latin typeface="Tahoma" panose="020B0604030504040204" pitchFamily="34" charset="0"/>
                <a:ea typeface="Tahoma" panose="020B0604030504040204" pitchFamily="34" charset="0"/>
                <a:cs typeface="Tahoma" panose="020B0604030504040204" pitchFamily="34" charset="0"/>
              </a:rPr>
              <a:t/>
            </a:r>
            <a:br>
              <a:rPr lang="en-US" altLang="th-TH" sz="1800"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en-US" altLang="th-TH" sz="1800" dirty="0">
                <a:solidFill>
                  <a:srgbClr val="002060"/>
                </a:solidFill>
                <a:latin typeface="Tahoma" panose="020B0604030504040204" pitchFamily="34" charset="0"/>
                <a:ea typeface="Tahoma" panose="020B0604030504040204" pitchFamily="34" charset="0"/>
                <a:cs typeface="Tahoma" panose="020B0604030504040204" pitchFamily="34" charset="0"/>
              </a:rPr>
              <a:t>2.) </a:t>
            </a:r>
            <a:r>
              <a:rPr lang="en-US" altLang="th-TH" sz="1800" dirty="0" err="1">
                <a:solidFill>
                  <a:srgbClr val="002060"/>
                </a:solidFill>
                <a:latin typeface="Tahoma" panose="020B0604030504040204" pitchFamily="34" charset="0"/>
                <a:ea typeface="Tahoma" panose="020B0604030504040204" pitchFamily="34" charset="0"/>
                <a:cs typeface="Tahoma" panose="020B0604030504040204" pitchFamily="34" charset="0"/>
              </a:rPr>
              <a:t>มากไปจะเกิดผลเสียอะไร</a:t>
            </a:r>
            <a:endParaRPr lang="th-TH" altLang="th-TH"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01381" name="Rectangle 4"/>
          <p:cNvSpPr>
            <a:spLocks noChangeArrowheads="1"/>
          </p:cNvSpPr>
          <p:nvPr/>
        </p:nvSpPr>
        <p:spPr bwMode="auto">
          <a:xfrm>
            <a:off x="1682612" y="2967335"/>
            <a:ext cx="441338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868363">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50000"/>
              </a:spcBef>
              <a:buClrTx/>
              <a:buFontTx/>
              <a:buNone/>
            </a:pPr>
            <a:r>
              <a:rPr lang="en-US" altLang="th-TH" sz="1800" b="1" dirty="0" err="1">
                <a:solidFill>
                  <a:srgbClr val="002060"/>
                </a:solidFill>
                <a:latin typeface="Tahoma" panose="020B0604030504040204" pitchFamily="34" charset="0"/>
                <a:ea typeface="Tahoma" panose="020B0604030504040204" pitchFamily="34" charset="0"/>
                <a:cs typeface="Tahoma" panose="020B0604030504040204" pitchFamily="34" charset="0"/>
              </a:rPr>
              <a:t>มีคำแนะนำว่าควรมีค่าเหมาะสม</a:t>
            </a:r>
            <a:r>
              <a:rPr lang="en-US" altLang="th-TH" sz="18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altLang="th-TH" sz="1800" b="1" dirty="0" err="1">
                <a:solidFill>
                  <a:srgbClr val="002060"/>
                </a:solidFill>
                <a:latin typeface="Tahoma" panose="020B0604030504040204" pitchFamily="34" charset="0"/>
                <a:ea typeface="Tahoma" panose="020B0604030504040204" pitchFamily="34" charset="0"/>
                <a:cs typeface="Tahoma" panose="020B0604030504040204" pitchFamily="34" charset="0"/>
              </a:rPr>
              <a:t>ดังนี้</a:t>
            </a:r>
            <a:r>
              <a:rPr lang="en-US" altLang="th-TH" sz="1800" dirty="0">
                <a:solidFill>
                  <a:srgbClr val="002060"/>
                </a:solidFill>
                <a:latin typeface="Tahoma" panose="020B0604030504040204" pitchFamily="34" charset="0"/>
                <a:ea typeface="Tahoma" panose="020B0604030504040204" pitchFamily="34" charset="0"/>
                <a:cs typeface="Tahoma" panose="020B0604030504040204" pitchFamily="34" charset="0"/>
              </a:rPr>
              <a:t/>
            </a:r>
            <a:br>
              <a:rPr lang="en-US" altLang="th-TH" sz="1800"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en-US" altLang="th-TH" sz="18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altLang="th-TH" sz="1800" dirty="0" err="1">
                <a:solidFill>
                  <a:srgbClr val="002060"/>
                </a:solidFill>
                <a:latin typeface="Tahoma" panose="020B0604030504040204" pitchFamily="34" charset="0"/>
                <a:ea typeface="Tahoma" panose="020B0604030504040204" pitchFamily="34" charset="0"/>
                <a:cs typeface="Tahoma" panose="020B0604030504040204" pitchFamily="34" charset="0"/>
              </a:rPr>
              <a:t>ชาย</a:t>
            </a:r>
            <a:r>
              <a:rPr lang="en-US" altLang="th-TH" sz="18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altLang="th-TH" sz="1800" dirty="0" err="1">
                <a:solidFill>
                  <a:srgbClr val="002060"/>
                </a:solidFill>
                <a:latin typeface="Tahoma" panose="020B0604030504040204" pitchFamily="34" charset="0"/>
                <a:ea typeface="Tahoma" panose="020B0604030504040204" pitchFamily="34" charset="0"/>
                <a:cs typeface="Tahoma" panose="020B0604030504040204" pitchFamily="34" charset="0"/>
              </a:rPr>
              <a:t>เฉลี่ย</a:t>
            </a:r>
            <a:r>
              <a:rPr lang="en-US" altLang="th-TH" sz="1800" dirty="0">
                <a:solidFill>
                  <a:srgbClr val="002060"/>
                </a:solidFill>
                <a:latin typeface="Tahoma" panose="020B0604030504040204" pitchFamily="34" charset="0"/>
                <a:ea typeface="Tahoma" panose="020B0604030504040204" pitchFamily="34" charset="0"/>
                <a:cs typeface="Tahoma" panose="020B0604030504040204" pitchFamily="34" charset="0"/>
              </a:rPr>
              <a:t>  12000-15000 kJ </a:t>
            </a:r>
            <a:r>
              <a:rPr lang="en-US" altLang="th-TH" sz="1800" dirty="0" err="1">
                <a:solidFill>
                  <a:srgbClr val="002060"/>
                </a:solidFill>
                <a:latin typeface="Tahoma" panose="020B0604030504040204" pitchFamily="34" charset="0"/>
                <a:ea typeface="Tahoma" panose="020B0604030504040204" pitchFamily="34" charset="0"/>
                <a:cs typeface="Tahoma" panose="020B0604030504040204" pitchFamily="34" charset="0"/>
              </a:rPr>
              <a:t>ต่อวัน</a:t>
            </a:r>
            <a:r>
              <a:rPr lang="en-US" altLang="th-TH" sz="18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altLang="th-TH" sz="1800" dirty="0" err="1">
                <a:solidFill>
                  <a:srgbClr val="002060"/>
                </a:solidFill>
                <a:latin typeface="Tahoma" panose="020B0604030504040204" pitchFamily="34" charset="0"/>
                <a:ea typeface="Tahoma" panose="020B0604030504040204" pitchFamily="34" charset="0"/>
                <a:cs typeface="Tahoma" panose="020B0604030504040204" pitchFamily="34" charset="0"/>
              </a:rPr>
              <a:t>และ</a:t>
            </a:r>
            <a:r>
              <a:rPr lang="en-US" altLang="th-TH" sz="1800" dirty="0">
                <a:solidFill>
                  <a:srgbClr val="002060"/>
                </a:solidFill>
                <a:latin typeface="Tahoma" panose="020B0604030504040204" pitchFamily="34" charset="0"/>
                <a:ea typeface="Tahoma" panose="020B0604030504040204" pitchFamily="34" charset="0"/>
                <a:cs typeface="Tahoma" panose="020B0604030504040204" pitchFamily="34" charset="0"/>
              </a:rPr>
              <a:t> </a:t>
            </a:r>
            <a:br>
              <a:rPr lang="en-US" altLang="th-TH" sz="1800"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en-US" altLang="th-TH" sz="18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altLang="th-TH" sz="1800" dirty="0" err="1">
                <a:solidFill>
                  <a:srgbClr val="002060"/>
                </a:solidFill>
                <a:latin typeface="Tahoma" panose="020B0604030504040204" pitchFamily="34" charset="0"/>
                <a:ea typeface="Tahoma" panose="020B0604030504040204" pitchFamily="34" charset="0"/>
                <a:cs typeface="Tahoma" panose="020B0604030504040204" pitchFamily="34" charset="0"/>
              </a:rPr>
              <a:t>หญิง</a:t>
            </a:r>
            <a:r>
              <a:rPr lang="en-US" altLang="th-TH" sz="18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altLang="th-TH" sz="1800" dirty="0" err="1">
                <a:solidFill>
                  <a:srgbClr val="002060"/>
                </a:solidFill>
                <a:latin typeface="Tahoma" panose="020B0604030504040204" pitchFamily="34" charset="0"/>
                <a:ea typeface="Tahoma" panose="020B0604030504040204" pitchFamily="34" charset="0"/>
                <a:cs typeface="Tahoma" panose="020B0604030504040204" pitchFamily="34" charset="0"/>
              </a:rPr>
              <a:t>เฉลี่ย</a:t>
            </a:r>
            <a:r>
              <a:rPr lang="en-US" altLang="th-TH" sz="1800" dirty="0">
                <a:solidFill>
                  <a:srgbClr val="002060"/>
                </a:solidFill>
                <a:latin typeface="Tahoma" panose="020B0604030504040204" pitchFamily="34" charset="0"/>
                <a:ea typeface="Tahoma" panose="020B0604030504040204" pitchFamily="34" charset="0"/>
                <a:cs typeface="Tahoma" panose="020B0604030504040204" pitchFamily="34" charset="0"/>
              </a:rPr>
              <a:t>  10000-12000 kJ </a:t>
            </a:r>
            <a:r>
              <a:rPr lang="en-US" altLang="th-TH" sz="1800" dirty="0" err="1">
                <a:solidFill>
                  <a:srgbClr val="002060"/>
                </a:solidFill>
                <a:latin typeface="Tahoma" panose="020B0604030504040204" pitchFamily="34" charset="0"/>
                <a:ea typeface="Tahoma" panose="020B0604030504040204" pitchFamily="34" charset="0"/>
                <a:cs typeface="Tahoma" panose="020B0604030504040204" pitchFamily="34" charset="0"/>
              </a:rPr>
              <a:t>ต่อวัน</a:t>
            </a:r>
            <a:endParaRPr lang="en-US" altLang="th-TH"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01382" name="Rectangle 5"/>
          <p:cNvSpPr>
            <a:spLocks noChangeArrowheads="1"/>
          </p:cNvSpPr>
          <p:nvPr/>
        </p:nvSpPr>
        <p:spPr bwMode="auto">
          <a:xfrm>
            <a:off x="2819401" y="415925"/>
            <a:ext cx="791051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a:lnSpc>
                <a:spcPct val="90000"/>
              </a:lnSpc>
              <a:spcBef>
                <a:spcPct val="50000"/>
              </a:spcBef>
              <a:buClrTx/>
              <a:buFontTx/>
              <a:buNone/>
            </a:pPr>
            <a:r>
              <a:rPr lang="en-US" altLang="th-TH" sz="2800" b="1">
                <a:latin typeface="Tahoma" panose="020B0604030504040204" pitchFamily="34" charset="0"/>
                <a:ea typeface="Arial Unicode MS" pitchFamily="34" charset="-128"/>
                <a:cs typeface="Tahoma" panose="020B0604030504040204" pitchFamily="34" charset="0"/>
              </a:rPr>
              <a:t> </a:t>
            </a:r>
            <a:r>
              <a:rPr lang="th-TH" altLang="th-TH" sz="2800" b="1">
                <a:latin typeface="Tahoma" panose="020B0604030504040204" pitchFamily="34" charset="0"/>
                <a:ea typeface="Arial Unicode MS" pitchFamily="34" charset="-128"/>
                <a:cs typeface="Tahoma" panose="020B0604030504040204" pitchFamily="34" charset="0"/>
              </a:rPr>
              <a:t>การใช้พลังงานกับสุขภาพของร่างกาย</a:t>
            </a:r>
            <a:endParaRPr lang="en-US" altLang="th-TH" sz="2800">
              <a:latin typeface="Tahoma" panose="020B0604030504040204" pitchFamily="34" charset="0"/>
              <a:ea typeface="Arial Unicode MS" pitchFamily="34" charset="-128"/>
              <a:cs typeface="Tahoma" panose="020B0604030504040204" pitchFamily="34" charset="0"/>
            </a:endParaRPr>
          </a:p>
        </p:txBody>
      </p:sp>
    </p:spTree>
    <p:extLst>
      <p:ext uri="{BB962C8B-B14F-4D97-AF65-F5344CB8AC3E}">
        <p14:creationId xmlns:p14="http://schemas.microsoft.com/office/powerpoint/2010/main" val="102002044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Number Placeholder 3"/>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0"/>
              </a:spcBef>
              <a:buClrTx/>
              <a:buFontTx/>
              <a:buNone/>
            </a:pPr>
            <a:fld id="{8CD1BC4E-B10E-4EB6-9B2B-8687AEA6BA80}" type="slidenum">
              <a:rPr lang="en-US" altLang="th-TH" sz="1800">
                <a:solidFill>
                  <a:schemeClr val="folHlink"/>
                </a:solidFill>
                <a:latin typeface="Tahoma" panose="020B0604030504040204" pitchFamily="34" charset="0"/>
                <a:cs typeface="Tahoma" panose="020B0604030504040204" pitchFamily="34" charset="0"/>
              </a:rPr>
              <a:pPr>
                <a:spcBef>
                  <a:spcPct val="0"/>
                </a:spcBef>
                <a:buClrTx/>
                <a:buFontTx/>
                <a:buNone/>
              </a:pPr>
              <a:t>74</a:t>
            </a:fld>
            <a:endParaRPr lang="th-TH" altLang="th-TH" sz="1800">
              <a:solidFill>
                <a:schemeClr val="folHlink"/>
              </a:solidFill>
              <a:latin typeface="Tahoma" panose="020B0604030504040204" pitchFamily="34" charset="0"/>
              <a:cs typeface="Tahoma" panose="020B0604030504040204" pitchFamily="34" charset="0"/>
            </a:endParaRPr>
          </a:p>
        </p:txBody>
      </p:sp>
      <p:sp>
        <p:nvSpPr>
          <p:cNvPr id="102403" name="Text Box 2"/>
          <p:cNvSpPr txBox="1">
            <a:spLocks noChangeArrowheads="1"/>
          </p:cNvSpPr>
          <p:nvPr/>
        </p:nvSpPr>
        <p:spPr bwMode="auto">
          <a:xfrm>
            <a:off x="2546350" y="685801"/>
            <a:ext cx="4622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50000"/>
              </a:spcBef>
              <a:buClrTx/>
              <a:buFontTx/>
              <a:buNone/>
            </a:pPr>
            <a:endParaRPr lang="en-US" altLang="th-TH" sz="2800">
              <a:latin typeface="Arial Narrow" panose="020B0606020202030204" pitchFamily="34" charset="0"/>
              <a:cs typeface="Arial" panose="020B0604020202020204" pitchFamily="34" charset="0"/>
            </a:endParaRPr>
          </a:p>
        </p:txBody>
      </p:sp>
      <p:sp>
        <p:nvSpPr>
          <p:cNvPr id="102404" name="Text Box 3"/>
          <p:cNvSpPr txBox="1">
            <a:spLocks noChangeArrowheads="1"/>
          </p:cNvSpPr>
          <p:nvPr/>
        </p:nvSpPr>
        <p:spPr bwMode="auto">
          <a:xfrm>
            <a:off x="2216150" y="152401"/>
            <a:ext cx="8585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50000"/>
              </a:spcBef>
              <a:buClrTx/>
              <a:buFontTx/>
              <a:buNone/>
            </a:pPr>
            <a:endParaRPr lang="en-US" altLang="th-TH" sz="2800">
              <a:latin typeface="Arial Narrow" panose="020B0606020202030204" pitchFamily="34" charset="0"/>
              <a:cs typeface="Arial" panose="020B0604020202020204" pitchFamily="34" charset="0"/>
            </a:endParaRPr>
          </a:p>
        </p:txBody>
      </p:sp>
      <p:sp>
        <p:nvSpPr>
          <p:cNvPr id="102405" name="Text Box 4"/>
          <p:cNvSpPr txBox="1">
            <a:spLocks noChangeArrowheads="1"/>
          </p:cNvSpPr>
          <p:nvPr/>
        </p:nvSpPr>
        <p:spPr bwMode="auto">
          <a:xfrm>
            <a:off x="1555750" y="228601"/>
            <a:ext cx="70993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50000"/>
              </a:spcBef>
              <a:buClrTx/>
              <a:buFontTx/>
              <a:buNone/>
            </a:pPr>
            <a:endParaRPr lang="en-US" altLang="th-TH" sz="2800">
              <a:latin typeface="Angsana New" panose="02020603050405020304" pitchFamily="18" charset="-34"/>
              <a:cs typeface="Arial" panose="020B0604020202020204" pitchFamily="34" charset="0"/>
            </a:endParaRPr>
          </a:p>
        </p:txBody>
      </p:sp>
      <p:sp>
        <p:nvSpPr>
          <p:cNvPr id="102406" name="Text Box 5"/>
          <p:cNvSpPr txBox="1">
            <a:spLocks noChangeArrowheads="1"/>
          </p:cNvSpPr>
          <p:nvPr/>
        </p:nvSpPr>
        <p:spPr bwMode="auto">
          <a:xfrm>
            <a:off x="1724788" y="1915348"/>
            <a:ext cx="828992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5125" indent="-365125">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50000"/>
              </a:spcBef>
              <a:buClrTx/>
              <a:buFontTx/>
              <a:buNone/>
            </a:pPr>
            <a:r>
              <a:rPr lang="en-US" altLang="th-TH" sz="2400" b="1">
                <a:solidFill>
                  <a:srgbClr val="002060"/>
                </a:solidFill>
                <a:latin typeface="Tahoma" panose="020B0604030504040204" pitchFamily="34" charset="0"/>
                <a:ea typeface="Tahoma" panose="020B0604030504040204" pitchFamily="34" charset="0"/>
                <a:cs typeface="Tahoma" panose="020B0604030504040204" pitchFamily="34" charset="0"/>
              </a:rPr>
              <a:t>ขีดจำกัดสูงสุดของการใช้พลังงาน</a:t>
            </a:r>
          </a:p>
          <a:p>
            <a:pPr>
              <a:spcBef>
                <a:spcPct val="50000"/>
              </a:spcBef>
              <a:buClrTx/>
              <a:buSzPct val="120000"/>
            </a:pPr>
            <a:r>
              <a:rPr lang="en-US" altLang="th-TH" sz="2400">
                <a:solidFill>
                  <a:srgbClr val="002060"/>
                </a:solidFill>
                <a:latin typeface="Tahoma" panose="020B0604030504040204" pitchFamily="34" charset="0"/>
                <a:ea typeface="Tahoma" panose="020B0604030504040204" pitchFamily="34" charset="0"/>
                <a:cs typeface="Tahoma" panose="020B0604030504040204" pitchFamily="34" charset="0"/>
              </a:rPr>
              <a:t>งานหนัก  ไม่ควรเกิน 20000 kJ ต่อวัน  โดยประมาณ</a:t>
            </a:r>
          </a:p>
          <a:p>
            <a:pPr>
              <a:spcBef>
                <a:spcPct val="50000"/>
              </a:spcBef>
              <a:buClrTx/>
              <a:buSzPct val="120000"/>
            </a:pPr>
            <a:r>
              <a:rPr lang="en-US" altLang="th-TH" sz="2400">
                <a:solidFill>
                  <a:srgbClr val="002060"/>
                </a:solidFill>
                <a:latin typeface="Tahoma" panose="020B0604030504040204" pitchFamily="34" charset="0"/>
                <a:ea typeface="Tahoma" panose="020B0604030504040204" pitchFamily="34" charset="0"/>
                <a:cs typeface="Tahoma" panose="020B0604030504040204" pitchFamily="34" charset="0"/>
              </a:rPr>
              <a:t>งานที่ต้องใช้พลังงานเกินกว่าข้างตน อาจทำได้ ถ้าได้รับการฝึกฝน แต่ไม่ควรต่อเนื่องยาวนาน      </a:t>
            </a:r>
          </a:p>
        </p:txBody>
      </p:sp>
      <p:sp>
        <p:nvSpPr>
          <p:cNvPr id="102407" name="Text Box 6"/>
          <p:cNvSpPr txBox="1">
            <a:spLocks noChangeArrowheads="1"/>
          </p:cNvSpPr>
          <p:nvPr/>
        </p:nvSpPr>
        <p:spPr bwMode="auto">
          <a:xfrm>
            <a:off x="1802575" y="4723637"/>
            <a:ext cx="83486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50000"/>
              </a:spcBef>
              <a:buClrTx/>
              <a:buFontTx/>
              <a:buNone/>
            </a:pPr>
            <a:r>
              <a:rPr lang="th-TH" altLang="th-TH" sz="2400" b="1">
                <a:solidFill>
                  <a:srgbClr val="002060"/>
                </a:solidFill>
                <a:latin typeface="Tahoma" panose="020B0604030504040204" pitchFamily="34" charset="0"/>
                <a:ea typeface="Tahoma" panose="020B0604030504040204" pitchFamily="34" charset="0"/>
                <a:cs typeface="Tahoma" panose="020B0604030504040204" pitchFamily="34" charset="0"/>
              </a:rPr>
              <a:t>ประสิทธิภาพในการใช้พลังงาน</a:t>
            </a:r>
            <a:br>
              <a:rPr lang="th-TH" altLang="th-TH" sz="2400" b="1">
                <a:solidFill>
                  <a:srgbClr val="002060"/>
                </a:solidFill>
                <a:latin typeface="Tahoma" panose="020B0604030504040204" pitchFamily="34" charset="0"/>
                <a:ea typeface="Tahoma" panose="020B0604030504040204" pitchFamily="34" charset="0"/>
                <a:cs typeface="Tahoma" panose="020B0604030504040204" pitchFamily="34" charset="0"/>
              </a:rPr>
            </a:br>
            <a:r>
              <a:rPr lang="th-TH" altLang="th-TH" sz="2400">
                <a:solidFill>
                  <a:srgbClr val="002060"/>
                </a:solidFill>
                <a:latin typeface="Tahoma" panose="020B0604030504040204" pitchFamily="34" charset="0"/>
                <a:ea typeface="Tahoma" panose="020B0604030504040204" pitchFamily="34" charset="0"/>
                <a:cs typeface="Tahoma" panose="020B0604030504040204" pitchFamily="34" charset="0"/>
              </a:rPr>
              <a:t>       ประสิทธิภาพ </a:t>
            </a:r>
            <a:r>
              <a:rPr lang="en-US" altLang="th-TH" sz="2400">
                <a:solidFill>
                  <a:srgbClr val="002060"/>
                </a:solidFill>
                <a:latin typeface="Tahoma" panose="020B0604030504040204" pitchFamily="34" charset="0"/>
                <a:ea typeface="Tahoma" panose="020B0604030504040204" pitchFamily="34" charset="0"/>
                <a:cs typeface="Tahoma" panose="020B0604030504040204" pitchFamily="34" charset="0"/>
              </a:rPr>
              <a:t>(%) = (</a:t>
            </a:r>
            <a:r>
              <a:rPr lang="th-TH" altLang="th-TH" sz="2400">
                <a:solidFill>
                  <a:srgbClr val="002060"/>
                </a:solidFill>
                <a:latin typeface="Tahoma" panose="020B0604030504040204" pitchFamily="34" charset="0"/>
                <a:ea typeface="Tahoma" panose="020B0604030504040204" pitchFamily="34" charset="0"/>
                <a:cs typeface="Tahoma" panose="020B0604030504040204" pitchFamily="34" charset="0"/>
              </a:rPr>
              <a:t>งานที่ทำได้ </a:t>
            </a:r>
            <a:r>
              <a:rPr lang="en-US" altLang="th-TH" sz="2400">
                <a:solidFill>
                  <a:srgbClr val="002060"/>
                </a:solidFill>
                <a:latin typeface="Tahoma" panose="020B0604030504040204" pitchFamily="34" charset="0"/>
                <a:ea typeface="Tahoma" panose="020B0604030504040204" pitchFamily="34" charset="0"/>
                <a:cs typeface="Tahoma" panose="020B0604030504040204" pitchFamily="34" charset="0"/>
              </a:rPr>
              <a:t>/ </a:t>
            </a:r>
            <a:r>
              <a:rPr lang="th-TH" altLang="th-TH" sz="2400">
                <a:solidFill>
                  <a:srgbClr val="002060"/>
                </a:solidFill>
                <a:latin typeface="Tahoma" panose="020B0604030504040204" pitchFamily="34" charset="0"/>
                <a:ea typeface="Tahoma" panose="020B0604030504040204" pitchFamily="34" charset="0"/>
                <a:cs typeface="Tahoma" panose="020B0604030504040204" pitchFamily="34" charset="0"/>
              </a:rPr>
              <a:t>พลังงานที่ใช้) </a:t>
            </a:r>
            <a:r>
              <a:rPr lang="en-US" altLang="th-TH" sz="2400">
                <a:solidFill>
                  <a:srgbClr val="002060"/>
                </a:solidFill>
                <a:latin typeface="Tahoma" panose="020B0604030504040204" pitchFamily="34" charset="0"/>
                <a:ea typeface="Tahoma" panose="020B0604030504040204" pitchFamily="34" charset="0"/>
                <a:cs typeface="Tahoma" panose="020B0604030504040204" pitchFamily="34" charset="0"/>
              </a:rPr>
              <a:t>*100</a:t>
            </a:r>
            <a:endParaRPr lang="th-TH" altLang="th-TH" sz="240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02408" name="Rectangle 7"/>
          <p:cNvSpPr>
            <a:spLocks noChangeArrowheads="1"/>
          </p:cNvSpPr>
          <p:nvPr/>
        </p:nvSpPr>
        <p:spPr bwMode="auto">
          <a:xfrm>
            <a:off x="2062527" y="534195"/>
            <a:ext cx="854233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68363">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spcBef>
                <a:spcPct val="0"/>
              </a:spcBef>
              <a:buClrTx/>
              <a:buFontTx/>
              <a:buNone/>
            </a:pPr>
            <a:r>
              <a:rPr lang="th-TH" altLang="th-TH" b="1" dirty="0">
                <a:latin typeface="Tahoma" panose="020B0604030504040204" pitchFamily="34" charset="0"/>
                <a:ea typeface="Arial Unicode MS" pitchFamily="34" charset="-128"/>
                <a:cs typeface="Tahoma" panose="020B0604030504040204" pitchFamily="34" charset="0"/>
              </a:rPr>
              <a:t>ประสิทธิภาพในการใช้พลังงาน</a:t>
            </a:r>
            <a:endParaRPr lang="en-US" altLang="th-TH" b="1" dirty="0">
              <a:latin typeface="Tahoma" panose="020B0604030504040204" pitchFamily="34" charset="0"/>
              <a:ea typeface="Arial Unicode MS" pitchFamily="34" charset="-128"/>
              <a:cs typeface="Tahoma" panose="020B0604030504040204" pitchFamily="34" charset="0"/>
            </a:endParaRPr>
          </a:p>
        </p:txBody>
      </p:sp>
    </p:spTree>
    <p:extLst>
      <p:ext uri="{BB962C8B-B14F-4D97-AF65-F5344CB8AC3E}">
        <p14:creationId xmlns:p14="http://schemas.microsoft.com/office/powerpoint/2010/main" val="8094684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Number Placeholder 5"/>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0"/>
              </a:spcBef>
              <a:buClrTx/>
              <a:buFontTx/>
              <a:buNone/>
            </a:pPr>
            <a:fld id="{082E8350-B896-4720-AD30-0C83D13E0D18}" type="slidenum">
              <a:rPr lang="en-US" altLang="th-TH" sz="1800">
                <a:solidFill>
                  <a:schemeClr val="folHlink"/>
                </a:solidFill>
                <a:latin typeface="Tahoma" panose="020B0604030504040204" pitchFamily="34" charset="0"/>
                <a:cs typeface="Tahoma" panose="020B0604030504040204" pitchFamily="34" charset="0"/>
              </a:rPr>
              <a:pPr>
                <a:spcBef>
                  <a:spcPct val="0"/>
                </a:spcBef>
                <a:buClrTx/>
                <a:buFontTx/>
                <a:buNone/>
              </a:pPr>
              <a:t>75</a:t>
            </a:fld>
            <a:endParaRPr lang="th-TH" altLang="th-TH" sz="1800">
              <a:solidFill>
                <a:schemeClr val="folHlink"/>
              </a:solidFill>
              <a:latin typeface="Tahoma" panose="020B0604030504040204" pitchFamily="34" charset="0"/>
              <a:cs typeface="Tahoma" panose="020B0604030504040204" pitchFamily="34" charset="0"/>
            </a:endParaRPr>
          </a:p>
        </p:txBody>
      </p:sp>
      <p:sp>
        <p:nvSpPr>
          <p:cNvPr id="103427" name="Text Box 2"/>
          <p:cNvSpPr txBox="1">
            <a:spLocks noChangeArrowheads="1"/>
          </p:cNvSpPr>
          <p:nvPr/>
        </p:nvSpPr>
        <p:spPr bwMode="auto">
          <a:xfrm>
            <a:off x="5049839" y="1933575"/>
            <a:ext cx="580548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50000"/>
              </a:spcBef>
              <a:buClrTx/>
              <a:buFontTx/>
              <a:buNone/>
            </a:pPr>
            <a:endParaRPr lang="en-US" altLang="th-TH" sz="2900">
              <a:solidFill>
                <a:srgbClr val="FFFF00"/>
              </a:solidFill>
              <a:latin typeface="Times New Roman" panose="02020603050405020304" pitchFamily="18" charset="0"/>
              <a:cs typeface="Arial" panose="020B0604020202020204" pitchFamily="34" charset="0"/>
            </a:endParaRPr>
          </a:p>
        </p:txBody>
      </p:sp>
      <p:sp>
        <p:nvSpPr>
          <p:cNvPr id="103428" name="Line 3"/>
          <p:cNvSpPr>
            <a:spLocks noChangeShapeType="1"/>
          </p:cNvSpPr>
          <p:nvPr/>
        </p:nvSpPr>
        <p:spPr bwMode="auto">
          <a:xfrm flipV="1">
            <a:off x="4483100" y="2605088"/>
            <a:ext cx="0" cy="201771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3429" name="Line 4"/>
          <p:cNvSpPr>
            <a:spLocks noChangeShapeType="1"/>
          </p:cNvSpPr>
          <p:nvPr/>
        </p:nvSpPr>
        <p:spPr bwMode="auto">
          <a:xfrm>
            <a:off x="4645025" y="2689225"/>
            <a:ext cx="0" cy="1428750"/>
          </a:xfrm>
          <a:prstGeom prst="line">
            <a:avLst/>
          </a:prstGeom>
          <a:noFill/>
          <a:ln w="3492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03430" name="Group 5"/>
          <p:cNvGrpSpPr>
            <a:grpSpLocks/>
          </p:cNvGrpSpPr>
          <p:nvPr/>
        </p:nvGrpSpPr>
        <p:grpSpPr bwMode="auto">
          <a:xfrm>
            <a:off x="1571626" y="1681163"/>
            <a:ext cx="3884613" cy="3357562"/>
            <a:chOff x="0" y="1059"/>
            <a:chExt cx="2259" cy="2115"/>
          </a:xfrm>
        </p:grpSpPr>
        <p:pic>
          <p:nvPicPr>
            <p:cNvPr id="103434" name="Picture 6" descr="Concentric lifting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9"/>
              <a:ext cx="1929" cy="21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3435" name="Text Box 7"/>
            <p:cNvSpPr txBox="1">
              <a:spLocks noChangeArrowheads="1"/>
            </p:cNvSpPr>
            <p:nvPr/>
          </p:nvSpPr>
          <p:spPr bwMode="auto">
            <a:xfrm>
              <a:off x="1741" y="1959"/>
              <a:ext cx="518" cy="231"/>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a:spcBef>
                  <a:spcPct val="50000"/>
                </a:spcBef>
                <a:buClrTx/>
                <a:buFontTx/>
                <a:buNone/>
              </a:pPr>
              <a:r>
                <a:rPr lang="en-US" altLang="th-TH" sz="1800" b="1">
                  <a:solidFill>
                    <a:srgbClr val="FF33CC"/>
                  </a:solidFill>
                  <a:latin typeface="Times New Roman" panose="02020603050405020304" pitchFamily="18" charset="0"/>
                  <a:cs typeface="Arial" panose="020B0604020202020204" pitchFamily="34" charset="0"/>
                </a:rPr>
                <a:t>0.20 m</a:t>
              </a:r>
            </a:p>
          </p:txBody>
        </p:sp>
        <p:sp>
          <p:nvSpPr>
            <p:cNvPr id="103436" name="Text Box 8"/>
            <p:cNvSpPr txBox="1">
              <a:spLocks noChangeArrowheads="1"/>
            </p:cNvSpPr>
            <p:nvPr/>
          </p:nvSpPr>
          <p:spPr bwMode="auto">
            <a:xfrm>
              <a:off x="1647" y="2859"/>
              <a:ext cx="518" cy="231"/>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50000"/>
                </a:spcBef>
                <a:buClrTx/>
                <a:buFontTx/>
                <a:buNone/>
              </a:pPr>
              <a:r>
                <a:rPr lang="en-US" altLang="th-TH" sz="1800" b="1">
                  <a:solidFill>
                    <a:srgbClr val="FF33CC"/>
                  </a:solidFill>
                  <a:latin typeface="Times New Roman" panose="02020603050405020304" pitchFamily="18" charset="0"/>
                  <a:cs typeface="Arial" panose="020B0604020202020204" pitchFamily="34" charset="0"/>
                </a:rPr>
                <a:t>40 N</a:t>
              </a:r>
            </a:p>
          </p:txBody>
        </p:sp>
      </p:grpSp>
      <p:sp>
        <p:nvSpPr>
          <p:cNvPr id="103431" name="Rectangle 9"/>
          <p:cNvSpPr>
            <a:spLocks noChangeArrowheads="1"/>
          </p:cNvSpPr>
          <p:nvPr/>
        </p:nvSpPr>
        <p:spPr bwMode="auto">
          <a:xfrm>
            <a:off x="5472113" y="1773239"/>
            <a:ext cx="58293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0"/>
              </a:spcBef>
              <a:buClrTx/>
              <a:buFontTx/>
              <a:buNone/>
            </a:pPr>
            <a:r>
              <a:rPr lang="th-TH" altLang="th-TH" sz="2000" dirty="0">
                <a:solidFill>
                  <a:srgbClr val="00206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งาน</a:t>
            </a:r>
            <a:r>
              <a:rPr lang="en-US" altLang="th-TH" sz="2000" dirty="0">
                <a:solidFill>
                  <a:srgbClr val="00206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en-US" altLang="th-TH" sz="2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th-TH" altLang="th-TH" sz="2000" dirty="0">
                <a:solidFill>
                  <a:srgbClr val="002060"/>
                </a:solidFill>
                <a:latin typeface="Tahoma" panose="020B0604030504040204" pitchFamily="34" charset="0"/>
                <a:ea typeface="Tahoma" panose="020B0604030504040204" pitchFamily="34" charset="0"/>
                <a:cs typeface="Tahoma" panose="020B0604030504040204" pitchFamily="34" charset="0"/>
              </a:rPr>
              <a:t>แรง</a:t>
            </a:r>
            <a:r>
              <a:rPr lang="en-US" altLang="th-TH" sz="2000" dirty="0">
                <a:solidFill>
                  <a:srgbClr val="002060"/>
                </a:solidFill>
                <a:latin typeface="Tahoma" panose="020B0604030504040204" pitchFamily="34" charset="0"/>
                <a:ea typeface="Tahoma" panose="020B0604030504040204" pitchFamily="34" charset="0"/>
                <a:cs typeface="Tahoma" panose="020B0604030504040204" pitchFamily="34" charset="0"/>
              </a:rPr>
              <a:t> * </a:t>
            </a:r>
            <a:r>
              <a:rPr lang="th-TH" altLang="th-TH" sz="2000" dirty="0">
                <a:solidFill>
                  <a:srgbClr val="002060"/>
                </a:solidFill>
                <a:latin typeface="Tahoma" panose="020B0604030504040204" pitchFamily="34" charset="0"/>
                <a:ea typeface="Tahoma" panose="020B0604030504040204" pitchFamily="34" charset="0"/>
                <a:cs typeface="Tahoma" panose="020B0604030504040204" pitchFamily="34" charset="0"/>
              </a:rPr>
              <a:t>ระยะทาง</a:t>
            </a:r>
            <a:r>
              <a:rPr lang="en-US" altLang="th-TH" sz="2000" dirty="0">
                <a:solidFill>
                  <a:srgbClr val="002060"/>
                </a:solidFill>
                <a:latin typeface="Tahoma" panose="020B0604030504040204" pitchFamily="34" charset="0"/>
                <a:ea typeface="Tahoma" panose="020B0604030504040204" pitchFamily="34" charset="0"/>
                <a:cs typeface="Tahoma" panose="020B0604030504040204" pitchFamily="34" charset="0"/>
              </a:rPr>
              <a:t>	   </a:t>
            </a:r>
            <a:endParaRPr lang="th-TH" altLang="th-TH" sz="20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spcBef>
                <a:spcPct val="0"/>
              </a:spcBef>
              <a:buClrTx/>
              <a:buFontTx/>
              <a:buNone/>
            </a:pPr>
            <a:r>
              <a:rPr lang="th-TH" altLang="th-TH" sz="2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altLang="th-TH" sz="2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altLang="th-TH" sz="2000" dirty="0">
                <a:solidFill>
                  <a:srgbClr val="00206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0.20 m (40N) </a:t>
            </a:r>
          </a:p>
          <a:p>
            <a:pPr>
              <a:spcBef>
                <a:spcPct val="0"/>
              </a:spcBef>
              <a:buClrTx/>
              <a:buFontTx/>
              <a:buNone/>
            </a:pPr>
            <a:r>
              <a:rPr lang="en-US" altLang="th-TH" sz="2000" dirty="0">
                <a:solidFill>
                  <a:srgbClr val="00206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 8 Nm = 8 J</a:t>
            </a:r>
          </a:p>
          <a:p>
            <a:pPr>
              <a:spcBef>
                <a:spcPct val="0"/>
              </a:spcBef>
              <a:buClrTx/>
              <a:buFontTx/>
              <a:buNone/>
            </a:pPr>
            <a:endParaRPr lang="en-US" altLang="th-TH" sz="2000" dirty="0">
              <a:solidFill>
                <a:srgbClr val="00206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endParaRPr>
          </a:p>
          <a:p>
            <a:pPr>
              <a:spcBef>
                <a:spcPct val="0"/>
              </a:spcBef>
              <a:buClrTx/>
              <a:buFontTx/>
              <a:buNone/>
            </a:pPr>
            <a:r>
              <a:rPr lang="th-TH" altLang="th-TH" sz="1800" dirty="0">
                <a:solidFill>
                  <a:srgbClr val="00206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ความเร็วในการทำงาน</a:t>
            </a:r>
            <a:r>
              <a:rPr lang="en-US" altLang="th-TH" sz="1800" dirty="0">
                <a:solidFill>
                  <a:srgbClr val="00206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0.5 s: P = </a:t>
            </a:r>
            <a:r>
              <a:rPr lang="th-TH" altLang="th-TH" sz="1800" dirty="0">
                <a:solidFill>
                  <a:srgbClr val="00206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งาน</a:t>
            </a:r>
            <a:r>
              <a:rPr lang="en-US" altLang="th-TH" sz="1800" dirty="0">
                <a:solidFill>
                  <a:srgbClr val="00206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a:t>
            </a:r>
            <a:r>
              <a:rPr lang="th-TH" altLang="th-TH" sz="1800" dirty="0">
                <a:solidFill>
                  <a:srgbClr val="00206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เวลา</a:t>
            </a:r>
            <a:r>
              <a:rPr lang="en-US" altLang="th-TH" sz="1800" dirty="0">
                <a:solidFill>
                  <a:srgbClr val="00206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 16 </a:t>
            </a:r>
            <a:r>
              <a:rPr lang="th-TH" altLang="th-TH" sz="1800" dirty="0">
                <a:solidFill>
                  <a:srgbClr val="00206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วัตต์</a:t>
            </a:r>
            <a:endParaRPr lang="en-US" altLang="th-TH" sz="1800" dirty="0">
              <a:solidFill>
                <a:srgbClr val="00206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endParaRPr>
          </a:p>
          <a:p>
            <a:pPr>
              <a:spcBef>
                <a:spcPct val="0"/>
              </a:spcBef>
              <a:buClrTx/>
              <a:buFontTx/>
              <a:buNone/>
            </a:pPr>
            <a:r>
              <a:rPr lang="th-TH" altLang="th-TH" sz="1800" dirty="0">
                <a:solidFill>
                  <a:srgbClr val="00206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ความเร็วในการทำงาน</a:t>
            </a:r>
            <a:r>
              <a:rPr lang="en-US" altLang="th-TH" sz="1800" dirty="0">
                <a:solidFill>
                  <a:srgbClr val="00206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1.0 s: P = </a:t>
            </a:r>
            <a:r>
              <a:rPr lang="th-TH" altLang="th-TH" sz="1800" dirty="0">
                <a:solidFill>
                  <a:srgbClr val="00206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งาน</a:t>
            </a:r>
            <a:r>
              <a:rPr lang="en-US" altLang="th-TH" sz="1800" dirty="0">
                <a:solidFill>
                  <a:srgbClr val="00206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th-TH" altLang="th-TH" sz="1800" dirty="0">
                <a:solidFill>
                  <a:srgbClr val="00206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เวลา</a:t>
            </a:r>
            <a:r>
              <a:rPr lang="en-US" altLang="th-TH" sz="1800" dirty="0">
                <a:solidFill>
                  <a:srgbClr val="00206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 8</a:t>
            </a:r>
            <a:r>
              <a:rPr lang="th-TH" altLang="th-TH" sz="1800" dirty="0">
                <a:solidFill>
                  <a:srgbClr val="00206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วัตต์</a:t>
            </a:r>
            <a:endParaRPr lang="en-US" altLang="th-TH" sz="1800" dirty="0">
              <a:solidFill>
                <a:srgbClr val="00206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endParaRPr>
          </a:p>
          <a:p>
            <a:pPr>
              <a:spcBef>
                <a:spcPct val="0"/>
              </a:spcBef>
              <a:buClrTx/>
              <a:buFontTx/>
              <a:buNone/>
            </a:pPr>
            <a:r>
              <a:rPr lang="th-TH" altLang="th-TH" sz="1800" dirty="0">
                <a:solidFill>
                  <a:srgbClr val="00206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ความเร็วในการทำงาน</a:t>
            </a:r>
            <a:r>
              <a:rPr lang="en-US" altLang="th-TH" sz="1800" dirty="0">
                <a:solidFill>
                  <a:srgbClr val="00206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2.0 s: P = </a:t>
            </a:r>
            <a:r>
              <a:rPr lang="th-TH" altLang="th-TH" sz="1800" dirty="0">
                <a:solidFill>
                  <a:srgbClr val="00206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งาน</a:t>
            </a:r>
            <a:r>
              <a:rPr lang="en-US" altLang="th-TH" sz="1800" dirty="0">
                <a:solidFill>
                  <a:srgbClr val="00206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a:t>
            </a:r>
            <a:r>
              <a:rPr lang="th-TH" altLang="th-TH" sz="1800" dirty="0">
                <a:solidFill>
                  <a:srgbClr val="00206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เวลา</a:t>
            </a:r>
            <a:r>
              <a:rPr lang="en-US" altLang="th-TH" sz="1800" dirty="0">
                <a:solidFill>
                  <a:srgbClr val="00206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 4</a:t>
            </a:r>
            <a:r>
              <a:rPr lang="th-TH" altLang="th-TH" sz="1800" dirty="0">
                <a:solidFill>
                  <a:srgbClr val="00206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วัตต์</a:t>
            </a:r>
            <a:endParaRPr lang="en-US" altLang="th-TH" sz="1800" dirty="0">
              <a:solidFill>
                <a:srgbClr val="00206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endParaRPr>
          </a:p>
          <a:p>
            <a:pPr>
              <a:spcBef>
                <a:spcPct val="0"/>
              </a:spcBef>
              <a:buClrTx/>
              <a:buFontTx/>
              <a:buNone/>
            </a:pPr>
            <a:endParaRPr lang="en-US" altLang="th-TH" sz="1800" dirty="0">
              <a:solidFill>
                <a:srgbClr val="00206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endParaRPr>
          </a:p>
          <a:p>
            <a:pPr>
              <a:spcBef>
                <a:spcPct val="0"/>
              </a:spcBef>
              <a:buClrTx/>
              <a:buFontTx/>
              <a:buNone/>
            </a:pPr>
            <a:r>
              <a:rPr lang="th-TH" altLang="th-TH" sz="2000" dirty="0">
                <a:solidFill>
                  <a:srgbClr val="00206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งานนี้เกิดได้จากการหดตัวของกล้ามเนื้อ </a:t>
            </a:r>
            <a:r>
              <a:rPr lang="en-US" altLang="th-TH" sz="2000" dirty="0">
                <a:solidFill>
                  <a:srgbClr val="002060"/>
                </a:solidFill>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(concentric contraction)</a:t>
            </a:r>
          </a:p>
        </p:txBody>
      </p:sp>
      <p:sp>
        <p:nvSpPr>
          <p:cNvPr id="103432" name="Rectangle 10"/>
          <p:cNvSpPr>
            <a:spLocks noChangeArrowheads="1"/>
          </p:cNvSpPr>
          <p:nvPr/>
        </p:nvSpPr>
        <p:spPr bwMode="auto">
          <a:xfrm>
            <a:off x="1420859" y="398858"/>
            <a:ext cx="8347075" cy="866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lnSpc>
                <a:spcPct val="110000"/>
              </a:lnSpc>
              <a:spcBef>
                <a:spcPct val="0"/>
              </a:spcBef>
              <a:buClrTx/>
              <a:buFontTx/>
              <a:buNone/>
            </a:pPr>
            <a:r>
              <a:rPr lang="th-TH" altLang="th-TH" sz="2400" b="1" dirty="0">
                <a:latin typeface="Tahoma" panose="020B0604030504040204" pitchFamily="34" charset="0"/>
                <a:ea typeface="Tahoma" panose="020B0604030504040204" pitchFamily="34" charset="0"/>
                <a:cs typeface="Tahoma" panose="020B0604030504040204" pitchFamily="34" charset="0"/>
              </a:rPr>
              <a:t>พลังงานจากการยกของ </a:t>
            </a:r>
            <a:endParaRPr lang="en-US" altLang="th-TH" sz="2400" b="1" dirty="0">
              <a:latin typeface="Tahoma" panose="020B0604030504040204" pitchFamily="34" charset="0"/>
              <a:ea typeface="Tahoma" panose="020B0604030504040204" pitchFamily="34" charset="0"/>
              <a:cs typeface="Tahoma" panose="020B0604030504040204" pitchFamily="34" charset="0"/>
            </a:endParaRPr>
          </a:p>
          <a:p>
            <a:pPr algn="ctr" eaLnBrk="1" hangingPunct="1">
              <a:lnSpc>
                <a:spcPct val="110000"/>
              </a:lnSpc>
              <a:spcBef>
                <a:spcPct val="0"/>
              </a:spcBef>
              <a:buClrTx/>
              <a:buFontTx/>
              <a:buNone/>
            </a:pPr>
            <a:r>
              <a:rPr lang="th-TH" altLang="th-TH" sz="2400" b="1" dirty="0">
                <a:latin typeface="Tahoma" panose="020B0604030504040204" pitchFamily="34" charset="0"/>
                <a:ea typeface="Tahoma" panose="020B0604030504040204" pitchFamily="34" charset="0"/>
                <a:cs typeface="Tahoma" panose="020B0604030504040204" pitchFamily="34" charset="0"/>
              </a:rPr>
              <a:t>เนื้อเยื่อที่สามารถหดตัว สร้างแรงเพื่อใช้ในการเคลื่อนไหว</a:t>
            </a:r>
            <a:endParaRPr lang="en-US" altLang="th-TH" sz="2400" b="1" dirty="0">
              <a:latin typeface="Tahoma" panose="020B0604030504040204" pitchFamily="34" charset="0"/>
              <a:ea typeface="Tahoma" panose="020B0604030504040204" pitchFamily="34" charset="0"/>
              <a:cs typeface="Tahoma" panose="020B0604030504040204" pitchFamily="34" charset="0"/>
            </a:endParaRPr>
          </a:p>
        </p:txBody>
      </p:sp>
      <p:sp>
        <p:nvSpPr>
          <p:cNvPr id="103433" name="Text Box 11"/>
          <p:cNvSpPr txBox="1">
            <a:spLocks noChangeArrowheads="1"/>
          </p:cNvSpPr>
          <p:nvPr/>
        </p:nvSpPr>
        <p:spPr bwMode="auto">
          <a:xfrm>
            <a:off x="1553211" y="5137461"/>
            <a:ext cx="83470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50000"/>
              </a:spcBef>
              <a:buClrTx/>
              <a:buFontTx/>
              <a:buNone/>
            </a:pPr>
            <a:r>
              <a:rPr lang="th-TH" altLang="th-TH" sz="2000" b="1" dirty="0">
                <a:solidFill>
                  <a:srgbClr val="002060"/>
                </a:solidFill>
                <a:latin typeface="Tahoma" panose="020B0604030504040204" pitchFamily="34" charset="0"/>
                <a:ea typeface="Tahoma" panose="020B0604030504040204" pitchFamily="34" charset="0"/>
                <a:cs typeface="Tahoma" panose="020B0604030504040204" pitchFamily="34" charset="0"/>
              </a:rPr>
              <a:t>ประสิทธิภาพในการใช้พลังงาน</a:t>
            </a:r>
            <a:br>
              <a:rPr lang="th-TH" altLang="th-TH" sz="2000" b="1"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th-TH" altLang="th-TH" sz="2000" dirty="0">
                <a:solidFill>
                  <a:srgbClr val="002060"/>
                </a:solidFill>
                <a:latin typeface="Tahoma" panose="020B0604030504040204" pitchFamily="34" charset="0"/>
                <a:ea typeface="Tahoma" panose="020B0604030504040204" pitchFamily="34" charset="0"/>
                <a:cs typeface="Tahoma" panose="020B0604030504040204" pitchFamily="34" charset="0"/>
              </a:rPr>
              <a:t>       ประสิทธิภาพ </a:t>
            </a:r>
            <a:r>
              <a:rPr lang="en-US" altLang="th-TH" sz="2000" dirty="0">
                <a:solidFill>
                  <a:srgbClr val="002060"/>
                </a:solidFill>
                <a:latin typeface="Tahoma" panose="020B0604030504040204" pitchFamily="34" charset="0"/>
                <a:ea typeface="Tahoma" panose="020B0604030504040204" pitchFamily="34" charset="0"/>
                <a:cs typeface="Tahoma" panose="020B0604030504040204" pitchFamily="34" charset="0"/>
              </a:rPr>
              <a:t>(%) = (</a:t>
            </a:r>
            <a:r>
              <a:rPr lang="th-TH" altLang="th-TH" sz="2000" dirty="0">
                <a:solidFill>
                  <a:srgbClr val="002060"/>
                </a:solidFill>
                <a:latin typeface="Tahoma" panose="020B0604030504040204" pitchFamily="34" charset="0"/>
                <a:ea typeface="Tahoma" panose="020B0604030504040204" pitchFamily="34" charset="0"/>
                <a:cs typeface="Tahoma" panose="020B0604030504040204" pitchFamily="34" charset="0"/>
              </a:rPr>
              <a:t>งานที่ทำได้ </a:t>
            </a:r>
            <a:r>
              <a:rPr lang="en-US" altLang="th-TH" sz="2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th-TH" altLang="th-TH" sz="2000" dirty="0">
                <a:solidFill>
                  <a:srgbClr val="002060"/>
                </a:solidFill>
                <a:latin typeface="Tahoma" panose="020B0604030504040204" pitchFamily="34" charset="0"/>
                <a:ea typeface="Tahoma" panose="020B0604030504040204" pitchFamily="34" charset="0"/>
                <a:cs typeface="Tahoma" panose="020B0604030504040204" pitchFamily="34" charset="0"/>
              </a:rPr>
              <a:t>พลังงานที่ใช้) </a:t>
            </a:r>
            <a:r>
              <a:rPr lang="en-US" altLang="th-TH" sz="2000" dirty="0">
                <a:solidFill>
                  <a:srgbClr val="002060"/>
                </a:solidFill>
                <a:latin typeface="Tahoma" panose="020B0604030504040204" pitchFamily="34" charset="0"/>
                <a:ea typeface="Tahoma" panose="020B0604030504040204" pitchFamily="34" charset="0"/>
                <a:cs typeface="Tahoma" panose="020B0604030504040204" pitchFamily="34" charset="0"/>
              </a:rPr>
              <a:t>*100</a:t>
            </a:r>
            <a:endParaRPr lang="th-TH" altLang="th-TH" sz="20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89494500"/>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Number Placeholder 3"/>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0"/>
              </a:spcBef>
              <a:buClrTx/>
              <a:buFontTx/>
              <a:buNone/>
            </a:pPr>
            <a:fld id="{EEDA6D1B-3F94-472B-B967-30C1B0858F98}" type="slidenum">
              <a:rPr lang="en-US" altLang="th-TH" sz="1800">
                <a:solidFill>
                  <a:schemeClr val="folHlink"/>
                </a:solidFill>
                <a:latin typeface="Tahoma" panose="020B0604030504040204" pitchFamily="34" charset="0"/>
                <a:cs typeface="Tahoma" panose="020B0604030504040204" pitchFamily="34" charset="0"/>
              </a:rPr>
              <a:pPr>
                <a:spcBef>
                  <a:spcPct val="0"/>
                </a:spcBef>
                <a:buClrTx/>
                <a:buFontTx/>
                <a:buNone/>
              </a:pPr>
              <a:t>76</a:t>
            </a:fld>
            <a:endParaRPr lang="th-TH" altLang="th-TH" sz="1800">
              <a:solidFill>
                <a:schemeClr val="folHlink"/>
              </a:solidFill>
              <a:latin typeface="Tahoma" panose="020B0604030504040204" pitchFamily="34" charset="0"/>
              <a:cs typeface="Tahoma" panose="020B0604030504040204" pitchFamily="34" charset="0"/>
            </a:endParaRPr>
          </a:p>
        </p:txBody>
      </p:sp>
      <p:sp>
        <p:nvSpPr>
          <p:cNvPr id="104451" name="Rectangle 2"/>
          <p:cNvSpPr>
            <a:spLocks noChangeArrowheads="1"/>
          </p:cNvSpPr>
          <p:nvPr/>
        </p:nvSpPr>
        <p:spPr bwMode="auto">
          <a:xfrm>
            <a:off x="2586038" y="40005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50000"/>
              </a:spcBef>
              <a:buClrTx/>
              <a:buFontTx/>
              <a:buNone/>
            </a:pPr>
            <a:r>
              <a:rPr lang="th-TH" altLang="th-TH" sz="2400" b="1">
                <a:latin typeface="Tahoma" panose="020B0604030504040204" pitchFamily="34" charset="0"/>
                <a:ea typeface="Arial Unicode MS" pitchFamily="34" charset="-128"/>
                <a:cs typeface="Tahoma" panose="020B0604030504040204" pitchFamily="34" charset="0"/>
              </a:rPr>
              <a:t>ตัวอย่างค่าประสิทธิภาพสูงสุดที่เกิดขึ้นในงานต่างๆ</a:t>
            </a:r>
            <a:r>
              <a:rPr lang="th-TH" altLang="th-TH" sz="2400">
                <a:latin typeface="Tahoma" panose="020B0604030504040204" pitchFamily="34" charset="0"/>
                <a:ea typeface="Arial Unicode MS" pitchFamily="34" charset="-128"/>
                <a:cs typeface="Tahoma" panose="020B0604030504040204" pitchFamily="34" charset="0"/>
              </a:rPr>
              <a:t> </a:t>
            </a:r>
          </a:p>
        </p:txBody>
      </p:sp>
      <p:sp>
        <p:nvSpPr>
          <p:cNvPr id="104452" name="Text Box 3"/>
          <p:cNvSpPr txBox="1">
            <a:spLocks noChangeArrowheads="1"/>
          </p:cNvSpPr>
          <p:nvPr/>
        </p:nvSpPr>
        <p:spPr bwMode="auto">
          <a:xfrm>
            <a:off x="5204325" y="857250"/>
            <a:ext cx="28019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68363">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eaLnBrk="1" hangingPunct="1">
              <a:spcBef>
                <a:spcPct val="0"/>
              </a:spcBef>
              <a:buClrTx/>
              <a:buFontTx/>
              <a:buNone/>
            </a:pPr>
            <a:r>
              <a:rPr lang="en-US" altLang="th-TH" sz="2000" dirty="0">
                <a:latin typeface="Tahoma" panose="020B0604030504040204" pitchFamily="34" charset="0"/>
                <a:ea typeface="Arial Unicode MS" pitchFamily="34" charset="-128"/>
                <a:cs typeface="Tahoma" panose="020B0604030504040204" pitchFamily="34" charset="0"/>
              </a:rPr>
              <a:t>(</a:t>
            </a:r>
            <a:r>
              <a:rPr lang="en-US" altLang="th-TH" sz="2000" dirty="0" err="1">
                <a:latin typeface="Tahoma" panose="020B0604030504040204" pitchFamily="34" charset="0"/>
                <a:ea typeface="Arial Unicode MS" pitchFamily="34" charset="-128"/>
                <a:cs typeface="Tahoma" panose="020B0604030504040204" pitchFamily="34" charset="0"/>
              </a:rPr>
              <a:t>Grandjean</a:t>
            </a:r>
            <a:r>
              <a:rPr lang="en-US" altLang="th-TH" sz="2000" dirty="0">
                <a:latin typeface="Tahoma" panose="020B0604030504040204" pitchFamily="34" charset="0"/>
                <a:ea typeface="Arial Unicode MS" pitchFamily="34" charset="-128"/>
                <a:cs typeface="Tahoma" panose="020B0604030504040204" pitchFamily="34" charset="0"/>
              </a:rPr>
              <a:t>, 1995)</a:t>
            </a:r>
          </a:p>
        </p:txBody>
      </p:sp>
      <p:graphicFrame>
        <p:nvGraphicFramePr>
          <p:cNvPr id="97343" name="Group 63"/>
          <p:cNvGraphicFramePr>
            <a:graphicFrameLocks noGrp="1"/>
          </p:cNvGraphicFramePr>
          <p:nvPr>
            <p:extLst>
              <p:ext uri="{D42A27DB-BD31-4B8C-83A1-F6EECF244321}">
                <p14:modId xmlns:p14="http://schemas.microsoft.com/office/powerpoint/2010/main" val="1283692361"/>
              </p:ext>
            </p:extLst>
          </p:nvPr>
        </p:nvGraphicFramePr>
        <p:xfrm>
          <a:off x="2522428" y="1316935"/>
          <a:ext cx="7663193" cy="4897440"/>
        </p:xfrm>
        <a:graphic>
          <a:graphicData uri="http://schemas.openxmlformats.org/drawingml/2006/table">
            <a:tbl>
              <a:tblPr/>
              <a:tblGrid>
                <a:gridCol w="5630816">
                  <a:extLst>
                    <a:ext uri="{9D8B030D-6E8A-4147-A177-3AD203B41FA5}">
                      <a16:colId xmlns:a16="http://schemas.microsoft.com/office/drawing/2014/main" xmlns="" val="20000"/>
                    </a:ext>
                  </a:extLst>
                </a:gridCol>
                <a:gridCol w="2032377">
                  <a:extLst>
                    <a:ext uri="{9D8B030D-6E8A-4147-A177-3AD203B41FA5}">
                      <a16:colId xmlns:a16="http://schemas.microsoft.com/office/drawing/2014/main" xmlns="" val="20001"/>
                    </a:ext>
                  </a:extLst>
                </a:gridCol>
              </a:tblGrid>
              <a:tr h="306090">
                <a:tc>
                  <a:txBody>
                    <a:bodyPr/>
                    <a:lstStyle/>
                    <a:p>
                      <a:pPr marL="0" marR="0" lvl="0" indent="0" algn="l" defTabSz="868363" rtl="0" eaLnBrk="1" fontAlgn="base" latinLnBrk="0" hangingPunct="1">
                        <a:lnSpc>
                          <a:spcPct val="100000"/>
                        </a:lnSpc>
                        <a:spcBef>
                          <a:spcPct val="20000"/>
                        </a:spcBef>
                        <a:spcAft>
                          <a:spcPct val="0"/>
                        </a:spcAft>
                        <a:buClr>
                          <a:schemeClr val="folHlink"/>
                        </a:buClr>
                        <a:buSzTx/>
                        <a:buFont typeface="Wingdings" pitchFamily="2" charset="2"/>
                        <a:buNone/>
                        <a:tabLst/>
                      </a:pPr>
                      <a:r>
                        <a:rPr kumimoji="0" lang="th-TH" sz="1400" b="1" i="0" u="none" strike="noStrike" cap="none" normalizeH="0" baseline="0">
                          <a:ln>
                            <a:noFill/>
                          </a:ln>
                          <a:solidFill>
                            <a:srgbClr val="002060"/>
                          </a:solidFill>
                          <a:effectLst/>
                          <a:latin typeface="Tahoma" pitchFamily="34" charset="0"/>
                          <a:ea typeface="Arial Unicode MS" pitchFamily="34" charset="-128"/>
                          <a:cs typeface="Tahoma" pitchFamily="34" charset="0"/>
                        </a:rPr>
                        <a:t>กิจกรรม</a:t>
                      </a:r>
                      <a:endParaRPr kumimoji="0" lang="en-US" sz="1400" b="1" i="0" u="none" strike="noStrike" cap="none" normalizeH="0" baseline="0">
                        <a:ln>
                          <a:noFill/>
                        </a:ln>
                        <a:solidFill>
                          <a:srgbClr val="002060"/>
                        </a:solidFill>
                        <a:effectLst/>
                        <a:latin typeface="Tahoma" pitchFamily="34" charset="0"/>
                        <a:ea typeface="Arial Unicode MS" pitchFamily="34" charset="-128"/>
                        <a:cs typeface="Tahoma" pitchFamily="34" charset="0"/>
                      </a:endParaRPr>
                    </a:p>
                  </a:txBody>
                  <a:tcPr marT="45711" marB="45711" horzOverflow="overflow">
                    <a:lnL w="12700" cap="flat" cmpd="sng" algn="ctr">
                      <a:solidFill>
                        <a:srgbClr val="FF99FF"/>
                      </a:solidFill>
                      <a:prstDash val="solid"/>
                      <a:round/>
                      <a:headEnd type="none" w="med" len="med"/>
                      <a:tailEnd type="none" w="med" len="med"/>
                    </a:lnL>
                    <a:lnR w="12700" cap="flat" cmpd="sng" algn="ctr">
                      <a:solidFill>
                        <a:srgbClr val="FF99FF"/>
                      </a:solidFill>
                      <a:prstDash val="solid"/>
                      <a:round/>
                      <a:headEnd type="none" w="med" len="med"/>
                      <a:tailEnd type="none" w="med" len="med"/>
                    </a:lnR>
                    <a:lnT w="12700" cap="flat" cmpd="sng" algn="ctr">
                      <a:solidFill>
                        <a:srgbClr val="FF99FF"/>
                      </a:solidFill>
                      <a:prstDash val="solid"/>
                      <a:round/>
                      <a:headEnd type="none" w="med" len="med"/>
                      <a:tailEnd type="none" w="med" len="med"/>
                    </a:lnT>
                    <a:lnB w="12700" cap="flat" cmpd="sng" algn="ctr">
                      <a:solidFill>
                        <a:srgbClr val="FF99FF"/>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68363" rtl="0" eaLnBrk="1" fontAlgn="base" latinLnBrk="0" hangingPunct="1">
                        <a:lnSpc>
                          <a:spcPct val="100000"/>
                        </a:lnSpc>
                        <a:spcBef>
                          <a:spcPct val="20000"/>
                        </a:spcBef>
                        <a:spcAft>
                          <a:spcPct val="0"/>
                        </a:spcAft>
                        <a:buClr>
                          <a:schemeClr val="folHlink"/>
                        </a:buClr>
                        <a:buSzTx/>
                        <a:buFont typeface="Wingdings" pitchFamily="2" charset="2"/>
                        <a:buNone/>
                        <a:tabLst/>
                      </a:pPr>
                      <a:r>
                        <a:rPr kumimoji="0" lang="en-US" sz="1400" b="1" i="0" u="none" strike="noStrike" cap="none" normalizeH="0" baseline="0">
                          <a:ln>
                            <a:noFill/>
                          </a:ln>
                          <a:solidFill>
                            <a:srgbClr val="002060"/>
                          </a:solidFill>
                          <a:effectLst/>
                          <a:latin typeface="Tahoma" pitchFamily="34" charset="0"/>
                          <a:ea typeface="Arial Unicode MS" pitchFamily="34" charset="-128"/>
                          <a:cs typeface="Tahoma" pitchFamily="34" charset="0"/>
                        </a:rPr>
                        <a:t>% </a:t>
                      </a:r>
                      <a:r>
                        <a:rPr kumimoji="0" lang="th-TH" sz="1400" b="1" i="0" u="none" strike="noStrike" cap="none" normalizeH="0" baseline="0">
                          <a:ln>
                            <a:noFill/>
                          </a:ln>
                          <a:solidFill>
                            <a:srgbClr val="002060"/>
                          </a:solidFill>
                          <a:effectLst/>
                          <a:latin typeface="Tahoma" pitchFamily="34" charset="0"/>
                          <a:ea typeface="Arial Unicode MS" pitchFamily="34" charset="-128"/>
                          <a:cs typeface="Tahoma" pitchFamily="34" charset="0"/>
                        </a:rPr>
                        <a:t>ประสิทธิภาพ</a:t>
                      </a:r>
                      <a:endParaRPr kumimoji="0" lang="en-US" sz="1400" b="1" i="0" u="none" strike="noStrike" cap="none" normalizeH="0" baseline="0">
                        <a:ln>
                          <a:noFill/>
                        </a:ln>
                        <a:solidFill>
                          <a:srgbClr val="002060"/>
                        </a:solidFill>
                        <a:effectLst/>
                        <a:latin typeface="Tahoma" pitchFamily="34" charset="0"/>
                        <a:ea typeface="Arial Unicode MS" pitchFamily="34" charset="-128"/>
                        <a:cs typeface="Tahoma" pitchFamily="34" charset="0"/>
                      </a:endParaRPr>
                    </a:p>
                  </a:txBody>
                  <a:tcPr marT="45711" marB="45711" horzOverflow="overflow">
                    <a:lnL w="12700" cap="flat" cmpd="sng" algn="ctr">
                      <a:solidFill>
                        <a:srgbClr val="FF99FF"/>
                      </a:solidFill>
                      <a:prstDash val="solid"/>
                      <a:round/>
                      <a:headEnd type="none" w="med" len="med"/>
                      <a:tailEnd type="none" w="med" len="med"/>
                    </a:lnL>
                    <a:lnR w="12700" cap="flat" cmpd="sng" algn="ctr">
                      <a:solidFill>
                        <a:srgbClr val="FF99FF"/>
                      </a:solidFill>
                      <a:prstDash val="solid"/>
                      <a:round/>
                      <a:headEnd type="none" w="med" len="med"/>
                      <a:tailEnd type="none" w="med" len="med"/>
                    </a:lnR>
                    <a:lnT w="12700" cap="flat" cmpd="sng" algn="ctr">
                      <a:solidFill>
                        <a:srgbClr val="FF99FF"/>
                      </a:solidFill>
                      <a:prstDash val="solid"/>
                      <a:round/>
                      <a:headEnd type="none" w="med" len="med"/>
                      <a:tailEnd type="none" w="med" len="med"/>
                    </a:lnT>
                    <a:lnB w="12700" cap="flat" cmpd="sng" algn="ctr">
                      <a:solidFill>
                        <a:srgbClr val="FF99FF"/>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0"/>
                  </a:ext>
                </a:extLst>
              </a:tr>
              <a:tr h="306090">
                <a:tc>
                  <a:txBody>
                    <a:bodyPr/>
                    <a:lstStyle/>
                    <a:p>
                      <a:pPr marL="0" marR="0" lvl="0" indent="0" algn="l" defTabSz="868363" rtl="0" eaLnBrk="1" fontAlgn="base" latinLnBrk="0" hangingPunct="1">
                        <a:lnSpc>
                          <a:spcPct val="100000"/>
                        </a:lnSpc>
                        <a:spcBef>
                          <a:spcPct val="20000"/>
                        </a:spcBef>
                        <a:spcAft>
                          <a:spcPct val="0"/>
                        </a:spcAft>
                        <a:buClr>
                          <a:schemeClr val="folHlink"/>
                        </a:buClr>
                        <a:buSzTx/>
                        <a:buFont typeface="Wingdings" pitchFamily="2" charset="2"/>
                        <a:buNone/>
                        <a:tabLst/>
                      </a:pPr>
                      <a:r>
                        <a:rPr kumimoji="0" lang="th-TH" sz="1400" b="0" i="0" u="none" strike="noStrike" cap="none" normalizeH="0" baseline="0">
                          <a:ln>
                            <a:noFill/>
                          </a:ln>
                          <a:solidFill>
                            <a:srgbClr val="002060"/>
                          </a:solidFill>
                          <a:effectLst/>
                          <a:latin typeface="Tahoma" pitchFamily="34" charset="0"/>
                          <a:ea typeface="Arial Unicode MS" pitchFamily="34" charset="-128"/>
                          <a:cs typeface="Tahoma" pitchFamily="34" charset="0"/>
                        </a:rPr>
                        <a:t>ตักดินด้วยท่าก้มหลัง </a:t>
                      </a:r>
                      <a:r>
                        <a:rPr kumimoji="0" lang="en-US" sz="1400" b="0" i="0" u="none" strike="noStrike" cap="none" normalizeH="0" baseline="0">
                          <a:ln>
                            <a:noFill/>
                          </a:ln>
                          <a:solidFill>
                            <a:srgbClr val="002060"/>
                          </a:solidFill>
                          <a:effectLst/>
                          <a:latin typeface="Tahoma" pitchFamily="34" charset="0"/>
                          <a:ea typeface="Arial Unicode MS" pitchFamily="34" charset="-128"/>
                          <a:cs typeface="Tahoma" pitchFamily="34" charset="0"/>
                        </a:rPr>
                        <a:t>(stooping)</a:t>
                      </a:r>
                    </a:p>
                  </a:txBody>
                  <a:tcPr marT="45711" marB="45711" horzOverflow="overflow">
                    <a:lnL w="12700" cap="flat" cmpd="sng" algn="ctr">
                      <a:solidFill>
                        <a:srgbClr val="FF99FF"/>
                      </a:solidFill>
                      <a:prstDash val="solid"/>
                      <a:round/>
                      <a:headEnd type="none" w="med" len="med"/>
                      <a:tailEnd type="none" w="med" len="med"/>
                    </a:lnL>
                    <a:lnR w="12700" cap="flat" cmpd="sng" algn="ctr">
                      <a:solidFill>
                        <a:srgbClr val="FF99FF"/>
                      </a:solidFill>
                      <a:prstDash val="solid"/>
                      <a:round/>
                      <a:headEnd type="none" w="med" len="med"/>
                      <a:tailEnd type="none" w="med" len="med"/>
                    </a:lnR>
                    <a:lnT w="12700" cap="flat" cmpd="sng" algn="ctr">
                      <a:solidFill>
                        <a:srgbClr val="FF99FF"/>
                      </a:solidFill>
                      <a:prstDash val="solid"/>
                      <a:round/>
                      <a:headEnd type="none" w="med" len="med"/>
                      <a:tailEnd type="none" w="med" len="med"/>
                    </a:lnT>
                    <a:lnB w="12700" cap="flat" cmpd="sng" algn="ctr">
                      <a:solidFill>
                        <a:srgbClr val="FF99FF"/>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68363" rtl="0" eaLnBrk="1" fontAlgn="base" latinLnBrk="0" hangingPunct="1">
                        <a:lnSpc>
                          <a:spcPct val="100000"/>
                        </a:lnSpc>
                        <a:spcBef>
                          <a:spcPct val="20000"/>
                        </a:spcBef>
                        <a:spcAft>
                          <a:spcPct val="0"/>
                        </a:spcAft>
                        <a:buClr>
                          <a:schemeClr val="folHlink"/>
                        </a:buClr>
                        <a:buSzTx/>
                        <a:buFont typeface="Wingdings" pitchFamily="2" charset="2"/>
                        <a:buNone/>
                        <a:tabLst/>
                      </a:pPr>
                      <a:r>
                        <a:rPr kumimoji="0" lang="en-US" sz="1400" b="0" i="0" u="none" strike="noStrike" cap="none" normalizeH="0" baseline="0">
                          <a:ln>
                            <a:noFill/>
                          </a:ln>
                          <a:solidFill>
                            <a:srgbClr val="002060"/>
                          </a:solidFill>
                          <a:effectLst/>
                          <a:latin typeface="Tahoma" pitchFamily="34" charset="0"/>
                          <a:ea typeface="Arial Unicode MS" pitchFamily="34" charset="-128"/>
                          <a:cs typeface="Tahoma" pitchFamily="34" charset="0"/>
                        </a:rPr>
                        <a:t>3</a:t>
                      </a:r>
                    </a:p>
                  </a:txBody>
                  <a:tcPr marT="45711" marB="45711" horzOverflow="overflow">
                    <a:lnL w="12700" cap="flat" cmpd="sng" algn="ctr">
                      <a:solidFill>
                        <a:srgbClr val="FF99FF"/>
                      </a:solidFill>
                      <a:prstDash val="solid"/>
                      <a:round/>
                      <a:headEnd type="none" w="med" len="med"/>
                      <a:tailEnd type="none" w="med" len="med"/>
                    </a:lnL>
                    <a:lnR w="12700" cap="flat" cmpd="sng" algn="ctr">
                      <a:solidFill>
                        <a:srgbClr val="FF99FF"/>
                      </a:solidFill>
                      <a:prstDash val="solid"/>
                      <a:round/>
                      <a:headEnd type="none" w="med" len="med"/>
                      <a:tailEnd type="none" w="med" len="med"/>
                    </a:lnR>
                    <a:lnT w="12700" cap="flat" cmpd="sng" algn="ctr">
                      <a:solidFill>
                        <a:srgbClr val="FF99FF"/>
                      </a:solidFill>
                      <a:prstDash val="solid"/>
                      <a:round/>
                      <a:headEnd type="none" w="med" len="med"/>
                      <a:tailEnd type="none" w="med" len="med"/>
                    </a:lnT>
                    <a:lnB w="12700" cap="flat" cmpd="sng" algn="ctr">
                      <a:solidFill>
                        <a:srgbClr val="FF99FF"/>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1"/>
                  </a:ext>
                </a:extLst>
              </a:tr>
              <a:tr h="306090">
                <a:tc>
                  <a:txBody>
                    <a:bodyPr/>
                    <a:lstStyle/>
                    <a:p>
                      <a:pPr marL="0" marR="0" lvl="0" indent="0" algn="l" defTabSz="868363" rtl="0" eaLnBrk="1" fontAlgn="base" latinLnBrk="0" hangingPunct="1">
                        <a:lnSpc>
                          <a:spcPct val="100000"/>
                        </a:lnSpc>
                        <a:spcBef>
                          <a:spcPct val="20000"/>
                        </a:spcBef>
                        <a:spcAft>
                          <a:spcPct val="0"/>
                        </a:spcAft>
                        <a:buClr>
                          <a:schemeClr val="folHlink"/>
                        </a:buClr>
                        <a:buSzTx/>
                        <a:buFont typeface="Wingdings" pitchFamily="2" charset="2"/>
                        <a:buNone/>
                        <a:tabLst/>
                      </a:pPr>
                      <a:r>
                        <a:rPr kumimoji="0" lang="th-TH" sz="1400" b="0" i="0" u="none" strike="noStrike" cap="none" normalizeH="0" baseline="0" dirty="0">
                          <a:ln>
                            <a:noFill/>
                          </a:ln>
                          <a:solidFill>
                            <a:srgbClr val="002060"/>
                          </a:solidFill>
                          <a:effectLst/>
                          <a:latin typeface="Tahoma" pitchFamily="34" charset="0"/>
                          <a:ea typeface="Arial Unicode MS" pitchFamily="34" charset="-128"/>
                          <a:cs typeface="Tahoma" pitchFamily="34" charset="0"/>
                        </a:rPr>
                        <a:t>ขัน</a:t>
                      </a:r>
                      <a:r>
                        <a:rPr kumimoji="0" lang="th-TH" sz="1400" b="0" i="0" u="none" strike="noStrike" cap="none" normalizeH="0" baseline="0" dirty="0" err="1">
                          <a:ln>
                            <a:noFill/>
                          </a:ln>
                          <a:solidFill>
                            <a:srgbClr val="002060"/>
                          </a:solidFill>
                          <a:effectLst/>
                          <a:latin typeface="Tahoma" pitchFamily="34" charset="0"/>
                          <a:ea typeface="Arial Unicode MS" pitchFamily="34" charset="-128"/>
                          <a:cs typeface="Tahoma" pitchFamily="34" charset="0"/>
                        </a:rPr>
                        <a:t>น๊อต</a:t>
                      </a:r>
                      <a:endParaRPr kumimoji="0" lang="en-US" sz="1400" b="0" i="0" u="none" strike="noStrike" cap="none" normalizeH="0" baseline="0" dirty="0">
                        <a:ln>
                          <a:noFill/>
                        </a:ln>
                        <a:solidFill>
                          <a:srgbClr val="002060"/>
                        </a:solidFill>
                        <a:effectLst/>
                        <a:latin typeface="Tahoma" pitchFamily="34" charset="0"/>
                        <a:ea typeface="Arial Unicode MS" pitchFamily="34" charset="-128"/>
                        <a:cs typeface="Tahoma" pitchFamily="34" charset="0"/>
                      </a:endParaRPr>
                    </a:p>
                  </a:txBody>
                  <a:tcPr marT="45711" marB="45711" horzOverflow="overflow">
                    <a:lnL w="12700" cap="flat" cmpd="sng" algn="ctr">
                      <a:solidFill>
                        <a:srgbClr val="FF99FF"/>
                      </a:solidFill>
                      <a:prstDash val="solid"/>
                      <a:round/>
                      <a:headEnd type="none" w="med" len="med"/>
                      <a:tailEnd type="none" w="med" len="med"/>
                    </a:lnL>
                    <a:lnR w="12700" cap="flat" cmpd="sng" algn="ctr">
                      <a:solidFill>
                        <a:srgbClr val="FF99FF"/>
                      </a:solidFill>
                      <a:prstDash val="solid"/>
                      <a:round/>
                      <a:headEnd type="none" w="med" len="med"/>
                      <a:tailEnd type="none" w="med" len="med"/>
                    </a:lnR>
                    <a:lnT w="12700" cap="flat" cmpd="sng" algn="ctr">
                      <a:solidFill>
                        <a:srgbClr val="FF99FF"/>
                      </a:solidFill>
                      <a:prstDash val="solid"/>
                      <a:round/>
                      <a:headEnd type="none" w="med" len="med"/>
                      <a:tailEnd type="none" w="med" len="med"/>
                    </a:lnT>
                    <a:lnB w="12700" cap="flat" cmpd="sng" algn="ctr">
                      <a:solidFill>
                        <a:srgbClr val="FF99FF"/>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68363" rtl="0" eaLnBrk="1" fontAlgn="base" latinLnBrk="0" hangingPunct="1">
                        <a:lnSpc>
                          <a:spcPct val="100000"/>
                        </a:lnSpc>
                        <a:spcBef>
                          <a:spcPct val="20000"/>
                        </a:spcBef>
                        <a:spcAft>
                          <a:spcPct val="0"/>
                        </a:spcAft>
                        <a:buClr>
                          <a:schemeClr val="folHlink"/>
                        </a:buClr>
                        <a:buSzTx/>
                        <a:buFont typeface="Wingdings" pitchFamily="2" charset="2"/>
                        <a:buNone/>
                        <a:tabLst/>
                      </a:pPr>
                      <a:r>
                        <a:rPr kumimoji="0" lang="th-TH" sz="1400" b="0" i="0" u="none" strike="noStrike" cap="none" normalizeH="0" baseline="0">
                          <a:ln>
                            <a:noFill/>
                          </a:ln>
                          <a:solidFill>
                            <a:srgbClr val="002060"/>
                          </a:solidFill>
                          <a:effectLst/>
                          <a:latin typeface="Tahoma" pitchFamily="34" charset="0"/>
                          <a:ea typeface="Arial Unicode MS" pitchFamily="34" charset="-128"/>
                          <a:cs typeface="Tahoma" pitchFamily="34" charset="0"/>
                        </a:rPr>
                        <a:t>5</a:t>
                      </a:r>
                      <a:endParaRPr kumimoji="0" lang="en-US" sz="1400" b="0" i="0" u="none" strike="noStrike" cap="none" normalizeH="0" baseline="0">
                        <a:ln>
                          <a:noFill/>
                        </a:ln>
                        <a:solidFill>
                          <a:srgbClr val="002060"/>
                        </a:solidFill>
                        <a:effectLst/>
                        <a:latin typeface="Tahoma" pitchFamily="34" charset="0"/>
                        <a:ea typeface="Arial Unicode MS" pitchFamily="34" charset="-128"/>
                        <a:cs typeface="Tahoma" pitchFamily="34" charset="0"/>
                      </a:endParaRPr>
                    </a:p>
                  </a:txBody>
                  <a:tcPr marT="45711" marB="45711" horzOverflow="overflow">
                    <a:lnL w="12700" cap="flat" cmpd="sng" algn="ctr">
                      <a:solidFill>
                        <a:srgbClr val="FF99FF"/>
                      </a:solidFill>
                      <a:prstDash val="solid"/>
                      <a:round/>
                      <a:headEnd type="none" w="med" len="med"/>
                      <a:tailEnd type="none" w="med" len="med"/>
                    </a:lnL>
                    <a:lnR w="12700" cap="flat" cmpd="sng" algn="ctr">
                      <a:solidFill>
                        <a:srgbClr val="FF99FF"/>
                      </a:solidFill>
                      <a:prstDash val="solid"/>
                      <a:round/>
                      <a:headEnd type="none" w="med" len="med"/>
                      <a:tailEnd type="none" w="med" len="med"/>
                    </a:lnR>
                    <a:lnT w="12700" cap="flat" cmpd="sng" algn="ctr">
                      <a:solidFill>
                        <a:srgbClr val="FF99FF"/>
                      </a:solidFill>
                      <a:prstDash val="solid"/>
                      <a:round/>
                      <a:headEnd type="none" w="med" len="med"/>
                      <a:tailEnd type="none" w="med" len="med"/>
                    </a:lnT>
                    <a:lnB w="12700" cap="flat" cmpd="sng" algn="ctr">
                      <a:solidFill>
                        <a:srgbClr val="FF99FF"/>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306090">
                <a:tc>
                  <a:txBody>
                    <a:bodyPr/>
                    <a:lstStyle/>
                    <a:p>
                      <a:pPr marL="0" marR="0" lvl="0" indent="0" algn="l" defTabSz="868363" rtl="0" eaLnBrk="1" fontAlgn="base" latinLnBrk="0" hangingPunct="1">
                        <a:lnSpc>
                          <a:spcPct val="100000"/>
                        </a:lnSpc>
                        <a:spcBef>
                          <a:spcPct val="20000"/>
                        </a:spcBef>
                        <a:spcAft>
                          <a:spcPct val="0"/>
                        </a:spcAft>
                        <a:buClr>
                          <a:schemeClr val="folHlink"/>
                        </a:buClr>
                        <a:buSzTx/>
                        <a:buFont typeface="Wingdings" pitchFamily="2" charset="2"/>
                        <a:buNone/>
                        <a:tabLst/>
                      </a:pPr>
                      <a:r>
                        <a:rPr kumimoji="0" lang="th-TH" sz="1400" b="0" i="0" u="none" strike="noStrike" cap="none" normalizeH="0" baseline="0" dirty="0">
                          <a:ln>
                            <a:noFill/>
                          </a:ln>
                          <a:solidFill>
                            <a:srgbClr val="002060"/>
                          </a:solidFill>
                          <a:effectLst/>
                          <a:latin typeface="Tahoma" pitchFamily="34" charset="0"/>
                          <a:ea typeface="Arial Unicode MS" pitchFamily="34" charset="-128"/>
                          <a:cs typeface="Tahoma" pitchFamily="34" charset="0"/>
                        </a:rPr>
                        <a:t>ตัดดินไม่ก้มหลัง (</a:t>
                      </a:r>
                      <a:r>
                        <a:rPr kumimoji="0" lang="en-US" sz="1400" b="0" i="0" u="none" strike="noStrike" cap="none" normalizeH="0" baseline="0" dirty="0">
                          <a:ln>
                            <a:noFill/>
                          </a:ln>
                          <a:solidFill>
                            <a:srgbClr val="002060"/>
                          </a:solidFill>
                          <a:effectLst/>
                          <a:latin typeface="Tahoma" pitchFamily="34" charset="0"/>
                          <a:ea typeface="Arial Unicode MS" pitchFamily="34" charset="-128"/>
                          <a:cs typeface="Tahoma" pitchFamily="34" charset="0"/>
                        </a:rPr>
                        <a:t>normal)</a:t>
                      </a:r>
                    </a:p>
                  </a:txBody>
                  <a:tcPr marT="45711" marB="45711" horzOverflow="overflow">
                    <a:lnL w="12700" cap="flat" cmpd="sng" algn="ctr">
                      <a:solidFill>
                        <a:srgbClr val="FF99FF"/>
                      </a:solidFill>
                      <a:prstDash val="solid"/>
                      <a:round/>
                      <a:headEnd type="none" w="med" len="med"/>
                      <a:tailEnd type="none" w="med" len="med"/>
                    </a:lnL>
                    <a:lnR w="12700" cap="flat" cmpd="sng" algn="ctr">
                      <a:solidFill>
                        <a:srgbClr val="FF99FF"/>
                      </a:solidFill>
                      <a:prstDash val="solid"/>
                      <a:round/>
                      <a:headEnd type="none" w="med" len="med"/>
                      <a:tailEnd type="none" w="med" len="med"/>
                    </a:lnR>
                    <a:lnT w="12700" cap="flat" cmpd="sng" algn="ctr">
                      <a:solidFill>
                        <a:srgbClr val="FF99FF"/>
                      </a:solidFill>
                      <a:prstDash val="solid"/>
                      <a:round/>
                      <a:headEnd type="none" w="med" len="med"/>
                      <a:tailEnd type="none" w="med" len="med"/>
                    </a:lnT>
                    <a:lnB w="12700" cap="flat" cmpd="sng" algn="ctr">
                      <a:solidFill>
                        <a:srgbClr val="FF99FF"/>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68363" rtl="0" eaLnBrk="1" fontAlgn="base" latinLnBrk="0" hangingPunct="1">
                        <a:lnSpc>
                          <a:spcPct val="100000"/>
                        </a:lnSpc>
                        <a:spcBef>
                          <a:spcPct val="20000"/>
                        </a:spcBef>
                        <a:spcAft>
                          <a:spcPct val="0"/>
                        </a:spcAft>
                        <a:buClr>
                          <a:schemeClr val="folHlink"/>
                        </a:buClr>
                        <a:buSzTx/>
                        <a:buFont typeface="Wingdings" pitchFamily="2" charset="2"/>
                        <a:buNone/>
                        <a:tabLst/>
                      </a:pPr>
                      <a:r>
                        <a:rPr kumimoji="0" lang="en-US" sz="1400" b="0" i="0" u="none" strike="noStrike" cap="none" normalizeH="0" baseline="0">
                          <a:ln>
                            <a:noFill/>
                          </a:ln>
                          <a:solidFill>
                            <a:srgbClr val="002060"/>
                          </a:solidFill>
                          <a:effectLst/>
                          <a:latin typeface="Tahoma" pitchFamily="34" charset="0"/>
                          <a:ea typeface="Arial Unicode MS" pitchFamily="34" charset="-128"/>
                          <a:cs typeface="Tahoma" pitchFamily="34" charset="0"/>
                        </a:rPr>
                        <a:t>6</a:t>
                      </a:r>
                    </a:p>
                  </a:txBody>
                  <a:tcPr marT="45711" marB="45711" horzOverflow="overflow">
                    <a:lnL w="12700" cap="flat" cmpd="sng" algn="ctr">
                      <a:solidFill>
                        <a:srgbClr val="FF99FF"/>
                      </a:solidFill>
                      <a:prstDash val="solid"/>
                      <a:round/>
                      <a:headEnd type="none" w="med" len="med"/>
                      <a:tailEnd type="none" w="med" len="med"/>
                    </a:lnL>
                    <a:lnR w="12700" cap="flat" cmpd="sng" algn="ctr">
                      <a:solidFill>
                        <a:srgbClr val="FF99FF"/>
                      </a:solidFill>
                      <a:prstDash val="solid"/>
                      <a:round/>
                      <a:headEnd type="none" w="med" len="med"/>
                      <a:tailEnd type="none" w="med" len="med"/>
                    </a:lnR>
                    <a:lnT w="12700" cap="flat" cmpd="sng" algn="ctr">
                      <a:solidFill>
                        <a:srgbClr val="FF99FF"/>
                      </a:solidFill>
                      <a:prstDash val="solid"/>
                      <a:round/>
                      <a:headEnd type="none" w="med" len="med"/>
                      <a:tailEnd type="none" w="med" len="med"/>
                    </a:lnT>
                    <a:lnB w="12700" cap="flat" cmpd="sng" algn="ctr">
                      <a:solidFill>
                        <a:srgbClr val="FF99FF"/>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r h="306090">
                <a:tc>
                  <a:txBody>
                    <a:bodyPr/>
                    <a:lstStyle/>
                    <a:p>
                      <a:pPr marL="0" marR="0" lvl="0" indent="0" algn="l" defTabSz="868363" rtl="0" eaLnBrk="1" fontAlgn="base" latinLnBrk="0" hangingPunct="1">
                        <a:lnSpc>
                          <a:spcPct val="100000"/>
                        </a:lnSpc>
                        <a:spcBef>
                          <a:spcPct val="20000"/>
                        </a:spcBef>
                        <a:spcAft>
                          <a:spcPct val="0"/>
                        </a:spcAft>
                        <a:buClr>
                          <a:schemeClr val="folHlink"/>
                        </a:buClr>
                        <a:buSzTx/>
                        <a:buFont typeface="Wingdings" pitchFamily="2" charset="2"/>
                        <a:buNone/>
                        <a:tabLst/>
                      </a:pPr>
                      <a:r>
                        <a:rPr kumimoji="0" lang="th-TH" sz="1400" b="0" i="0" u="none" strike="noStrike" cap="none" normalizeH="0" baseline="0">
                          <a:ln>
                            <a:noFill/>
                          </a:ln>
                          <a:solidFill>
                            <a:srgbClr val="002060"/>
                          </a:solidFill>
                          <a:effectLst/>
                          <a:latin typeface="Tahoma" pitchFamily="34" charset="0"/>
                          <a:ea typeface="Arial Unicode MS" pitchFamily="34" charset="-128"/>
                          <a:cs typeface="Tahoma" pitchFamily="34" charset="0"/>
                        </a:rPr>
                        <a:t>ยกของ</a:t>
                      </a:r>
                      <a:endParaRPr kumimoji="0" lang="en-US" sz="1400" b="0" i="0" u="none" strike="noStrike" cap="none" normalizeH="0" baseline="0">
                        <a:ln>
                          <a:noFill/>
                        </a:ln>
                        <a:solidFill>
                          <a:srgbClr val="002060"/>
                        </a:solidFill>
                        <a:effectLst/>
                        <a:latin typeface="Tahoma" pitchFamily="34" charset="0"/>
                        <a:ea typeface="Arial Unicode MS" pitchFamily="34" charset="-128"/>
                        <a:cs typeface="Tahoma" pitchFamily="34" charset="0"/>
                      </a:endParaRPr>
                    </a:p>
                  </a:txBody>
                  <a:tcPr marT="45711" marB="45711" horzOverflow="overflow">
                    <a:lnL w="12700" cap="flat" cmpd="sng" algn="ctr">
                      <a:solidFill>
                        <a:srgbClr val="FF99FF"/>
                      </a:solidFill>
                      <a:prstDash val="solid"/>
                      <a:round/>
                      <a:headEnd type="none" w="med" len="med"/>
                      <a:tailEnd type="none" w="med" len="med"/>
                    </a:lnL>
                    <a:lnR w="12700" cap="flat" cmpd="sng" algn="ctr">
                      <a:solidFill>
                        <a:srgbClr val="FF99FF"/>
                      </a:solidFill>
                      <a:prstDash val="solid"/>
                      <a:round/>
                      <a:headEnd type="none" w="med" len="med"/>
                      <a:tailEnd type="none" w="med" len="med"/>
                    </a:lnR>
                    <a:lnT w="12700" cap="flat" cmpd="sng" algn="ctr">
                      <a:solidFill>
                        <a:srgbClr val="FF99FF"/>
                      </a:solidFill>
                      <a:prstDash val="solid"/>
                      <a:round/>
                      <a:headEnd type="none" w="med" len="med"/>
                      <a:tailEnd type="none" w="med" len="med"/>
                    </a:lnT>
                    <a:lnB w="12700" cap="flat" cmpd="sng" algn="ctr">
                      <a:solidFill>
                        <a:srgbClr val="FF99FF"/>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68363" rtl="0" eaLnBrk="1" fontAlgn="base" latinLnBrk="0" hangingPunct="1">
                        <a:lnSpc>
                          <a:spcPct val="100000"/>
                        </a:lnSpc>
                        <a:spcBef>
                          <a:spcPct val="20000"/>
                        </a:spcBef>
                        <a:spcAft>
                          <a:spcPct val="0"/>
                        </a:spcAft>
                        <a:buClr>
                          <a:schemeClr val="folHlink"/>
                        </a:buClr>
                        <a:buSzTx/>
                        <a:buFont typeface="Wingdings" pitchFamily="2" charset="2"/>
                        <a:buNone/>
                        <a:tabLst/>
                      </a:pPr>
                      <a:r>
                        <a:rPr kumimoji="0" lang="th-TH" sz="1400" b="0" i="0" u="none" strike="noStrike" cap="none" normalizeH="0" baseline="0">
                          <a:ln>
                            <a:noFill/>
                          </a:ln>
                          <a:solidFill>
                            <a:srgbClr val="002060"/>
                          </a:solidFill>
                          <a:effectLst/>
                          <a:latin typeface="Tahoma" pitchFamily="34" charset="0"/>
                          <a:ea typeface="Arial Unicode MS" pitchFamily="34" charset="-128"/>
                          <a:cs typeface="Tahoma" pitchFamily="34" charset="0"/>
                        </a:rPr>
                        <a:t>9</a:t>
                      </a:r>
                      <a:endParaRPr kumimoji="0" lang="en-US" sz="1400" b="0" i="0" u="none" strike="noStrike" cap="none" normalizeH="0" baseline="0">
                        <a:ln>
                          <a:noFill/>
                        </a:ln>
                        <a:solidFill>
                          <a:srgbClr val="002060"/>
                        </a:solidFill>
                        <a:effectLst/>
                        <a:latin typeface="Tahoma" pitchFamily="34" charset="0"/>
                        <a:ea typeface="Arial Unicode MS" pitchFamily="34" charset="-128"/>
                        <a:cs typeface="Tahoma" pitchFamily="34" charset="0"/>
                      </a:endParaRPr>
                    </a:p>
                  </a:txBody>
                  <a:tcPr marT="45711" marB="45711" horzOverflow="overflow">
                    <a:lnL w="12700" cap="flat" cmpd="sng" algn="ctr">
                      <a:solidFill>
                        <a:srgbClr val="FF99FF"/>
                      </a:solidFill>
                      <a:prstDash val="solid"/>
                      <a:round/>
                      <a:headEnd type="none" w="med" len="med"/>
                      <a:tailEnd type="none" w="med" len="med"/>
                    </a:lnL>
                    <a:lnR w="12700" cap="flat" cmpd="sng" algn="ctr">
                      <a:solidFill>
                        <a:srgbClr val="FF99FF"/>
                      </a:solidFill>
                      <a:prstDash val="solid"/>
                      <a:round/>
                      <a:headEnd type="none" w="med" len="med"/>
                      <a:tailEnd type="none" w="med" len="med"/>
                    </a:lnR>
                    <a:lnT w="12700" cap="flat" cmpd="sng" algn="ctr">
                      <a:solidFill>
                        <a:srgbClr val="FF99FF"/>
                      </a:solidFill>
                      <a:prstDash val="solid"/>
                      <a:round/>
                      <a:headEnd type="none" w="med" len="med"/>
                      <a:tailEnd type="none" w="med" len="med"/>
                    </a:lnT>
                    <a:lnB w="12700" cap="flat" cmpd="sng" algn="ctr">
                      <a:solidFill>
                        <a:srgbClr val="FF99FF"/>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4"/>
                  </a:ext>
                </a:extLst>
              </a:tr>
              <a:tr h="306090">
                <a:tc>
                  <a:txBody>
                    <a:bodyPr/>
                    <a:lstStyle/>
                    <a:p>
                      <a:pPr marL="0" marR="0" lvl="0" indent="0" algn="l" defTabSz="868363" rtl="0" eaLnBrk="1" fontAlgn="base" latinLnBrk="0" hangingPunct="1">
                        <a:lnSpc>
                          <a:spcPct val="100000"/>
                        </a:lnSpc>
                        <a:spcBef>
                          <a:spcPct val="20000"/>
                        </a:spcBef>
                        <a:spcAft>
                          <a:spcPct val="0"/>
                        </a:spcAft>
                        <a:buClr>
                          <a:schemeClr val="folHlink"/>
                        </a:buClr>
                        <a:buSzTx/>
                        <a:buFont typeface="Wingdings" pitchFamily="2" charset="2"/>
                        <a:buNone/>
                        <a:tabLst/>
                      </a:pPr>
                      <a:r>
                        <a:rPr kumimoji="0" lang="th-TH" sz="1400" b="0" i="0" u="none" strike="noStrike" cap="none" normalizeH="0" baseline="0">
                          <a:ln>
                            <a:noFill/>
                          </a:ln>
                          <a:solidFill>
                            <a:srgbClr val="002060"/>
                          </a:solidFill>
                          <a:effectLst/>
                          <a:latin typeface="Tahoma" pitchFamily="34" charset="0"/>
                          <a:ea typeface="Arial Unicode MS" pitchFamily="34" charset="-128"/>
                          <a:cs typeface="Tahoma" pitchFamily="34" charset="0"/>
                        </a:rPr>
                        <a:t>หมุนพวงมาลัยรถ</a:t>
                      </a:r>
                      <a:endParaRPr kumimoji="0" lang="en-US" sz="1400" b="0" i="0" u="none" strike="noStrike" cap="none" normalizeH="0" baseline="0">
                        <a:ln>
                          <a:noFill/>
                        </a:ln>
                        <a:solidFill>
                          <a:srgbClr val="002060"/>
                        </a:solidFill>
                        <a:effectLst/>
                        <a:latin typeface="Tahoma" pitchFamily="34" charset="0"/>
                        <a:ea typeface="Arial Unicode MS" pitchFamily="34" charset="-128"/>
                        <a:cs typeface="Tahoma" pitchFamily="34" charset="0"/>
                      </a:endParaRPr>
                    </a:p>
                  </a:txBody>
                  <a:tcPr marT="45711" marB="45711" horzOverflow="overflow">
                    <a:lnL w="12700" cap="flat" cmpd="sng" algn="ctr">
                      <a:solidFill>
                        <a:srgbClr val="FF99FF"/>
                      </a:solidFill>
                      <a:prstDash val="solid"/>
                      <a:round/>
                      <a:headEnd type="none" w="med" len="med"/>
                      <a:tailEnd type="none" w="med" len="med"/>
                    </a:lnL>
                    <a:lnR w="12700" cap="flat" cmpd="sng" algn="ctr">
                      <a:solidFill>
                        <a:srgbClr val="FF99FF"/>
                      </a:solidFill>
                      <a:prstDash val="solid"/>
                      <a:round/>
                      <a:headEnd type="none" w="med" len="med"/>
                      <a:tailEnd type="none" w="med" len="med"/>
                    </a:lnR>
                    <a:lnT w="12700" cap="flat" cmpd="sng" algn="ctr">
                      <a:solidFill>
                        <a:srgbClr val="FF99FF"/>
                      </a:solidFill>
                      <a:prstDash val="solid"/>
                      <a:round/>
                      <a:headEnd type="none" w="med" len="med"/>
                      <a:tailEnd type="none" w="med" len="med"/>
                    </a:lnT>
                    <a:lnB w="12700" cap="flat" cmpd="sng" algn="ctr">
                      <a:solidFill>
                        <a:srgbClr val="FF99FF"/>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68363" rtl="0" eaLnBrk="1" fontAlgn="base" latinLnBrk="0" hangingPunct="1">
                        <a:lnSpc>
                          <a:spcPct val="100000"/>
                        </a:lnSpc>
                        <a:spcBef>
                          <a:spcPct val="20000"/>
                        </a:spcBef>
                        <a:spcAft>
                          <a:spcPct val="0"/>
                        </a:spcAft>
                        <a:buClr>
                          <a:schemeClr val="folHlink"/>
                        </a:buClr>
                        <a:buSzTx/>
                        <a:buFont typeface="Wingdings" pitchFamily="2" charset="2"/>
                        <a:buNone/>
                        <a:tabLst/>
                      </a:pPr>
                      <a:r>
                        <a:rPr kumimoji="0" lang="th-TH" sz="1400" b="0" i="0" u="none" strike="noStrike" cap="none" normalizeH="0" baseline="0">
                          <a:ln>
                            <a:noFill/>
                          </a:ln>
                          <a:solidFill>
                            <a:srgbClr val="002060"/>
                          </a:solidFill>
                          <a:effectLst/>
                          <a:latin typeface="Tahoma" pitchFamily="34" charset="0"/>
                          <a:ea typeface="Arial Unicode MS" pitchFamily="34" charset="-128"/>
                          <a:cs typeface="Tahoma" pitchFamily="34" charset="0"/>
                        </a:rPr>
                        <a:t>13</a:t>
                      </a:r>
                      <a:endParaRPr kumimoji="0" lang="en-US" sz="1400" b="0" i="0" u="none" strike="noStrike" cap="none" normalizeH="0" baseline="0">
                        <a:ln>
                          <a:noFill/>
                        </a:ln>
                        <a:solidFill>
                          <a:srgbClr val="002060"/>
                        </a:solidFill>
                        <a:effectLst/>
                        <a:latin typeface="Tahoma" pitchFamily="34" charset="0"/>
                        <a:ea typeface="Arial Unicode MS" pitchFamily="34" charset="-128"/>
                        <a:cs typeface="Tahoma" pitchFamily="34" charset="0"/>
                      </a:endParaRPr>
                    </a:p>
                  </a:txBody>
                  <a:tcPr marT="45711" marB="45711" horzOverflow="overflow">
                    <a:lnL w="12700" cap="flat" cmpd="sng" algn="ctr">
                      <a:solidFill>
                        <a:srgbClr val="FF99FF"/>
                      </a:solidFill>
                      <a:prstDash val="solid"/>
                      <a:round/>
                      <a:headEnd type="none" w="med" len="med"/>
                      <a:tailEnd type="none" w="med" len="med"/>
                    </a:lnL>
                    <a:lnR w="12700" cap="flat" cmpd="sng" algn="ctr">
                      <a:solidFill>
                        <a:srgbClr val="FF99FF"/>
                      </a:solidFill>
                      <a:prstDash val="solid"/>
                      <a:round/>
                      <a:headEnd type="none" w="med" len="med"/>
                      <a:tailEnd type="none" w="med" len="med"/>
                    </a:lnR>
                    <a:lnT w="12700" cap="flat" cmpd="sng" algn="ctr">
                      <a:solidFill>
                        <a:srgbClr val="FF99FF"/>
                      </a:solidFill>
                      <a:prstDash val="solid"/>
                      <a:round/>
                      <a:headEnd type="none" w="med" len="med"/>
                      <a:tailEnd type="none" w="med" len="med"/>
                    </a:lnT>
                    <a:lnB w="12700" cap="flat" cmpd="sng" algn="ctr">
                      <a:solidFill>
                        <a:srgbClr val="FF99FF"/>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5"/>
                  </a:ext>
                </a:extLst>
              </a:tr>
              <a:tr h="306090">
                <a:tc>
                  <a:txBody>
                    <a:bodyPr/>
                    <a:lstStyle/>
                    <a:p>
                      <a:pPr marL="0" marR="0" lvl="0" indent="0" algn="l" defTabSz="868363" rtl="0" eaLnBrk="1" fontAlgn="base" latinLnBrk="0" hangingPunct="1">
                        <a:lnSpc>
                          <a:spcPct val="100000"/>
                        </a:lnSpc>
                        <a:spcBef>
                          <a:spcPct val="20000"/>
                        </a:spcBef>
                        <a:spcAft>
                          <a:spcPct val="0"/>
                        </a:spcAft>
                        <a:buClr>
                          <a:schemeClr val="folHlink"/>
                        </a:buClr>
                        <a:buSzTx/>
                        <a:buFont typeface="Wingdings" pitchFamily="2" charset="2"/>
                        <a:buNone/>
                        <a:tabLst/>
                      </a:pPr>
                      <a:r>
                        <a:rPr kumimoji="0" lang="th-TH" sz="1400" b="0" i="0" u="none" strike="noStrike" cap="none" normalizeH="0" baseline="0">
                          <a:ln>
                            <a:noFill/>
                          </a:ln>
                          <a:solidFill>
                            <a:srgbClr val="002060"/>
                          </a:solidFill>
                          <a:effectLst/>
                          <a:latin typeface="Tahoma" pitchFamily="34" charset="0"/>
                          <a:ea typeface="Arial Unicode MS" pitchFamily="34" charset="-128"/>
                          <a:cs typeface="Tahoma" pitchFamily="34" charset="0"/>
                        </a:rPr>
                        <a:t>ใช้ฆ้อนน้ำหนักมาก</a:t>
                      </a:r>
                      <a:endParaRPr kumimoji="0" lang="en-US" sz="1400" b="0" i="0" u="none" strike="noStrike" cap="none" normalizeH="0" baseline="0">
                        <a:ln>
                          <a:noFill/>
                        </a:ln>
                        <a:solidFill>
                          <a:srgbClr val="002060"/>
                        </a:solidFill>
                        <a:effectLst/>
                        <a:latin typeface="Tahoma" pitchFamily="34" charset="0"/>
                        <a:ea typeface="Arial Unicode MS" pitchFamily="34" charset="-128"/>
                        <a:cs typeface="Tahoma" pitchFamily="34" charset="0"/>
                      </a:endParaRPr>
                    </a:p>
                  </a:txBody>
                  <a:tcPr marT="45711" marB="45711" horzOverflow="overflow">
                    <a:lnL w="12700" cap="flat" cmpd="sng" algn="ctr">
                      <a:solidFill>
                        <a:srgbClr val="FF99FF"/>
                      </a:solidFill>
                      <a:prstDash val="solid"/>
                      <a:round/>
                      <a:headEnd type="none" w="med" len="med"/>
                      <a:tailEnd type="none" w="med" len="med"/>
                    </a:lnL>
                    <a:lnR w="12700" cap="flat" cmpd="sng" algn="ctr">
                      <a:solidFill>
                        <a:srgbClr val="FF99FF"/>
                      </a:solidFill>
                      <a:prstDash val="solid"/>
                      <a:round/>
                      <a:headEnd type="none" w="med" len="med"/>
                      <a:tailEnd type="none" w="med" len="med"/>
                    </a:lnR>
                    <a:lnT w="12700" cap="flat" cmpd="sng" algn="ctr">
                      <a:solidFill>
                        <a:srgbClr val="FF99FF"/>
                      </a:solidFill>
                      <a:prstDash val="solid"/>
                      <a:round/>
                      <a:headEnd type="none" w="med" len="med"/>
                      <a:tailEnd type="none" w="med" len="med"/>
                    </a:lnT>
                    <a:lnB w="12700" cap="flat" cmpd="sng" algn="ctr">
                      <a:solidFill>
                        <a:srgbClr val="FF99FF"/>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68363" rtl="0" eaLnBrk="1" fontAlgn="base" latinLnBrk="0" hangingPunct="1">
                        <a:lnSpc>
                          <a:spcPct val="100000"/>
                        </a:lnSpc>
                        <a:spcBef>
                          <a:spcPct val="20000"/>
                        </a:spcBef>
                        <a:spcAft>
                          <a:spcPct val="0"/>
                        </a:spcAft>
                        <a:buClr>
                          <a:schemeClr val="folHlink"/>
                        </a:buClr>
                        <a:buSzTx/>
                        <a:buFont typeface="Wingdings" pitchFamily="2" charset="2"/>
                        <a:buNone/>
                        <a:tabLst/>
                      </a:pPr>
                      <a:r>
                        <a:rPr kumimoji="0" lang="th-TH" sz="1400" b="0" i="0" u="none" strike="noStrike" cap="none" normalizeH="0" baseline="0">
                          <a:ln>
                            <a:noFill/>
                          </a:ln>
                          <a:solidFill>
                            <a:srgbClr val="002060"/>
                          </a:solidFill>
                          <a:effectLst/>
                          <a:latin typeface="Tahoma" pitchFamily="34" charset="0"/>
                          <a:ea typeface="Arial Unicode MS" pitchFamily="34" charset="-128"/>
                          <a:cs typeface="Tahoma" pitchFamily="34" charset="0"/>
                        </a:rPr>
                        <a:t>15</a:t>
                      </a:r>
                      <a:endParaRPr kumimoji="0" lang="en-US" sz="1400" b="0" i="0" u="none" strike="noStrike" cap="none" normalizeH="0" baseline="0">
                        <a:ln>
                          <a:noFill/>
                        </a:ln>
                        <a:solidFill>
                          <a:srgbClr val="002060"/>
                        </a:solidFill>
                        <a:effectLst/>
                        <a:latin typeface="Tahoma" pitchFamily="34" charset="0"/>
                        <a:ea typeface="Arial Unicode MS" pitchFamily="34" charset="-128"/>
                        <a:cs typeface="Tahoma" pitchFamily="34" charset="0"/>
                      </a:endParaRPr>
                    </a:p>
                  </a:txBody>
                  <a:tcPr marT="45711" marB="45711" horzOverflow="overflow">
                    <a:lnL w="12700" cap="flat" cmpd="sng" algn="ctr">
                      <a:solidFill>
                        <a:srgbClr val="FF99FF"/>
                      </a:solidFill>
                      <a:prstDash val="solid"/>
                      <a:round/>
                      <a:headEnd type="none" w="med" len="med"/>
                      <a:tailEnd type="none" w="med" len="med"/>
                    </a:lnL>
                    <a:lnR w="12700" cap="flat" cmpd="sng" algn="ctr">
                      <a:solidFill>
                        <a:srgbClr val="FF99FF"/>
                      </a:solidFill>
                      <a:prstDash val="solid"/>
                      <a:round/>
                      <a:headEnd type="none" w="med" len="med"/>
                      <a:tailEnd type="none" w="med" len="med"/>
                    </a:lnR>
                    <a:lnT w="12700" cap="flat" cmpd="sng" algn="ctr">
                      <a:solidFill>
                        <a:srgbClr val="FF99FF"/>
                      </a:solidFill>
                      <a:prstDash val="solid"/>
                      <a:round/>
                      <a:headEnd type="none" w="med" len="med"/>
                      <a:tailEnd type="none" w="med" len="med"/>
                    </a:lnT>
                    <a:lnB w="12700" cap="flat" cmpd="sng" algn="ctr">
                      <a:solidFill>
                        <a:srgbClr val="FF99FF"/>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6"/>
                  </a:ext>
                </a:extLst>
              </a:tr>
              <a:tr h="306090">
                <a:tc>
                  <a:txBody>
                    <a:bodyPr/>
                    <a:lstStyle/>
                    <a:p>
                      <a:pPr marL="0" marR="0" lvl="0" indent="0" algn="l" defTabSz="868363" rtl="0" eaLnBrk="1" fontAlgn="base" latinLnBrk="0" hangingPunct="1">
                        <a:lnSpc>
                          <a:spcPct val="100000"/>
                        </a:lnSpc>
                        <a:spcBef>
                          <a:spcPct val="20000"/>
                        </a:spcBef>
                        <a:spcAft>
                          <a:spcPct val="0"/>
                        </a:spcAft>
                        <a:buClr>
                          <a:schemeClr val="folHlink"/>
                        </a:buClr>
                        <a:buSzTx/>
                        <a:buFont typeface="Wingdings" pitchFamily="2" charset="2"/>
                        <a:buNone/>
                        <a:tabLst/>
                      </a:pPr>
                      <a:r>
                        <a:rPr kumimoji="0" lang="th-TH" sz="1400" b="0" i="0" u="none" strike="noStrike" cap="none" normalizeH="0" baseline="0">
                          <a:ln>
                            <a:noFill/>
                          </a:ln>
                          <a:solidFill>
                            <a:srgbClr val="002060"/>
                          </a:solidFill>
                          <a:effectLst/>
                          <a:latin typeface="Tahoma" pitchFamily="34" charset="0"/>
                          <a:ea typeface="Arial Unicode MS" pitchFamily="34" charset="-128"/>
                          <a:cs typeface="Tahoma" pitchFamily="34" charset="0"/>
                        </a:rPr>
                        <a:t>แบกของใส่หลังเดินทางราบ เดินกลับตัวเปล่า</a:t>
                      </a:r>
                      <a:endParaRPr kumimoji="0" lang="en-US" sz="1400" b="0" i="0" u="none" strike="noStrike" cap="none" normalizeH="0" baseline="0">
                        <a:ln>
                          <a:noFill/>
                        </a:ln>
                        <a:solidFill>
                          <a:srgbClr val="002060"/>
                        </a:solidFill>
                        <a:effectLst/>
                        <a:latin typeface="Tahoma" pitchFamily="34" charset="0"/>
                        <a:ea typeface="Arial Unicode MS" pitchFamily="34" charset="-128"/>
                        <a:cs typeface="Tahoma" pitchFamily="34" charset="0"/>
                      </a:endParaRPr>
                    </a:p>
                  </a:txBody>
                  <a:tcPr marT="45711" marB="45711" horzOverflow="overflow">
                    <a:lnL w="12700" cap="flat" cmpd="sng" algn="ctr">
                      <a:solidFill>
                        <a:srgbClr val="FF99FF"/>
                      </a:solidFill>
                      <a:prstDash val="solid"/>
                      <a:round/>
                      <a:headEnd type="none" w="med" len="med"/>
                      <a:tailEnd type="none" w="med" len="med"/>
                    </a:lnL>
                    <a:lnR w="12700" cap="flat" cmpd="sng" algn="ctr">
                      <a:solidFill>
                        <a:srgbClr val="FF99FF"/>
                      </a:solidFill>
                      <a:prstDash val="solid"/>
                      <a:round/>
                      <a:headEnd type="none" w="med" len="med"/>
                      <a:tailEnd type="none" w="med" len="med"/>
                    </a:lnR>
                    <a:lnT w="12700" cap="flat" cmpd="sng" algn="ctr">
                      <a:solidFill>
                        <a:srgbClr val="FF99FF"/>
                      </a:solidFill>
                      <a:prstDash val="solid"/>
                      <a:round/>
                      <a:headEnd type="none" w="med" len="med"/>
                      <a:tailEnd type="none" w="med" len="med"/>
                    </a:lnT>
                    <a:lnB w="12700" cap="flat" cmpd="sng" algn="ctr">
                      <a:solidFill>
                        <a:srgbClr val="FF99FF"/>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68363" rtl="0" eaLnBrk="1" fontAlgn="base" latinLnBrk="0" hangingPunct="1">
                        <a:lnSpc>
                          <a:spcPct val="100000"/>
                        </a:lnSpc>
                        <a:spcBef>
                          <a:spcPct val="20000"/>
                        </a:spcBef>
                        <a:spcAft>
                          <a:spcPct val="0"/>
                        </a:spcAft>
                        <a:buClr>
                          <a:schemeClr val="folHlink"/>
                        </a:buClr>
                        <a:buSzTx/>
                        <a:buFont typeface="Wingdings" pitchFamily="2" charset="2"/>
                        <a:buNone/>
                        <a:tabLst/>
                      </a:pPr>
                      <a:r>
                        <a:rPr kumimoji="0" lang="th-TH" sz="1400" b="0" i="0" u="none" strike="noStrike" cap="none" normalizeH="0" baseline="0">
                          <a:ln>
                            <a:noFill/>
                          </a:ln>
                          <a:solidFill>
                            <a:srgbClr val="002060"/>
                          </a:solidFill>
                          <a:effectLst/>
                          <a:latin typeface="Tahoma" pitchFamily="34" charset="0"/>
                          <a:ea typeface="Arial Unicode MS" pitchFamily="34" charset="-128"/>
                          <a:cs typeface="Tahoma" pitchFamily="34" charset="0"/>
                        </a:rPr>
                        <a:t>17</a:t>
                      </a:r>
                      <a:endParaRPr kumimoji="0" lang="en-US" sz="1400" b="0" i="0" u="none" strike="noStrike" cap="none" normalizeH="0" baseline="0">
                        <a:ln>
                          <a:noFill/>
                        </a:ln>
                        <a:solidFill>
                          <a:srgbClr val="002060"/>
                        </a:solidFill>
                        <a:effectLst/>
                        <a:latin typeface="Tahoma" pitchFamily="34" charset="0"/>
                        <a:ea typeface="Arial Unicode MS" pitchFamily="34" charset="-128"/>
                        <a:cs typeface="Tahoma" pitchFamily="34" charset="0"/>
                      </a:endParaRPr>
                    </a:p>
                  </a:txBody>
                  <a:tcPr marT="45711" marB="45711" horzOverflow="overflow">
                    <a:lnL w="12700" cap="flat" cmpd="sng" algn="ctr">
                      <a:solidFill>
                        <a:srgbClr val="FF99FF"/>
                      </a:solidFill>
                      <a:prstDash val="solid"/>
                      <a:round/>
                      <a:headEnd type="none" w="med" len="med"/>
                      <a:tailEnd type="none" w="med" len="med"/>
                    </a:lnL>
                    <a:lnR w="12700" cap="flat" cmpd="sng" algn="ctr">
                      <a:solidFill>
                        <a:srgbClr val="FF99FF"/>
                      </a:solidFill>
                      <a:prstDash val="solid"/>
                      <a:round/>
                      <a:headEnd type="none" w="med" len="med"/>
                      <a:tailEnd type="none" w="med" len="med"/>
                    </a:lnR>
                    <a:lnT w="12700" cap="flat" cmpd="sng" algn="ctr">
                      <a:solidFill>
                        <a:srgbClr val="FF99FF"/>
                      </a:solidFill>
                      <a:prstDash val="solid"/>
                      <a:round/>
                      <a:headEnd type="none" w="med" len="med"/>
                      <a:tailEnd type="none" w="med" len="med"/>
                    </a:lnT>
                    <a:lnB w="12700" cap="flat" cmpd="sng" algn="ctr">
                      <a:solidFill>
                        <a:srgbClr val="FF99FF"/>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7"/>
                  </a:ext>
                </a:extLst>
              </a:tr>
              <a:tr h="306090">
                <a:tc>
                  <a:txBody>
                    <a:bodyPr/>
                    <a:lstStyle/>
                    <a:p>
                      <a:pPr marL="0" marR="0" lvl="0" indent="0" algn="l" defTabSz="868363" rtl="0" eaLnBrk="1" fontAlgn="base" latinLnBrk="0" hangingPunct="1">
                        <a:lnSpc>
                          <a:spcPct val="100000"/>
                        </a:lnSpc>
                        <a:spcBef>
                          <a:spcPct val="20000"/>
                        </a:spcBef>
                        <a:spcAft>
                          <a:spcPct val="0"/>
                        </a:spcAft>
                        <a:buClr>
                          <a:schemeClr val="folHlink"/>
                        </a:buClr>
                        <a:buSzTx/>
                        <a:buFont typeface="Wingdings" pitchFamily="2" charset="2"/>
                        <a:buNone/>
                        <a:tabLst/>
                      </a:pPr>
                      <a:r>
                        <a:rPr kumimoji="0" lang="th-TH" sz="1400" b="0" i="0" u="none" strike="noStrike" cap="none" normalizeH="0" baseline="0">
                          <a:ln>
                            <a:noFill/>
                          </a:ln>
                          <a:solidFill>
                            <a:srgbClr val="002060"/>
                          </a:solidFill>
                          <a:effectLst/>
                          <a:latin typeface="Tahoma" pitchFamily="34" charset="0"/>
                          <a:ea typeface="Arial Unicode MS" pitchFamily="34" charset="-128"/>
                          <a:cs typeface="Tahoma" pitchFamily="34" charset="0"/>
                        </a:rPr>
                        <a:t>แบกของใส่หลังเดินลงเนิน เดินกลับตัวเปล่า</a:t>
                      </a:r>
                      <a:endParaRPr kumimoji="0" lang="en-US" sz="1400" b="0" i="0" u="none" strike="noStrike" cap="none" normalizeH="0" baseline="0">
                        <a:ln>
                          <a:noFill/>
                        </a:ln>
                        <a:solidFill>
                          <a:srgbClr val="002060"/>
                        </a:solidFill>
                        <a:effectLst/>
                        <a:latin typeface="Tahoma" pitchFamily="34" charset="0"/>
                        <a:ea typeface="Arial Unicode MS" pitchFamily="34" charset="-128"/>
                        <a:cs typeface="Tahoma" pitchFamily="34" charset="0"/>
                      </a:endParaRPr>
                    </a:p>
                  </a:txBody>
                  <a:tcPr marT="45711" marB="45711" horzOverflow="overflow">
                    <a:lnL w="12700" cap="flat" cmpd="sng" algn="ctr">
                      <a:solidFill>
                        <a:srgbClr val="FF99FF"/>
                      </a:solidFill>
                      <a:prstDash val="solid"/>
                      <a:round/>
                      <a:headEnd type="none" w="med" len="med"/>
                      <a:tailEnd type="none" w="med" len="med"/>
                    </a:lnL>
                    <a:lnR w="12700" cap="flat" cmpd="sng" algn="ctr">
                      <a:solidFill>
                        <a:srgbClr val="FF99FF"/>
                      </a:solidFill>
                      <a:prstDash val="solid"/>
                      <a:round/>
                      <a:headEnd type="none" w="med" len="med"/>
                      <a:tailEnd type="none" w="med" len="med"/>
                    </a:lnR>
                    <a:lnT w="12700" cap="flat" cmpd="sng" algn="ctr">
                      <a:solidFill>
                        <a:srgbClr val="FF99FF"/>
                      </a:solidFill>
                      <a:prstDash val="solid"/>
                      <a:round/>
                      <a:headEnd type="none" w="med" len="med"/>
                      <a:tailEnd type="none" w="med" len="med"/>
                    </a:lnT>
                    <a:lnB w="12700" cap="flat" cmpd="sng" algn="ctr">
                      <a:solidFill>
                        <a:srgbClr val="FF99FF"/>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68363" rtl="0" eaLnBrk="1" fontAlgn="base" latinLnBrk="0" hangingPunct="1">
                        <a:lnSpc>
                          <a:spcPct val="100000"/>
                        </a:lnSpc>
                        <a:spcBef>
                          <a:spcPct val="20000"/>
                        </a:spcBef>
                        <a:spcAft>
                          <a:spcPct val="0"/>
                        </a:spcAft>
                        <a:buClr>
                          <a:schemeClr val="folHlink"/>
                        </a:buClr>
                        <a:buSzTx/>
                        <a:buFont typeface="Wingdings" pitchFamily="2" charset="2"/>
                        <a:buNone/>
                        <a:tabLst/>
                      </a:pPr>
                      <a:r>
                        <a:rPr kumimoji="0" lang="th-TH" sz="1400" b="0" i="0" u="none" strike="noStrike" cap="none" normalizeH="0" baseline="0">
                          <a:ln>
                            <a:noFill/>
                          </a:ln>
                          <a:solidFill>
                            <a:srgbClr val="002060"/>
                          </a:solidFill>
                          <a:effectLst/>
                          <a:latin typeface="Tahoma" pitchFamily="34" charset="0"/>
                          <a:ea typeface="Arial Unicode MS" pitchFamily="34" charset="-128"/>
                          <a:cs typeface="Tahoma" pitchFamily="34" charset="0"/>
                        </a:rPr>
                        <a:t>20</a:t>
                      </a:r>
                      <a:endParaRPr kumimoji="0" lang="en-US" sz="1400" b="0" i="0" u="none" strike="noStrike" cap="none" normalizeH="0" baseline="0">
                        <a:ln>
                          <a:noFill/>
                        </a:ln>
                        <a:solidFill>
                          <a:srgbClr val="002060"/>
                        </a:solidFill>
                        <a:effectLst/>
                        <a:latin typeface="Tahoma" pitchFamily="34" charset="0"/>
                        <a:ea typeface="Arial Unicode MS" pitchFamily="34" charset="-128"/>
                        <a:cs typeface="Tahoma" pitchFamily="34" charset="0"/>
                      </a:endParaRPr>
                    </a:p>
                  </a:txBody>
                  <a:tcPr marT="45711" marB="45711" horzOverflow="overflow">
                    <a:lnL w="12700" cap="flat" cmpd="sng" algn="ctr">
                      <a:solidFill>
                        <a:srgbClr val="FF99FF"/>
                      </a:solidFill>
                      <a:prstDash val="solid"/>
                      <a:round/>
                      <a:headEnd type="none" w="med" len="med"/>
                      <a:tailEnd type="none" w="med" len="med"/>
                    </a:lnL>
                    <a:lnR w="12700" cap="flat" cmpd="sng" algn="ctr">
                      <a:solidFill>
                        <a:srgbClr val="FF99FF"/>
                      </a:solidFill>
                      <a:prstDash val="solid"/>
                      <a:round/>
                      <a:headEnd type="none" w="med" len="med"/>
                      <a:tailEnd type="none" w="med" len="med"/>
                    </a:lnR>
                    <a:lnT w="12700" cap="flat" cmpd="sng" algn="ctr">
                      <a:solidFill>
                        <a:srgbClr val="FF99FF"/>
                      </a:solidFill>
                      <a:prstDash val="solid"/>
                      <a:round/>
                      <a:headEnd type="none" w="med" len="med"/>
                      <a:tailEnd type="none" w="med" len="med"/>
                    </a:lnT>
                    <a:lnB w="12700" cap="flat" cmpd="sng" algn="ctr">
                      <a:solidFill>
                        <a:srgbClr val="FF99FF"/>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8"/>
                  </a:ext>
                </a:extLst>
              </a:tr>
              <a:tr h="306090">
                <a:tc>
                  <a:txBody>
                    <a:bodyPr/>
                    <a:lstStyle/>
                    <a:p>
                      <a:pPr marL="0" marR="0" lvl="0" indent="0" algn="l" defTabSz="868363" rtl="0" eaLnBrk="1" fontAlgn="base" latinLnBrk="0" hangingPunct="1">
                        <a:lnSpc>
                          <a:spcPct val="100000"/>
                        </a:lnSpc>
                        <a:spcBef>
                          <a:spcPct val="20000"/>
                        </a:spcBef>
                        <a:spcAft>
                          <a:spcPct val="0"/>
                        </a:spcAft>
                        <a:buClr>
                          <a:schemeClr val="folHlink"/>
                        </a:buClr>
                        <a:buSzTx/>
                        <a:buFont typeface="Wingdings" pitchFamily="2" charset="2"/>
                        <a:buNone/>
                        <a:tabLst/>
                      </a:pPr>
                      <a:r>
                        <a:rPr kumimoji="0" lang="th-TH" sz="1400" b="0" i="0" u="none" strike="noStrike" cap="none" normalizeH="0" baseline="0">
                          <a:ln>
                            <a:noFill/>
                          </a:ln>
                          <a:solidFill>
                            <a:srgbClr val="002060"/>
                          </a:solidFill>
                          <a:effectLst/>
                          <a:latin typeface="Tahoma" pitchFamily="34" charset="0"/>
                          <a:ea typeface="Arial Unicode MS" pitchFamily="34" charset="-128"/>
                          <a:cs typeface="Tahoma" pitchFamily="34" charset="0"/>
                        </a:rPr>
                        <a:t>ขึ้นลงกระไดพาด (</a:t>
                      </a:r>
                      <a:r>
                        <a:rPr kumimoji="0" lang="en-US" sz="1400" b="0" i="0" u="none" strike="noStrike" cap="none" normalizeH="0" baseline="0">
                          <a:ln>
                            <a:noFill/>
                          </a:ln>
                          <a:solidFill>
                            <a:srgbClr val="002060"/>
                          </a:solidFill>
                          <a:effectLst/>
                          <a:latin typeface="Tahoma" pitchFamily="34" charset="0"/>
                          <a:ea typeface="Arial Unicode MS" pitchFamily="34" charset="-128"/>
                          <a:cs typeface="Tahoma" pitchFamily="34" charset="0"/>
                        </a:rPr>
                        <a:t>ladder)</a:t>
                      </a:r>
                    </a:p>
                  </a:txBody>
                  <a:tcPr marT="45711" marB="45711" horzOverflow="overflow">
                    <a:lnL w="12700" cap="flat" cmpd="sng" algn="ctr">
                      <a:solidFill>
                        <a:srgbClr val="FF99FF"/>
                      </a:solidFill>
                      <a:prstDash val="solid"/>
                      <a:round/>
                      <a:headEnd type="none" w="med" len="med"/>
                      <a:tailEnd type="none" w="med" len="med"/>
                    </a:lnL>
                    <a:lnR w="12700" cap="flat" cmpd="sng" algn="ctr">
                      <a:solidFill>
                        <a:srgbClr val="FF99FF"/>
                      </a:solidFill>
                      <a:prstDash val="solid"/>
                      <a:round/>
                      <a:headEnd type="none" w="med" len="med"/>
                      <a:tailEnd type="none" w="med" len="med"/>
                    </a:lnR>
                    <a:lnT w="12700" cap="flat" cmpd="sng" algn="ctr">
                      <a:solidFill>
                        <a:srgbClr val="FF99FF"/>
                      </a:solidFill>
                      <a:prstDash val="solid"/>
                      <a:round/>
                      <a:headEnd type="none" w="med" len="med"/>
                      <a:tailEnd type="none" w="med" len="med"/>
                    </a:lnT>
                    <a:lnB w="12700" cap="flat" cmpd="sng" algn="ctr">
                      <a:solidFill>
                        <a:srgbClr val="FF99FF"/>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68363" rtl="0" eaLnBrk="1" fontAlgn="base" latinLnBrk="0" hangingPunct="1">
                        <a:lnSpc>
                          <a:spcPct val="100000"/>
                        </a:lnSpc>
                        <a:spcBef>
                          <a:spcPct val="20000"/>
                        </a:spcBef>
                        <a:spcAft>
                          <a:spcPct val="0"/>
                        </a:spcAft>
                        <a:buClr>
                          <a:schemeClr val="folHlink"/>
                        </a:buClr>
                        <a:buSzTx/>
                        <a:buFont typeface="Wingdings" pitchFamily="2" charset="2"/>
                        <a:buNone/>
                        <a:tabLst/>
                      </a:pPr>
                      <a:r>
                        <a:rPr kumimoji="0" lang="th-TH" sz="1400" b="0" i="0" u="none" strike="noStrike" cap="none" normalizeH="0" baseline="0">
                          <a:ln>
                            <a:noFill/>
                          </a:ln>
                          <a:solidFill>
                            <a:srgbClr val="002060"/>
                          </a:solidFill>
                          <a:effectLst/>
                          <a:latin typeface="Tahoma" pitchFamily="34" charset="0"/>
                          <a:ea typeface="Arial Unicode MS" pitchFamily="34" charset="-128"/>
                          <a:cs typeface="Tahoma" pitchFamily="34" charset="0"/>
                        </a:rPr>
                        <a:t>19</a:t>
                      </a:r>
                      <a:endParaRPr kumimoji="0" lang="en-US" sz="1400" b="0" i="0" u="none" strike="noStrike" cap="none" normalizeH="0" baseline="0">
                        <a:ln>
                          <a:noFill/>
                        </a:ln>
                        <a:solidFill>
                          <a:srgbClr val="002060"/>
                        </a:solidFill>
                        <a:effectLst/>
                        <a:latin typeface="Tahoma" pitchFamily="34" charset="0"/>
                        <a:ea typeface="Arial Unicode MS" pitchFamily="34" charset="-128"/>
                        <a:cs typeface="Tahoma" pitchFamily="34" charset="0"/>
                      </a:endParaRPr>
                    </a:p>
                  </a:txBody>
                  <a:tcPr marT="45711" marB="45711" horzOverflow="overflow">
                    <a:lnL w="12700" cap="flat" cmpd="sng" algn="ctr">
                      <a:solidFill>
                        <a:srgbClr val="FF99FF"/>
                      </a:solidFill>
                      <a:prstDash val="solid"/>
                      <a:round/>
                      <a:headEnd type="none" w="med" len="med"/>
                      <a:tailEnd type="none" w="med" len="med"/>
                    </a:lnL>
                    <a:lnR w="12700" cap="flat" cmpd="sng" algn="ctr">
                      <a:solidFill>
                        <a:srgbClr val="FF99FF"/>
                      </a:solidFill>
                      <a:prstDash val="solid"/>
                      <a:round/>
                      <a:headEnd type="none" w="med" len="med"/>
                      <a:tailEnd type="none" w="med" len="med"/>
                    </a:lnR>
                    <a:lnT w="12700" cap="flat" cmpd="sng" algn="ctr">
                      <a:solidFill>
                        <a:srgbClr val="FF99FF"/>
                      </a:solidFill>
                      <a:prstDash val="solid"/>
                      <a:round/>
                      <a:headEnd type="none" w="med" len="med"/>
                      <a:tailEnd type="none" w="med" len="med"/>
                    </a:lnT>
                    <a:lnB w="12700" cap="flat" cmpd="sng" algn="ctr">
                      <a:solidFill>
                        <a:srgbClr val="FF99FF"/>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9"/>
                  </a:ext>
                </a:extLst>
              </a:tr>
              <a:tr h="306090">
                <a:tc>
                  <a:txBody>
                    <a:bodyPr/>
                    <a:lstStyle/>
                    <a:p>
                      <a:pPr marL="0" marR="0" lvl="0" indent="0" algn="l" defTabSz="868363" rtl="0" eaLnBrk="1" fontAlgn="base" latinLnBrk="0" hangingPunct="1">
                        <a:lnSpc>
                          <a:spcPct val="100000"/>
                        </a:lnSpc>
                        <a:spcBef>
                          <a:spcPct val="20000"/>
                        </a:spcBef>
                        <a:spcAft>
                          <a:spcPct val="0"/>
                        </a:spcAft>
                        <a:buClr>
                          <a:schemeClr val="folHlink"/>
                        </a:buClr>
                        <a:buSzTx/>
                        <a:buFont typeface="Wingdings" pitchFamily="2" charset="2"/>
                        <a:buNone/>
                        <a:tabLst/>
                      </a:pPr>
                      <a:r>
                        <a:rPr kumimoji="0" lang="th-TH" sz="1400" b="0" i="0" u="none" strike="noStrike" cap="none" normalizeH="0" baseline="0">
                          <a:ln>
                            <a:noFill/>
                          </a:ln>
                          <a:solidFill>
                            <a:srgbClr val="002060"/>
                          </a:solidFill>
                          <a:effectLst/>
                          <a:latin typeface="Tahoma" pitchFamily="34" charset="0"/>
                          <a:ea typeface="Arial Unicode MS" pitchFamily="34" charset="-128"/>
                          <a:cs typeface="Tahoma" pitchFamily="34" charset="0"/>
                        </a:rPr>
                        <a:t>ขึ้นลงบันได</a:t>
                      </a:r>
                      <a:r>
                        <a:rPr kumimoji="0" lang="en-US" sz="1400" b="0" i="0" u="none" strike="noStrike" cap="none" normalizeH="0" baseline="0">
                          <a:ln>
                            <a:noFill/>
                          </a:ln>
                          <a:solidFill>
                            <a:srgbClr val="002060"/>
                          </a:solidFill>
                          <a:effectLst/>
                          <a:latin typeface="Tahoma" pitchFamily="34" charset="0"/>
                          <a:ea typeface="Arial Unicode MS" pitchFamily="34" charset="-128"/>
                          <a:cs typeface="Tahoma" pitchFamily="34" charset="0"/>
                        </a:rPr>
                        <a:t> </a:t>
                      </a:r>
                      <a:r>
                        <a:rPr kumimoji="0" lang="th-TH" sz="1400" b="0" i="0" u="none" strike="noStrike" cap="none" normalizeH="0" baseline="0">
                          <a:ln>
                            <a:noFill/>
                          </a:ln>
                          <a:solidFill>
                            <a:srgbClr val="002060"/>
                          </a:solidFill>
                          <a:effectLst/>
                          <a:latin typeface="Tahoma" pitchFamily="34" charset="0"/>
                          <a:ea typeface="Arial Unicode MS" pitchFamily="34" charset="-128"/>
                          <a:cs typeface="Tahoma" pitchFamily="34" charset="0"/>
                        </a:rPr>
                        <a:t>ตัวเปล่า</a:t>
                      </a:r>
                      <a:r>
                        <a:rPr kumimoji="0" lang="en-US" sz="1400" b="0" i="0" u="none" strike="noStrike" cap="none" normalizeH="0" baseline="0">
                          <a:ln>
                            <a:noFill/>
                          </a:ln>
                          <a:solidFill>
                            <a:srgbClr val="002060"/>
                          </a:solidFill>
                          <a:effectLst/>
                          <a:latin typeface="Tahoma" pitchFamily="34" charset="0"/>
                          <a:ea typeface="Arial Unicode MS" pitchFamily="34" charset="-128"/>
                          <a:cs typeface="Tahoma" pitchFamily="34" charset="0"/>
                        </a:rPr>
                        <a:t> (stair)</a:t>
                      </a:r>
                    </a:p>
                  </a:txBody>
                  <a:tcPr marT="45711" marB="45711" horzOverflow="overflow">
                    <a:lnL w="12700" cap="flat" cmpd="sng" algn="ctr">
                      <a:solidFill>
                        <a:srgbClr val="FF99FF"/>
                      </a:solidFill>
                      <a:prstDash val="solid"/>
                      <a:round/>
                      <a:headEnd type="none" w="med" len="med"/>
                      <a:tailEnd type="none" w="med" len="med"/>
                    </a:lnL>
                    <a:lnR w="12700" cap="flat" cmpd="sng" algn="ctr">
                      <a:solidFill>
                        <a:srgbClr val="FF99FF"/>
                      </a:solidFill>
                      <a:prstDash val="solid"/>
                      <a:round/>
                      <a:headEnd type="none" w="med" len="med"/>
                      <a:tailEnd type="none" w="med" len="med"/>
                    </a:lnR>
                    <a:lnT w="12700" cap="flat" cmpd="sng" algn="ctr">
                      <a:solidFill>
                        <a:srgbClr val="FF99FF"/>
                      </a:solidFill>
                      <a:prstDash val="solid"/>
                      <a:round/>
                      <a:headEnd type="none" w="med" len="med"/>
                      <a:tailEnd type="none" w="med" len="med"/>
                    </a:lnT>
                    <a:lnB w="12700" cap="flat" cmpd="sng" algn="ctr">
                      <a:solidFill>
                        <a:srgbClr val="FF99FF"/>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68363" rtl="0" eaLnBrk="1" fontAlgn="base" latinLnBrk="0" hangingPunct="1">
                        <a:lnSpc>
                          <a:spcPct val="100000"/>
                        </a:lnSpc>
                        <a:spcBef>
                          <a:spcPct val="20000"/>
                        </a:spcBef>
                        <a:spcAft>
                          <a:spcPct val="0"/>
                        </a:spcAft>
                        <a:buClr>
                          <a:schemeClr val="folHlink"/>
                        </a:buClr>
                        <a:buSzTx/>
                        <a:buFont typeface="Wingdings" pitchFamily="2" charset="2"/>
                        <a:buNone/>
                        <a:tabLst/>
                      </a:pPr>
                      <a:r>
                        <a:rPr kumimoji="0" lang="en-US" sz="1400" b="0" i="0" u="none" strike="noStrike" cap="none" normalizeH="0" baseline="0">
                          <a:ln>
                            <a:noFill/>
                          </a:ln>
                          <a:solidFill>
                            <a:srgbClr val="002060"/>
                          </a:solidFill>
                          <a:effectLst/>
                          <a:latin typeface="Tahoma" pitchFamily="34" charset="0"/>
                          <a:ea typeface="Arial Unicode MS" pitchFamily="34" charset="-128"/>
                          <a:cs typeface="Tahoma" pitchFamily="34" charset="0"/>
                        </a:rPr>
                        <a:t>23</a:t>
                      </a:r>
                    </a:p>
                  </a:txBody>
                  <a:tcPr marT="45711" marB="45711" horzOverflow="overflow">
                    <a:lnL w="12700" cap="flat" cmpd="sng" algn="ctr">
                      <a:solidFill>
                        <a:srgbClr val="FF99FF"/>
                      </a:solidFill>
                      <a:prstDash val="solid"/>
                      <a:round/>
                      <a:headEnd type="none" w="med" len="med"/>
                      <a:tailEnd type="none" w="med" len="med"/>
                    </a:lnL>
                    <a:lnR w="12700" cap="flat" cmpd="sng" algn="ctr">
                      <a:solidFill>
                        <a:srgbClr val="FF99FF"/>
                      </a:solidFill>
                      <a:prstDash val="solid"/>
                      <a:round/>
                      <a:headEnd type="none" w="med" len="med"/>
                      <a:tailEnd type="none" w="med" len="med"/>
                    </a:lnR>
                    <a:lnT w="12700" cap="flat" cmpd="sng" algn="ctr">
                      <a:solidFill>
                        <a:srgbClr val="FF99FF"/>
                      </a:solidFill>
                      <a:prstDash val="solid"/>
                      <a:round/>
                      <a:headEnd type="none" w="med" len="med"/>
                      <a:tailEnd type="none" w="med" len="med"/>
                    </a:lnT>
                    <a:lnB w="12700" cap="flat" cmpd="sng" algn="ctr">
                      <a:solidFill>
                        <a:srgbClr val="FF99FF"/>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10"/>
                  </a:ext>
                </a:extLst>
              </a:tr>
              <a:tr h="306090">
                <a:tc>
                  <a:txBody>
                    <a:bodyPr/>
                    <a:lstStyle/>
                    <a:p>
                      <a:pPr marL="0" marR="0" lvl="0" indent="0" algn="l" defTabSz="868363" rtl="0" eaLnBrk="1" fontAlgn="base" latinLnBrk="0" hangingPunct="1">
                        <a:lnSpc>
                          <a:spcPct val="100000"/>
                        </a:lnSpc>
                        <a:spcBef>
                          <a:spcPct val="20000"/>
                        </a:spcBef>
                        <a:spcAft>
                          <a:spcPct val="0"/>
                        </a:spcAft>
                        <a:buClr>
                          <a:schemeClr val="folHlink"/>
                        </a:buClr>
                        <a:buSzTx/>
                        <a:buFont typeface="Wingdings" pitchFamily="2" charset="2"/>
                        <a:buNone/>
                        <a:tabLst/>
                      </a:pPr>
                      <a:r>
                        <a:rPr kumimoji="0" lang="th-TH" sz="1400" b="0" i="0" u="none" strike="noStrike" cap="none" normalizeH="0" baseline="0">
                          <a:ln>
                            <a:noFill/>
                          </a:ln>
                          <a:solidFill>
                            <a:srgbClr val="002060"/>
                          </a:solidFill>
                          <a:effectLst/>
                          <a:latin typeface="Tahoma" pitchFamily="34" charset="0"/>
                          <a:ea typeface="Arial Unicode MS" pitchFamily="34" charset="-128"/>
                          <a:cs typeface="Tahoma" pitchFamily="34" charset="0"/>
                        </a:rPr>
                        <a:t>ลากของหรือรถเข็น</a:t>
                      </a:r>
                      <a:endParaRPr kumimoji="0" lang="en-US" sz="1400" b="0" i="0" u="none" strike="noStrike" cap="none" normalizeH="0" baseline="0">
                        <a:ln>
                          <a:noFill/>
                        </a:ln>
                        <a:solidFill>
                          <a:srgbClr val="002060"/>
                        </a:solidFill>
                        <a:effectLst/>
                        <a:latin typeface="Tahoma" pitchFamily="34" charset="0"/>
                        <a:ea typeface="Arial Unicode MS" pitchFamily="34" charset="-128"/>
                        <a:cs typeface="Tahoma" pitchFamily="34" charset="0"/>
                      </a:endParaRPr>
                    </a:p>
                  </a:txBody>
                  <a:tcPr marT="45711" marB="45711" horzOverflow="overflow">
                    <a:lnL w="12700" cap="flat" cmpd="sng" algn="ctr">
                      <a:solidFill>
                        <a:srgbClr val="FF99FF"/>
                      </a:solidFill>
                      <a:prstDash val="solid"/>
                      <a:round/>
                      <a:headEnd type="none" w="med" len="med"/>
                      <a:tailEnd type="none" w="med" len="med"/>
                    </a:lnL>
                    <a:lnR w="12700" cap="flat" cmpd="sng" algn="ctr">
                      <a:solidFill>
                        <a:srgbClr val="FF99FF"/>
                      </a:solidFill>
                      <a:prstDash val="solid"/>
                      <a:round/>
                      <a:headEnd type="none" w="med" len="med"/>
                      <a:tailEnd type="none" w="med" len="med"/>
                    </a:lnR>
                    <a:lnT w="12700" cap="flat" cmpd="sng" algn="ctr">
                      <a:solidFill>
                        <a:srgbClr val="FF99FF"/>
                      </a:solidFill>
                      <a:prstDash val="solid"/>
                      <a:round/>
                      <a:headEnd type="none" w="med" len="med"/>
                      <a:tailEnd type="none" w="med" len="med"/>
                    </a:lnT>
                    <a:lnB w="12700" cap="flat" cmpd="sng" algn="ctr">
                      <a:solidFill>
                        <a:srgbClr val="FF99FF"/>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68363" rtl="0" eaLnBrk="1" fontAlgn="base" latinLnBrk="0" hangingPunct="1">
                        <a:lnSpc>
                          <a:spcPct val="100000"/>
                        </a:lnSpc>
                        <a:spcBef>
                          <a:spcPct val="20000"/>
                        </a:spcBef>
                        <a:spcAft>
                          <a:spcPct val="0"/>
                        </a:spcAft>
                        <a:buClr>
                          <a:schemeClr val="folHlink"/>
                        </a:buClr>
                        <a:buSzTx/>
                        <a:buFont typeface="Wingdings" pitchFamily="2" charset="2"/>
                        <a:buNone/>
                        <a:tabLst/>
                      </a:pPr>
                      <a:r>
                        <a:rPr kumimoji="0" lang="th-TH" sz="1400" b="0" i="0" u="none" strike="noStrike" cap="none" normalizeH="0" baseline="0">
                          <a:ln>
                            <a:noFill/>
                          </a:ln>
                          <a:solidFill>
                            <a:srgbClr val="002060"/>
                          </a:solidFill>
                          <a:effectLst/>
                          <a:latin typeface="Tahoma" pitchFamily="34" charset="0"/>
                          <a:ea typeface="Arial Unicode MS" pitchFamily="34" charset="-128"/>
                          <a:cs typeface="Tahoma" pitchFamily="34" charset="0"/>
                        </a:rPr>
                        <a:t>24</a:t>
                      </a:r>
                      <a:endParaRPr kumimoji="0" lang="en-US" sz="1400" b="0" i="0" u="none" strike="noStrike" cap="none" normalizeH="0" baseline="0">
                        <a:ln>
                          <a:noFill/>
                        </a:ln>
                        <a:solidFill>
                          <a:srgbClr val="002060"/>
                        </a:solidFill>
                        <a:effectLst/>
                        <a:latin typeface="Tahoma" pitchFamily="34" charset="0"/>
                        <a:ea typeface="Arial Unicode MS" pitchFamily="34" charset="-128"/>
                        <a:cs typeface="Tahoma" pitchFamily="34" charset="0"/>
                      </a:endParaRPr>
                    </a:p>
                  </a:txBody>
                  <a:tcPr marT="45711" marB="45711" horzOverflow="overflow">
                    <a:lnL w="12700" cap="flat" cmpd="sng" algn="ctr">
                      <a:solidFill>
                        <a:srgbClr val="FF99FF"/>
                      </a:solidFill>
                      <a:prstDash val="solid"/>
                      <a:round/>
                      <a:headEnd type="none" w="med" len="med"/>
                      <a:tailEnd type="none" w="med" len="med"/>
                    </a:lnL>
                    <a:lnR w="12700" cap="flat" cmpd="sng" algn="ctr">
                      <a:solidFill>
                        <a:srgbClr val="FF99FF"/>
                      </a:solidFill>
                      <a:prstDash val="solid"/>
                      <a:round/>
                      <a:headEnd type="none" w="med" len="med"/>
                      <a:tailEnd type="none" w="med" len="med"/>
                    </a:lnR>
                    <a:lnT w="12700" cap="flat" cmpd="sng" algn="ctr">
                      <a:solidFill>
                        <a:srgbClr val="FF99FF"/>
                      </a:solidFill>
                      <a:prstDash val="solid"/>
                      <a:round/>
                      <a:headEnd type="none" w="med" len="med"/>
                      <a:tailEnd type="none" w="med" len="med"/>
                    </a:lnT>
                    <a:lnB w="12700" cap="flat" cmpd="sng" algn="ctr">
                      <a:solidFill>
                        <a:srgbClr val="FF99FF"/>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11"/>
                  </a:ext>
                </a:extLst>
              </a:tr>
              <a:tr h="306090">
                <a:tc>
                  <a:txBody>
                    <a:bodyPr/>
                    <a:lstStyle/>
                    <a:p>
                      <a:pPr marL="0" marR="0" lvl="0" indent="0" algn="l" defTabSz="868363" rtl="0" eaLnBrk="1" fontAlgn="base" latinLnBrk="0" hangingPunct="1">
                        <a:lnSpc>
                          <a:spcPct val="100000"/>
                        </a:lnSpc>
                        <a:spcBef>
                          <a:spcPct val="20000"/>
                        </a:spcBef>
                        <a:spcAft>
                          <a:spcPct val="0"/>
                        </a:spcAft>
                        <a:buClr>
                          <a:schemeClr val="folHlink"/>
                        </a:buClr>
                        <a:buSzTx/>
                        <a:buFont typeface="Wingdings" pitchFamily="2" charset="2"/>
                        <a:buNone/>
                        <a:tabLst/>
                      </a:pPr>
                      <a:r>
                        <a:rPr kumimoji="0" lang="th-TH" sz="1400" b="0" i="0" u="none" strike="noStrike" cap="none" normalizeH="0" baseline="0">
                          <a:ln>
                            <a:noFill/>
                          </a:ln>
                          <a:solidFill>
                            <a:srgbClr val="002060"/>
                          </a:solidFill>
                          <a:effectLst/>
                          <a:latin typeface="Tahoma" pitchFamily="34" charset="0"/>
                          <a:ea typeface="Arial Unicode MS" pitchFamily="34" charset="-128"/>
                          <a:cs typeface="Tahoma" pitchFamily="34" charset="0"/>
                        </a:rPr>
                        <a:t>ปั่นจักรยาน</a:t>
                      </a:r>
                      <a:endParaRPr kumimoji="0" lang="en-US" sz="1400" b="0" i="0" u="none" strike="noStrike" cap="none" normalizeH="0" baseline="0">
                        <a:ln>
                          <a:noFill/>
                        </a:ln>
                        <a:solidFill>
                          <a:srgbClr val="002060"/>
                        </a:solidFill>
                        <a:effectLst/>
                        <a:latin typeface="Tahoma" pitchFamily="34" charset="0"/>
                        <a:ea typeface="Arial Unicode MS" pitchFamily="34" charset="-128"/>
                        <a:cs typeface="Tahoma" pitchFamily="34" charset="0"/>
                      </a:endParaRPr>
                    </a:p>
                  </a:txBody>
                  <a:tcPr marT="45711" marB="45711" horzOverflow="overflow">
                    <a:lnL w="12700" cap="flat" cmpd="sng" algn="ctr">
                      <a:solidFill>
                        <a:srgbClr val="FF99FF"/>
                      </a:solidFill>
                      <a:prstDash val="solid"/>
                      <a:round/>
                      <a:headEnd type="none" w="med" len="med"/>
                      <a:tailEnd type="none" w="med" len="med"/>
                    </a:lnL>
                    <a:lnR w="12700" cap="flat" cmpd="sng" algn="ctr">
                      <a:solidFill>
                        <a:srgbClr val="FF99FF"/>
                      </a:solidFill>
                      <a:prstDash val="solid"/>
                      <a:round/>
                      <a:headEnd type="none" w="med" len="med"/>
                      <a:tailEnd type="none" w="med" len="med"/>
                    </a:lnR>
                    <a:lnT w="12700" cap="flat" cmpd="sng" algn="ctr">
                      <a:solidFill>
                        <a:srgbClr val="FF99FF"/>
                      </a:solidFill>
                      <a:prstDash val="solid"/>
                      <a:round/>
                      <a:headEnd type="none" w="med" len="med"/>
                      <a:tailEnd type="none" w="med" len="med"/>
                    </a:lnT>
                    <a:lnB w="12700" cap="flat" cmpd="sng" algn="ctr">
                      <a:solidFill>
                        <a:srgbClr val="FF99FF"/>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68363" rtl="0" eaLnBrk="1" fontAlgn="base" latinLnBrk="0" hangingPunct="1">
                        <a:lnSpc>
                          <a:spcPct val="100000"/>
                        </a:lnSpc>
                        <a:spcBef>
                          <a:spcPct val="20000"/>
                        </a:spcBef>
                        <a:spcAft>
                          <a:spcPct val="0"/>
                        </a:spcAft>
                        <a:buClr>
                          <a:schemeClr val="folHlink"/>
                        </a:buClr>
                        <a:buSzTx/>
                        <a:buFont typeface="Wingdings" pitchFamily="2" charset="2"/>
                        <a:buNone/>
                        <a:tabLst/>
                      </a:pPr>
                      <a:r>
                        <a:rPr kumimoji="0" lang="th-TH" sz="1400" b="0" i="0" u="none" strike="noStrike" cap="none" normalizeH="0" baseline="0">
                          <a:ln>
                            <a:noFill/>
                          </a:ln>
                          <a:solidFill>
                            <a:srgbClr val="002060"/>
                          </a:solidFill>
                          <a:effectLst/>
                          <a:latin typeface="Tahoma" pitchFamily="34" charset="0"/>
                          <a:ea typeface="Arial Unicode MS" pitchFamily="34" charset="-128"/>
                          <a:cs typeface="Tahoma" pitchFamily="34" charset="0"/>
                        </a:rPr>
                        <a:t>25</a:t>
                      </a:r>
                      <a:endParaRPr kumimoji="0" lang="en-US" sz="1400" b="0" i="0" u="none" strike="noStrike" cap="none" normalizeH="0" baseline="0">
                        <a:ln>
                          <a:noFill/>
                        </a:ln>
                        <a:solidFill>
                          <a:srgbClr val="002060"/>
                        </a:solidFill>
                        <a:effectLst/>
                        <a:latin typeface="Tahoma" pitchFamily="34" charset="0"/>
                        <a:ea typeface="Arial Unicode MS" pitchFamily="34" charset="-128"/>
                        <a:cs typeface="Tahoma" pitchFamily="34" charset="0"/>
                      </a:endParaRPr>
                    </a:p>
                  </a:txBody>
                  <a:tcPr marT="45711" marB="45711" horzOverflow="overflow">
                    <a:lnL w="12700" cap="flat" cmpd="sng" algn="ctr">
                      <a:solidFill>
                        <a:srgbClr val="FF99FF"/>
                      </a:solidFill>
                      <a:prstDash val="solid"/>
                      <a:round/>
                      <a:headEnd type="none" w="med" len="med"/>
                      <a:tailEnd type="none" w="med" len="med"/>
                    </a:lnL>
                    <a:lnR w="12700" cap="flat" cmpd="sng" algn="ctr">
                      <a:solidFill>
                        <a:srgbClr val="FF99FF"/>
                      </a:solidFill>
                      <a:prstDash val="solid"/>
                      <a:round/>
                      <a:headEnd type="none" w="med" len="med"/>
                      <a:tailEnd type="none" w="med" len="med"/>
                    </a:lnR>
                    <a:lnT w="12700" cap="flat" cmpd="sng" algn="ctr">
                      <a:solidFill>
                        <a:srgbClr val="FF99FF"/>
                      </a:solidFill>
                      <a:prstDash val="solid"/>
                      <a:round/>
                      <a:headEnd type="none" w="med" len="med"/>
                      <a:tailEnd type="none" w="med" len="med"/>
                    </a:lnT>
                    <a:lnB w="12700" cap="flat" cmpd="sng" algn="ctr">
                      <a:solidFill>
                        <a:srgbClr val="FF99FF"/>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12"/>
                  </a:ext>
                </a:extLst>
              </a:tr>
              <a:tr h="306090">
                <a:tc>
                  <a:txBody>
                    <a:bodyPr/>
                    <a:lstStyle/>
                    <a:p>
                      <a:pPr marL="0" marR="0" lvl="0" indent="0" algn="l" defTabSz="868363" rtl="0" eaLnBrk="1" fontAlgn="base" latinLnBrk="0" hangingPunct="1">
                        <a:lnSpc>
                          <a:spcPct val="100000"/>
                        </a:lnSpc>
                        <a:spcBef>
                          <a:spcPct val="20000"/>
                        </a:spcBef>
                        <a:spcAft>
                          <a:spcPct val="0"/>
                        </a:spcAft>
                        <a:buClr>
                          <a:schemeClr val="folHlink"/>
                        </a:buClr>
                        <a:buSzTx/>
                        <a:buFont typeface="Wingdings" pitchFamily="2" charset="2"/>
                        <a:buNone/>
                        <a:tabLst/>
                      </a:pPr>
                      <a:r>
                        <a:rPr kumimoji="0" lang="th-TH" sz="1400" b="0" i="0" u="none" strike="noStrike" cap="none" normalizeH="0" baseline="0">
                          <a:ln>
                            <a:noFill/>
                          </a:ln>
                          <a:solidFill>
                            <a:srgbClr val="002060"/>
                          </a:solidFill>
                          <a:effectLst/>
                          <a:latin typeface="Tahoma" pitchFamily="34" charset="0"/>
                          <a:ea typeface="Arial Unicode MS" pitchFamily="34" charset="-128"/>
                          <a:cs typeface="Tahoma" pitchFamily="34" charset="0"/>
                        </a:rPr>
                        <a:t>เข็นของหรือรถ</a:t>
                      </a:r>
                      <a:endParaRPr kumimoji="0" lang="en-US" sz="1400" b="0" i="0" u="none" strike="noStrike" cap="none" normalizeH="0" baseline="0">
                        <a:ln>
                          <a:noFill/>
                        </a:ln>
                        <a:solidFill>
                          <a:srgbClr val="002060"/>
                        </a:solidFill>
                        <a:effectLst/>
                        <a:latin typeface="Tahoma" pitchFamily="34" charset="0"/>
                        <a:ea typeface="Arial Unicode MS" pitchFamily="34" charset="-128"/>
                        <a:cs typeface="Tahoma" pitchFamily="34" charset="0"/>
                      </a:endParaRPr>
                    </a:p>
                  </a:txBody>
                  <a:tcPr marT="45711" marB="45711" horzOverflow="overflow">
                    <a:lnL w="12700" cap="flat" cmpd="sng" algn="ctr">
                      <a:solidFill>
                        <a:srgbClr val="FF99FF"/>
                      </a:solidFill>
                      <a:prstDash val="solid"/>
                      <a:round/>
                      <a:headEnd type="none" w="med" len="med"/>
                      <a:tailEnd type="none" w="med" len="med"/>
                    </a:lnL>
                    <a:lnR w="12700" cap="flat" cmpd="sng" algn="ctr">
                      <a:solidFill>
                        <a:srgbClr val="FF99FF"/>
                      </a:solidFill>
                      <a:prstDash val="solid"/>
                      <a:round/>
                      <a:headEnd type="none" w="med" len="med"/>
                      <a:tailEnd type="none" w="med" len="med"/>
                    </a:lnR>
                    <a:lnT w="12700" cap="flat" cmpd="sng" algn="ctr">
                      <a:solidFill>
                        <a:srgbClr val="FF99FF"/>
                      </a:solidFill>
                      <a:prstDash val="solid"/>
                      <a:round/>
                      <a:headEnd type="none" w="med" len="med"/>
                      <a:tailEnd type="none" w="med" len="med"/>
                    </a:lnT>
                    <a:lnB w="12700" cap="flat" cmpd="sng" algn="ctr">
                      <a:solidFill>
                        <a:srgbClr val="FF99FF"/>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68363" rtl="0" eaLnBrk="1" fontAlgn="base" latinLnBrk="0" hangingPunct="1">
                        <a:lnSpc>
                          <a:spcPct val="100000"/>
                        </a:lnSpc>
                        <a:spcBef>
                          <a:spcPct val="20000"/>
                        </a:spcBef>
                        <a:spcAft>
                          <a:spcPct val="0"/>
                        </a:spcAft>
                        <a:buClr>
                          <a:schemeClr val="folHlink"/>
                        </a:buClr>
                        <a:buSzTx/>
                        <a:buFont typeface="Wingdings" pitchFamily="2" charset="2"/>
                        <a:buNone/>
                        <a:tabLst/>
                      </a:pPr>
                      <a:r>
                        <a:rPr kumimoji="0" lang="th-TH" sz="1400" b="0" i="0" u="none" strike="noStrike" cap="none" normalizeH="0" baseline="0">
                          <a:ln>
                            <a:noFill/>
                          </a:ln>
                          <a:solidFill>
                            <a:srgbClr val="002060"/>
                          </a:solidFill>
                          <a:effectLst/>
                          <a:latin typeface="Tahoma" pitchFamily="34" charset="0"/>
                          <a:ea typeface="Arial Unicode MS" pitchFamily="34" charset="-128"/>
                          <a:cs typeface="Tahoma" pitchFamily="34" charset="0"/>
                        </a:rPr>
                        <a:t>27</a:t>
                      </a:r>
                      <a:endParaRPr kumimoji="0" lang="en-US" sz="1400" b="0" i="0" u="none" strike="noStrike" cap="none" normalizeH="0" baseline="0">
                        <a:ln>
                          <a:noFill/>
                        </a:ln>
                        <a:solidFill>
                          <a:srgbClr val="002060"/>
                        </a:solidFill>
                        <a:effectLst/>
                        <a:latin typeface="Tahoma" pitchFamily="34" charset="0"/>
                        <a:ea typeface="Arial Unicode MS" pitchFamily="34" charset="-128"/>
                        <a:cs typeface="Tahoma" pitchFamily="34" charset="0"/>
                      </a:endParaRPr>
                    </a:p>
                  </a:txBody>
                  <a:tcPr marT="45711" marB="45711" horzOverflow="overflow">
                    <a:lnL w="12700" cap="flat" cmpd="sng" algn="ctr">
                      <a:solidFill>
                        <a:srgbClr val="FF99FF"/>
                      </a:solidFill>
                      <a:prstDash val="solid"/>
                      <a:round/>
                      <a:headEnd type="none" w="med" len="med"/>
                      <a:tailEnd type="none" w="med" len="med"/>
                    </a:lnL>
                    <a:lnR w="12700" cap="flat" cmpd="sng" algn="ctr">
                      <a:solidFill>
                        <a:srgbClr val="FF99FF"/>
                      </a:solidFill>
                      <a:prstDash val="solid"/>
                      <a:round/>
                      <a:headEnd type="none" w="med" len="med"/>
                      <a:tailEnd type="none" w="med" len="med"/>
                    </a:lnR>
                    <a:lnT w="12700" cap="flat" cmpd="sng" algn="ctr">
                      <a:solidFill>
                        <a:srgbClr val="FF99FF"/>
                      </a:solidFill>
                      <a:prstDash val="solid"/>
                      <a:round/>
                      <a:headEnd type="none" w="med" len="med"/>
                      <a:tailEnd type="none" w="med" len="med"/>
                    </a:lnT>
                    <a:lnB w="12700" cap="flat" cmpd="sng" algn="ctr">
                      <a:solidFill>
                        <a:srgbClr val="FF99FF"/>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13"/>
                  </a:ext>
                </a:extLst>
              </a:tr>
              <a:tr h="306090">
                <a:tc>
                  <a:txBody>
                    <a:bodyPr/>
                    <a:lstStyle/>
                    <a:p>
                      <a:pPr marL="0" marR="0" lvl="0" indent="0" algn="l" defTabSz="868363" rtl="0" eaLnBrk="1" fontAlgn="base" latinLnBrk="0" hangingPunct="1">
                        <a:lnSpc>
                          <a:spcPct val="100000"/>
                        </a:lnSpc>
                        <a:spcBef>
                          <a:spcPct val="20000"/>
                        </a:spcBef>
                        <a:spcAft>
                          <a:spcPct val="0"/>
                        </a:spcAft>
                        <a:buClr>
                          <a:schemeClr val="folHlink"/>
                        </a:buClr>
                        <a:buSzTx/>
                        <a:buFont typeface="Wingdings" pitchFamily="2" charset="2"/>
                        <a:buNone/>
                        <a:tabLst/>
                      </a:pPr>
                      <a:r>
                        <a:rPr kumimoji="0" lang="th-TH" sz="1400" b="0" i="0" u="none" strike="noStrike" cap="none" normalizeH="0" baseline="0">
                          <a:ln>
                            <a:noFill/>
                          </a:ln>
                          <a:solidFill>
                            <a:srgbClr val="002060"/>
                          </a:solidFill>
                          <a:effectLst/>
                          <a:latin typeface="Tahoma" pitchFamily="34" charset="0"/>
                          <a:ea typeface="Arial Unicode MS" pitchFamily="34" charset="-128"/>
                          <a:cs typeface="Tahoma" pitchFamily="34" charset="0"/>
                        </a:rPr>
                        <a:t>เดินทางราบตัวเปล่า</a:t>
                      </a:r>
                      <a:endParaRPr kumimoji="0" lang="en-US" sz="1400" b="0" i="0" u="none" strike="noStrike" cap="none" normalizeH="0" baseline="0">
                        <a:ln>
                          <a:noFill/>
                        </a:ln>
                        <a:solidFill>
                          <a:srgbClr val="002060"/>
                        </a:solidFill>
                        <a:effectLst/>
                        <a:latin typeface="Tahoma" pitchFamily="34" charset="0"/>
                        <a:ea typeface="Arial Unicode MS" pitchFamily="34" charset="-128"/>
                        <a:cs typeface="Tahoma" pitchFamily="34" charset="0"/>
                      </a:endParaRPr>
                    </a:p>
                  </a:txBody>
                  <a:tcPr marT="45711" marB="45711" horzOverflow="overflow">
                    <a:lnL w="12700" cap="flat" cmpd="sng" algn="ctr">
                      <a:solidFill>
                        <a:srgbClr val="FF99FF"/>
                      </a:solidFill>
                      <a:prstDash val="solid"/>
                      <a:round/>
                      <a:headEnd type="none" w="med" len="med"/>
                      <a:tailEnd type="none" w="med" len="med"/>
                    </a:lnL>
                    <a:lnR w="12700" cap="flat" cmpd="sng" algn="ctr">
                      <a:solidFill>
                        <a:srgbClr val="FF99FF"/>
                      </a:solidFill>
                      <a:prstDash val="solid"/>
                      <a:round/>
                      <a:headEnd type="none" w="med" len="med"/>
                      <a:tailEnd type="none" w="med" len="med"/>
                    </a:lnR>
                    <a:lnT w="12700" cap="flat" cmpd="sng" algn="ctr">
                      <a:solidFill>
                        <a:srgbClr val="FF99FF"/>
                      </a:solidFill>
                      <a:prstDash val="solid"/>
                      <a:round/>
                      <a:headEnd type="none" w="med" len="med"/>
                      <a:tailEnd type="none" w="med" len="med"/>
                    </a:lnT>
                    <a:lnB w="12700" cap="flat" cmpd="sng" algn="ctr">
                      <a:solidFill>
                        <a:srgbClr val="FF99FF"/>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68363" rtl="0" eaLnBrk="1" fontAlgn="base" latinLnBrk="0" hangingPunct="1">
                        <a:lnSpc>
                          <a:spcPct val="100000"/>
                        </a:lnSpc>
                        <a:spcBef>
                          <a:spcPct val="20000"/>
                        </a:spcBef>
                        <a:spcAft>
                          <a:spcPct val="0"/>
                        </a:spcAft>
                        <a:buClr>
                          <a:schemeClr val="folHlink"/>
                        </a:buClr>
                        <a:buSzTx/>
                        <a:buFont typeface="Wingdings" pitchFamily="2" charset="2"/>
                        <a:buNone/>
                        <a:tabLst/>
                      </a:pPr>
                      <a:r>
                        <a:rPr kumimoji="0" lang="th-TH" sz="1400" b="0" i="0" u="none" strike="noStrike" cap="none" normalizeH="0" baseline="0">
                          <a:ln>
                            <a:noFill/>
                          </a:ln>
                          <a:solidFill>
                            <a:srgbClr val="002060"/>
                          </a:solidFill>
                          <a:effectLst/>
                          <a:latin typeface="Tahoma" pitchFamily="34" charset="0"/>
                          <a:ea typeface="Arial Unicode MS" pitchFamily="34" charset="-128"/>
                          <a:cs typeface="Tahoma" pitchFamily="34" charset="0"/>
                        </a:rPr>
                        <a:t>27</a:t>
                      </a:r>
                      <a:endParaRPr kumimoji="0" lang="en-US" sz="1400" b="0" i="0" u="none" strike="noStrike" cap="none" normalizeH="0" baseline="0">
                        <a:ln>
                          <a:noFill/>
                        </a:ln>
                        <a:solidFill>
                          <a:srgbClr val="002060"/>
                        </a:solidFill>
                        <a:effectLst/>
                        <a:latin typeface="Tahoma" pitchFamily="34" charset="0"/>
                        <a:ea typeface="Arial Unicode MS" pitchFamily="34" charset="-128"/>
                        <a:cs typeface="Tahoma" pitchFamily="34" charset="0"/>
                      </a:endParaRPr>
                    </a:p>
                  </a:txBody>
                  <a:tcPr marT="45711" marB="45711" horzOverflow="overflow">
                    <a:lnL w="12700" cap="flat" cmpd="sng" algn="ctr">
                      <a:solidFill>
                        <a:srgbClr val="FF99FF"/>
                      </a:solidFill>
                      <a:prstDash val="solid"/>
                      <a:round/>
                      <a:headEnd type="none" w="med" len="med"/>
                      <a:tailEnd type="none" w="med" len="med"/>
                    </a:lnL>
                    <a:lnR w="12700" cap="flat" cmpd="sng" algn="ctr">
                      <a:solidFill>
                        <a:srgbClr val="FF99FF"/>
                      </a:solidFill>
                      <a:prstDash val="solid"/>
                      <a:round/>
                      <a:headEnd type="none" w="med" len="med"/>
                      <a:tailEnd type="none" w="med" len="med"/>
                    </a:lnR>
                    <a:lnT w="12700" cap="flat" cmpd="sng" algn="ctr">
                      <a:solidFill>
                        <a:srgbClr val="FF99FF"/>
                      </a:solidFill>
                      <a:prstDash val="solid"/>
                      <a:round/>
                      <a:headEnd type="none" w="med" len="med"/>
                      <a:tailEnd type="none" w="med" len="med"/>
                    </a:lnT>
                    <a:lnB w="12700" cap="flat" cmpd="sng" algn="ctr">
                      <a:solidFill>
                        <a:srgbClr val="FF99FF"/>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14"/>
                  </a:ext>
                </a:extLst>
              </a:tr>
              <a:tr h="306090">
                <a:tc>
                  <a:txBody>
                    <a:bodyPr/>
                    <a:lstStyle/>
                    <a:p>
                      <a:pPr marL="0" marR="0" lvl="0" indent="0" algn="l" defTabSz="868363" rtl="0" eaLnBrk="1" fontAlgn="base" latinLnBrk="0" hangingPunct="1">
                        <a:lnSpc>
                          <a:spcPct val="100000"/>
                        </a:lnSpc>
                        <a:spcBef>
                          <a:spcPct val="20000"/>
                        </a:spcBef>
                        <a:spcAft>
                          <a:spcPct val="0"/>
                        </a:spcAft>
                        <a:buClr>
                          <a:schemeClr val="folHlink"/>
                        </a:buClr>
                        <a:buSzTx/>
                        <a:buFont typeface="Wingdings" pitchFamily="2" charset="2"/>
                        <a:buNone/>
                        <a:tabLst/>
                      </a:pPr>
                      <a:r>
                        <a:rPr kumimoji="0" lang="th-TH" sz="1400" b="0" i="0" u="none" strike="noStrike" cap="none" normalizeH="0" baseline="0">
                          <a:ln>
                            <a:noFill/>
                          </a:ln>
                          <a:solidFill>
                            <a:srgbClr val="002060"/>
                          </a:solidFill>
                          <a:effectLst/>
                          <a:latin typeface="Tahoma" pitchFamily="34" charset="0"/>
                          <a:ea typeface="Arial Unicode MS" pitchFamily="34" charset="-128"/>
                          <a:cs typeface="Tahoma" pitchFamily="34" charset="0"/>
                        </a:rPr>
                        <a:t>เดินขึ้นเนิน 5 องศา ตัวเปล่า </a:t>
                      </a:r>
                      <a:endParaRPr kumimoji="0" lang="en-US" sz="1400" b="0" i="0" u="none" strike="noStrike" cap="none" normalizeH="0" baseline="0">
                        <a:ln>
                          <a:noFill/>
                        </a:ln>
                        <a:solidFill>
                          <a:srgbClr val="002060"/>
                        </a:solidFill>
                        <a:effectLst/>
                        <a:latin typeface="Tahoma" pitchFamily="34" charset="0"/>
                        <a:ea typeface="Arial Unicode MS" pitchFamily="34" charset="-128"/>
                        <a:cs typeface="Tahoma" pitchFamily="34" charset="0"/>
                      </a:endParaRPr>
                    </a:p>
                  </a:txBody>
                  <a:tcPr marT="45711" marB="45711" horzOverflow="overflow">
                    <a:lnL w="12700" cap="flat" cmpd="sng" algn="ctr">
                      <a:solidFill>
                        <a:srgbClr val="FF99FF"/>
                      </a:solidFill>
                      <a:prstDash val="solid"/>
                      <a:round/>
                      <a:headEnd type="none" w="med" len="med"/>
                      <a:tailEnd type="none" w="med" len="med"/>
                    </a:lnL>
                    <a:lnR w="12700" cap="flat" cmpd="sng" algn="ctr">
                      <a:solidFill>
                        <a:srgbClr val="FF99FF"/>
                      </a:solidFill>
                      <a:prstDash val="solid"/>
                      <a:round/>
                      <a:headEnd type="none" w="med" len="med"/>
                      <a:tailEnd type="none" w="med" len="med"/>
                    </a:lnR>
                    <a:lnT w="12700" cap="flat" cmpd="sng" algn="ctr">
                      <a:solidFill>
                        <a:srgbClr val="FF99FF"/>
                      </a:solidFill>
                      <a:prstDash val="solid"/>
                      <a:round/>
                      <a:headEnd type="none" w="med" len="med"/>
                      <a:tailEnd type="none" w="med" len="med"/>
                    </a:lnT>
                    <a:lnB w="12700" cap="flat" cmpd="sng" algn="ctr">
                      <a:solidFill>
                        <a:srgbClr val="FF99FF"/>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868363" rtl="0" eaLnBrk="1" fontAlgn="base" latinLnBrk="0" hangingPunct="1">
                        <a:lnSpc>
                          <a:spcPct val="100000"/>
                        </a:lnSpc>
                        <a:spcBef>
                          <a:spcPct val="20000"/>
                        </a:spcBef>
                        <a:spcAft>
                          <a:spcPct val="0"/>
                        </a:spcAft>
                        <a:buClr>
                          <a:schemeClr val="folHlink"/>
                        </a:buClr>
                        <a:buSzTx/>
                        <a:buFont typeface="Wingdings" pitchFamily="2" charset="2"/>
                        <a:buNone/>
                        <a:tabLst/>
                      </a:pPr>
                      <a:r>
                        <a:rPr kumimoji="0" lang="th-TH" sz="1400" b="0" i="0" u="none" strike="noStrike" cap="none" normalizeH="0" baseline="0" dirty="0">
                          <a:ln>
                            <a:noFill/>
                          </a:ln>
                          <a:solidFill>
                            <a:srgbClr val="002060"/>
                          </a:solidFill>
                          <a:effectLst/>
                          <a:latin typeface="Tahoma" pitchFamily="34" charset="0"/>
                          <a:ea typeface="Arial Unicode MS" pitchFamily="34" charset="-128"/>
                          <a:cs typeface="Tahoma" pitchFamily="34" charset="0"/>
                        </a:rPr>
                        <a:t>30</a:t>
                      </a:r>
                      <a:endParaRPr kumimoji="0" lang="en-US" sz="1400" b="0" i="0" u="none" strike="noStrike" cap="none" normalizeH="0" baseline="0" dirty="0">
                        <a:ln>
                          <a:noFill/>
                        </a:ln>
                        <a:solidFill>
                          <a:srgbClr val="002060"/>
                        </a:solidFill>
                        <a:effectLst/>
                        <a:latin typeface="Tahoma" pitchFamily="34" charset="0"/>
                        <a:ea typeface="Arial Unicode MS" pitchFamily="34" charset="-128"/>
                        <a:cs typeface="Tahoma" pitchFamily="34" charset="0"/>
                      </a:endParaRPr>
                    </a:p>
                  </a:txBody>
                  <a:tcPr marT="45711" marB="45711" horzOverflow="overflow">
                    <a:lnL w="12700" cap="flat" cmpd="sng" algn="ctr">
                      <a:solidFill>
                        <a:srgbClr val="FF99FF"/>
                      </a:solidFill>
                      <a:prstDash val="solid"/>
                      <a:round/>
                      <a:headEnd type="none" w="med" len="med"/>
                      <a:tailEnd type="none" w="med" len="med"/>
                    </a:lnL>
                    <a:lnR w="12700" cap="flat" cmpd="sng" algn="ctr">
                      <a:solidFill>
                        <a:srgbClr val="FF99FF"/>
                      </a:solidFill>
                      <a:prstDash val="solid"/>
                      <a:round/>
                      <a:headEnd type="none" w="med" len="med"/>
                      <a:tailEnd type="none" w="med" len="med"/>
                    </a:lnR>
                    <a:lnT w="12700" cap="flat" cmpd="sng" algn="ctr">
                      <a:solidFill>
                        <a:srgbClr val="FF99FF"/>
                      </a:solidFill>
                      <a:prstDash val="solid"/>
                      <a:round/>
                      <a:headEnd type="none" w="med" len="med"/>
                      <a:tailEnd type="none" w="med" len="med"/>
                    </a:lnT>
                    <a:lnB w="12700" cap="flat" cmpd="sng" algn="ctr">
                      <a:solidFill>
                        <a:srgbClr val="FF99FF"/>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15"/>
                  </a:ext>
                </a:extLst>
              </a:tr>
            </a:tbl>
          </a:graphicData>
        </a:graphic>
      </p:graphicFrame>
    </p:spTree>
    <p:extLst>
      <p:ext uri="{BB962C8B-B14F-4D97-AF65-F5344CB8AC3E}">
        <p14:creationId xmlns:p14="http://schemas.microsoft.com/office/powerpoint/2010/main" val="20863940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Number Placeholder 3"/>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0"/>
              </a:spcBef>
              <a:buClrTx/>
              <a:buFontTx/>
              <a:buNone/>
            </a:pPr>
            <a:fld id="{84F3FFBF-E8A9-4D52-84BF-65D5FE410EFD}" type="slidenum">
              <a:rPr lang="en-US" altLang="th-TH" sz="1800">
                <a:solidFill>
                  <a:schemeClr val="folHlink"/>
                </a:solidFill>
                <a:latin typeface="Tahoma" panose="020B0604030504040204" pitchFamily="34" charset="0"/>
                <a:cs typeface="Tahoma" panose="020B0604030504040204" pitchFamily="34" charset="0"/>
              </a:rPr>
              <a:pPr>
                <a:spcBef>
                  <a:spcPct val="0"/>
                </a:spcBef>
                <a:buClrTx/>
                <a:buFontTx/>
                <a:buNone/>
              </a:pPr>
              <a:t>77</a:t>
            </a:fld>
            <a:endParaRPr lang="th-TH" altLang="th-TH" sz="1800">
              <a:solidFill>
                <a:schemeClr val="folHlink"/>
              </a:solidFill>
              <a:latin typeface="Tahoma" panose="020B0604030504040204" pitchFamily="34" charset="0"/>
              <a:cs typeface="Tahoma" panose="020B0604030504040204" pitchFamily="34" charset="0"/>
            </a:endParaRPr>
          </a:p>
        </p:txBody>
      </p:sp>
      <p:sp>
        <p:nvSpPr>
          <p:cNvPr id="105475" name="Text Box 2"/>
          <p:cNvSpPr txBox="1">
            <a:spLocks noChangeArrowheads="1"/>
          </p:cNvSpPr>
          <p:nvPr/>
        </p:nvSpPr>
        <p:spPr bwMode="auto">
          <a:xfrm>
            <a:off x="1859300" y="353277"/>
            <a:ext cx="88931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a:spcBef>
                <a:spcPct val="50000"/>
              </a:spcBef>
              <a:buClrTx/>
              <a:buFontTx/>
              <a:buNone/>
            </a:pPr>
            <a:r>
              <a:rPr lang="en-US" altLang="th-TH" sz="2400" b="1" dirty="0">
                <a:latin typeface="Tahoma" panose="020B0604030504040204" pitchFamily="34" charset="0"/>
                <a:ea typeface="Tahoma" panose="020B0604030504040204" pitchFamily="34" charset="0"/>
                <a:cs typeface="Tahoma" panose="020B0604030504040204" pitchFamily="34" charset="0"/>
              </a:rPr>
              <a:t>    </a:t>
            </a:r>
            <a:r>
              <a:rPr lang="en-US" altLang="th-TH" sz="2400" b="1" dirty="0" err="1">
                <a:latin typeface="Tahoma" panose="020B0604030504040204" pitchFamily="34" charset="0"/>
                <a:ea typeface="Tahoma" panose="020B0604030504040204" pitchFamily="34" charset="0"/>
                <a:cs typeface="Tahoma" panose="020B0604030504040204" pitchFamily="34" charset="0"/>
              </a:rPr>
              <a:t>การใช้ค่าพลังงานเปรียบเทียบผลการออกแบบเลื่อยแบบต่างๆ</a:t>
            </a:r>
            <a:r>
              <a:rPr lang="en-US" altLang="th-TH" sz="2400" b="1" dirty="0">
                <a:latin typeface="Tahoma" panose="020B0604030504040204" pitchFamily="34" charset="0"/>
                <a:ea typeface="Tahoma" panose="020B0604030504040204" pitchFamily="34" charset="0"/>
                <a:cs typeface="Tahoma" panose="020B0604030504040204" pitchFamily="34" charset="0"/>
              </a:rPr>
              <a:t>              </a:t>
            </a:r>
            <a:r>
              <a:rPr lang="en-US" altLang="th-TH" sz="1800" b="1" dirty="0" err="1">
                <a:latin typeface="Tahoma" panose="020B0604030504040204" pitchFamily="34" charset="0"/>
                <a:ea typeface="Tahoma" panose="020B0604030504040204" pitchFamily="34" charset="0"/>
                <a:cs typeface="Tahoma" panose="020B0604030504040204" pitchFamily="34" charset="0"/>
              </a:rPr>
              <a:t>Grandjean</a:t>
            </a:r>
            <a:r>
              <a:rPr lang="en-US" altLang="th-TH" sz="1800" b="1" dirty="0">
                <a:latin typeface="Tahoma" panose="020B0604030504040204" pitchFamily="34" charset="0"/>
                <a:ea typeface="Tahoma" panose="020B0604030504040204" pitchFamily="34" charset="0"/>
                <a:cs typeface="Tahoma" panose="020B0604030504040204" pitchFamily="34" charset="0"/>
              </a:rPr>
              <a:t> (1952)</a:t>
            </a:r>
            <a:r>
              <a:rPr lang="en-US" altLang="th-TH" sz="2400" b="1" dirty="0">
                <a:latin typeface="Tahoma" panose="020B0604030504040204" pitchFamily="34" charset="0"/>
                <a:ea typeface="Tahoma" panose="020B0604030504040204" pitchFamily="34" charset="0"/>
                <a:cs typeface="Tahoma" panose="020B0604030504040204" pitchFamily="34" charset="0"/>
              </a:rPr>
              <a:t> </a:t>
            </a:r>
          </a:p>
        </p:txBody>
      </p:sp>
      <p:grpSp>
        <p:nvGrpSpPr>
          <p:cNvPr id="105476" name="Group 3"/>
          <p:cNvGrpSpPr>
            <a:grpSpLocks/>
          </p:cNvGrpSpPr>
          <p:nvPr/>
        </p:nvGrpSpPr>
        <p:grpSpPr bwMode="auto">
          <a:xfrm>
            <a:off x="3030808" y="1547722"/>
            <a:ext cx="6372007" cy="4581144"/>
            <a:chOff x="1066" y="845"/>
            <a:chExt cx="3866" cy="3195"/>
          </a:xfrm>
        </p:grpSpPr>
        <p:pic>
          <p:nvPicPr>
            <p:cNvPr id="10547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 y="845"/>
              <a:ext cx="3866" cy="3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8" name="Text Box 5"/>
            <p:cNvSpPr txBox="1">
              <a:spLocks noChangeArrowheads="1"/>
            </p:cNvSpPr>
            <p:nvPr/>
          </p:nvSpPr>
          <p:spPr bwMode="auto">
            <a:xfrm rot="16200000">
              <a:off x="-99" y="2422"/>
              <a:ext cx="2701" cy="17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68363">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spcBef>
                  <a:spcPct val="0"/>
                </a:spcBef>
                <a:buClrTx/>
                <a:buFontTx/>
                <a:buNone/>
              </a:pPr>
              <a:r>
                <a:rPr lang="th-TH" altLang="th-TH" sz="1400" b="1">
                  <a:solidFill>
                    <a:srgbClr val="0066FF"/>
                  </a:solidFill>
                  <a:latin typeface="Tahoma" panose="020B0604030504040204" pitchFamily="34" charset="0"/>
                  <a:ea typeface="Tahoma" panose="020B0604030504040204" pitchFamily="34" charset="0"/>
                  <a:cs typeface="Tahoma" panose="020B0604030504040204" pitchFamily="34" charset="0"/>
                </a:rPr>
                <a:t>งานที่ใช้ กิโลจูล ต่อ ตรม. ของไม้ที่เลื่อย</a:t>
              </a:r>
              <a:endParaRPr lang="en-US" altLang="th-TH" sz="1400" b="1">
                <a:solidFill>
                  <a:srgbClr val="0066FF"/>
                </a:solidFill>
                <a:latin typeface="Tahoma" panose="020B0604030504040204" pitchFamily="34" charset="0"/>
                <a:ea typeface="Tahoma" panose="020B0604030504040204" pitchFamily="34" charset="0"/>
                <a:cs typeface="Tahoma" panose="020B0604030504040204" pitchFamily="34" charset="0"/>
              </a:endParaRPr>
            </a:p>
          </p:txBody>
        </p:sp>
        <p:sp>
          <p:nvSpPr>
            <p:cNvPr id="105479" name="Rectangle 6"/>
            <p:cNvSpPr>
              <a:spLocks noChangeArrowheads="1"/>
            </p:cNvSpPr>
            <p:nvPr/>
          </p:nvSpPr>
          <p:spPr bwMode="auto">
            <a:xfrm>
              <a:off x="1764" y="944"/>
              <a:ext cx="590" cy="54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868363">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spcBef>
                  <a:spcPct val="0"/>
                </a:spcBef>
                <a:buClrTx/>
                <a:buFontTx/>
                <a:buNone/>
              </a:pPr>
              <a:r>
                <a:rPr lang="th-TH" altLang="th-TH" sz="1400" b="1">
                  <a:solidFill>
                    <a:srgbClr val="0066FF"/>
                  </a:solidFill>
                  <a:latin typeface="Tahoma" panose="020B0604030504040204" pitchFamily="34" charset="0"/>
                  <a:ea typeface="Tahoma" panose="020B0604030504040204" pitchFamily="34" charset="0"/>
                  <a:cs typeface="Tahoma" panose="020B0604030504040204" pitchFamily="34" charset="0"/>
                </a:rPr>
                <a:t>เวลาที่ใช้ </a:t>
              </a:r>
              <a:br>
                <a:rPr lang="th-TH" altLang="th-TH" sz="1400" b="1">
                  <a:solidFill>
                    <a:srgbClr val="0066FF"/>
                  </a:solidFill>
                  <a:latin typeface="Tahoma" panose="020B0604030504040204" pitchFamily="34" charset="0"/>
                  <a:ea typeface="Tahoma" panose="020B0604030504040204" pitchFamily="34" charset="0"/>
                  <a:cs typeface="Tahoma" panose="020B0604030504040204" pitchFamily="34" charset="0"/>
                </a:rPr>
              </a:br>
              <a:r>
                <a:rPr lang="en-US" altLang="th-TH" sz="1400" b="1">
                  <a:solidFill>
                    <a:srgbClr val="0066FF"/>
                  </a:solidFill>
                  <a:latin typeface="Tahoma" panose="020B0604030504040204" pitchFamily="34" charset="0"/>
                  <a:ea typeface="Tahoma" panose="020B0604030504040204" pitchFamily="34" charset="0"/>
                  <a:cs typeface="Tahoma" panose="020B0604030504040204" pitchFamily="34" charset="0"/>
                </a:rPr>
                <a:t>(</a:t>
              </a:r>
              <a:r>
                <a:rPr lang="th-TH" altLang="th-TH" sz="1400" b="1">
                  <a:solidFill>
                    <a:srgbClr val="0066FF"/>
                  </a:solidFill>
                  <a:latin typeface="Tahoma" panose="020B0604030504040204" pitchFamily="34" charset="0"/>
                  <a:ea typeface="Tahoma" panose="020B0604030504040204" pitchFamily="34" charset="0"/>
                  <a:cs typeface="Tahoma" panose="020B0604030504040204" pitchFamily="34" charset="0"/>
                </a:rPr>
                <a:t>นาที</a:t>
              </a:r>
              <a:r>
                <a:rPr lang="en-US" altLang="th-TH" sz="1400" b="1">
                  <a:solidFill>
                    <a:srgbClr val="0066FF"/>
                  </a:solidFill>
                  <a:latin typeface="Tahoma" panose="020B0604030504040204" pitchFamily="34" charset="0"/>
                  <a:ea typeface="Tahoma" panose="020B0604030504040204" pitchFamily="34" charset="0"/>
                  <a:cs typeface="Tahoma" panose="020B0604030504040204" pitchFamily="34" charset="0"/>
                </a:rPr>
                <a:t>/</a:t>
              </a:r>
              <a:r>
                <a:rPr lang="th-TH" altLang="th-TH" sz="1400" b="1">
                  <a:solidFill>
                    <a:srgbClr val="0066FF"/>
                  </a:solidFill>
                  <a:latin typeface="Tahoma" panose="020B0604030504040204" pitchFamily="34" charset="0"/>
                  <a:ea typeface="Tahoma" panose="020B0604030504040204" pitchFamily="34" charset="0"/>
                  <a:cs typeface="Tahoma" panose="020B0604030504040204" pitchFamily="34" charset="0"/>
                </a:rPr>
                <a:t>ตรม)</a:t>
              </a:r>
              <a:endParaRPr lang="en-US" altLang="th-TH" sz="1400" b="1">
                <a:solidFill>
                  <a:srgbClr val="0066FF"/>
                </a:solidFill>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126247134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Number Placeholder 3"/>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0"/>
              </a:spcBef>
              <a:buClrTx/>
              <a:buFontTx/>
              <a:buNone/>
            </a:pPr>
            <a:fld id="{5127EDEA-587F-4D35-8601-D7FE4EE5B769}" type="slidenum">
              <a:rPr lang="en-US" altLang="th-TH" sz="1800">
                <a:solidFill>
                  <a:schemeClr val="folHlink"/>
                </a:solidFill>
                <a:latin typeface="Tahoma" panose="020B0604030504040204" pitchFamily="34" charset="0"/>
                <a:cs typeface="Tahoma" panose="020B0604030504040204" pitchFamily="34" charset="0"/>
              </a:rPr>
              <a:pPr>
                <a:spcBef>
                  <a:spcPct val="0"/>
                </a:spcBef>
                <a:buClrTx/>
                <a:buFontTx/>
                <a:buNone/>
              </a:pPr>
              <a:t>78</a:t>
            </a:fld>
            <a:endParaRPr lang="th-TH" altLang="th-TH" sz="1800">
              <a:solidFill>
                <a:schemeClr val="folHlink"/>
              </a:solidFill>
              <a:latin typeface="Tahoma" panose="020B0604030504040204" pitchFamily="34" charset="0"/>
              <a:cs typeface="Tahoma" panose="020B0604030504040204" pitchFamily="34" charset="0"/>
            </a:endParaRPr>
          </a:p>
        </p:txBody>
      </p:sp>
      <p:sp>
        <p:nvSpPr>
          <p:cNvPr id="106499" name="Text Box 2"/>
          <p:cNvSpPr txBox="1">
            <a:spLocks noChangeArrowheads="1"/>
          </p:cNvSpPr>
          <p:nvPr/>
        </p:nvSpPr>
        <p:spPr bwMode="auto">
          <a:xfrm>
            <a:off x="2430464" y="417003"/>
            <a:ext cx="75660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a:spcBef>
                <a:spcPct val="50000"/>
              </a:spcBef>
              <a:buClrTx/>
              <a:buFontTx/>
              <a:buNone/>
            </a:pPr>
            <a:r>
              <a:rPr lang="en-US" altLang="th-TH" sz="2400" b="1" dirty="0" err="1">
                <a:latin typeface="Arial Unicode MS" pitchFamily="34" charset="-128"/>
                <a:ea typeface="Arial Unicode MS" pitchFamily="34" charset="-128"/>
              </a:rPr>
              <a:t>การเปรียบเทียบความเหมาะสมของความเร็วในการเดิน</a:t>
            </a:r>
            <a:r>
              <a:rPr lang="en-US" altLang="th-TH" sz="2400" b="1" dirty="0">
                <a:latin typeface="Arial Unicode MS" pitchFamily="34" charset="-128"/>
                <a:ea typeface="Arial Unicode MS" pitchFamily="34" charset="-128"/>
              </a:rPr>
              <a:t> </a:t>
            </a:r>
            <a:br>
              <a:rPr lang="en-US" altLang="th-TH" sz="2400" b="1" dirty="0">
                <a:latin typeface="Arial Unicode MS" pitchFamily="34" charset="-128"/>
                <a:ea typeface="Arial Unicode MS" pitchFamily="34" charset="-128"/>
              </a:rPr>
            </a:br>
            <a:r>
              <a:rPr lang="en-US" altLang="th-TH" sz="2400" b="1" dirty="0">
                <a:latin typeface="Arial Unicode MS" pitchFamily="34" charset="-128"/>
                <a:ea typeface="Arial Unicode MS" pitchFamily="34" charset="-128"/>
              </a:rPr>
              <a:t>    </a:t>
            </a:r>
            <a:r>
              <a:rPr lang="en-US" altLang="th-TH" sz="1800" b="1" dirty="0">
                <a:latin typeface="Arial Unicode MS" pitchFamily="34" charset="-128"/>
                <a:ea typeface="Arial Unicode MS" pitchFamily="34" charset="-128"/>
              </a:rPr>
              <a:t>Hettinger &amp; </a:t>
            </a:r>
            <a:r>
              <a:rPr lang="en-US" altLang="th-TH" sz="1800" b="1" dirty="0" err="1">
                <a:latin typeface="Arial Unicode MS" pitchFamily="34" charset="-128"/>
                <a:ea typeface="Arial Unicode MS" pitchFamily="34" charset="-128"/>
              </a:rPr>
              <a:t>Muler</a:t>
            </a:r>
            <a:r>
              <a:rPr lang="en-US" altLang="th-TH" sz="1800" b="1" dirty="0">
                <a:latin typeface="Arial Unicode MS" pitchFamily="34" charset="-128"/>
                <a:ea typeface="Arial Unicode MS" pitchFamily="34" charset="-128"/>
              </a:rPr>
              <a:t> (1953)</a:t>
            </a:r>
            <a:r>
              <a:rPr lang="en-US" altLang="th-TH" sz="2400" b="1" dirty="0">
                <a:latin typeface="Arial Unicode MS" pitchFamily="34" charset="-128"/>
                <a:ea typeface="Arial Unicode MS" pitchFamily="34" charset="-128"/>
              </a:rPr>
              <a:t> </a:t>
            </a:r>
          </a:p>
        </p:txBody>
      </p:sp>
      <p:grpSp>
        <p:nvGrpSpPr>
          <p:cNvPr id="106500" name="Group 3"/>
          <p:cNvGrpSpPr>
            <a:grpSpLocks/>
          </p:cNvGrpSpPr>
          <p:nvPr/>
        </p:nvGrpSpPr>
        <p:grpSpPr bwMode="auto">
          <a:xfrm>
            <a:off x="2430464" y="1603375"/>
            <a:ext cx="7059439" cy="4701974"/>
            <a:chOff x="884" y="799"/>
            <a:chExt cx="4013" cy="2858"/>
          </a:xfrm>
        </p:grpSpPr>
        <p:pic>
          <p:nvPicPr>
            <p:cNvPr id="10650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 y="799"/>
              <a:ext cx="4013" cy="2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06502" name="Rectangle 5"/>
            <p:cNvSpPr>
              <a:spLocks noChangeArrowheads="1"/>
            </p:cNvSpPr>
            <p:nvPr/>
          </p:nvSpPr>
          <p:spPr bwMode="auto">
            <a:xfrm rot="-5400000">
              <a:off x="-164" y="2111"/>
              <a:ext cx="2722" cy="3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868363">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spcBef>
                  <a:spcPct val="0"/>
                </a:spcBef>
                <a:buClrTx/>
                <a:buFontTx/>
                <a:buNone/>
              </a:pPr>
              <a:r>
                <a:rPr lang="th-TH" altLang="th-TH" sz="1600" b="1">
                  <a:solidFill>
                    <a:srgbClr val="006600"/>
                  </a:solidFill>
                  <a:latin typeface="Tahoma" panose="020B0604030504040204" pitchFamily="34" charset="0"/>
                  <a:ea typeface="Tahoma" panose="020B0604030504040204" pitchFamily="34" charset="0"/>
                  <a:cs typeface="Tahoma" panose="020B0604030504040204" pitchFamily="34" charset="0"/>
                </a:rPr>
                <a:t>พลังงานที่ใช้ </a:t>
              </a:r>
              <a:r>
                <a:rPr lang="en-US" altLang="th-TH" sz="1600" b="1">
                  <a:solidFill>
                    <a:srgbClr val="006600"/>
                  </a:solidFill>
                  <a:latin typeface="Tahoma" panose="020B0604030504040204" pitchFamily="34" charset="0"/>
                  <a:ea typeface="Tahoma" panose="020B0604030504040204" pitchFamily="34" charset="0"/>
                  <a:cs typeface="Tahoma" panose="020B0604030504040204" pitchFamily="34" charset="0"/>
                </a:rPr>
                <a:t>(kJ/mkg)</a:t>
              </a:r>
            </a:p>
          </p:txBody>
        </p:sp>
        <p:sp>
          <p:nvSpPr>
            <p:cNvPr id="106503" name="Rectangle 6"/>
            <p:cNvSpPr>
              <a:spLocks noChangeArrowheads="1"/>
            </p:cNvSpPr>
            <p:nvPr/>
          </p:nvSpPr>
          <p:spPr bwMode="auto">
            <a:xfrm>
              <a:off x="1338" y="3430"/>
              <a:ext cx="2722" cy="22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868363">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spcBef>
                  <a:spcPct val="0"/>
                </a:spcBef>
                <a:buClrTx/>
                <a:buFontTx/>
                <a:buNone/>
              </a:pPr>
              <a:r>
                <a:rPr lang="th-TH" altLang="th-TH" sz="1600" b="1">
                  <a:solidFill>
                    <a:srgbClr val="006600"/>
                  </a:solidFill>
                  <a:latin typeface="Tahoma" panose="020B0604030504040204" pitchFamily="34" charset="0"/>
                  <a:ea typeface="Tahoma" panose="020B0604030504040204" pitchFamily="34" charset="0"/>
                  <a:cs typeface="Tahoma" panose="020B0604030504040204" pitchFamily="34" charset="0"/>
                </a:rPr>
                <a:t>ความเร็วในการเดิน (</a:t>
              </a:r>
              <a:r>
                <a:rPr lang="en-US" altLang="th-TH" sz="1600" b="1">
                  <a:solidFill>
                    <a:srgbClr val="006600"/>
                  </a:solidFill>
                  <a:latin typeface="Tahoma" panose="020B0604030504040204" pitchFamily="34" charset="0"/>
                  <a:ea typeface="Tahoma" panose="020B0604030504040204" pitchFamily="34" charset="0"/>
                  <a:cs typeface="Tahoma" panose="020B0604030504040204" pitchFamily="34" charset="0"/>
                </a:rPr>
                <a:t>m/min)</a:t>
              </a:r>
            </a:p>
          </p:txBody>
        </p:sp>
        <p:sp>
          <p:nvSpPr>
            <p:cNvPr id="106504" name="Rectangle 7"/>
            <p:cNvSpPr>
              <a:spLocks noChangeArrowheads="1"/>
            </p:cNvSpPr>
            <p:nvPr/>
          </p:nvSpPr>
          <p:spPr bwMode="auto">
            <a:xfrm>
              <a:off x="3742" y="1117"/>
              <a:ext cx="952" cy="4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868363">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spcBef>
                  <a:spcPct val="0"/>
                </a:spcBef>
                <a:buClrTx/>
                <a:buFontTx/>
                <a:buNone/>
              </a:pPr>
              <a:r>
                <a:rPr lang="th-TH" altLang="th-TH" sz="1600" b="1">
                  <a:solidFill>
                    <a:srgbClr val="0066FF"/>
                  </a:solidFill>
                  <a:latin typeface="Tahoma" panose="020B0604030504040204" pitchFamily="34" charset="0"/>
                  <a:ea typeface="Tahoma" panose="020B0604030504040204" pitchFamily="34" charset="0"/>
                  <a:cs typeface="Tahoma" panose="020B0604030504040204" pitchFamily="34" charset="0"/>
                </a:rPr>
                <a:t>ใส่รองเท้าหนัก </a:t>
              </a:r>
            </a:p>
            <a:p>
              <a:pPr algn="ctr" eaLnBrk="1" hangingPunct="1">
                <a:spcBef>
                  <a:spcPct val="0"/>
                </a:spcBef>
                <a:buClrTx/>
                <a:buFontTx/>
                <a:buNone/>
              </a:pPr>
              <a:r>
                <a:rPr lang="th-TH" altLang="th-TH" sz="1600" b="1">
                  <a:solidFill>
                    <a:srgbClr val="0066FF"/>
                  </a:solidFill>
                  <a:latin typeface="Tahoma" panose="020B0604030504040204" pitchFamily="34" charset="0"/>
                  <a:ea typeface="Tahoma" panose="020B0604030504040204" pitchFamily="34" charset="0"/>
                  <a:cs typeface="Tahoma" panose="020B0604030504040204" pitchFamily="34" charset="0"/>
                </a:rPr>
                <a:t>1300 กรัม</a:t>
              </a:r>
              <a:endParaRPr lang="en-US" altLang="th-TH" sz="1600" b="1">
                <a:solidFill>
                  <a:srgbClr val="0066FF"/>
                </a:solidFill>
                <a:latin typeface="Tahoma" panose="020B0604030504040204" pitchFamily="34" charset="0"/>
                <a:ea typeface="Tahoma" panose="020B0604030504040204" pitchFamily="34" charset="0"/>
                <a:cs typeface="Tahoma" panose="020B0604030504040204" pitchFamily="34" charset="0"/>
              </a:endParaRPr>
            </a:p>
          </p:txBody>
        </p:sp>
        <p:sp>
          <p:nvSpPr>
            <p:cNvPr id="106505" name="Rectangle 8"/>
            <p:cNvSpPr>
              <a:spLocks noChangeArrowheads="1"/>
            </p:cNvSpPr>
            <p:nvPr/>
          </p:nvSpPr>
          <p:spPr bwMode="auto">
            <a:xfrm>
              <a:off x="3742" y="1924"/>
              <a:ext cx="636" cy="3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868363">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spcBef>
                  <a:spcPct val="0"/>
                </a:spcBef>
                <a:buClrTx/>
                <a:buFontTx/>
                <a:buNone/>
              </a:pPr>
              <a:r>
                <a:rPr lang="th-TH" altLang="th-TH" sz="1600" b="1">
                  <a:solidFill>
                    <a:srgbClr val="FF0000"/>
                  </a:solidFill>
                  <a:latin typeface="Tahoma" panose="020B0604030504040204" pitchFamily="34" charset="0"/>
                  <a:ea typeface="Tahoma" panose="020B0604030504040204" pitchFamily="34" charset="0"/>
                  <a:cs typeface="Tahoma" panose="020B0604030504040204" pitchFamily="34" charset="0"/>
                </a:rPr>
                <a:t>เดินเท้าเปล่า</a:t>
              </a:r>
              <a:endParaRPr lang="en-US" altLang="th-TH" sz="16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179306990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Number Placeholder 3"/>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0"/>
              </a:spcBef>
              <a:buClrTx/>
              <a:buFontTx/>
              <a:buNone/>
            </a:pPr>
            <a:fld id="{4B92EE9E-FD06-465B-8BF7-C510A2F6A3F5}" type="slidenum">
              <a:rPr lang="en-US" altLang="th-TH" sz="1800">
                <a:solidFill>
                  <a:schemeClr val="folHlink"/>
                </a:solidFill>
                <a:latin typeface="Tahoma" panose="020B0604030504040204" pitchFamily="34" charset="0"/>
                <a:cs typeface="Tahoma" panose="020B0604030504040204" pitchFamily="34" charset="0"/>
              </a:rPr>
              <a:pPr>
                <a:spcBef>
                  <a:spcPct val="0"/>
                </a:spcBef>
                <a:buClrTx/>
                <a:buFontTx/>
                <a:buNone/>
              </a:pPr>
              <a:t>79</a:t>
            </a:fld>
            <a:endParaRPr lang="th-TH" altLang="th-TH" sz="1800">
              <a:solidFill>
                <a:schemeClr val="folHlink"/>
              </a:solidFill>
              <a:latin typeface="Tahoma" panose="020B0604030504040204" pitchFamily="34" charset="0"/>
              <a:cs typeface="Tahoma" panose="020B0604030504040204" pitchFamily="34" charset="0"/>
            </a:endParaRPr>
          </a:p>
        </p:txBody>
      </p:sp>
      <p:sp>
        <p:nvSpPr>
          <p:cNvPr id="107523" name="Text Box 2"/>
          <p:cNvSpPr txBox="1">
            <a:spLocks noChangeArrowheads="1"/>
          </p:cNvSpPr>
          <p:nvPr/>
        </p:nvSpPr>
        <p:spPr bwMode="auto">
          <a:xfrm>
            <a:off x="2148251" y="337363"/>
            <a:ext cx="7721600"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a:spcBef>
                <a:spcPct val="50000"/>
              </a:spcBef>
              <a:buClrTx/>
              <a:buFontTx/>
              <a:buNone/>
            </a:pPr>
            <a:r>
              <a:rPr lang="en-US" altLang="th-TH" sz="2400" b="1" dirty="0" err="1">
                <a:latin typeface="Tahoma" panose="020B0604030504040204" pitchFamily="34" charset="0"/>
                <a:ea typeface="Arial Unicode MS" pitchFamily="34" charset="-128"/>
                <a:cs typeface="Tahoma" panose="020B0604030504040204" pitchFamily="34" charset="0"/>
              </a:rPr>
              <a:t>การเปรียบเทียบการใช้พลังงานของร่างกายที่ใช้</a:t>
            </a:r>
            <a:endParaRPr lang="th-TH" altLang="th-TH" sz="2400" b="1" dirty="0">
              <a:latin typeface="Tahoma" panose="020B0604030504040204" pitchFamily="34" charset="0"/>
              <a:ea typeface="Arial Unicode MS" pitchFamily="34" charset="-128"/>
              <a:cs typeface="Tahoma" panose="020B0604030504040204" pitchFamily="34" charset="0"/>
            </a:endParaRPr>
          </a:p>
          <a:p>
            <a:pPr algn="ctr">
              <a:lnSpc>
                <a:spcPct val="70000"/>
              </a:lnSpc>
              <a:spcBef>
                <a:spcPct val="50000"/>
              </a:spcBef>
              <a:buClrTx/>
              <a:buFontTx/>
              <a:buNone/>
            </a:pPr>
            <a:r>
              <a:rPr lang="en-US" altLang="th-TH" sz="2400" b="1" dirty="0" err="1">
                <a:latin typeface="Tahoma" panose="020B0604030504040204" pitchFamily="34" charset="0"/>
                <a:ea typeface="Arial Unicode MS" pitchFamily="34" charset="-128"/>
                <a:cs typeface="Tahoma" panose="020B0604030504040204" pitchFamily="34" charset="0"/>
              </a:rPr>
              <a:t>ใน</a:t>
            </a:r>
            <a:r>
              <a:rPr lang="th-TH" altLang="th-TH" sz="2400" b="1" dirty="0">
                <a:latin typeface="Tahoma" panose="020B0604030504040204" pitchFamily="34" charset="0"/>
                <a:ea typeface="Arial Unicode MS" pitchFamily="34" charset="-128"/>
                <a:cs typeface="Tahoma" panose="020B0604030504040204" pitchFamily="34" charset="0"/>
              </a:rPr>
              <a:t>การเดินขึ้นบันไดที่ออกแบบแตกต่างกัน</a:t>
            </a:r>
          </a:p>
        </p:txBody>
      </p:sp>
      <p:grpSp>
        <p:nvGrpSpPr>
          <p:cNvPr id="107525" name="Group 4"/>
          <p:cNvGrpSpPr>
            <a:grpSpLocks/>
          </p:cNvGrpSpPr>
          <p:nvPr/>
        </p:nvGrpSpPr>
        <p:grpSpPr bwMode="auto">
          <a:xfrm>
            <a:off x="1815194" y="1511700"/>
            <a:ext cx="8239125" cy="4575175"/>
            <a:chOff x="521" y="799"/>
            <a:chExt cx="4791" cy="2882"/>
          </a:xfrm>
        </p:grpSpPr>
        <p:pic>
          <p:nvPicPr>
            <p:cNvPr id="10752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 y="799"/>
              <a:ext cx="4791" cy="2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07527" name="Rectangle 6"/>
            <p:cNvSpPr>
              <a:spLocks noChangeArrowheads="1"/>
            </p:cNvSpPr>
            <p:nvPr/>
          </p:nvSpPr>
          <p:spPr bwMode="auto">
            <a:xfrm>
              <a:off x="3470" y="890"/>
              <a:ext cx="1814" cy="3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868363">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spcBef>
                  <a:spcPct val="0"/>
                </a:spcBef>
                <a:buClrTx/>
                <a:buFontTx/>
                <a:buNone/>
              </a:pPr>
              <a:r>
                <a:rPr lang="th-TH" altLang="th-TH" sz="1800" b="1">
                  <a:latin typeface="Tahoma" panose="020B0604030504040204" pitchFamily="34" charset="0"/>
                  <a:ea typeface="Tahoma" panose="020B0604030504040204" pitchFamily="34" charset="0"/>
                  <a:cs typeface="Tahoma" panose="020B0604030504040204" pitchFamily="34" charset="0"/>
                </a:rPr>
                <a:t>พลังงานที่ใช้</a:t>
              </a:r>
              <a:endParaRPr lang="en-US" altLang="th-TH" sz="1800" b="1">
                <a:latin typeface="Tahoma" panose="020B0604030504040204" pitchFamily="34" charset="0"/>
                <a:ea typeface="Tahoma" panose="020B0604030504040204" pitchFamily="34" charset="0"/>
                <a:cs typeface="Tahoma" panose="020B0604030504040204" pitchFamily="34" charset="0"/>
              </a:endParaRPr>
            </a:p>
          </p:txBody>
        </p:sp>
      </p:grpSp>
      <p:sp>
        <p:nvSpPr>
          <p:cNvPr id="107524" name="Rectangle 3"/>
          <p:cNvSpPr>
            <a:spLocks noChangeArrowheads="1"/>
          </p:cNvSpPr>
          <p:nvPr/>
        </p:nvSpPr>
        <p:spPr bwMode="auto">
          <a:xfrm>
            <a:off x="6145711" y="5558564"/>
            <a:ext cx="17379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868363">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50000"/>
              </a:spcBef>
              <a:buClrTx/>
              <a:buFontTx/>
              <a:buNone/>
            </a:pPr>
            <a:r>
              <a:rPr lang="en-US" altLang="th-TH" sz="1800" b="1" dirty="0">
                <a:solidFill>
                  <a:srgbClr val="002060"/>
                </a:solidFill>
                <a:latin typeface="Arial Unicode MS" pitchFamily="34" charset="-128"/>
                <a:ea typeface="Arial Unicode MS" pitchFamily="34" charset="-128"/>
              </a:rPr>
              <a:t>Lehmann (1962)</a:t>
            </a:r>
          </a:p>
        </p:txBody>
      </p:sp>
    </p:spTree>
    <p:extLst>
      <p:ext uri="{BB962C8B-B14F-4D97-AF65-F5344CB8AC3E}">
        <p14:creationId xmlns:p14="http://schemas.microsoft.com/office/powerpoint/2010/main" val="3320862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0"/>
              </a:spcBef>
              <a:buClrTx/>
              <a:buFontTx/>
              <a:buNone/>
            </a:pPr>
            <a:fld id="{3BC13D37-01D1-4C4D-8B1E-F466C5BA6168}" type="slidenum">
              <a:rPr lang="en-US" altLang="th-TH" sz="1800">
                <a:solidFill>
                  <a:schemeClr val="folHlink"/>
                </a:solidFill>
                <a:latin typeface="Tahoma" panose="020B0604030504040204" pitchFamily="34" charset="0"/>
                <a:cs typeface="Tahoma" panose="020B0604030504040204" pitchFamily="34" charset="0"/>
              </a:rPr>
              <a:pPr>
                <a:spcBef>
                  <a:spcPct val="0"/>
                </a:spcBef>
                <a:buClrTx/>
                <a:buFontTx/>
                <a:buNone/>
              </a:pPr>
              <a:t>8</a:t>
            </a:fld>
            <a:endParaRPr lang="th-TH" altLang="th-TH" sz="1800">
              <a:solidFill>
                <a:schemeClr val="folHlink"/>
              </a:solidFill>
              <a:latin typeface="Tahoma" panose="020B0604030504040204" pitchFamily="34" charset="0"/>
              <a:cs typeface="Tahoma" panose="020B0604030504040204" pitchFamily="34" charset="0"/>
            </a:endParaRPr>
          </a:p>
        </p:txBody>
      </p:sp>
      <p:sp>
        <p:nvSpPr>
          <p:cNvPr id="17411" name="Text Box 2"/>
          <p:cNvSpPr txBox="1">
            <a:spLocks noChangeArrowheads="1"/>
          </p:cNvSpPr>
          <p:nvPr/>
        </p:nvSpPr>
        <p:spPr bwMode="auto">
          <a:xfrm>
            <a:off x="2760664" y="228600"/>
            <a:ext cx="71342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spcBef>
                <a:spcPct val="0"/>
              </a:spcBef>
              <a:buClrTx/>
              <a:buFontTx/>
              <a:buNone/>
            </a:pPr>
            <a:r>
              <a:rPr lang="th-TH" altLang="th-TH" sz="2800" b="1">
                <a:latin typeface="Tahoma" panose="020B0604030504040204" pitchFamily="34" charset="0"/>
                <a:ea typeface="Arial Unicode MS" pitchFamily="34" charset="-128"/>
                <a:cs typeface="Tahoma" panose="020B0604030504040204" pitchFamily="34" charset="0"/>
              </a:rPr>
              <a:t>สถานีทำงานที่ไม่เหมาะสม</a:t>
            </a:r>
            <a:br>
              <a:rPr lang="th-TH" altLang="th-TH" sz="2800" b="1">
                <a:latin typeface="Tahoma" panose="020B0604030504040204" pitchFamily="34" charset="0"/>
                <a:ea typeface="Arial Unicode MS" pitchFamily="34" charset="-128"/>
                <a:cs typeface="Tahoma" panose="020B0604030504040204" pitchFamily="34" charset="0"/>
              </a:rPr>
            </a:br>
            <a:r>
              <a:rPr lang="th-TH" altLang="th-TH" sz="2800" b="1">
                <a:latin typeface="Tahoma" panose="020B0604030504040204" pitchFamily="34" charset="0"/>
                <a:ea typeface="Arial Unicode MS" pitchFamily="34" charset="-128"/>
                <a:cs typeface="Tahoma" panose="020B0604030504040204" pitchFamily="34" charset="0"/>
              </a:rPr>
              <a:t>ส่งผลต่อท่าทางการทำงานที่ไม่เหมาะสมด้วย</a:t>
            </a:r>
          </a:p>
        </p:txBody>
      </p:sp>
      <p:pic>
        <p:nvPicPr>
          <p:cNvPr id="17412" name="Picture 3" descr="Avoid working with unsuppor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5951" y="1905000"/>
            <a:ext cx="2855913" cy="411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4" descr="Avoid sitting on a chair that is too l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0901" y="1905000"/>
            <a:ext cx="4176713" cy="306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9403485"/>
      </p:ext>
    </p:extLst>
  </p:cSld>
  <p:clrMapOvr>
    <a:masterClrMapping/>
  </p:clrMapOvr>
  <p:transition>
    <p:wheel spokes="8"/>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Number Placeholder 3"/>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0"/>
              </a:spcBef>
              <a:buClrTx/>
              <a:buFontTx/>
              <a:buNone/>
            </a:pPr>
            <a:fld id="{A4F691DD-513C-4CB0-AF75-A8FDB7D8E2AE}" type="slidenum">
              <a:rPr lang="en-US" altLang="th-TH" sz="1800">
                <a:solidFill>
                  <a:schemeClr val="folHlink"/>
                </a:solidFill>
                <a:latin typeface="Tahoma" panose="020B0604030504040204" pitchFamily="34" charset="0"/>
                <a:cs typeface="Tahoma" panose="020B0604030504040204" pitchFamily="34" charset="0"/>
              </a:rPr>
              <a:pPr>
                <a:spcBef>
                  <a:spcPct val="0"/>
                </a:spcBef>
                <a:buClrTx/>
                <a:buFontTx/>
                <a:buNone/>
              </a:pPr>
              <a:t>80</a:t>
            </a:fld>
            <a:endParaRPr lang="th-TH" altLang="th-TH" sz="1800">
              <a:solidFill>
                <a:schemeClr val="folHlink"/>
              </a:solidFill>
              <a:latin typeface="Tahoma" panose="020B0604030504040204" pitchFamily="34" charset="0"/>
              <a:cs typeface="Tahoma" panose="020B0604030504040204" pitchFamily="34" charset="0"/>
            </a:endParaRPr>
          </a:p>
        </p:txBody>
      </p:sp>
      <p:sp>
        <p:nvSpPr>
          <p:cNvPr id="108547" name="Text Box 2"/>
          <p:cNvSpPr txBox="1">
            <a:spLocks noChangeArrowheads="1"/>
          </p:cNvSpPr>
          <p:nvPr/>
        </p:nvSpPr>
        <p:spPr bwMode="auto">
          <a:xfrm>
            <a:off x="2092324" y="1479823"/>
            <a:ext cx="9182227" cy="2053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nSpc>
                <a:spcPct val="120000"/>
              </a:lnSpc>
              <a:spcBef>
                <a:spcPct val="50000"/>
              </a:spcBef>
              <a:buClrTx/>
              <a:buFontTx/>
              <a:buNone/>
            </a:pPr>
            <a:r>
              <a:rPr lang="en-US" altLang="th-TH" sz="2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altLang="th-TH" sz="2000" b="1" dirty="0" err="1">
                <a:solidFill>
                  <a:srgbClr val="002060"/>
                </a:solidFill>
                <a:latin typeface="Tahoma" panose="020B0604030504040204" pitchFamily="34" charset="0"/>
                <a:ea typeface="Tahoma" panose="020B0604030504040204" pitchFamily="34" charset="0"/>
                <a:cs typeface="Tahoma" panose="020B0604030504040204" pitchFamily="34" charset="0"/>
              </a:rPr>
              <a:t>ประสิทธิภาพการเคลื่อนย้ายสิ่งของ</a:t>
            </a:r>
            <a:r>
              <a:rPr lang="en-US" altLang="th-TH" sz="2000" b="1" dirty="0">
                <a:solidFill>
                  <a:srgbClr val="002060"/>
                </a:solidFill>
                <a:latin typeface="Tahoma" panose="020B0604030504040204" pitchFamily="34" charset="0"/>
                <a:ea typeface="Tahoma" panose="020B0604030504040204" pitchFamily="34" charset="0"/>
                <a:cs typeface="Tahoma" panose="020B0604030504040204" pitchFamily="34" charset="0"/>
              </a:rPr>
              <a:t/>
            </a:r>
            <a:br>
              <a:rPr lang="en-US" altLang="th-TH" sz="2000" b="1"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en-US" altLang="th-TH" sz="2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altLang="th-TH" sz="2000" dirty="0" err="1">
                <a:solidFill>
                  <a:srgbClr val="002060"/>
                </a:solidFill>
                <a:latin typeface="Tahoma" panose="020B0604030504040204" pitchFamily="34" charset="0"/>
                <a:ea typeface="Tahoma" panose="020B0604030504040204" pitchFamily="34" charset="0"/>
                <a:cs typeface="Tahoma" panose="020B0604030504040204" pitchFamily="34" charset="0"/>
              </a:rPr>
              <a:t>Teeple</a:t>
            </a:r>
            <a:r>
              <a:rPr lang="en-US" altLang="th-TH" sz="2000" dirty="0">
                <a:solidFill>
                  <a:srgbClr val="002060"/>
                </a:solidFill>
                <a:latin typeface="Tahoma" panose="020B0604030504040204" pitchFamily="34" charset="0"/>
                <a:ea typeface="Tahoma" panose="020B0604030504040204" pitchFamily="34" charset="0"/>
                <a:cs typeface="Tahoma" panose="020B0604030504040204" pitchFamily="34" charset="0"/>
              </a:rPr>
              <a:t> (1962)  </a:t>
            </a:r>
            <a:r>
              <a:rPr lang="en-US" altLang="th-TH" sz="2000" dirty="0" err="1">
                <a:solidFill>
                  <a:srgbClr val="002060"/>
                </a:solidFill>
                <a:latin typeface="Tahoma" panose="020B0604030504040204" pitchFamily="34" charset="0"/>
                <a:ea typeface="Tahoma" panose="020B0604030504040204" pitchFamily="34" charset="0"/>
                <a:cs typeface="Tahoma" panose="020B0604030504040204" pitchFamily="34" charset="0"/>
              </a:rPr>
              <a:t>ได้ศึกษาประสิทธิภาพในงานเคลื่อนย้ายสิ่งของที่ดีที่สุด</a:t>
            </a:r>
            <a:r>
              <a:rPr lang="en-US" altLang="th-TH" sz="2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altLang="th-TH" sz="2000" dirty="0" err="1">
                <a:solidFill>
                  <a:srgbClr val="002060"/>
                </a:solidFill>
                <a:latin typeface="Tahoma" panose="020B0604030504040204" pitchFamily="34" charset="0"/>
                <a:ea typeface="Tahoma" panose="020B0604030504040204" pitchFamily="34" charset="0"/>
                <a:cs typeface="Tahoma" panose="020B0604030504040204" pitchFamily="34" charset="0"/>
              </a:rPr>
              <a:t>โดยพิจารณาจาก</a:t>
            </a:r>
            <a:r>
              <a:rPr lang="en-US" altLang="th-TH" sz="2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altLang="th-TH" sz="2000" dirty="0" err="1">
                <a:solidFill>
                  <a:srgbClr val="002060"/>
                </a:solidFill>
                <a:latin typeface="Tahoma" panose="020B0604030504040204" pitchFamily="34" charset="0"/>
                <a:ea typeface="Tahoma" panose="020B0604030504040204" pitchFamily="34" charset="0"/>
                <a:cs typeface="Tahoma" panose="020B0604030504040204" pitchFamily="34" charset="0"/>
              </a:rPr>
              <a:t>ระยะทาง</a:t>
            </a:r>
            <a:r>
              <a:rPr lang="en-US" altLang="th-TH" sz="2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altLang="th-TH" sz="2000" dirty="0" err="1">
                <a:solidFill>
                  <a:srgbClr val="002060"/>
                </a:solidFill>
                <a:latin typeface="Tahoma" panose="020B0604030504040204" pitchFamily="34" charset="0"/>
                <a:ea typeface="Tahoma" panose="020B0604030504040204" pitchFamily="34" charset="0"/>
                <a:cs typeface="Tahoma" panose="020B0604030504040204" pitchFamily="34" charset="0"/>
              </a:rPr>
              <a:t>น้ำหนักของ</a:t>
            </a:r>
            <a:r>
              <a:rPr lang="en-US" altLang="th-TH" sz="2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altLang="th-TH" sz="2000" dirty="0" err="1">
                <a:solidFill>
                  <a:srgbClr val="002060"/>
                </a:solidFill>
                <a:latin typeface="Tahoma" panose="020B0604030504040204" pitchFamily="34" charset="0"/>
                <a:ea typeface="Tahoma" panose="020B0604030504040204" pitchFamily="34" charset="0"/>
                <a:cs typeface="Tahoma" panose="020B0604030504040204" pitchFamily="34" charset="0"/>
              </a:rPr>
              <a:t>ความเร็วในการเดิน</a:t>
            </a:r>
            <a:r>
              <a:rPr lang="en-US" altLang="th-TH" sz="2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altLang="th-TH" sz="2000" dirty="0" err="1">
                <a:solidFill>
                  <a:srgbClr val="002060"/>
                </a:solidFill>
                <a:latin typeface="Tahoma" panose="020B0604030504040204" pitchFamily="34" charset="0"/>
                <a:ea typeface="Tahoma" panose="020B0604030504040204" pitchFamily="34" charset="0"/>
                <a:cs typeface="Tahoma" panose="020B0604030504040204" pitchFamily="34" charset="0"/>
              </a:rPr>
              <a:t>และพลังงานที่ใช้</a:t>
            </a:r>
            <a:r>
              <a:rPr lang="en-US" altLang="th-TH" sz="2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altLang="th-TH" sz="2000" dirty="0" err="1">
                <a:solidFill>
                  <a:srgbClr val="002060"/>
                </a:solidFill>
                <a:latin typeface="Tahoma" panose="020B0604030504040204" pitchFamily="34" charset="0"/>
                <a:ea typeface="Tahoma" panose="020B0604030504040204" pitchFamily="34" charset="0"/>
                <a:cs typeface="Tahoma" panose="020B0604030504040204" pitchFamily="34" charset="0"/>
              </a:rPr>
              <a:t>ซึ่งคือ</a:t>
            </a:r>
            <a:endParaRPr lang="en-US" altLang="th-TH" sz="20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nSpc>
                <a:spcPct val="120000"/>
              </a:lnSpc>
              <a:spcBef>
                <a:spcPct val="50000"/>
              </a:spcBef>
              <a:buClrTx/>
              <a:buFontTx/>
              <a:buNone/>
            </a:pPr>
            <a:r>
              <a:rPr lang="en-US" altLang="th-TH" sz="2000" dirty="0">
                <a:solidFill>
                  <a:srgbClr val="002060"/>
                </a:solidFill>
                <a:latin typeface="Tahoma" panose="020B0604030504040204" pitchFamily="34" charset="0"/>
                <a:ea typeface="Tahoma" panose="020B0604030504040204" pitchFamily="34" charset="0"/>
                <a:cs typeface="Tahoma" panose="020B0604030504040204" pitchFamily="34" charset="0"/>
              </a:rPr>
              <a:t>       - </a:t>
            </a:r>
            <a:r>
              <a:rPr lang="en-US" altLang="th-TH" sz="2000" dirty="0" err="1">
                <a:solidFill>
                  <a:srgbClr val="002060"/>
                </a:solidFill>
                <a:latin typeface="Tahoma" panose="020B0604030504040204" pitchFamily="34" charset="0"/>
                <a:ea typeface="Tahoma" panose="020B0604030504040204" pitchFamily="34" charset="0"/>
                <a:cs typeface="Tahoma" panose="020B0604030504040204" pitchFamily="34" charset="0"/>
              </a:rPr>
              <a:t>น้ำหนักที่ถือ</a:t>
            </a:r>
            <a:r>
              <a:rPr lang="en-US" altLang="th-TH" sz="2000" dirty="0">
                <a:solidFill>
                  <a:srgbClr val="002060"/>
                </a:solidFill>
                <a:latin typeface="Tahoma" panose="020B0604030504040204" pitchFamily="34" charset="0"/>
                <a:ea typeface="Tahoma" panose="020B0604030504040204" pitchFamily="34" charset="0"/>
                <a:cs typeface="Tahoma" panose="020B0604030504040204" pitchFamily="34" charset="0"/>
              </a:rPr>
              <a:t> 35% </a:t>
            </a:r>
            <a:r>
              <a:rPr lang="en-US" altLang="th-TH" sz="2000" dirty="0" err="1">
                <a:solidFill>
                  <a:srgbClr val="002060"/>
                </a:solidFill>
                <a:latin typeface="Tahoma" panose="020B0604030504040204" pitchFamily="34" charset="0"/>
                <a:ea typeface="Tahoma" panose="020B0604030504040204" pitchFamily="34" charset="0"/>
                <a:cs typeface="Tahoma" panose="020B0604030504040204" pitchFamily="34" charset="0"/>
              </a:rPr>
              <a:t>ของน้ำหนักร่างกาย</a:t>
            </a:r>
            <a:r>
              <a:rPr lang="en-US" altLang="th-TH" sz="2000" dirty="0">
                <a:solidFill>
                  <a:srgbClr val="002060"/>
                </a:solidFill>
                <a:latin typeface="Tahoma" panose="020B0604030504040204" pitchFamily="34" charset="0"/>
                <a:ea typeface="Tahoma" panose="020B0604030504040204" pitchFamily="34" charset="0"/>
                <a:cs typeface="Tahoma" panose="020B0604030504040204" pitchFamily="34" charset="0"/>
              </a:rPr>
              <a:t/>
            </a:r>
            <a:br>
              <a:rPr lang="en-US" altLang="th-TH" sz="2000"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en-US" altLang="th-TH" sz="2000" dirty="0">
                <a:solidFill>
                  <a:srgbClr val="002060"/>
                </a:solidFill>
                <a:latin typeface="Tahoma" panose="020B0604030504040204" pitchFamily="34" charset="0"/>
                <a:ea typeface="Tahoma" panose="020B0604030504040204" pitchFamily="34" charset="0"/>
                <a:cs typeface="Tahoma" panose="020B0604030504040204" pitchFamily="34" charset="0"/>
              </a:rPr>
              <a:t>       - </a:t>
            </a:r>
            <a:r>
              <a:rPr lang="en-US" altLang="th-TH" sz="2000" dirty="0" err="1">
                <a:solidFill>
                  <a:srgbClr val="002060"/>
                </a:solidFill>
                <a:latin typeface="Tahoma" panose="020B0604030504040204" pitchFamily="34" charset="0"/>
                <a:ea typeface="Tahoma" panose="020B0604030504040204" pitchFamily="34" charset="0"/>
                <a:cs typeface="Tahoma" panose="020B0604030504040204" pitchFamily="34" charset="0"/>
              </a:rPr>
              <a:t>ความเร็วควรอยู่ที่</a:t>
            </a:r>
            <a:r>
              <a:rPr lang="en-US" altLang="th-TH" sz="2000" dirty="0">
                <a:solidFill>
                  <a:srgbClr val="002060"/>
                </a:solidFill>
                <a:latin typeface="Tahoma" panose="020B0604030504040204" pitchFamily="34" charset="0"/>
                <a:ea typeface="Tahoma" panose="020B0604030504040204" pitchFamily="34" charset="0"/>
                <a:cs typeface="Tahoma" panose="020B0604030504040204" pitchFamily="34" charset="0"/>
              </a:rPr>
              <a:t> 4.5-5 km/h</a:t>
            </a:r>
          </a:p>
        </p:txBody>
      </p:sp>
      <p:sp>
        <p:nvSpPr>
          <p:cNvPr id="108548" name="Text Box 3"/>
          <p:cNvSpPr txBox="1">
            <a:spLocks noChangeArrowheads="1"/>
          </p:cNvSpPr>
          <p:nvPr/>
        </p:nvSpPr>
        <p:spPr bwMode="auto">
          <a:xfrm>
            <a:off x="2012951" y="4065225"/>
            <a:ext cx="9709657" cy="1529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nSpc>
                <a:spcPct val="120000"/>
              </a:lnSpc>
              <a:spcBef>
                <a:spcPct val="50000"/>
              </a:spcBef>
              <a:buClrTx/>
              <a:buFontTx/>
              <a:buNone/>
            </a:pPr>
            <a:r>
              <a:rPr lang="th-TH" altLang="th-TH" sz="2000" b="1" dirty="0">
                <a:solidFill>
                  <a:srgbClr val="002060"/>
                </a:solidFill>
                <a:latin typeface="Tahoma" panose="020B0604030504040204" pitchFamily="34" charset="0"/>
                <a:ea typeface="Tahoma" panose="020B0604030504040204" pitchFamily="34" charset="0"/>
                <a:cs typeface="Tahoma" panose="020B0604030504040204" pitchFamily="34" charset="0"/>
              </a:rPr>
              <a:t>ลักษณะของพื้นผิวทางเดินต่อการเคลื่อนย้ายสิ่งของ</a:t>
            </a:r>
            <a:br>
              <a:rPr lang="th-TH" altLang="th-TH" sz="2000" b="1"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th-TH" altLang="th-TH" sz="2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altLang="th-TH" sz="2000" dirty="0">
                <a:solidFill>
                  <a:srgbClr val="002060"/>
                </a:solidFill>
                <a:latin typeface="Tahoma" panose="020B0604030504040204" pitchFamily="34" charset="0"/>
                <a:ea typeface="Tahoma" panose="020B0604030504040204" pitchFamily="34" charset="0"/>
                <a:cs typeface="Tahoma" panose="020B0604030504040204" pitchFamily="34" charset="0"/>
              </a:rPr>
              <a:t>-</a:t>
            </a:r>
            <a:r>
              <a:rPr lang="th-TH" altLang="th-TH" sz="2000" dirty="0">
                <a:solidFill>
                  <a:srgbClr val="002060"/>
                </a:solidFill>
                <a:latin typeface="Tahoma" panose="020B0604030504040204" pitchFamily="34" charset="0"/>
                <a:ea typeface="Tahoma" panose="020B0604030504040204" pitchFamily="34" charset="0"/>
                <a:cs typeface="Tahoma" panose="020B0604030504040204" pitchFamily="34" charset="0"/>
              </a:rPr>
              <a:t> ความเสียดทานและพลังงานที่ใช้  ได้แก่   ล้อรถเข็นกับพื้น   พื้นรองเท้ากับพื้นทางเดิน </a:t>
            </a:r>
            <a:br>
              <a:rPr lang="th-TH" altLang="th-TH" sz="2000"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th-TH" altLang="th-TH" sz="2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altLang="th-TH" sz="20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th-TH" altLang="th-TH" sz="2000" dirty="0">
                <a:solidFill>
                  <a:srgbClr val="002060"/>
                </a:solidFill>
                <a:latin typeface="Tahoma" panose="020B0604030504040204" pitchFamily="34" charset="0"/>
                <a:ea typeface="Tahoma" panose="020B0604030504040204" pitchFamily="34" charset="0"/>
                <a:cs typeface="Tahoma" panose="020B0604030504040204" pitchFamily="34" charset="0"/>
              </a:rPr>
              <a:t>ความแตกต่างระหว่างการออกแรงผลักและแรงดึง  มีการศึกษาพบว่า การออกแรงผลักสามารถทำได้มากว่าออกแรงดึงประมาณ </a:t>
            </a:r>
            <a:r>
              <a:rPr lang="en-US" altLang="th-TH" sz="2000" dirty="0">
                <a:solidFill>
                  <a:srgbClr val="002060"/>
                </a:solidFill>
                <a:latin typeface="Tahoma" panose="020B0604030504040204" pitchFamily="34" charset="0"/>
                <a:ea typeface="Tahoma" panose="020B0604030504040204" pitchFamily="34" charset="0"/>
                <a:cs typeface="Tahoma" panose="020B0604030504040204" pitchFamily="34" charset="0"/>
              </a:rPr>
              <a:t>15%</a:t>
            </a:r>
            <a:endParaRPr lang="th-TH" altLang="th-TH" sz="20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08549" name="Text Box 4"/>
          <p:cNvSpPr txBox="1">
            <a:spLocks noChangeArrowheads="1"/>
          </p:cNvSpPr>
          <p:nvPr/>
        </p:nvSpPr>
        <p:spPr bwMode="auto">
          <a:xfrm>
            <a:off x="2012951" y="666918"/>
            <a:ext cx="772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a:spcBef>
                <a:spcPct val="50000"/>
              </a:spcBef>
              <a:buClrTx/>
              <a:buFontTx/>
              <a:buNone/>
            </a:pPr>
            <a:r>
              <a:rPr lang="th-TH" altLang="th-TH" sz="2400" b="1" dirty="0">
                <a:latin typeface="Tahoma" panose="020B0604030504040204" pitchFamily="34" charset="0"/>
                <a:ea typeface="Arial Unicode MS" pitchFamily="34" charset="-128"/>
                <a:cs typeface="Tahoma" panose="020B0604030504040204" pitchFamily="34" charset="0"/>
              </a:rPr>
              <a:t>ประสิทธิภาพทางสรีระวิทยาและปัจจัยที่เกี่ยวข้อง</a:t>
            </a:r>
          </a:p>
        </p:txBody>
      </p:sp>
    </p:spTree>
    <p:extLst>
      <p:ext uri="{BB962C8B-B14F-4D97-AF65-F5344CB8AC3E}">
        <p14:creationId xmlns:p14="http://schemas.microsoft.com/office/powerpoint/2010/main" val="181284287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Number Placeholder 3"/>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0"/>
              </a:spcBef>
              <a:buClrTx/>
              <a:buFontTx/>
              <a:buNone/>
            </a:pPr>
            <a:fld id="{1D22AEAE-9C74-4CE8-BD75-AFED43028D33}" type="slidenum">
              <a:rPr lang="en-US" altLang="th-TH" sz="1800">
                <a:solidFill>
                  <a:schemeClr val="folHlink"/>
                </a:solidFill>
                <a:latin typeface="Tahoma" panose="020B0604030504040204" pitchFamily="34" charset="0"/>
                <a:cs typeface="Tahoma" panose="020B0604030504040204" pitchFamily="34" charset="0"/>
              </a:rPr>
              <a:pPr>
                <a:spcBef>
                  <a:spcPct val="0"/>
                </a:spcBef>
                <a:buClrTx/>
                <a:buFontTx/>
                <a:buNone/>
              </a:pPr>
              <a:t>81</a:t>
            </a:fld>
            <a:endParaRPr lang="th-TH" altLang="th-TH" sz="1800">
              <a:solidFill>
                <a:schemeClr val="folHlink"/>
              </a:solidFill>
              <a:latin typeface="Tahoma" panose="020B0604030504040204" pitchFamily="34" charset="0"/>
              <a:cs typeface="Tahoma" panose="020B0604030504040204" pitchFamily="34" charset="0"/>
            </a:endParaRPr>
          </a:p>
        </p:txBody>
      </p:sp>
      <p:sp>
        <p:nvSpPr>
          <p:cNvPr id="109571" name="Rectangle 2"/>
          <p:cNvSpPr>
            <a:spLocks noChangeArrowheads="1"/>
          </p:cNvSpPr>
          <p:nvPr/>
        </p:nvSpPr>
        <p:spPr bwMode="auto">
          <a:xfrm>
            <a:off x="303276" y="5623998"/>
            <a:ext cx="115854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a:spcBef>
                <a:spcPct val="50000"/>
              </a:spcBef>
              <a:buClrTx/>
              <a:buFontTx/>
              <a:buNone/>
            </a:pPr>
            <a:r>
              <a:rPr lang="th-TH" altLang="th-TH" sz="1800" b="1" dirty="0">
                <a:solidFill>
                  <a:srgbClr val="002060"/>
                </a:solidFill>
                <a:latin typeface="Tahoma" panose="020B0604030504040204" pitchFamily="34" charset="0"/>
                <a:ea typeface="Tahoma" panose="020B0604030504040204" pitchFamily="34" charset="0"/>
                <a:cs typeface="Tahoma" panose="020B0604030504040204" pitchFamily="34" charset="0"/>
              </a:rPr>
              <a:t>การเพิ่มขึ้นของอัตราการเต้นหัวใจเนื่องจากปัจจัย</a:t>
            </a:r>
            <a:r>
              <a:rPr lang="th-TH" altLang="th-TH" sz="1800" b="1" dirty="0" err="1">
                <a:solidFill>
                  <a:srgbClr val="002060"/>
                </a:solidFill>
                <a:latin typeface="Tahoma" panose="020B0604030504040204" pitchFamily="34" charset="0"/>
                <a:ea typeface="Tahoma" panose="020B0604030504040204" pitchFamily="34" charset="0"/>
                <a:cs typeface="Tahoma" panose="020B0604030504040204" pitchFamily="34" charset="0"/>
              </a:rPr>
              <a:t>ต่างๆ</a:t>
            </a:r>
            <a:r>
              <a:rPr lang="th-TH" altLang="th-TH" sz="1800" b="1" dirty="0">
                <a:solidFill>
                  <a:srgbClr val="002060"/>
                </a:solidFill>
                <a:latin typeface="Tahoma" panose="020B0604030504040204" pitchFamily="34" charset="0"/>
                <a:ea typeface="Tahoma" panose="020B0604030504040204" pitchFamily="34" charset="0"/>
                <a:cs typeface="Tahoma" panose="020B0604030504040204" pitchFamily="34" charset="0"/>
              </a:rPr>
              <a:t> นอกเหนือจากการเพิ่มขึ้นของค่าพลังงานที่ร่างกายใช้</a:t>
            </a:r>
          </a:p>
        </p:txBody>
      </p:sp>
      <p:sp>
        <p:nvSpPr>
          <p:cNvPr id="109572" name="Text Box 3"/>
          <p:cNvSpPr txBox="1">
            <a:spLocks noChangeArrowheads="1"/>
          </p:cNvSpPr>
          <p:nvPr/>
        </p:nvSpPr>
        <p:spPr bwMode="auto">
          <a:xfrm>
            <a:off x="2330451" y="465517"/>
            <a:ext cx="81343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a:spcBef>
                <a:spcPct val="0"/>
              </a:spcBef>
              <a:buClrTx/>
              <a:buFontTx/>
              <a:buNone/>
            </a:pPr>
            <a:r>
              <a:rPr lang="th-TH" altLang="th-TH" sz="2800" b="1" dirty="0">
                <a:solidFill>
                  <a:srgbClr val="002060"/>
                </a:solidFill>
                <a:latin typeface="Tahoma" panose="020B0604030504040204" pitchFamily="34" charset="0"/>
                <a:ea typeface="Arial Unicode MS" pitchFamily="34" charset="-128"/>
                <a:cs typeface="Tahoma" panose="020B0604030504040204" pitchFamily="34" charset="0"/>
              </a:rPr>
              <a:t>ปัจจัยที่มีผลต่อการใช้พลังงานของร่างกาย</a:t>
            </a:r>
            <a:endParaRPr lang="en-US" altLang="th-TH" sz="2800" b="1" dirty="0">
              <a:solidFill>
                <a:srgbClr val="002060"/>
              </a:solidFill>
              <a:latin typeface="Tahoma" panose="020B0604030504040204" pitchFamily="34" charset="0"/>
              <a:ea typeface="Arial Unicode MS" pitchFamily="34" charset="-128"/>
              <a:cs typeface="Tahoma" panose="020B0604030504040204" pitchFamily="34" charset="0"/>
            </a:endParaRPr>
          </a:p>
        </p:txBody>
      </p:sp>
      <p:grpSp>
        <p:nvGrpSpPr>
          <p:cNvPr id="109573" name="Group 4"/>
          <p:cNvGrpSpPr>
            <a:grpSpLocks/>
          </p:cNvGrpSpPr>
          <p:nvPr/>
        </p:nvGrpSpPr>
        <p:grpSpPr bwMode="auto">
          <a:xfrm>
            <a:off x="3015318" y="1431927"/>
            <a:ext cx="7428186" cy="4376737"/>
            <a:chOff x="1089" y="717"/>
            <a:chExt cx="4319" cy="2757"/>
          </a:xfrm>
        </p:grpSpPr>
        <p:pic>
          <p:nvPicPr>
            <p:cNvPr id="10957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 y="717"/>
              <a:ext cx="4221" cy="2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09575" name="Text Box 6"/>
            <p:cNvSpPr txBox="1">
              <a:spLocks noChangeArrowheads="1"/>
            </p:cNvSpPr>
            <p:nvPr/>
          </p:nvSpPr>
          <p:spPr bwMode="auto">
            <a:xfrm rot="16200000">
              <a:off x="312" y="2029"/>
              <a:ext cx="1893" cy="34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68363">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spcBef>
                  <a:spcPct val="0"/>
                </a:spcBef>
                <a:buClrTx/>
                <a:buFontTx/>
                <a:buNone/>
              </a:pPr>
              <a:r>
                <a:rPr lang="th-TH" altLang="th-TH" sz="1600" b="1">
                  <a:solidFill>
                    <a:srgbClr val="0066FF"/>
                  </a:solidFill>
                  <a:latin typeface="Tahoma" panose="020B0604030504040204" pitchFamily="34" charset="0"/>
                  <a:ea typeface="Tahoma" panose="020B0604030504040204" pitchFamily="34" charset="0"/>
                  <a:cs typeface="Tahoma" panose="020B0604030504040204" pitchFamily="34" charset="0"/>
                </a:rPr>
                <a:t>อัตราการเต้นหัวใจ (ครั้งต่อนาที)</a:t>
              </a:r>
              <a:endParaRPr lang="en-US" altLang="th-TH" sz="1600" b="1">
                <a:solidFill>
                  <a:srgbClr val="0066FF"/>
                </a:solidFill>
                <a:latin typeface="Tahoma" panose="020B0604030504040204" pitchFamily="34" charset="0"/>
                <a:ea typeface="Tahoma" panose="020B0604030504040204" pitchFamily="34" charset="0"/>
                <a:cs typeface="Tahoma" panose="020B0604030504040204" pitchFamily="34" charset="0"/>
              </a:endParaRPr>
            </a:p>
          </p:txBody>
        </p:sp>
        <p:sp>
          <p:nvSpPr>
            <p:cNvPr id="109576" name="Text Box 7"/>
            <p:cNvSpPr txBox="1">
              <a:spLocks noChangeArrowheads="1"/>
            </p:cNvSpPr>
            <p:nvPr/>
          </p:nvSpPr>
          <p:spPr bwMode="auto">
            <a:xfrm>
              <a:off x="1882" y="3022"/>
              <a:ext cx="1633" cy="3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68363">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eaLnBrk="1" hangingPunct="1">
                <a:spcBef>
                  <a:spcPct val="0"/>
                </a:spcBef>
                <a:buClrTx/>
                <a:buFontTx/>
                <a:buNone/>
              </a:pPr>
              <a:r>
                <a:rPr lang="th-TH" altLang="th-TH" sz="1600" b="1">
                  <a:solidFill>
                    <a:srgbClr val="0066FF"/>
                  </a:solidFill>
                  <a:latin typeface="Tahoma" panose="020B0604030504040204" pitchFamily="34" charset="0"/>
                  <a:ea typeface="Tahoma" panose="020B0604030504040204" pitchFamily="34" charset="0"/>
                  <a:cs typeface="Tahoma" panose="020B0604030504040204" pitchFamily="34" charset="0"/>
                </a:rPr>
                <a:t>พลังงานงานที่ร่างกายใช้</a:t>
              </a:r>
              <a:br>
                <a:rPr lang="th-TH" altLang="th-TH" sz="1600" b="1">
                  <a:solidFill>
                    <a:srgbClr val="0066FF"/>
                  </a:solidFill>
                  <a:latin typeface="Tahoma" panose="020B0604030504040204" pitchFamily="34" charset="0"/>
                  <a:ea typeface="Tahoma" panose="020B0604030504040204" pitchFamily="34" charset="0"/>
                  <a:cs typeface="Tahoma" panose="020B0604030504040204" pitchFamily="34" charset="0"/>
                </a:rPr>
              </a:br>
              <a:r>
                <a:rPr lang="th-TH" altLang="th-TH" sz="1600" b="1">
                  <a:solidFill>
                    <a:srgbClr val="0066FF"/>
                  </a:solidFill>
                  <a:latin typeface="Tahoma" panose="020B0604030504040204" pitchFamily="34" charset="0"/>
                  <a:ea typeface="Tahoma" panose="020B0604030504040204" pitchFamily="34" charset="0"/>
                  <a:cs typeface="Tahoma" panose="020B0604030504040204" pitchFamily="34" charset="0"/>
                </a:rPr>
                <a:t>ตามภาระงานที่เพิ่มชึ้น</a:t>
              </a:r>
              <a:endParaRPr lang="en-US" altLang="th-TH" sz="1600" b="1">
                <a:solidFill>
                  <a:srgbClr val="0066FF"/>
                </a:solidFill>
                <a:latin typeface="Tahoma" panose="020B0604030504040204" pitchFamily="34" charset="0"/>
                <a:ea typeface="Tahoma" panose="020B0604030504040204" pitchFamily="34" charset="0"/>
                <a:cs typeface="Tahoma" panose="020B0604030504040204" pitchFamily="34" charset="0"/>
              </a:endParaRPr>
            </a:p>
          </p:txBody>
        </p:sp>
        <p:sp>
          <p:nvSpPr>
            <p:cNvPr id="109577" name="Rectangle 8"/>
            <p:cNvSpPr>
              <a:spLocks noChangeArrowheads="1"/>
            </p:cNvSpPr>
            <p:nvPr/>
          </p:nvSpPr>
          <p:spPr bwMode="auto">
            <a:xfrm>
              <a:off x="3878" y="1888"/>
              <a:ext cx="1270" cy="3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868363">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spcBef>
                  <a:spcPct val="0"/>
                </a:spcBef>
                <a:buClrTx/>
                <a:buFontTx/>
                <a:buNone/>
              </a:pPr>
              <a:r>
                <a:rPr lang="th-TH" altLang="th-TH" sz="1600" b="1">
                  <a:solidFill>
                    <a:srgbClr val="0066FF"/>
                  </a:solidFill>
                  <a:latin typeface="Tahoma" panose="020B0604030504040204" pitchFamily="34" charset="0"/>
                  <a:ea typeface="Tahoma" panose="020B0604030504040204" pitchFamily="34" charset="0"/>
                  <a:cs typeface="Tahoma" panose="020B0604030504040204" pitchFamily="34" charset="0"/>
                </a:rPr>
                <a:t>งานแบบพลวัตใช้</a:t>
              </a:r>
            </a:p>
            <a:p>
              <a:pPr algn="ctr" eaLnBrk="1" hangingPunct="1">
                <a:spcBef>
                  <a:spcPct val="0"/>
                </a:spcBef>
                <a:buClrTx/>
                <a:buFontTx/>
                <a:buNone/>
              </a:pPr>
              <a:r>
                <a:rPr lang="th-TH" altLang="th-TH" sz="1600" b="1">
                  <a:solidFill>
                    <a:srgbClr val="0066FF"/>
                  </a:solidFill>
                  <a:latin typeface="Tahoma" panose="020B0604030504040204" pitchFamily="34" charset="0"/>
                  <a:ea typeface="Tahoma" panose="020B0604030504040204" pitchFamily="34" charset="0"/>
                  <a:cs typeface="Tahoma" panose="020B0604030504040204" pitchFamily="34" charset="0"/>
                </a:rPr>
                <a:t>กล้ามเนื้อหลายส่วน</a:t>
              </a:r>
              <a:endParaRPr lang="en-US" altLang="th-TH" sz="1600" b="1">
                <a:solidFill>
                  <a:srgbClr val="0066FF"/>
                </a:solidFill>
                <a:latin typeface="Tahoma" panose="020B0604030504040204" pitchFamily="34" charset="0"/>
                <a:ea typeface="Tahoma" panose="020B0604030504040204" pitchFamily="34" charset="0"/>
                <a:cs typeface="Tahoma" panose="020B0604030504040204" pitchFamily="34" charset="0"/>
              </a:endParaRPr>
            </a:p>
          </p:txBody>
        </p:sp>
        <p:sp>
          <p:nvSpPr>
            <p:cNvPr id="109578" name="Rectangle 9"/>
            <p:cNvSpPr>
              <a:spLocks noChangeArrowheads="1"/>
            </p:cNvSpPr>
            <p:nvPr/>
          </p:nvSpPr>
          <p:spPr bwMode="auto">
            <a:xfrm>
              <a:off x="3259" y="1550"/>
              <a:ext cx="1526" cy="2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868363">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eaLnBrk="1" hangingPunct="1">
                <a:spcBef>
                  <a:spcPct val="0"/>
                </a:spcBef>
                <a:buClrTx/>
                <a:buFontTx/>
                <a:buNone/>
              </a:pPr>
              <a:r>
                <a:rPr lang="th-TH" altLang="th-TH" sz="1600" b="1">
                  <a:solidFill>
                    <a:srgbClr val="0066FF"/>
                  </a:solidFill>
                  <a:latin typeface="Tahoma" panose="020B0604030504040204" pitchFamily="34" charset="0"/>
                  <a:ea typeface="Tahoma" panose="020B0604030504040204" pitchFamily="34" charset="0"/>
                  <a:cs typeface="Tahoma" panose="020B0604030504040204" pitchFamily="34" charset="0"/>
                </a:rPr>
                <a:t>งานแบบพลวัตใช้</a:t>
              </a:r>
            </a:p>
            <a:p>
              <a:pPr eaLnBrk="1" hangingPunct="1">
                <a:spcBef>
                  <a:spcPct val="0"/>
                </a:spcBef>
                <a:buClrTx/>
                <a:buFontTx/>
                <a:buNone/>
              </a:pPr>
              <a:r>
                <a:rPr lang="th-TH" altLang="th-TH" sz="1600" b="1">
                  <a:solidFill>
                    <a:srgbClr val="0066FF"/>
                  </a:solidFill>
                  <a:latin typeface="Tahoma" panose="020B0604030504040204" pitchFamily="34" charset="0"/>
                  <a:ea typeface="Tahoma" panose="020B0604030504040204" pitchFamily="34" charset="0"/>
                  <a:cs typeface="Tahoma" panose="020B0604030504040204" pitchFamily="34" charset="0"/>
                </a:rPr>
                <a:t>กล้ามเนื้อน้อยส่วน</a:t>
              </a:r>
              <a:endParaRPr lang="en-US" altLang="th-TH" sz="1600" b="1">
                <a:solidFill>
                  <a:srgbClr val="0066FF"/>
                </a:solidFill>
                <a:latin typeface="Tahoma" panose="020B0604030504040204" pitchFamily="34" charset="0"/>
                <a:ea typeface="Tahoma" panose="020B0604030504040204" pitchFamily="34" charset="0"/>
                <a:cs typeface="Tahoma" panose="020B0604030504040204" pitchFamily="34" charset="0"/>
              </a:endParaRPr>
            </a:p>
          </p:txBody>
        </p:sp>
        <p:sp>
          <p:nvSpPr>
            <p:cNvPr id="109579" name="Rectangle 10"/>
            <p:cNvSpPr>
              <a:spLocks noChangeArrowheads="1"/>
            </p:cNvSpPr>
            <p:nvPr/>
          </p:nvSpPr>
          <p:spPr bwMode="auto">
            <a:xfrm>
              <a:off x="2608" y="1243"/>
              <a:ext cx="1316" cy="22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868363">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spcBef>
                  <a:spcPct val="0"/>
                </a:spcBef>
                <a:buClrTx/>
                <a:buFontTx/>
                <a:buNone/>
              </a:pPr>
              <a:r>
                <a:rPr lang="th-TH" altLang="th-TH" sz="1600" b="1">
                  <a:solidFill>
                    <a:srgbClr val="0066FF"/>
                  </a:solidFill>
                  <a:latin typeface="Tahoma" panose="020B0604030504040204" pitchFamily="34" charset="0"/>
                  <a:ea typeface="Tahoma" panose="020B0604030504040204" pitchFamily="34" charset="0"/>
                  <a:cs typeface="Tahoma" panose="020B0604030504040204" pitchFamily="34" charset="0"/>
                </a:rPr>
                <a:t>งานใช้กล้ามเนื้อแบบสถิต</a:t>
              </a:r>
              <a:endParaRPr lang="en-US" altLang="th-TH" sz="1600" b="1">
                <a:solidFill>
                  <a:srgbClr val="0066FF"/>
                </a:solidFill>
                <a:latin typeface="Tahoma" panose="020B0604030504040204" pitchFamily="34" charset="0"/>
                <a:ea typeface="Tahoma" panose="020B0604030504040204" pitchFamily="34" charset="0"/>
                <a:cs typeface="Tahoma" panose="020B0604030504040204" pitchFamily="34" charset="0"/>
              </a:endParaRPr>
            </a:p>
          </p:txBody>
        </p:sp>
        <p:sp>
          <p:nvSpPr>
            <p:cNvPr id="109580" name="Rectangle 11"/>
            <p:cNvSpPr>
              <a:spLocks noChangeArrowheads="1"/>
            </p:cNvSpPr>
            <p:nvPr/>
          </p:nvSpPr>
          <p:spPr bwMode="auto">
            <a:xfrm>
              <a:off x="1731" y="961"/>
              <a:ext cx="1058" cy="2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868363">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eaLnBrk="1" hangingPunct="1">
                <a:spcBef>
                  <a:spcPct val="0"/>
                </a:spcBef>
                <a:buClrTx/>
                <a:buFontTx/>
                <a:buNone/>
              </a:pPr>
              <a:r>
                <a:rPr lang="th-TH" altLang="th-TH" sz="1600" b="1">
                  <a:solidFill>
                    <a:srgbClr val="0066FF"/>
                  </a:solidFill>
                  <a:latin typeface="Tahoma" panose="020B0604030504040204" pitchFamily="34" charset="0"/>
                  <a:ea typeface="Tahoma" panose="020B0604030504040204" pitchFamily="34" charset="0"/>
                  <a:cs typeface="Tahoma" panose="020B0604030504040204" pitchFamily="34" charset="0"/>
                </a:rPr>
                <a:t>การทำงานที่ที่มี</a:t>
              </a:r>
              <a:br>
                <a:rPr lang="th-TH" altLang="th-TH" sz="1600" b="1">
                  <a:solidFill>
                    <a:srgbClr val="0066FF"/>
                  </a:solidFill>
                  <a:latin typeface="Tahoma" panose="020B0604030504040204" pitchFamily="34" charset="0"/>
                  <a:ea typeface="Tahoma" panose="020B0604030504040204" pitchFamily="34" charset="0"/>
                  <a:cs typeface="Tahoma" panose="020B0604030504040204" pitchFamily="34" charset="0"/>
                </a:rPr>
              </a:br>
              <a:r>
                <a:rPr lang="th-TH" altLang="th-TH" sz="1600" b="1">
                  <a:solidFill>
                    <a:srgbClr val="0066FF"/>
                  </a:solidFill>
                  <a:latin typeface="Tahoma" panose="020B0604030504040204" pitchFamily="34" charset="0"/>
                  <a:ea typeface="Tahoma" panose="020B0604030504040204" pitchFamily="34" charset="0"/>
                  <a:cs typeface="Tahoma" panose="020B0604030504040204" pitchFamily="34" charset="0"/>
                </a:rPr>
                <a:t>ความร้อนสูง</a:t>
              </a:r>
              <a:endParaRPr lang="en-US" altLang="th-TH" sz="1600" b="1">
                <a:solidFill>
                  <a:srgbClr val="0066FF"/>
                </a:solidFill>
                <a:latin typeface="Tahoma" panose="020B0604030504040204" pitchFamily="34" charset="0"/>
                <a:ea typeface="Tahoma" panose="020B0604030504040204" pitchFamily="34" charset="0"/>
                <a:cs typeface="Tahoma" panose="020B0604030504040204" pitchFamily="34" charset="0"/>
              </a:endParaRPr>
            </a:p>
          </p:txBody>
        </p:sp>
        <p:sp>
          <p:nvSpPr>
            <p:cNvPr id="109581" name="Rectangle 12"/>
            <p:cNvSpPr>
              <a:spLocks noChangeArrowheads="1"/>
            </p:cNvSpPr>
            <p:nvPr/>
          </p:nvSpPr>
          <p:spPr bwMode="auto">
            <a:xfrm>
              <a:off x="1701" y="1248"/>
              <a:ext cx="635" cy="22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eaLnBrk="1" hangingPunct="1">
                <a:spcBef>
                  <a:spcPct val="0"/>
                </a:spcBef>
                <a:buClrTx/>
                <a:buFontTx/>
                <a:buNone/>
              </a:pPr>
              <a:endParaRPr lang="en-US" altLang="th-TH" sz="2800">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135258365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Number Placeholder 3"/>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0"/>
              </a:spcBef>
              <a:buClrTx/>
              <a:buFontTx/>
              <a:buNone/>
            </a:pPr>
            <a:fld id="{C14615FD-1CD2-4A0D-8113-C55F9B016F62}" type="slidenum">
              <a:rPr lang="en-US" altLang="th-TH" sz="1800">
                <a:solidFill>
                  <a:schemeClr val="folHlink"/>
                </a:solidFill>
                <a:latin typeface="Tahoma" panose="020B0604030504040204" pitchFamily="34" charset="0"/>
                <a:cs typeface="Tahoma" panose="020B0604030504040204" pitchFamily="34" charset="0"/>
              </a:rPr>
              <a:pPr>
                <a:spcBef>
                  <a:spcPct val="0"/>
                </a:spcBef>
                <a:buClrTx/>
                <a:buFontTx/>
                <a:buNone/>
              </a:pPr>
              <a:t>82</a:t>
            </a:fld>
            <a:endParaRPr lang="th-TH" altLang="th-TH" sz="1800">
              <a:solidFill>
                <a:schemeClr val="folHlink"/>
              </a:solidFill>
              <a:latin typeface="Tahoma" panose="020B0604030504040204" pitchFamily="34" charset="0"/>
              <a:cs typeface="Tahoma" panose="020B0604030504040204" pitchFamily="34" charset="0"/>
            </a:endParaRPr>
          </a:p>
        </p:txBody>
      </p:sp>
      <p:sp>
        <p:nvSpPr>
          <p:cNvPr id="110595" name="Text Box 2"/>
          <p:cNvSpPr txBox="1">
            <a:spLocks noChangeArrowheads="1"/>
          </p:cNvSpPr>
          <p:nvPr/>
        </p:nvSpPr>
        <p:spPr bwMode="auto">
          <a:xfrm>
            <a:off x="1847850" y="402858"/>
            <a:ext cx="81343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a:spcBef>
                <a:spcPct val="0"/>
              </a:spcBef>
              <a:buClrTx/>
              <a:buFontTx/>
              <a:buNone/>
            </a:pPr>
            <a:r>
              <a:rPr lang="th-TH" altLang="th-TH" sz="2400" b="1" dirty="0">
                <a:latin typeface="Tahoma" panose="020B0604030504040204" pitchFamily="34" charset="0"/>
                <a:ea typeface="Tahoma" panose="020B0604030504040204" pitchFamily="34" charset="0"/>
                <a:cs typeface="Tahoma" panose="020B0604030504040204" pitchFamily="34" charset="0"/>
              </a:rPr>
              <a:t>อัตราการเต้นหัวใจที่ถูกบันทึกอย่างต่อเนื่องของการทำงาน</a:t>
            </a:r>
          </a:p>
          <a:p>
            <a:pPr algn="ctr">
              <a:spcBef>
                <a:spcPct val="0"/>
              </a:spcBef>
              <a:buClrTx/>
              <a:buFontTx/>
              <a:buNone/>
            </a:pPr>
            <a:r>
              <a:rPr lang="th-TH" altLang="th-TH" sz="2400" b="1" dirty="0">
                <a:latin typeface="Tahoma" panose="020B0604030504040204" pitchFamily="34" charset="0"/>
                <a:ea typeface="Tahoma" panose="020B0604030504040204" pitchFamily="34" charset="0"/>
                <a:cs typeface="Tahoma" panose="020B0604030504040204" pitchFamily="34" charset="0"/>
              </a:rPr>
              <a:t>ที่ภาระงานปกติและภาระงานหนัก (เส้นบน) </a:t>
            </a:r>
            <a:endParaRPr lang="en-US" altLang="th-TH" sz="2400" b="1" dirty="0">
              <a:latin typeface="Tahoma" panose="020B0604030504040204" pitchFamily="34" charset="0"/>
              <a:ea typeface="Tahoma" panose="020B0604030504040204" pitchFamily="34" charset="0"/>
              <a:cs typeface="Tahoma" panose="020B0604030504040204" pitchFamily="34" charset="0"/>
            </a:endParaRPr>
          </a:p>
        </p:txBody>
      </p:sp>
      <p:grpSp>
        <p:nvGrpSpPr>
          <p:cNvPr id="110596" name="Group 3"/>
          <p:cNvGrpSpPr>
            <a:grpSpLocks/>
          </p:cNvGrpSpPr>
          <p:nvPr/>
        </p:nvGrpSpPr>
        <p:grpSpPr bwMode="auto">
          <a:xfrm>
            <a:off x="2428875" y="1631950"/>
            <a:ext cx="7900988" cy="4749800"/>
            <a:chOff x="748" y="799"/>
            <a:chExt cx="4594" cy="2992"/>
          </a:xfrm>
        </p:grpSpPr>
        <p:pic>
          <p:nvPicPr>
            <p:cNvPr id="11059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 y="799"/>
              <a:ext cx="4594" cy="2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10598" name="Rectangle 5"/>
            <p:cNvSpPr>
              <a:spLocks noChangeArrowheads="1"/>
            </p:cNvSpPr>
            <p:nvPr/>
          </p:nvSpPr>
          <p:spPr bwMode="auto">
            <a:xfrm rot="-5400000">
              <a:off x="42" y="2070"/>
              <a:ext cx="1859" cy="22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868363">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eaLnBrk="1" hangingPunct="1">
                <a:spcBef>
                  <a:spcPct val="0"/>
                </a:spcBef>
                <a:buClrTx/>
                <a:buFontTx/>
                <a:buNone/>
              </a:pPr>
              <a:r>
                <a:rPr lang="th-TH" altLang="th-TH" sz="1600" b="1">
                  <a:solidFill>
                    <a:srgbClr val="0066FF"/>
                  </a:solidFill>
                  <a:latin typeface="Tahoma" panose="020B0604030504040204" pitchFamily="34" charset="0"/>
                  <a:ea typeface="Tahoma" panose="020B0604030504040204" pitchFamily="34" charset="0"/>
                  <a:cs typeface="Tahoma" panose="020B0604030504040204" pitchFamily="34" charset="0"/>
                </a:rPr>
                <a:t>อัตราการเต้นหัวใจ (ครั้งต่อนาที)</a:t>
              </a:r>
              <a:endParaRPr lang="en-US" altLang="th-TH" sz="1600" b="1">
                <a:solidFill>
                  <a:srgbClr val="0066FF"/>
                </a:solidFill>
                <a:latin typeface="Tahoma" panose="020B0604030504040204" pitchFamily="34" charset="0"/>
                <a:ea typeface="Tahoma" panose="020B0604030504040204" pitchFamily="34" charset="0"/>
                <a:cs typeface="Tahoma" panose="020B0604030504040204" pitchFamily="34" charset="0"/>
              </a:endParaRPr>
            </a:p>
          </p:txBody>
        </p:sp>
        <p:sp>
          <p:nvSpPr>
            <p:cNvPr id="110599" name="Rectangle 6"/>
            <p:cNvSpPr>
              <a:spLocks noChangeArrowheads="1"/>
            </p:cNvSpPr>
            <p:nvPr/>
          </p:nvSpPr>
          <p:spPr bwMode="auto">
            <a:xfrm>
              <a:off x="1533" y="3381"/>
              <a:ext cx="258" cy="14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defTabSz="868363">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eaLnBrk="1" hangingPunct="1">
                <a:spcBef>
                  <a:spcPct val="0"/>
                </a:spcBef>
                <a:buClrTx/>
                <a:buFontTx/>
                <a:buNone/>
              </a:pPr>
              <a:r>
                <a:rPr lang="th-TH" altLang="th-TH" sz="1600" b="1">
                  <a:solidFill>
                    <a:srgbClr val="0066FF"/>
                  </a:solidFill>
                  <a:latin typeface="Tahoma" panose="020B0604030504040204" pitchFamily="34" charset="0"/>
                  <a:ea typeface="Tahoma" panose="020B0604030504040204" pitchFamily="34" charset="0"/>
                  <a:cs typeface="Tahoma" panose="020B0604030504040204" pitchFamily="34" charset="0"/>
                </a:rPr>
                <a:t>พัก</a:t>
              </a:r>
              <a:endParaRPr lang="en-US" altLang="th-TH" sz="1600" b="1">
                <a:solidFill>
                  <a:srgbClr val="0066FF"/>
                </a:solidFill>
                <a:latin typeface="Tahoma" panose="020B0604030504040204" pitchFamily="34" charset="0"/>
                <a:ea typeface="Tahoma" panose="020B0604030504040204" pitchFamily="34" charset="0"/>
                <a:cs typeface="Tahoma" panose="020B0604030504040204" pitchFamily="34" charset="0"/>
              </a:endParaRPr>
            </a:p>
          </p:txBody>
        </p:sp>
        <p:sp>
          <p:nvSpPr>
            <p:cNvPr id="110600" name="Rectangle 7"/>
            <p:cNvSpPr>
              <a:spLocks noChangeArrowheads="1"/>
            </p:cNvSpPr>
            <p:nvPr/>
          </p:nvSpPr>
          <p:spPr bwMode="auto">
            <a:xfrm>
              <a:off x="2336" y="3385"/>
              <a:ext cx="258" cy="14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defTabSz="868363">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eaLnBrk="1" hangingPunct="1">
                <a:spcBef>
                  <a:spcPct val="0"/>
                </a:spcBef>
                <a:buClrTx/>
                <a:buFontTx/>
                <a:buNone/>
              </a:pPr>
              <a:r>
                <a:rPr lang="th-TH" altLang="th-TH" sz="1600" b="1">
                  <a:solidFill>
                    <a:srgbClr val="0066FF"/>
                  </a:solidFill>
                  <a:latin typeface="Tahoma" panose="020B0604030504040204" pitchFamily="34" charset="0"/>
                  <a:ea typeface="Tahoma" panose="020B0604030504040204" pitchFamily="34" charset="0"/>
                  <a:cs typeface="Tahoma" panose="020B0604030504040204" pitchFamily="34" charset="0"/>
                </a:rPr>
                <a:t>ทำงาน</a:t>
              </a:r>
              <a:endParaRPr lang="en-US" altLang="th-TH" sz="1600" b="1">
                <a:solidFill>
                  <a:srgbClr val="0066FF"/>
                </a:solidFill>
                <a:latin typeface="Tahoma" panose="020B0604030504040204" pitchFamily="34" charset="0"/>
                <a:ea typeface="Tahoma" panose="020B0604030504040204" pitchFamily="34" charset="0"/>
                <a:cs typeface="Tahoma" panose="020B0604030504040204" pitchFamily="34" charset="0"/>
              </a:endParaRPr>
            </a:p>
          </p:txBody>
        </p:sp>
        <p:sp>
          <p:nvSpPr>
            <p:cNvPr id="110601" name="Rectangle 8"/>
            <p:cNvSpPr>
              <a:spLocks noChangeArrowheads="1"/>
            </p:cNvSpPr>
            <p:nvPr/>
          </p:nvSpPr>
          <p:spPr bwMode="auto">
            <a:xfrm>
              <a:off x="3560" y="3385"/>
              <a:ext cx="499" cy="1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defTabSz="868363">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spcBef>
                  <a:spcPct val="0"/>
                </a:spcBef>
                <a:buClrTx/>
                <a:buFontTx/>
                <a:buNone/>
              </a:pPr>
              <a:r>
                <a:rPr lang="th-TH" altLang="th-TH" sz="1600" b="1">
                  <a:solidFill>
                    <a:srgbClr val="0066FF"/>
                  </a:solidFill>
                  <a:latin typeface="Tahoma" panose="020B0604030504040204" pitchFamily="34" charset="0"/>
                  <a:ea typeface="Tahoma" panose="020B0604030504040204" pitchFamily="34" charset="0"/>
                  <a:cs typeface="Tahoma" panose="020B0604030504040204" pitchFamily="34" charset="0"/>
                </a:rPr>
                <a:t>พื้นตัว</a:t>
              </a:r>
              <a:endParaRPr lang="en-US" altLang="th-TH" sz="1600" b="1">
                <a:solidFill>
                  <a:srgbClr val="0066FF"/>
                </a:solidFill>
                <a:latin typeface="Tahoma" panose="020B0604030504040204" pitchFamily="34" charset="0"/>
                <a:ea typeface="Tahoma" panose="020B0604030504040204" pitchFamily="34" charset="0"/>
                <a:cs typeface="Tahoma" panose="020B0604030504040204" pitchFamily="34" charset="0"/>
              </a:endParaRPr>
            </a:p>
          </p:txBody>
        </p:sp>
        <p:sp>
          <p:nvSpPr>
            <p:cNvPr id="110602" name="Rectangle 9"/>
            <p:cNvSpPr>
              <a:spLocks noChangeArrowheads="1"/>
            </p:cNvSpPr>
            <p:nvPr/>
          </p:nvSpPr>
          <p:spPr bwMode="auto">
            <a:xfrm>
              <a:off x="2517" y="965"/>
              <a:ext cx="590" cy="3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defTabSz="868363">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spcBef>
                  <a:spcPct val="0"/>
                </a:spcBef>
                <a:buClrTx/>
                <a:buFontTx/>
                <a:buNone/>
              </a:pPr>
              <a:r>
                <a:rPr lang="th-TH" altLang="th-TH" sz="1600" b="1">
                  <a:solidFill>
                    <a:srgbClr val="0066FF"/>
                  </a:solidFill>
                  <a:latin typeface="Tahoma" panose="020B0604030504040204" pitchFamily="34" charset="0"/>
                  <a:ea typeface="Tahoma" panose="020B0604030504040204" pitchFamily="34" charset="0"/>
                  <a:cs typeface="Tahoma" panose="020B0604030504040204" pitchFamily="34" charset="0"/>
                </a:rPr>
                <a:t>ภาระงาน </a:t>
              </a:r>
              <a:r>
                <a:rPr lang="en-US" altLang="th-TH" sz="1600" b="1">
                  <a:solidFill>
                    <a:srgbClr val="0066FF"/>
                  </a:solidFill>
                  <a:latin typeface="Tahoma" panose="020B0604030504040204" pitchFamily="34" charset="0"/>
                  <a:ea typeface="Tahoma" panose="020B0604030504040204" pitchFamily="34" charset="0"/>
                  <a:cs typeface="Tahoma" panose="020B0604030504040204" pitchFamily="34" charset="0"/>
                </a:rPr>
                <a:t/>
              </a:r>
              <a:br>
                <a:rPr lang="en-US" altLang="th-TH" sz="1600" b="1">
                  <a:solidFill>
                    <a:srgbClr val="0066FF"/>
                  </a:solidFill>
                  <a:latin typeface="Tahoma" panose="020B0604030504040204" pitchFamily="34" charset="0"/>
                  <a:ea typeface="Tahoma" panose="020B0604030504040204" pitchFamily="34" charset="0"/>
                  <a:cs typeface="Tahoma" panose="020B0604030504040204" pitchFamily="34" charset="0"/>
                </a:rPr>
              </a:br>
              <a:r>
                <a:rPr lang="th-TH" altLang="th-TH" sz="1600" b="1">
                  <a:solidFill>
                    <a:srgbClr val="0066FF"/>
                  </a:solidFill>
                  <a:latin typeface="Tahoma" panose="020B0604030504040204" pitchFamily="34" charset="0"/>
                  <a:ea typeface="Tahoma" panose="020B0604030504040204" pitchFamily="34" charset="0"/>
                  <a:cs typeface="Tahoma" panose="020B0604030504040204" pitchFamily="34" charset="0"/>
                </a:rPr>
                <a:t>15 </a:t>
              </a:r>
              <a:r>
                <a:rPr lang="en-US" altLang="th-TH" sz="1600" b="1">
                  <a:solidFill>
                    <a:srgbClr val="0066FF"/>
                  </a:solidFill>
                  <a:latin typeface="Tahoma" panose="020B0604030504040204" pitchFamily="34" charset="0"/>
                  <a:ea typeface="Tahoma" panose="020B0604030504040204" pitchFamily="34" charset="0"/>
                  <a:cs typeface="Tahoma" panose="020B0604030504040204" pitchFamily="34" charset="0"/>
                </a:rPr>
                <a:t>mkg/s</a:t>
              </a:r>
            </a:p>
          </p:txBody>
        </p:sp>
        <p:sp>
          <p:nvSpPr>
            <p:cNvPr id="110603" name="Rectangle 10"/>
            <p:cNvSpPr>
              <a:spLocks noChangeArrowheads="1"/>
            </p:cNvSpPr>
            <p:nvPr/>
          </p:nvSpPr>
          <p:spPr bwMode="auto">
            <a:xfrm>
              <a:off x="2235" y="2377"/>
              <a:ext cx="590" cy="1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defTabSz="868363">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spcBef>
                  <a:spcPct val="0"/>
                </a:spcBef>
                <a:buClrTx/>
                <a:buFontTx/>
                <a:buNone/>
              </a:pPr>
              <a:r>
                <a:rPr lang="th-TH" altLang="th-TH" sz="1600" b="1">
                  <a:solidFill>
                    <a:srgbClr val="0066FF"/>
                  </a:solidFill>
                  <a:latin typeface="Tahoma" panose="020B0604030504040204" pitchFamily="34" charset="0"/>
                  <a:ea typeface="Tahoma" panose="020B0604030504040204" pitchFamily="34" charset="0"/>
                  <a:cs typeface="Tahoma" panose="020B0604030504040204" pitchFamily="34" charset="0"/>
                </a:rPr>
                <a:t>5 </a:t>
              </a:r>
              <a:r>
                <a:rPr lang="en-US" altLang="th-TH" sz="1600" b="1">
                  <a:solidFill>
                    <a:srgbClr val="0066FF"/>
                  </a:solidFill>
                  <a:latin typeface="Tahoma" panose="020B0604030504040204" pitchFamily="34" charset="0"/>
                  <a:ea typeface="Tahoma" panose="020B0604030504040204" pitchFamily="34" charset="0"/>
                  <a:cs typeface="Tahoma" panose="020B0604030504040204" pitchFamily="34" charset="0"/>
                </a:rPr>
                <a:t>mkg/s</a:t>
              </a:r>
            </a:p>
          </p:txBody>
        </p:sp>
        <p:sp>
          <p:nvSpPr>
            <p:cNvPr id="110604" name="Rectangle 11"/>
            <p:cNvSpPr>
              <a:spLocks noChangeArrowheads="1"/>
            </p:cNvSpPr>
            <p:nvPr/>
          </p:nvSpPr>
          <p:spPr bwMode="auto">
            <a:xfrm>
              <a:off x="2270" y="2125"/>
              <a:ext cx="590" cy="1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defTabSz="868363">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spcBef>
                  <a:spcPct val="0"/>
                </a:spcBef>
                <a:buClrTx/>
                <a:buFontTx/>
                <a:buNone/>
              </a:pPr>
              <a:r>
                <a:rPr lang="th-TH" altLang="th-TH" sz="1600" b="1">
                  <a:solidFill>
                    <a:srgbClr val="0066FF"/>
                  </a:solidFill>
                  <a:latin typeface="Tahoma" panose="020B0604030504040204" pitchFamily="34" charset="0"/>
                  <a:ea typeface="Tahoma" panose="020B0604030504040204" pitchFamily="34" charset="0"/>
                  <a:cs typeface="Tahoma" panose="020B0604030504040204" pitchFamily="34" charset="0"/>
                </a:rPr>
                <a:t>ภาระงาน </a:t>
              </a:r>
              <a:endParaRPr lang="en-US" altLang="th-TH" sz="1600" b="1">
                <a:solidFill>
                  <a:srgbClr val="0066FF"/>
                </a:solidFill>
                <a:latin typeface="Tahoma" panose="020B0604030504040204" pitchFamily="34" charset="0"/>
                <a:ea typeface="Tahoma" panose="020B0604030504040204" pitchFamily="34" charset="0"/>
                <a:cs typeface="Tahoma" panose="020B0604030504040204" pitchFamily="34" charset="0"/>
              </a:endParaRPr>
            </a:p>
          </p:txBody>
        </p:sp>
        <p:sp>
          <p:nvSpPr>
            <p:cNvPr id="110605" name="Rectangle 12"/>
            <p:cNvSpPr>
              <a:spLocks noChangeArrowheads="1"/>
            </p:cNvSpPr>
            <p:nvPr/>
          </p:nvSpPr>
          <p:spPr bwMode="auto">
            <a:xfrm>
              <a:off x="4830" y="3203"/>
              <a:ext cx="454" cy="2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defTabSz="868363">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spcBef>
                  <a:spcPct val="0"/>
                </a:spcBef>
                <a:buClrTx/>
                <a:buFontTx/>
                <a:buNone/>
              </a:pPr>
              <a:r>
                <a:rPr lang="th-TH" altLang="th-TH" sz="1600" b="1">
                  <a:solidFill>
                    <a:srgbClr val="0066FF"/>
                  </a:solidFill>
                  <a:latin typeface="Tahoma" panose="020B0604030504040204" pitchFamily="34" charset="0"/>
                  <a:ea typeface="Tahoma" panose="020B0604030504040204" pitchFamily="34" charset="0"/>
                  <a:cs typeface="Tahoma" panose="020B0604030504040204" pitchFamily="34" charset="0"/>
                </a:rPr>
                <a:t>นาที</a:t>
              </a:r>
              <a:endParaRPr lang="en-US" altLang="th-TH" sz="1600" b="1">
                <a:solidFill>
                  <a:srgbClr val="0066FF"/>
                </a:solidFill>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325825220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Number Placeholder 3"/>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0"/>
              </a:spcBef>
              <a:buClrTx/>
              <a:buFontTx/>
              <a:buNone/>
            </a:pPr>
            <a:fld id="{E6A40C25-0114-41A0-821F-612BA6D72B37}" type="slidenum">
              <a:rPr lang="en-US" altLang="th-TH" sz="1800">
                <a:solidFill>
                  <a:schemeClr val="folHlink"/>
                </a:solidFill>
                <a:latin typeface="Tahoma" panose="020B0604030504040204" pitchFamily="34" charset="0"/>
                <a:cs typeface="Tahoma" panose="020B0604030504040204" pitchFamily="34" charset="0"/>
              </a:rPr>
              <a:pPr>
                <a:spcBef>
                  <a:spcPct val="0"/>
                </a:spcBef>
                <a:buClrTx/>
                <a:buFontTx/>
                <a:buNone/>
              </a:pPr>
              <a:t>83</a:t>
            </a:fld>
            <a:endParaRPr lang="th-TH" altLang="th-TH" sz="1800">
              <a:solidFill>
                <a:schemeClr val="folHlink"/>
              </a:solidFill>
              <a:latin typeface="Tahoma" panose="020B0604030504040204" pitchFamily="34" charset="0"/>
              <a:cs typeface="Tahoma" panose="020B0604030504040204" pitchFamily="34" charset="0"/>
            </a:endParaRPr>
          </a:p>
        </p:txBody>
      </p:sp>
      <p:sp>
        <p:nvSpPr>
          <p:cNvPr id="111619" name="Text Box 2"/>
          <p:cNvSpPr txBox="1">
            <a:spLocks noChangeArrowheads="1"/>
          </p:cNvSpPr>
          <p:nvPr/>
        </p:nvSpPr>
        <p:spPr bwMode="auto">
          <a:xfrm>
            <a:off x="1711325" y="389015"/>
            <a:ext cx="82708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a:spcBef>
                <a:spcPct val="0"/>
              </a:spcBef>
              <a:buClrTx/>
              <a:buFontTx/>
              <a:buNone/>
            </a:pPr>
            <a:r>
              <a:rPr lang="th-TH" altLang="th-TH" sz="2200" b="1" dirty="0">
                <a:latin typeface="Tahoma" panose="020B0604030504040204" pitchFamily="34" charset="0"/>
                <a:ea typeface="Arial Unicode MS" pitchFamily="34" charset="-128"/>
                <a:cs typeface="Tahoma" panose="020B0604030504040204" pitchFamily="34" charset="0"/>
              </a:rPr>
              <a:t>ความต้องการออกซิเจน อัตราการเต้นหัวใจ, ปริมาตรอากาศ และอุณหภูมิภายในร่างกาย ทีระดับภาระงาน</a:t>
            </a:r>
            <a:r>
              <a:rPr lang="th-TH" altLang="th-TH" sz="2200" b="1" dirty="0" err="1">
                <a:latin typeface="Tahoma" panose="020B0604030504040204" pitchFamily="34" charset="0"/>
                <a:ea typeface="Arial Unicode MS" pitchFamily="34" charset="-128"/>
                <a:cs typeface="Tahoma" panose="020B0604030504040204" pitchFamily="34" charset="0"/>
              </a:rPr>
              <a:t>ต่างๆ</a:t>
            </a:r>
            <a:r>
              <a:rPr lang="th-TH" altLang="th-TH" sz="2200" b="1" dirty="0">
                <a:latin typeface="Tahoma" panose="020B0604030504040204" pitchFamily="34" charset="0"/>
                <a:ea typeface="Arial Unicode MS" pitchFamily="34" charset="-128"/>
                <a:cs typeface="Tahoma" panose="020B0604030504040204" pitchFamily="34" charset="0"/>
              </a:rPr>
              <a:t> กัน </a:t>
            </a:r>
            <a:endParaRPr lang="en-US" altLang="th-TH" sz="2200" b="1" dirty="0">
              <a:latin typeface="Tahoma" panose="020B0604030504040204" pitchFamily="34" charset="0"/>
              <a:ea typeface="Arial Unicode MS" pitchFamily="34" charset="-128"/>
              <a:cs typeface="Tahoma" panose="020B0604030504040204" pitchFamily="34" charset="0"/>
            </a:endParaRPr>
          </a:p>
        </p:txBody>
      </p:sp>
      <p:graphicFrame>
        <p:nvGraphicFramePr>
          <p:cNvPr id="107574" name="Group 54"/>
          <p:cNvGraphicFramePr>
            <a:graphicFrameLocks noGrp="1"/>
          </p:cNvGraphicFramePr>
          <p:nvPr>
            <p:extLst>
              <p:ext uri="{D42A27DB-BD31-4B8C-83A1-F6EECF244321}">
                <p14:modId xmlns:p14="http://schemas.microsoft.com/office/powerpoint/2010/main" val="1655913563"/>
              </p:ext>
            </p:extLst>
          </p:nvPr>
        </p:nvGraphicFramePr>
        <p:xfrm>
          <a:off x="1884364" y="1916114"/>
          <a:ext cx="8893175" cy="2910037"/>
        </p:xfrm>
        <a:graphic>
          <a:graphicData uri="http://schemas.openxmlformats.org/drawingml/2006/table">
            <a:tbl>
              <a:tblPr/>
              <a:tblGrid>
                <a:gridCol w="1873250">
                  <a:extLst>
                    <a:ext uri="{9D8B030D-6E8A-4147-A177-3AD203B41FA5}">
                      <a16:colId xmlns:a16="http://schemas.microsoft.com/office/drawing/2014/main" xmlns="" val="152971240"/>
                    </a:ext>
                  </a:extLst>
                </a:gridCol>
                <a:gridCol w="1773237">
                  <a:extLst>
                    <a:ext uri="{9D8B030D-6E8A-4147-A177-3AD203B41FA5}">
                      <a16:colId xmlns:a16="http://schemas.microsoft.com/office/drawing/2014/main" xmlns="" val="3498315021"/>
                    </a:ext>
                  </a:extLst>
                </a:gridCol>
                <a:gridCol w="1781175">
                  <a:extLst>
                    <a:ext uri="{9D8B030D-6E8A-4147-A177-3AD203B41FA5}">
                      <a16:colId xmlns:a16="http://schemas.microsoft.com/office/drawing/2014/main" xmlns="" val="3852963635"/>
                    </a:ext>
                  </a:extLst>
                </a:gridCol>
                <a:gridCol w="1782763">
                  <a:extLst>
                    <a:ext uri="{9D8B030D-6E8A-4147-A177-3AD203B41FA5}">
                      <a16:colId xmlns:a16="http://schemas.microsoft.com/office/drawing/2014/main" xmlns="" val="551498776"/>
                    </a:ext>
                  </a:extLst>
                </a:gridCol>
                <a:gridCol w="1682750">
                  <a:extLst>
                    <a:ext uri="{9D8B030D-6E8A-4147-A177-3AD203B41FA5}">
                      <a16:colId xmlns:a16="http://schemas.microsoft.com/office/drawing/2014/main" xmlns="" val="3880042006"/>
                    </a:ext>
                  </a:extLst>
                </a:gridCol>
              </a:tblGrid>
              <a:tr h="639763">
                <a:tc>
                  <a:txBody>
                    <a:bodyPr/>
                    <a:lstStyle>
                      <a:lvl1pPr defTabSz="868363">
                        <a:spcBef>
                          <a:spcPct val="20000"/>
                        </a:spcBef>
                        <a:buClr>
                          <a:schemeClr val="folHlink"/>
                        </a:buClr>
                        <a:buFont typeface="Wingdings" panose="05000000000000000000" pitchFamily="2" charset="2"/>
                        <a:defRPr sz="28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defRPr sz="24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defRPr sz="20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defRPr>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defRPr>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9pPr>
                    </a:lstStyle>
                    <a:p>
                      <a:pPr marL="0" marR="0" lvl="0" indent="0" algn="l" defTabSz="868363" rtl="0" eaLnBrk="1" fontAlgn="base" latinLnBrk="0" hangingPunct="1">
                        <a:lnSpc>
                          <a:spcPct val="100000"/>
                        </a:lnSpc>
                        <a:spcBef>
                          <a:spcPct val="20000"/>
                        </a:spcBef>
                        <a:spcAft>
                          <a:spcPct val="0"/>
                        </a:spcAft>
                        <a:buClr>
                          <a:schemeClr val="folHlink"/>
                        </a:buClr>
                        <a:buSzTx/>
                        <a:buFont typeface="Wingdings" panose="05000000000000000000" pitchFamily="2" charset="2"/>
                        <a:buNone/>
                        <a:tabLst/>
                      </a:pPr>
                      <a:r>
                        <a:rPr kumimoji="0" lang="th-TH" altLang="en-US" sz="1800" b="1"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ระดับภาระงาน</a:t>
                      </a:r>
                      <a:endParaRPr kumimoji="0" lang="en-US" altLang="en-US" sz="1800" b="1"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endParaRPr>
                    </a:p>
                  </a:txBody>
                  <a:tcPr marT="45706" marB="45706" horzOverflow="overflow">
                    <a:lnL w="12700" cap="flat" cmpd="sng" algn="ctr">
                      <a:solidFill>
                        <a:srgbClr val="FF99FF"/>
                      </a:solidFill>
                      <a:prstDash val="solid"/>
                      <a:round/>
                      <a:headEnd type="none" w="med" len="med"/>
                      <a:tailEnd type="none" w="med" len="med"/>
                    </a:lnL>
                    <a:lnR w="12700" cap="flat" cmpd="sng" algn="ctr">
                      <a:solidFill>
                        <a:srgbClr val="FF99FF"/>
                      </a:solidFill>
                      <a:prstDash val="solid"/>
                      <a:round/>
                      <a:headEnd type="none" w="med" len="med"/>
                      <a:tailEnd type="none" w="med" len="med"/>
                    </a:lnR>
                    <a:lnT w="12700" cap="flat" cmpd="sng" algn="ctr">
                      <a:solidFill>
                        <a:srgbClr val="FF99FF"/>
                      </a:solidFill>
                      <a:prstDash val="solid"/>
                      <a:round/>
                      <a:headEnd type="none" w="med" len="med"/>
                      <a:tailEnd type="none" w="med" len="med"/>
                    </a:lnT>
                    <a:lnB w="12700" cap="flat" cmpd="sng" algn="ctr">
                      <a:solidFill>
                        <a:srgbClr val="FF99FF"/>
                      </a:solidFill>
                      <a:prstDash val="solid"/>
                      <a:round/>
                      <a:headEnd type="none" w="med" len="med"/>
                      <a:tailEnd type="none" w="med" len="med"/>
                    </a:lnB>
                    <a:lnTlToBr>
                      <a:noFill/>
                    </a:lnTlToBr>
                    <a:lnBlToTr>
                      <a:noFill/>
                    </a:lnBlToTr>
                    <a:noFill/>
                  </a:tcPr>
                </a:tc>
                <a:tc>
                  <a:txBody>
                    <a:bodyPr/>
                    <a:lstStyle>
                      <a:lvl1pPr defTabSz="868363">
                        <a:spcBef>
                          <a:spcPct val="20000"/>
                        </a:spcBef>
                        <a:buClr>
                          <a:schemeClr val="folHlink"/>
                        </a:buClr>
                        <a:buFont typeface="Wingdings" panose="05000000000000000000" pitchFamily="2" charset="2"/>
                        <a:defRPr sz="28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defRPr sz="24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defRPr sz="20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defRPr>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defRPr>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9pPr>
                    </a:lstStyle>
                    <a:p>
                      <a:pPr marL="0" marR="0" lvl="0" indent="0" algn="ctr" defTabSz="868363" rtl="0" eaLnBrk="1" fontAlgn="base" latinLnBrk="0" hangingPunct="1">
                        <a:lnSpc>
                          <a:spcPct val="100000"/>
                        </a:lnSpc>
                        <a:spcBef>
                          <a:spcPct val="20000"/>
                        </a:spcBef>
                        <a:spcAft>
                          <a:spcPct val="0"/>
                        </a:spcAft>
                        <a:buClr>
                          <a:schemeClr val="folHlink"/>
                        </a:buClr>
                        <a:buSzTx/>
                        <a:buFont typeface="Wingdings" panose="05000000000000000000" pitchFamily="2" charset="2"/>
                        <a:buNone/>
                        <a:tabLst/>
                      </a:pPr>
                      <a:r>
                        <a:rPr kumimoji="0" lang="th-TH" altLang="en-US" sz="1800" b="1"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ออกซิเจนที่ใช้</a:t>
                      </a:r>
                      <a:br>
                        <a:rPr kumimoji="0" lang="th-TH" altLang="en-US" sz="1800" b="1"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br>
                      <a:r>
                        <a:rPr kumimoji="0" lang="th-TH" altLang="en-US" sz="1800" b="1"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a:t>
                      </a:r>
                      <a:r>
                        <a:rPr kumimoji="0" lang="en-US" altLang="en-US" sz="1800" b="1"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l/min)</a:t>
                      </a:r>
                    </a:p>
                  </a:txBody>
                  <a:tcPr marT="45706" marB="45706" horzOverflow="overflow">
                    <a:lnL w="12700" cap="flat" cmpd="sng" algn="ctr">
                      <a:solidFill>
                        <a:srgbClr val="FF99FF"/>
                      </a:solidFill>
                      <a:prstDash val="solid"/>
                      <a:round/>
                      <a:headEnd type="none" w="med" len="med"/>
                      <a:tailEnd type="none" w="med" len="med"/>
                    </a:lnL>
                    <a:lnR w="12700" cap="flat" cmpd="sng" algn="ctr">
                      <a:solidFill>
                        <a:srgbClr val="FF99FF"/>
                      </a:solidFill>
                      <a:prstDash val="solid"/>
                      <a:round/>
                      <a:headEnd type="none" w="med" len="med"/>
                      <a:tailEnd type="none" w="med" len="med"/>
                    </a:lnR>
                    <a:lnT w="12700" cap="flat" cmpd="sng" algn="ctr">
                      <a:solidFill>
                        <a:srgbClr val="FF99FF"/>
                      </a:solidFill>
                      <a:prstDash val="solid"/>
                      <a:round/>
                      <a:headEnd type="none" w="med" len="med"/>
                      <a:tailEnd type="none" w="med" len="med"/>
                    </a:lnT>
                    <a:lnB w="12700" cap="flat" cmpd="sng" algn="ctr">
                      <a:solidFill>
                        <a:srgbClr val="FF99FF"/>
                      </a:solidFill>
                      <a:prstDash val="solid"/>
                      <a:round/>
                      <a:headEnd type="none" w="med" len="med"/>
                      <a:tailEnd type="none" w="med" len="med"/>
                    </a:lnB>
                    <a:lnTlToBr>
                      <a:noFill/>
                    </a:lnTlToBr>
                    <a:lnBlToTr>
                      <a:noFill/>
                    </a:lnBlToTr>
                    <a:noFill/>
                  </a:tcPr>
                </a:tc>
                <a:tc>
                  <a:txBody>
                    <a:bodyPr/>
                    <a:lstStyle>
                      <a:lvl1pPr defTabSz="868363">
                        <a:spcBef>
                          <a:spcPct val="20000"/>
                        </a:spcBef>
                        <a:buClr>
                          <a:schemeClr val="folHlink"/>
                        </a:buClr>
                        <a:buFont typeface="Wingdings" panose="05000000000000000000" pitchFamily="2" charset="2"/>
                        <a:defRPr sz="28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defRPr sz="24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defRPr sz="20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defRPr>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defRPr>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9pPr>
                    </a:lstStyle>
                    <a:p>
                      <a:pPr marL="0" marR="0" lvl="0" indent="0" algn="ctr" defTabSz="868363" rtl="0" eaLnBrk="1" fontAlgn="base" latinLnBrk="0" hangingPunct="1">
                        <a:lnSpc>
                          <a:spcPct val="100000"/>
                        </a:lnSpc>
                        <a:spcBef>
                          <a:spcPct val="20000"/>
                        </a:spcBef>
                        <a:spcAft>
                          <a:spcPct val="0"/>
                        </a:spcAft>
                        <a:buClr>
                          <a:schemeClr val="folHlink"/>
                        </a:buClr>
                        <a:buSzTx/>
                        <a:buFont typeface="Wingdings" panose="05000000000000000000" pitchFamily="2" charset="2"/>
                        <a:buNone/>
                        <a:tabLst/>
                      </a:pPr>
                      <a:r>
                        <a:rPr kumimoji="0" lang="th-TH" altLang="en-US" sz="1800" b="1"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ปริมาตรหายใจ</a:t>
                      </a:r>
                      <a:br>
                        <a:rPr kumimoji="0" lang="th-TH" altLang="en-US" sz="1800" b="1"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br>
                      <a:r>
                        <a:rPr kumimoji="0" lang="th-TH" altLang="en-US" sz="1800" b="1"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a:t>
                      </a:r>
                      <a:r>
                        <a:rPr kumimoji="0" lang="en-US" altLang="en-US" sz="1800" b="1"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l/min)</a:t>
                      </a:r>
                    </a:p>
                  </a:txBody>
                  <a:tcPr marT="45706" marB="45706" horzOverflow="overflow">
                    <a:lnL w="12700" cap="flat" cmpd="sng" algn="ctr">
                      <a:solidFill>
                        <a:srgbClr val="FF99FF"/>
                      </a:solidFill>
                      <a:prstDash val="solid"/>
                      <a:round/>
                      <a:headEnd type="none" w="med" len="med"/>
                      <a:tailEnd type="none" w="med" len="med"/>
                    </a:lnL>
                    <a:lnR w="12700" cap="flat" cmpd="sng" algn="ctr">
                      <a:solidFill>
                        <a:srgbClr val="FF99FF"/>
                      </a:solidFill>
                      <a:prstDash val="solid"/>
                      <a:round/>
                      <a:headEnd type="none" w="med" len="med"/>
                      <a:tailEnd type="none" w="med" len="med"/>
                    </a:lnR>
                    <a:lnT w="12700" cap="flat" cmpd="sng" algn="ctr">
                      <a:solidFill>
                        <a:srgbClr val="FF99FF"/>
                      </a:solidFill>
                      <a:prstDash val="solid"/>
                      <a:round/>
                      <a:headEnd type="none" w="med" len="med"/>
                      <a:tailEnd type="none" w="med" len="med"/>
                    </a:lnT>
                    <a:lnB w="12700" cap="flat" cmpd="sng" algn="ctr">
                      <a:solidFill>
                        <a:srgbClr val="FF99FF"/>
                      </a:solidFill>
                      <a:prstDash val="solid"/>
                      <a:round/>
                      <a:headEnd type="none" w="med" len="med"/>
                      <a:tailEnd type="none" w="med" len="med"/>
                    </a:lnB>
                    <a:lnTlToBr>
                      <a:noFill/>
                    </a:lnTlToBr>
                    <a:lnBlToTr>
                      <a:noFill/>
                    </a:lnBlToTr>
                    <a:noFill/>
                  </a:tcPr>
                </a:tc>
                <a:tc>
                  <a:txBody>
                    <a:bodyPr/>
                    <a:lstStyle>
                      <a:lvl1pPr defTabSz="868363">
                        <a:spcBef>
                          <a:spcPct val="20000"/>
                        </a:spcBef>
                        <a:buClr>
                          <a:schemeClr val="folHlink"/>
                        </a:buClr>
                        <a:buFont typeface="Wingdings" panose="05000000000000000000" pitchFamily="2" charset="2"/>
                        <a:defRPr sz="28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defRPr sz="24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defRPr sz="20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defRPr>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defRPr>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9pPr>
                    </a:lstStyle>
                    <a:p>
                      <a:pPr marL="0" marR="0" lvl="0" indent="0" algn="ctr" defTabSz="868363" rtl="0" eaLnBrk="1" fontAlgn="base" latinLnBrk="0" hangingPunct="1">
                        <a:lnSpc>
                          <a:spcPct val="100000"/>
                        </a:lnSpc>
                        <a:spcBef>
                          <a:spcPct val="20000"/>
                        </a:spcBef>
                        <a:spcAft>
                          <a:spcPct val="0"/>
                        </a:spcAft>
                        <a:buClr>
                          <a:schemeClr val="folHlink"/>
                        </a:buClr>
                        <a:buSzTx/>
                        <a:buFont typeface="Wingdings" panose="05000000000000000000" pitchFamily="2" charset="2"/>
                        <a:buNone/>
                        <a:tabLst/>
                      </a:pPr>
                      <a:r>
                        <a:rPr kumimoji="0" lang="th-TH" altLang="en-US" sz="1800" b="1"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อุณหภูมิแกนร่างกาย (</a:t>
                      </a:r>
                      <a:r>
                        <a:rPr kumimoji="0" lang="en-US" altLang="en-US" sz="1800" b="1" i="0" u="none" strike="noStrike" cap="none" normalizeH="0" baseline="3000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o</a:t>
                      </a:r>
                      <a:r>
                        <a:rPr kumimoji="0" lang="en-US" altLang="en-US" sz="1800" b="1"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C)</a:t>
                      </a:r>
                    </a:p>
                  </a:txBody>
                  <a:tcPr marT="45706" marB="45706" horzOverflow="overflow">
                    <a:lnL w="12700" cap="flat" cmpd="sng" algn="ctr">
                      <a:solidFill>
                        <a:srgbClr val="FF99FF"/>
                      </a:solidFill>
                      <a:prstDash val="solid"/>
                      <a:round/>
                      <a:headEnd type="none" w="med" len="med"/>
                      <a:tailEnd type="none" w="med" len="med"/>
                    </a:lnL>
                    <a:lnR w="12700" cap="flat" cmpd="sng" algn="ctr">
                      <a:solidFill>
                        <a:srgbClr val="FF99FF"/>
                      </a:solidFill>
                      <a:prstDash val="solid"/>
                      <a:round/>
                      <a:headEnd type="none" w="med" len="med"/>
                      <a:tailEnd type="none" w="med" len="med"/>
                    </a:lnR>
                    <a:lnT w="12700" cap="flat" cmpd="sng" algn="ctr">
                      <a:solidFill>
                        <a:srgbClr val="FF99FF"/>
                      </a:solidFill>
                      <a:prstDash val="solid"/>
                      <a:round/>
                      <a:headEnd type="none" w="med" len="med"/>
                      <a:tailEnd type="none" w="med" len="med"/>
                    </a:lnT>
                    <a:lnB w="12700" cap="flat" cmpd="sng" algn="ctr">
                      <a:solidFill>
                        <a:srgbClr val="FF99FF"/>
                      </a:solidFill>
                      <a:prstDash val="solid"/>
                      <a:round/>
                      <a:headEnd type="none" w="med" len="med"/>
                      <a:tailEnd type="none" w="med" len="med"/>
                    </a:lnB>
                    <a:lnTlToBr>
                      <a:noFill/>
                    </a:lnTlToBr>
                    <a:lnBlToTr>
                      <a:noFill/>
                    </a:lnBlToTr>
                    <a:noFill/>
                  </a:tcPr>
                </a:tc>
                <a:tc>
                  <a:txBody>
                    <a:bodyPr/>
                    <a:lstStyle>
                      <a:lvl1pPr defTabSz="868363">
                        <a:spcBef>
                          <a:spcPct val="20000"/>
                        </a:spcBef>
                        <a:buClr>
                          <a:schemeClr val="folHlink"/>
                        </a:buClr>
                        <a:buFont typeface="Wingdings" panose="05000000000000000000" pitchFamily="2" charset="2"/>
                        <a:defRPr sz="28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defRPr sz="24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defRPr sz="20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defRPr>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defRPr>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9pPr>
                    </a:lstStyle>
                    <a:p>
                      <a:pPr marL="0" marR="0" lvl="0" indent="0" algn="ctr" defTabSz="868363" rtl="0" eaLnBrk="1" fontAlgn="base" latinLnBrk="0" hangingPunct="1">
                        <a:lnSpc>
                          <a:spcPct val="100000"/>
                        </a:lnSpc>
                        <a:spcBef>
                          <a:spcPct val="20000"/>
                        </a:spcBef>
                        <a:spcAft>
                          <a:spcPct val="0"/>
                        </a:spcAft>
                        <a:buClr>
                          <a:schemeClr val="folHlink"/>
                        </a:buClr>
                        <a:buSzTx/>
                        <a:buFont typeface="Wingdings" panose="05000000000000000000" pitchFamily="2" charset="2"/>
                        <a:buNone/>
                        <a:tabLst/>
                      </a:pPr>
                      <a:r>
                        <a:rPr kumimoji="0" lang="th-TH" altLang="en-US" sz="1800" b="1"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อัตราการเต้นหัวใจ (</a:t>
                      </a:r>
                      <a:r>
                        <a:rPr kumimoji="0" lang="en-US" altLang="en-US" sz="1800" b="1"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bpm)</a:t>
                      </a:r>
                    </a:p>
                  </a:txBody>
                  <a:tcPr marT="45706" marB="45706" horzOverflow="overflow">
                    <a:lnL w="12700" cap="flat" cmpd="sng" algn="ctr">
                      <a:solidFill>
                        <a:srgbClr val="FF99FF"/>
                      </a:solidFill>
                      <a:prstDash val="solid"/>
                      <a:round/>
                      <a:headEnd type="none" w="med" len="med"/>
                      <a:tailEnd type="none" w="med" len="med"/>
                    </a:lnL>
                    <a:lnR w="12700" cap="flat" cmpd="sng" algn="ctr">
                      <a:solidFill>
                        <a:srgbClr val="FF99FF"/>
                      </a:solidFill>
                      <a:prstDash val="solid"/>
                      <a:round/>
                      <a:headEnd type="none" w="med" len="med"/>
                      <a:tailEnd type="none" w="med" len="med"/>
                    </a:lnR>
                    <a:lnT w="12700" cap="flat" cmpd="sng" algn="ctr">
                      <a:solidFill>
                        <a:srgbClr val="FF99FF"/>
                      </a:solidFill>
                      <a:prstDash val="solid"/>
                      <a:round/>
                      <a:headEnd type="none" w="med" len="med"/>
                      <a:tailEnd type="none" w="med" len="med"/>
                    </a:lnT>
                    <a:lnB w="12700" cap="flat" cmpd="sng" algn="ctr">
                      <a:solidFill>
                        <a:srgbClr val="FF99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695752485"/>
                  </a:ext>
                </a:extLst>
              </a:tr>
              <a:tr h="441325">
                <a:tc>
                  <a:txBody>
                    <a:bodyPr/>
                    <a:lstStyle>
                      <a:lvl1pPr defTabSz="868363">
                        <a:spcBef>
                          <a:spcPct val="20000"/>
                        </a:spcBef>
                        <a:buClr>
                          <a:schemeClr val="folHlink"/>
                        </a:buClr>
                        <a:buFont typeface="Wingdings" panose="05000000000000000000" pitchFamily="2" charset="2"/>
                        <a:defRPr sz="28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defRPr sz="24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defRPr sz="20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defRPr>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defRPr>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9pPr>
                    </a:lstStyle>
                    <a:p>
                      <a:pPr marL="0" marR="0" lvl="0" indent="0" algn="l" defTabSz="868363" rtl="0" eaLnBrk="1" fontAlgn="base" latinLnBrk="0" hangingPunct="1">
                        <a:lnSpc>
                          <a:spcPct val="100000"/>
                        </a:lnSpc>
                        <a:spcBef>
                          <a:spcPct val="20000"/>
                        </a:spcBef>
                        <a:spcAft>
                          <a:spcPct val="0"/>
                        </a:spcAft>
                        <a:buClr>
                          <a:schemeClr val="folHlink"/>
                        </a:buClr>
                        <a:buSzTx/>
                        <a:buFont typeface="Wingdings" panose="05000000000000000000" pitchFamily="2" charset="2"/>
                        <a:buNone/>
                        <a:tabLst/>
                      </a:pPr>
                      <a:r>
                        <a:rPr kumimoji="0" lang="th-TH" altLang="en-US" sz="18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พัก-งานเบามาก</a:t>
                      </a:r>
                      <a:endParaRPr kumimoji="0" lang="en-US" altLang="en-US" sz="18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endParaRPr>
                    </a:p>
                  </a:txBody>
                  <a:tcPr marT="45706" marB="45706" horzOverflow="overflow">
                    <a:lnL w="12700" cap="flat" cmpd="sng" algn="ctr">
                      <a:solidFill>
                        <a:srgbClr val="FF99FF"/>
                      </a:solidFill>
                      <a:prstDash val="solid"/>
                      <a:round/>
                      <a:headEnd type="none" w="med" len="med"/>
                      <a:tailEnd type="none" w="med" len="med"/>
                    </a:lnL>
                    <a:lnR w="12700" cap="flat" cmpd="sng" algn="ctr">
                      <a:solidFill>
                        <a:srgbClr val="FF99FF"/>
                      </a:solidFill>
                      <a:prstDash val="solid"/>
                      <a:round/>
                      <a:headEnd type="none" w="med" len="med"/>
                      <a:tailEnd type="none" w="med" len="med"/>
                    </a:lnR>
                    <a:lnT w="12700" cap="flat" cmpd="sng" algn="ctr">
                      <a:solidFill>
                        <a:srgbClr val="FF99FF"/>
                      </a:solidFill>
                      <a:prstDash val="solid"/>
                      <a:round/>
                      <a:headEnd type="none" w="med" len="med"/>
                      <a:tailEnd type="none" w="med" len="med"/>
                    </a:lnT>
                    <a:lnB w="12700" cap="flat" cmpd="sng" algn="ctr">
                      <a:solidFill>
                        <a:srgbClr val="FF99FF"/>
                      </a:solidFill>
                      <a:prstDash val="solid"/>
                      <a:round/>
                      <a:headEnd type="none" w="med" len="med"/>
                      <a:tailEnd type="none" w="med" len="med"/>
                    </a:lnB>
                    <a:lnTlToBr>
                      <a:noFill/>
                    </a:lnTlToBr>
                    <a:lnBlToTr>
                      <a:noFill/>
                    </a:lnBlToTr>
                    <a:noFill/>
                  </a:tcPr>
                </a:tc>
                <a:tc>
                  <a:txBody>
                    <a:bodyPr/>
                    <a:lstStyle>
                      <a:lvl1pPr defTabSz="868363">
                        <a:spcBef>
                          <a:spcPct val="20000"/>
                        </a:spcBef>
                        <a:buClr>
                          <a:schemeClr val="folHlink"/>
                        </a:buClr>
                        <a:buFont typeface="Wingdings" panose="05000000000000000000" pitchFamily="2" charset="2"/>
                        <a:defRPr sz="28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defRPr sz="24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defRPr sz="20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defRPr>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defRPr>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9pPr>
                    </a:lstStyle>
                    <a:p>
                      <a:pPr marL="0" marR="0" lvl="0" indent="0" algn="ctr" defTabSz="868363" rtl="0" eaLnBrk="1" fontAlgn="base" latinLnBrk="0" hangingPunct="1">
                        <a:lnSpc>
                          <a:spcPct val="100000"/>
                        </a:lnSpc>
                        <a:spcBef>
                          <a:spcPct val="20000"/>
                        </a:spcBef>
                        <a:spcAft>
                          <a:spcPct val="0"/>
                        </a:spcAft>
                        <a:buClr>
                          <a:schemeClr val="folHlink"/>
                        </a:buClr>
                        <a:buSzTx/>
                        <a:buFont typeface="Wingdings" panose="05000000000000000000" pitchFamily="2" charset="2"/>
                        <a:buNone/>
                        <a:tabLst/>
                      </a:pPr>
                      <a:r>
                        <a:rPr kumimoji="0" lang="th-TH" altLang="en-US" sz="1800" b="0" i="0" u="none" strike="noStrike" cap="none" normalizeH="0" baseline="0" dirty="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0.25-0.3</a:t>
                      </a:r>
                      <a:endParaRPr kumimoji="0" lang="en-US" altLang="en-US" sz="1800" b="0" i="0" u="none" strike="noStrike" cap="none" normalizeH="0" baseline="0" dirty="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endParaRPr>
                    </a:p>
                  </a:txBody>
                  <a:tcPr marT="45706" marB="45706" horzOverflow="overflow">
                    <a:lnL w="12700" cap="flat" cmpd="sng" algn="ctr">
                      <a:solidFill>
                        <a:srgbClr val="FF99FF"/>
                      </a:solidFill>
                      <a:prstDash val="solid"/>
                      <a:round/>
                      <a:headEnd type="none" w="med" len="med"/>
                      <a:tailEnd type="none" w="med" len="med"/>
                    </a:lnL>
                    <a:lnR w="12700" cap="flat" cmpd="sng" algn="ctr">
                      <a:solidFill>
                        <a:srgbClr val="FF99FF"/>
                      </a:solidFill>
                      <a:prstDash val="solid"/>
                      <a:round/>
                      <a:headEnd type="none" w="med" len="med"/>
                      <a:tailEnd type="none" w="med" len="med"/>
                    </a:lnR>
                    <a:lnT w="12700" cap="flat" cmpd="sng" algn="ctr">
                      <a:solidFill>
                        <a:srgbClr val="FF99FF"/>
                      </a:solidFill>
                      <a:prstDash val="solid"/>
                      <a:round/>
                      <a:headEnd type="none" w="med" len="med"/>
                      <a:tailEnd type="none" w="med" len="med"/>
                    </a:lnT>
                    <a:lnB w="12700" cap="flat" cmpd="sng" algn="ctr">
                      <a:solidFill>
                        <a:srgbClr val="FF99FF"/>
                      </a:solidFill>
                      <a:prstDash val="solid"/>
                      <a:round/>
                      <a:headEnd type="none" w="med" len="med"/>
                      <a:tailEnd type="none" w="med" len="med"/>
                    </a:lnB>
                    <a:lnTlToBr>
                      <a:noFill/>
                    </a:lnTlToBr>
                    <a:lnBlToTr>
                      <a:noFill/>
                    </a:lnBlToTr>
                    <a:noFill/>
                  </a:tcPr>
                </a:tc>
                <a:tc>
                  <a:txBody>
                    <a:bodyPr/>
                    <a:lstStyle>
                      <a:lvl1pPr defTabSz="868363">
                        <a:spcBef>
                          <a:spcPct val="20000"/>
                        </a:spcBef>
                        <a:buClr>
                          <a:schemeClr val="folHlink"/>
                        </a:buClr>
                        <a:buFont typeface="Wingdings" panose="05000000000000000000" pitchFamily="2" charset="2"/>
                        <a:defRPr sz="28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defRPr sz="24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defRPr sz="20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defRPr>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defRPr>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9pPr>
                    </a:lstStyle>
                    <a:p>
                      <a:pPr marL="0" marR="0" lvl="0" indent="0" algn="ctr" defTabSz="868363" rtl="0" eaLnBrk="1" fontAlgn="base" latinLnBrk="0" hangingPunct="1">
                        <a:lnSpc>
                          <a:spcPct val="100000"/>
                        </a:lnSpc>
                        <a:spcBef>
                          <a:spcPct val="20000"/>
                        </a:spcBef>
                        <a:spcAft>
                          <a:spcPct val="0"/>
                        </a:spcAft>
                        <a:buClr>
                          <a:schemeClr val="folHlink"/>
                        </a:buClr>
                        <a:buSzTx/>
                        <a:buFont typeface="Wingdings" panose="05000000000000000000" pitchFamily="2" charset="2"/>
                        <a:buNone/>
                        <a:tabLst/>
                      </a:pPr>
                      <a:r>
                        <a:rPr kumimoji="0" lang="th-TH" altLang="en-US" sz="18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6-7</a:t>
                      </a:r>
                      <a:endParaRPr kumimoji="0" lang="en-US" altLang="en-US" sz="18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endParaRPr>
                    </a:p>
                  </a:txBody>
                  <a:tcPr marT="45706" marB="45706" horzOverflow="overflow">
                    <a:lnL w="12700" cap="flat" cmpd="sng" algn="ctr">
                      <a:solidFill>
                        <a:srgbClr val="FF99FF"/>
                      </a:solidFill>
                      <a:prstDash val="solid"/>
                      <a:round/>
                      <a:headEnd type="none" w="med" len="med"/>
                      <a:tailEnd type="none" w="med" len="med"/>
                    </a:lnL>
                    <a:lnR w="12700" cap="flat" cmpd="sng" algn="ctr">
                      <a:solidFill>
                        <a:srgbClr val="FF99FF"/>
                      </a:solidFill>
                      <a:prstDash val="solid"/>
                      <a:round/>
                      <a:headEnd type="none" w="med" len="med"/>
                      <a:tailEnd type="none" w="med" len="med"/>
                    </a:lnR>
                    <a:lnT w="12700" cap="flat" cmpd="sng" algn="ctr">
                      <a:solidFill>
                        <a:srgbClr val="FF99FF"/>
                      </a:solidFill>
                      <a:prstDash val="solid"/>
                      <a:round/>
                      <a:headEnd type="none" w="med" len="med"/>
                      <a:tailEnd type="none" w="med" len="med"/>
                    </a:lnT>
                    <a:lnB w="12700" cap="flat" cmpd="sng" algn="ctr">
                      <a:solidFill>
                        <a:srgbClr val="FF99FF"/>
                      </a:solidFill>
                      <a:prstDash val="solid"/>
                      <a:round/>
                      <a:headEnd type="none" w="med" len="med"/>
                      <a:tailEnd type="none" w="med" len="med"/>
                    </a:lnB>
                    <a:lnTlToBr>
                      <a:noFill/>
                    </a:lnTlToBr>
                    <a:lnBlToTr>
                      <a:noFill/>
                    </a:lnBlToTr>
                    <a:noFill/>
                  </a:tcPr>
                </a:tc>
                <a:tc>
                  <a:txBody>
                    <a:bodyPr/>
                    <a:lstStyle>
                      <a:lvl1pPr defTabSz="868363">
                        <a:spcBef>
                          <a:spcPct val="20000"/>
                        </a:spcBef>
                        <a:buClr>
                          <a:schemeClr val="folHlink"/>
                        </a:buClr>
                        <a:buFont typeface="Wingdings" panose="05000000000000000000" pitchFamily="2" charset="2"/>
                        <a:defRPr sz="28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defRPr sz="24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defRPr sz="20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defRPr>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defRPr>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9pPr>
                    </a:lstStyle>
                    <a:p>
                      <a:pPr marL="0" marR="0" lvl="0" indent="0" algn="ctr" defTabSz="868363" rtl="0" eaLnBrk="1" fontAlgn="base" latinLnBrk="0" hangingPunct="1">
                        <a:lnSpc>
                          <a:spcPct val="100000"/>
                        </a:lnSpc>
                        <a:spcBef>
                          <a:spcPct val="20000"/>
                        </a:spcBef>
                        <a:spcAft>
                          <a:spcPct val="0"/>
                        </a:spcAft>
                        <a:buClr>
                          <a:schemeClr val="folHlink"/>
                        </a:buClr>
                        <a:buSzTx/>
                        <a:buFont typeface="Wingdings" panose="05000000000000000000" pitchFamily="2" charset="2"/>
                        <a:buNone/>
                        <a:tabLst/>
                      </a:pPr>
                      <a:r>
                        <a:rPr kumimoji="0" lang="th-TH" altLang="en-US" sz="18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37.5</a:t>
                      </a:r>
                      <a:endParaRPr kumimoji="0" lang="en-US" altLang="en-US" sz="18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endParaRPr>
                    </a:p>
                  </a:txBody>
                  <a:tcPr marT="45706" marB="45706" horzOverflow="overflow">
                    <a:lnL w="12700" cap="flat" cmpd="sng" algn="ctr">
                      <a:solidFill>
                        <a:srgbClr val="FF99FF"/>
                      </a:solidFill>
                      <a:prstDash val="solid"/>
                      <a:round/>
                      <a:headEnd type="none" w="med" len="med"/>
                      <a:tailEnd type="none" w="med" len="med"/>
                    </a:lnL>
                    <a:lnR w="12700" cap="flat" cmpd="sng" algn="ctr">
                      <a:solidFill>
                        <a:srgbClr val="FF99FF"/>
                      </a:solidFill>
                      <a:prstDash val="solid"/>
                      <a:round/>
                      <a:headEnd type="none" w="med" len="med"/>
                      <a:tailEnd type="none" w="med" len="med"/>
                    </a:lnR>
                    <a:lnT w="12700" cap="flat" cmpd="sng" algn="ctr">
                      <a:solidFill>
                        <a:srgbClr val="FF99FF"/>
                      </a:solidFill>
                      <a:prstDash val="solid"/>
                      <a:round/>
                      <a:headEnd type="none" w="med" len="med"/>
                      <a:tailEnd type="none" w="med" len="med"/>
                    </a:lnT>
                    <a:lnB w="12700" cap="flat" cmpd="sng" algn="ctr">
                      <a:solidFill>
                        <a:srgbClr val="FF99FF"/>
                      </a:solidFill>
                      <a:prstDash val="solid"/>
                      <a:round/>
                      <a:headEnd type="none" w="med" len="med"/>
                      <a:tailEnd type="none" w="med" len="med"/>
                    </a:lnB>
                    <a:lnTlToBr>
                      <a:noFill/>
                    </a:lnTlToBr>
                    <a:lnBlToTr>
                      <a:noFill/>
                    </a:lnBlToTr>
                    <a:noFill/>
                  </a:tcPr>
                </a:tc>
                <a:tc>
                  <a:txBody>
                    <a:bodyPr/>
                    <a:lstStyle>
                      <a:lvl1pPr defTabSz="868363">
                        <a:spcBef>
                          <a:spcPct val="20000"/>
                        </a:spcBef>
                        <a:buClr>
                          <a:schemeClr val="folHlink"/>
                        </a:buClr>
                        <a:buFont typeface="Wingdings" panose="05000000000000000000" pitchFamily="2" charset="2"/>
                        <a:defRPr sz="28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defRPr sz="24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defRPr sz="20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defRPr>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defRPr>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9pPr>
                    </a:lstStyle>
                    <a:p>
                      <a:pPr marL="0" marR="0" lvl="0" indent="0" algn="ctr" defTabSz="868363" rtl="0" eaLnBrk="1" fontAlgn="base" latinLnBrk="0" hangingPunct="1">
                        <a:lnSpc>
                          <a:spcPct val="100000"/>
                        </a:lnSpc>
                        <a:spcBef>
                          <a:spcPct val="20000"/>
                        </a:spcBef>
                        <a:spcAft>
                          <a:spcPct val="0"/>
                        </a:spcAft>
                        <a:buClr>
                          <a:schemeClr val="folHlink"/>
                        </a:buClr>
                        <a:buSzTx/>
                        <a:buFont typeface="Wingdings" panose="05000000000000000000" pitchFamily="2" charset="2"/>
                        <a:buNone/>
                        <a:tabLst/>
                      </a:pPr>
                      <a:r>
                        <a:rPr kumimoji="0" lang="th-TH" altLang="en-US" sz="18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60-70</a:t>
                      </a:r>
                      <a:endParaRPr kumimoji="0" lang="en-US" altLang="en-US" sz="18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endParaRPr>
                    </a:p>
                  </a:txBody>
                  <a:tcPr marT="45706" marB="45706" horzOverflow="overflow">
                    <a:lnL w="12700" cap="flat" cmpd="sng" algn="ctr">
                      <a:solidFill>
                        <a:srgbClr val="FF99FF"/>
                      </a:solidFill>
                      <a:prstDash val="solid"/>
                      <a:round/>
                      <a:headEnd type="none" w="med" len="med"/>
                      <a:tailEnd type="none" w="med" len="med"/>
                    </a:lnL>
                    <a:lnR w="12700" cap="flat" cmpd="sng" algn="ctr">
                      <a:solidFill>
                        <a:srgbClr val="FF99FF"/>
                      </a:solidFill>
                      <a:prstDash val="solid"/>
                      <a:round/>
                      <a:headEnd type="none" w="med" len="med"/>
                      <a:tailEnd type="none" w="med" len="med"/>
                    </a:lnR>
                    <a:lnT w="12700" cap="flat" cmpd="sng" algn="ctr">
                      <a:solidFill>
                        <a:srgbClr val="FF99FF"/>
                      </a:solidFill>
                      <a:prstDash val="solid"/>
                      <a:round/>
                      <a:headEnd type="none" w="med" len="med"/>
                      <a:tailEnd type="none" w="med" len="med"/>
                    </a:lnT>
                    <a:lnB w="12700" cap="flat" cmpd="sng" algn="ctr">
                      <a:solidFill>
                        <a:srgbClr val="FF99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516665724"/>
                  </a:ext>
                </a:extLst>
              </a:tr>
              <a:tr h="365125">
                <a:tc>
                  <a:txBody>
                    <a:bodyPr/>
                    <a:lstStyle>
                      <a:lvl1pPr defTabSz="868363">
                        <a:spcBef>
                          <a:spcPct val="20000"/>
                        </a:spcBef>
                        <a:buClr>
                          <a:schemeClr val="folHlink"/>
                        </a:buClr>
                        <a:buFont typeface="Wingdings" panose="05000000000000000000" pitchFamily="2" charset="2"/>
                        <a:defRPr sz="28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defRPr sz="24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defRPr sz="20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defRPr>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defRPr>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9pPr>
                    </a:lstStyle>
                    <a:p>
                      <a:pPr marL="0" marR="0" lvl="0" indent="0" algn="l" defTabSz="868363" rtl="0" eaLnBrk="1" fontAlgn="base" latinLnBrk="0" hangingPunct="1">
                        <a:lnSpc>
                          <a:spcPct val="100000"/>
                        </a:lnSpc>
                        <a:spcBef>
                          <a:spcPct val="20000"/>
                        </a:spcBef>
                        <a:spcAft>
                          <a:spcPct val="0"/>
                        </a:spcAft>
                        <a:buClr>
                          <a:schemeClr val="folHlink"/>
                        </a:buClr>
                        <a:buSzTx/>
                        <a:buFont typeface="Wingdings" panose="05000000000000000000" pitchFamily="2" charset="2"/>
                        <a:buNone/>
                        <a:tabLst/>
                      </a:pPr>
                      <a:r>
                        <a:rPr kumimoji="0" lang="th-TH" altLang="en-US" sz="18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งานเบา</a:t>
                      </a:r>
                      <a:endParaRPr kumimoji="0" lang="en-US" altLang="en-US" sz="18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endParaRPr>
                    </a:p>
                  </a:txBody>
                  <a:tcPr marT="45706" marB="45706" horzOverflow="overflow">
                    <a:lnL w="12700" cap="flat" cmpd="sng" algn="ctr">
                      <a:solidFill>
                        <a:srgbClr val="FF99FF"/>
                      </a:solidFill>
                      <a:prstDash val="solid"/>
                      <a:round/>
                      <a:headEnd type="none" w="med" len="med"/>
                      <a:tailEnd type="none" w="med" len="med"/>
                    </a:lnL>
                    <a:lnR w="12700" cap="flat" cmpd="sng" algn="ctr">
                      <a:solidFill>
                        <a:srgbClr val="FF99FF"/>
                      </a:solidFill>
                      <a:prstDash val="solid"/>
                      <a:round/>
                      <a:headEnd type="none" w="med" len="med"/>
                      <a:tailEnd type="none" w="med" len="med"/>
                    </a:lnR>
                    <a:lnT w="12700" cap="flat" cmpd="sng" algn="ctr">
                      <a:solidFill>
                        <a:srgbClr val="FF99FF"/>
                      </a:solidFill>
                      <a:prstDash val="solid"/>
                      <a:round/>
                      <a:headEnd type="none" w="med" len="med"/>
                      <a:tailEnd type="none" w="med" len="med"/>
                    </a:lnT>
                    <a:lnB w="12700" cap="flat" cmpd="sng" algn="ctr">
                      <a:solidFill>
                        <a:srgbClr val="FF99FF"/>
                      </a:solidFill>
                      <a:prstDash val="solid"/>
                      <a:round/>
                      <a:headEnd type="none" w="med" len="med"/>
                      <a:tailEnd type="none" w="med" len="med"/>
                    </a:lnB>
                    <a:lnTlToBr>
                      <a:noFill/>
                    </a:lnTlToBr>
                    <a:lnBlToTr>
                      <a:noFill/>
                    </a:lnBlToTr>
                    <a:noFill/>
                  </a:tcPr>
                </a:tc>
                <a:tc>
                  <a:txBody>
                    <a:bodyPr/>
                    <a:lstStyle>
                      <a:lvl1pPr defTabSz="868363">
                        <a:spcBef>
                          <a:spcPct val="20000"/>
                        </a:spcBef>
                        <a:buClr>
                          <a:schemeClr val="folHlink"/>
                        </a:buClr>
                        <a:buFont typeface="Wingdings" panose="05000000000000000000" pitchFamily="2" charset="2"/>
                        <a:defRPr sz="28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defRPr sz="24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defRPr sz="20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defRPr>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defRPr>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9pPr>
                    </a:lstStyle>
                    <a:p>
                      <a:pPr marL="0" marR="0" lvl="0" indent="0" algn="ctr" defTabSz="868363" rtl="0" eaLnBrk="1" fontAlgn="base" latinLnBrk="0" hangingPunct="1">
                        <a:lnSpc>
                          <a:spcPct val="100000"/>
                        </a:lnSpc>
                        <a:spcBef>
                          <a:spcPct val="20000"/>
                        </a:spcBef>
                        <a:spcAft>
                          <a:spcPct val="0"/>
                        </a:spcAft>
                        <a:buClr>
                          <a:schemeClr val="folHlink"/>
                        </a:buClr>
                        <a:buSzTx/>
                        <a:buFont typeface="Wingdings" panose="05000000000000000000" pitchFamily="2" charset="2"/>
                        <a:buNone/>
                        <a:tabLst/>
                      </a:pPr>
                      <a:r>
                        <a:rPr kumimoji="0" lang="th-TH" altLang="en-US" sz="18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0.5-1.0</a:t>
                      </a:r>
                      <a:endParaRPr kumimoji="0" lang="en-US" altLang="en-US" sz="18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endParaRPr>
                    </a:p>
                  </a:txBody>
                  <a:tcPr marT="45706" marB="45706" horzOverflow="overflow">
                    <a:lnL w="12700" cap="flat" cmpd="sng" algn="ctr">
                      <a:solidFill>
                        <a:srgbClr val="FF99FF"/>
                      </a:solidFill>
                      <a:prstDash val="solid"/>
                      <a:round/>
                      <a:headEnd type="none" w="med" len="med"/>
                      <a:tailEnd type="none" w="med" len="med"/>
                    </a:lnL>
                    <a:lnR w="12700" cap="flat" cmpd="sng" algn="ctr">
                      <a:solidFill>
                        <a:srgbClr val="FF99FF"/>
                      </a:solidFill>
                      <a:prstDash val="solid"/>
                      <a:round/>
                      <a:headEnd type="none" w="med" len="med"/>
                      <a:tailEnd type="none" w="med" len="med"/>
                    </a:lnR>
                    <a:lnT w="12700" cap="flat" cmpd="sng" algn="ctr">
                      <a:solidFill>
                        <a:srgbClr val="FF99FF"/>
                      </a:solidFill>
                      <a:prstDash val="solid"/>
                      <a:round/>
                      <a:headEnd type="none" w="med" len="med"/>
                      <a:tailEnd type="none" w="med" len="med"/>
                    </a:lnT>
                    <a:lnB w="12700" cap="flat" cmpd="sng" algn="ctr">
                      <a:solidFill>
                        <a:srgbClr val="FF99FF"/>
                      </a:solidFill>
                      <a:prstDash val="solid"/>
                      <a:round/>
                      <a:headEnd type="none" w="med" len="med"/>
                      <a:tailEnd type="none" w="med" len="med"/>
                    </a:lnB>
                    <a:lnTlToBr>
                      <a:noFill/>
                    </a:lnTlToBr>
                    <a:lnBlToTr>
                      <a:noFill/>
                    </a:lnBlToTr>
                    <a:noFill/>
                  </a:tcPr>
                </a:tc>
                <a:tc>
                  <a:txBody>
                    <a:bodyPr/>
                    <a:lstStyle>
                      <a:lvl1pPr defTabSz="868363">
                        <a:spcBef>
                          <a:spcPct val="20000"/>
                        </a:spcBef>
                        <a:buClr>
                          <a:schemeClr val="folHlink"/>
                        </a:buClr>
                        <a:buFont typeface="Wingdings" panose="05000000000000000000" pitchFamily="2" charset="2"/>
                        <a:defRPr sz="28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defRPr sz="24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defRPr sz="20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defRPr>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defRPr>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9pPr>
                    </a:lstStyle>
                    <a:p>
                      <a:pPr marL="0" marR="0" lvl="0" indent="0" algn="ctr" defTabSz="868363" rtl="0" eaLnBrk="1" fontAlgn="base" latinLnBrk="0" hangingPunct="1">
                        <a:lnSpc>
                          <a:spcPct val="100000"/>
                        </a:lnSpc>
                        <a:spcBef>
                          <a:spcPct val="20000"/>
                        </a:spcBef>
                        <a:spcAft>
                          <a:spcPct val="0"/>
                        </a:spcAft>
                        <a:buClr>
                          <a:schemeClr val="folHlink"/>
                        </a:buClr>
                        <a:buSzTx/>
                        <a:buFont typeface="Wingdings" panose="05000000000000000000" pitchFamily="2" charset="2"/>
                        <a:buNone/>
                        <a:tabLst/>
                      </a:pPr>
                      <a:r>
                        <a:rPr kumimoji="0" lang="th-TH" altLang="en-US" sz="18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11-20</a:t>
                      </a:r>
                      <a:endParaRPr kumimoji="0" lang="en-US" altLang="en-US" sz="18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endParaRPr>
                    </a:p>
                  </a:txBody>
                  <a:tcPr marT="45706" marB="45706" horzOverflow="overflow">
                    <a:lnL w="12700" cap="flat" cmpd="sng" algn="ctr">
                      <a:solidFill>
                        <a:srgbClr val="FF99FF"/>
                      </a:solidFill>
                      <a:prstDash val="solid"/>
                      <a:round/>
                      <a:headEnd type="none" w="med" len="med"/>
                      <a:tailEnd type="none" w="med" len="med"/>
                    </a:lnL>
                    <a:lnR w="12700" cap="flat" cmpd="sng" algn="ctr">
                      <a:solidFill>
                        <a:srgbClr val="FF99FF"/>
                      </a:solidFill>
                      <a:prstDash val="solid"/>
                      <a:round/>
                      <a:headEnd type="none" w="med" len="med"/>
                      <a:tailEnd type="none" w="med" len="med"/>
                    </a:lnR>
                    <a:lnT w="12700" cap="flat" cmpd="sng" algn="ctr">
                      <a:solidFill>
                        <a:srgbClr val="FF99FF"/>
                      </a:solidFill>
                      <a:prstDash val="solid"/>
                      <a:round/>
                      <a:headEnd type="none" w="med" len="med"/>
                      <a:tailEnd type="none" w="med" len="med"/>
                    </a:lnT>
                    <a:lnB w="12700" cap="flat" cmpd="sng" algn="ctr">
                      <a:solidFill>
                        <a:srgbClr val="FF99FF"/>
                      </a:solidFill>
                      <a:prstDash val="solid"/>
                      <a:round/>
                      <a:headEnd type="none" w="med" len="med"/>
                      <a:tailEnd type="none" w="med" len="med"/>
                    </a:lnB>
                    <a:lnTlToBr>
                      <a:noFill/>
                    </a:lnTlToBr>
                    <a:lnBlToTr>
                      <a:noFill/>
                    </a:lnBlToTr>
                    <a:noFill/>
                  </a:tcPr>
                </a:tc>
                <a:tc>
                  <a:txBody>
                    <a:bodyPr/>
                    <a:lstStyle>
                      <a:lvl1pPr defTabSz="868363">
                        <a:spcBef>
                          <a:spcPct val="20000"/>
                        </a:spcBef>
                        <a:buClr>
                          <a:schemeClr val="folHlink"/>
                        </a:buClr>
                        <a:buFont typeface="Wingdings" panose="05000000000000000000" pitchFamily="2" charset="2"/>
                        <a:defRPr sz="28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defRPr sz="24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defRPr sz="20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defRPr>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defRPr>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9pPr>
                    </a:lstStyle>
                    <a:p>
                      <a:pPr marL="0" marR="0" lvl="0" indent="0" algn="ctr" defTabSz="868363" rtl="0" eaLnBrk="1" fontAlgn="base" latinLnBrk="0" hangingPunct="1">
                        <a:lnSpc>
                          <a:spcPct val="100000"/>
                        </a:lnSpc>
                        <a:spcBef>
                          <a:spcPct val="20000"/>
                        </a:spcBef>
                        <a:spcAft>
                          <a:spcPct val="0"/>
                        </a:spcAft>
                        <a:buClr>
                          <a:schemeClr val="folHlink"/>
                        </a:buClr>
                        <a:buSzTx/>
                        <a:buFont typeface="Wingdings" panose="05000000000000000000" pitchFamily="2" charset="2"/>
                        <a:buNone/>
                        <a:tabLst/>
                      </a:pPr>
                      <a:r>
                        <a:rPr kumimoji="0" lang="th-TH" altLang="en-US" sz="18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37.5</a:t>
                      </a:r>
                      <a:endParaRPr kumimoji="0" lang="en-US" altLang="en-US" sz="18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endParaRPr>
                    </a:p>
                  </a:txBody>
                  <a:tcPr marT="45706" marB="45706" horzOverflow="overflow">
                    <a:lnL w="12700" cap="flat" cmpd="sng" algn="ctr">
                      <a:solidFill>
                        <a:srgbClr val="FF99FF"/>
                      </a:solidFill>
                      <a:prstDash val="solid"/>
                      <a:round/>
                      <a:headEnd type="none" w="med" len="med"/>
                      <a:tailEnd type="none" w="med" len="med"/>
                    </a:lnL>
                    <a:lnR w="12700" cap="flat" cmpd="sng" algn="ctr">
                      <a:solidFill>
                        <a:srgbClr val="FF99FF"/>
                      </a:solidFill>
                      <a:prstDash val="solid"/>
                      <a:round/>
                      <a:headEnd type="none" w="med" len="med"/>
                      <a:tailEnd type="none" w="med" len="med"/>
                    </a:lnR>
                    <a:lnT w="12700" cap="flat" cmpd="sng" algn="ctr">
                      <a:solidFill>
                        <a:srgbClr val="FF99FF"/>
                      </a:solidFill>
                      <a:prstDash val="solid"/>
                      <a:round/>
                      <a:headEnd type="none" w="med" len="med"/>
                      <a:tailEnd type="none" w="med" len="med"/>
                    </a:lnT>
                    <a:lnB w="12700" cap="flat" cmpd="sng" algn="ctr">
                      <a:solidFill>
                        <a:srgbClr val="FF99FF"/>
                      </a:solidFill>
                      <a:prstDash val="solid"/>
                      <a:round/>
                      <a:headEnd type="none" w="med" len="med"/>
                      <a:tailEnd type="none" w="med" len="med"/>
                    </a:lnB>
                    <a:lnTlToBr>
                      <a:noFill/>
                    </a:lnTlToBr>
                    <a:lnBlToTr>
                      <a:noFill/>
                    </a:lnBlToTr>
                    <a:noFill/>
                  </a:tcPr>
                </a:tc>
                <a:tc>
                  <a:txBody>
                    <a:bodyPr/>
                    <a:lstStyle>
                      <a:lvl1pPr defTabSz="868363">
                        <a:spcBef>
                          <a:spcPct val="20000"/>
                        </a:spcBef>
                        <a:buClr>
                          <a:schemeClr val="folHlink"/>
                        </a:buClr>
                        <a:buFont typeface="Wingdings" panose="05000000000000000000" pitchFamily="2" charset="2"/>
                        <a:defRPr sz="28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defRPr sz="24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defRPr sz="20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defRPr>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defRPr>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9pPr>
                    </a:lstStyle>
                    <a:p>
                      <a:pPr marL="0" marR="0" lvl="0" indent="0" algn="ctr" defTabSz="868363" rtl="0" eaLnBrk="1" fontAlgn="base" latinLnBrk="0" hangingPunct="1">
                        <a:lnSpc>
                          <a:spcPct val="100000"/>
                        </a:lnSpc>
                        <a:spcBef>
                          <a:spcPct val="20000"/>
                        </a:spcBef>
                        <a:spcAft>
                          <a:spcPct val="0"/>
                        </a:spcAft>
                        <a:buClr>
                          <a:schemeClr val="folHlink"/>
                        </a:buClr>
                        <a:buSzTx/>
                        <a:buFont typeface="Wingdings" panose="05000000000000000000" pitchFamily="2" charset="2"/>
                        <a:buNone/>
                        <a:tabLst/>
                      </a:pPr>
                      <a:r>
                        <a:rPr kumimoji="0" lang="th-TH" altLang="en-US" sz="18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75.100</a:t>
                      </a:r>
                      <a:endParaRPr kumimoji="0" lang="en-US" altLang="en-US" sz="18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endParaRPr>
                    </a:p>
                  </a:txBody>
                  <a:tcPr marT="45706" marB="45706" horzOverflow="overflow">
                    <a:lnL w="12700" cap="flat" cmpd="sng" algn="ctr">
                      <a:solidFill>
                        <a:srgbClr val="FF99FF"/>
                      </a:solidFill>
                      <a:prstDash val="solid"/>
                      <a:round/>
                      <a:headEnd type="none" w="med" len="med"/>
                      <a:tailEnd type="none" w="med" len="med"/>
                    </a:lnL>
                    <a:lnR w="12700" cap="flat" cmpd="sng" algn="ctr">
                      <a:solidFill>
                        <a:srgbClr val="FF99FF"/>
                      </a:solidFill>
                      <a:prstDash val="solid"/>
                      <a:round/>
                      <a:headEnd type="none" w="med" len="med"/>
                      <a:tailEnd type="none" w="med" len="med"/>
                    </a:lnR>
                    <a:lnT w="12700" cap="flat" cmpd="sng" algn="ctr">
                      <a:solidFill>
                        <a:srgbClr val="FF99FF"/>
                      </a:solidFill>
                      <a:prstDash val="solid"/>
                      <a:round/>
                      <a:headEnd type="none" w="med" len="med"/>
                      <a:tailEnd type="none" w="med" len="med"/>
                    </a:lnT>
                    <a:lnB w="12700" cap="flat" cmpd="sng" algn="ctr">
                      <a:solidFill>
                        <a:srgbClr val="FF99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739059010"/>
                  </a:ext>
                </a:extLst>
              </a:tr>
              <a:tr h="365125">
                <a:tc>
                  <a:txBody>
                    <a:bodyPr/>
                    <a:lstStyle>
                      <a:lvl1pPr defTabSz="868363">
                        <a:spcBef>
                          <a:spcPct val="20000"/>
                        </a:spcBef>
                        <a:buClr>
                          <a:schemeClr val="folHlink"/>
                        </a:buClr>
                        <a:buFont typeface="Wingdings" panose="05000000000000000000" pitchFamily="2" charset="2"/>
                        <a:defRPr sz="28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defRPr sz="24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defRPr sz="20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defRPr>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defRPr>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9pPr>
                    </a:lstStyle>
                    <a:p>
                      <a:pPr marL="0" marR="0" lvl="0" indent="0" algn="l" defTabSz="868363" rtl="0" eaLnBrk="1" fontAlgn="base" latinLnBrk="0" hangingPunct="1">
                        <a:lnSpc>
                          <a:spcPct val="100000"/>
                        </a:lnSpc>
                        <a:spcBef>
                          <a:spcPct val="20000"/>
                        </a:spcBef>
                        <a:spcAft>
                          <a:spcPct val="0"/>
                        </a:spcAft>
                        <a:buClr>
                          <a:schemeClr val="folHlink"/>
                        </a:buClr>
                        <a:buSzTx/>
                        <a:buFont typeface="Wingdings" panose="05000000000000000000" pitchFamily="2" charset="2"/>
                        <a:buNone/>
                        <a:tabLst/>
                      </a:pPr>
                      <a:r>
                        <a:rPr kumimoji="0" lang="th-TH" altLang="en-US" sz="18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ปานกลาง</a:t>
                      </a:r>
                      <a:endParaRPr kumimoji="0" lang="en-US" altLang="en-US" sz="18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endParaRPr>
                    </a:p>
                  </a:txBody>
                  <a:tcPr marT="45706" marB="45706" horzOverflow="overflow">
                    <a:lnL w="12700" cap="flat" cmpd="sng" algn="ctr">
                      <a:solidFill>
                        <a:srgbClr val="FF99FF"/>
                      </a:solidFill>
                      <a:prstDash val="solid"/>
                      <a:round/>
                      <a:headEnd type="none" w="med" len="med"/>
                      <a:tailEnd type="none" w="med" len="med"/>
                    </a:lnL>
                    <a:lnR w="12700" cap="flat" cmpd="sng" algn="ctr">
                      <a:solidFill>
                        <a:srgbClr val="FF99FF"/>
                      </a:solidFill>
                      <a:prstDash val="solid"/>
                      <a:round/>
                      <a:headEnd type="none" w="med" len="med"/>
                      <a:tailEnd type="none" w="med" len="med"/>
                    </a:lnR>
                    <a:lnT w="12700" cap="flat" cmpd="sng" algn="ctr">
                      <a:solidFill>
                        <a:srgbClr val="FF99FF"/>
                      </a:solidFill>
                      <a:prstDash val="solid"/>
                      <a:round/>
                      <a:headEnd type="none" w="med" len="med"/>
                      <a:tailEnd type="none" w="med" len="med"/>
                    </a:lnT>
                    <a:lnB w="12700" cap="flat" cmpd="sng" algn="ctr">
                      <a:solidFill>
                        <a:srgbClr val="FF99FF"/>
                      </a:solidFill>
                      <a:prstDash val="solid"/>
                      <a:round/>
                      <a:headEnd type="none" w="med" len="med"/>
                      <a:tailEnd type="none" w="med" len="med"/>
                    </a:lnB>
                    <a:lnTlToBr>
                      <a:noFill/>
                    </a:lnTlToBr>
                    <a:lnBlToTr>
                      <a:noFill/>
                    </a:lnBlToTr>
                    <a:noFill/>
                  </a:tcPr>
                </a:tc>
                <a:tc>
                  <a:txBody>
                    <a:bodyPr/>
                    <a:lstStyle>
                      <a:lvl1pPr defTabSz="868363">
                        <a:spcBef>
                          <a:spcPct val="20000"/>
                        </a:spcBef>
                        <a:buClr>
                          <a:schemeClr val="folHlink"/>
                        </a:buClr>
                        <a:buFont typeface="Wingdings" panose="05000000000000000000" pitchFamily="2" charset="2"/>
                        <a:defRPr sz="28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defRPr sz="24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defRPr sz="20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defRPr>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defRPr>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9pPr>
                    </a:lstStyle>
                    <a:p>
                      <a:pPr marL="0" marR="0" lvl="0" indent="0" algn="ctr" defTabSz="868363" rtl="0" eaLnBrk="1" fontAlgn="base" latinLnBrk="0" hangingPunct="1">
                        <a:lnSpc>
                          <a:spcPct val="100000"/>
                        </a:lnSpc>
                        <a:spcBef>
                          <a:spcPct val="20000"/>
                        </a:spcBef>
                        <a:spcAft>
                          <a:spcPct val="0"/>
                        </a:spcAft>
                        <a:buClr>
                          <a:schemeClr val="folHlink"/>
                        </a:buClr>
                        <a:buSzTx/>
                        <a:buFont typeface="Wingdings" panose="05000000000000000000" pitchFamily="2" charset="2"/>
                        <a:buNone/>
                        <a:tabLst/>
                      </a:pPr>
                      <a:r>
                        <a:rPr kumimoji="0" lang="th-TH" altLang="en-US" sz="18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1.0-1.5</a:t>
                      </a:r>
                      <a:endParaRPr kumimoji="0" lang="en-US" altLang="en-US" sz="18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endParaRPr>
                    </a:p>
                  </a:txBody>
                  <a:tcPr marT="45706" marB="45706" horzOverflow="overflow">
                    <a:lnL w="12700" cap="flat" cmpd="sng" algn="ctr">
                      <a:solidFill>
                        <a:srgbClr val="FF99FF"/>
                      </a:solidFill>
                      <a:prstDash val="solid"/>
                      <a:round/>
                      <a:headEnd type="none" w="med" len="med"/>
                      <a:tailEnd type="none" w="med" len="med"/>
                    </a:lnL>
                    <a:lnR w="12700" cap="flat" cmpd="sng" algn="ctr">
                      <a:solidFill>
                        <a:srgbClr val="FF99FF"/>
                      </a:solidFill>
                      <a:prstDash val="solid"/>
                      <a:round/>
                      <a:headEnd type="none" w="med" len="med"/>
                      <a:tailEnd type="none" w="med" len="med"/>
                    </a:lnR>
                    <a:lnT w="12700" cap="flat" cmpd="sng" algn="ctr">
                      <a:solidFill>
                        <a:srgbClr val="FF99FF"/>
                      </a:solidFill>
                      <a:prstDash val="solid"/>
                      <a:round/>
                      <a:headEnd type="none" w="med" len="med"/>
                      <a:tailEnd type="none" w="med" len="med"/>
                    </a:lnT>
                    <a:lnB w="12700" cap="flat" cmpd="sng" algn="ctr">
                      <a:solidFill>
                        <a:srgbClr val="FF99FF"/>
                      </a:solidFill>
                      <a:prstDash val="solid"/>
                      <a:round/>
                      <a:headEnd type="none" w="med" len="med"/>
                      <a:tailEnd type="none" w="med" len="med"/>
                    </a:lnB>
                    <a:lnTlToBr>
                      <a:noFill/>
                    </a:lnTlToBr>
                    <a:lnBlToTr>
                      <a:noFill/>
                    </a:lnBlToTr>
                    <a:noFill/>
                  </a:tcPr>
                </a:tc>
                <a:tc>
                  <a:txBody>
                    <a:bodyPr/>
                    <a:lstStyle>
                      <a:lvl1pPr defTabSz="868363">
                        <a:spcBef>
                          <a:spcPct val="20000"/>
                        </a:spcBef>
                        <a:buClr>
                          <a:schemeClr val="folHlink"/>
                        </a:buClr>
                        <a:buFont typeface="Wingdings" panose="05000000000000000000" pitchFamily="2" charset="2"/>
                        <a:defRPr sz="28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defRPr sz="24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defRPr sz="20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defRPr>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defRPr>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9pPr>
                    </a:lstStyle>
                    <a:p>
                      <a:pPr marL="0" marR="0" lvl="0" indent="0" algn="ctr" defTabSz="868363" rtl="0" eaLnBrk="1" fontAlgn="base" latinLnBrk="0" hangingPunct="1">
                        <a:lnSpc>
                          <a:spcPct val="100000"/>
                        </a:lnSpc>
                        <a:spcBef>
                          <a:spcPct val="20000"/>
                        </a:spcBef>
                        <a:spcAft>
                          <a:spcPct val="0"/>
                        </a:spcAft>
                        <a:buClr>
                          <a:schemeClr val="folHlink"/>
                        </a:buClr>
                        <a:buSzTx/>
                        <a:buFont typeface="Wingdings" panose="05000000000000000000" pitchFamily="2" charset="2"/>
                        <a:buNone/>
                        <a:tabLst/>
                      </a:pPr>
                      <a:r>
                        <a:rPr kumimoji="0" lang="th-TH" altLang="en-US" sz="18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20-31</a:t>
                      </a:r>
                      <a:endParaRPr kumimoji="0" lang="en-US" altLang="en-US" sz="18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endParaRPr>
                    </a:p>
                  </a:txBody>
                  <a:tcPr marT="45706" marB="45706" horzOverflow="overflow">
                    <a:lnL w="12700" cap="flat" cmpd="sng" algn="ctr">
                      <a:solidFill>
                        <a:srgbClr val="FF99FF"/>
                      </a:solidFill>
                      <a:prstDash val="solid"/>
                      <a:round/>
                      <a:headEnd type="none" w="med" len="med"/>
                      <a:tailEnd type="none" w="med" len="med"/>
                    </a:lnL>
                    <a:lnR w="12700" cap="flat" cmpd="sng" algn="ctr">
                      <a:solidFill>
                        <a:srgbClr val="FF99FF"/>
                      </a:solidFill>
                      <a:prstDash val="solid"/>
                      <a:round/>
                      <a:headEnd type="none" w="med" len="med"/>
                      <a:tailEnd type="none" w="med" len="med"/>
                    </a:lnR>
                    <a:lnT w="12700" cap="flat" cmpd="sng" algn="ctr">
                      <a:solidFill>
                        <a:srgbClr val="FF99FF"/>
                      </a:solidFill>
                      <a:prstDash val="solid"/>
                      <a:round/>
                      <a:headEnd type="none" w="med" len="med"/>
                      <a:tailEnd type="none" w="med" len="med"/>
                    </a:lnT>
                    <a:lnB w="12700" cap="flat" cmpd="sng" algn="ctr">
                      <a:solidFill>
                        <a:srgbClr val="FF99FF"/>
                      </a:solidFill>
                      <a:prstDash val="solid"/>
                      <a:round/>
                      <a:headEnd type="none" w="med" len="med"/>
                      <a:tailEnd type="none" w="med" len="med"/>
                    </a:lnB>
                    <a:lnTlToBr>
                      <a:noFill/>
                    </a:lnTlToBr>
                    <a:lnBlToTr>
                      <a:noFill/>
                    </a:lnBlToTr>
                    <a:noFill/>
                  </a:tcPr>
                </a:tc>
                <a:tc>
                  <a:txBody>
                    <a:bodyPr/>
                    <a:lstStyle>
                      <a:lvl1pPr defTabSz="868363">
                        <a:spcBef>
                          <a:spcPct val="20000"/>
                        </a:spcBef>
                        <a:buClr>
                          <a:schemeClr val="folHlink"/>
                        </a:buClr>
                        <a:buFont typeface="Wingdings" panose="05000000000000000000" pitchFamily="2" charset="2"/>
                        <a:defRPr sz="28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defRPr sz="24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defRPr sz="20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defRPr>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defRPr>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9pPr>
                    </a:lstStyle>
                    <a:p>
                      <a:pPr marL="0" marR="0" lvl="0" indent="0" algn="ctr" defTabSz="868363" rtl="0" eaLnBrk="1" fontAlgn="base" latinLnBrk="0" hangingPunct="1">
                        <a:lnSpc>
                          <a:spcPct val="100000"/>
                        </a:lnSpc>
                        <a:spcBef>
                          <a:spcPct val="20000"/>
                        </a:spcBef>
                        <a:spcAft>
                          <a:spcPct val="0"/>
                        </a:spcAft>
                        <a:buClr>
                          <a:schemeClr val="folHlink"/>
                        </a:buClr>
                        <a:buSzTx/>
                        <a:buFont typeface="Wingdings" panose="05000000000000000000" pitchFamily="2" charset="2"/>
                        <a:buNone/>
                        <a:tabLst/>
                      </a:pPr>
                      <a:r>
                        <a:rPr kumimoji="0" lang="th-TH" altLang="en-US" sz="18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37.5-38.0</a:t>
                      </a:r>
                      <a:endParaRPr kumimoji="0" lang="en-US" altLang="en-US" sz="18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endParaRPr>
                    </a:p>
                  </a:txBody>
                  <a:tcPr marT="45706" marB="45706" horzOverflow="overflow">
                    <a:lnL w="12700" cap="flat" cmpd="sng" algn="ctr">
                      <a:solidFill>
                        <a:srgbClr val="FF99FF"/>
                      </a:solidFill>
                      <a:prstDash val="solid"/>
                      <a:round/>
                      <a:headEnd type="none" w="med" len="med"/>
                      <a:tailEnd type="none" w="med" len="med"/>
                    </a:lnL>
                    <a:lnR w="12700" cap="flat" cmpd="sng" algn="ctr">
                      <a:solidFill>
                        <a:srgbClr val="FF99FF"/>
                      </a:solidFill>
                      <a:prstDash val="solid"/>
                      <a:round/>
                      <a:headEnd type="none" w="med" len="med"/>
                      <a:tailEnd type="none" w="med" len="med"/>
                    </a:lnR>
                    <a:lnT w="12700" cap="flat" cmpd="sng" algn="ctr">
                      <a:solidFill>
                        <a:srgbClr val="FF99FF"/>
                      </a:solidFill>
                      <a:prstDash val="solid"/>
                      <a:round/>
                      <a:headEnd type="none" w="med" len="med"/>
                      <a:tailEnd type="none" w="med" len="med"/>
                    </a:lnT>
                    <a:lnB w="12700" cap="flat" cmpd="sng" algn="ctr">
                      <a:solidFill>
                        <a:srgbClr val="FF99FF"/>
                      </a:solidFill>
                      <a:prstDash val="solid"/>
                      <a:round/>
                      <a:headEnd type="none" w="med" len="med"/>
                      <a:tailEnd type="none" w="med" len="med"/>
                    </a:lnB>
                    <a:lnTlToBr>
                      <a:noFill/>
                    </a:lnTlToBr>
                    <a:lnBlToTr>
                      <a:noFill/>
                    </a:lnBlToTr>
                    <a:noFill/>
                  </a:tcPr>
                </a:tc>
                <a:tc>
                  <a:txBody>
                    <a:bodyPr/>
                    <a:lstStyle>
                      <a:lvl1pPr defTabSz="868363">
                        <a:spcBef>
                          <a:spcPct val="20000"/>
                        </a:spcBef>
                        <a:buClr>
                          <a:schemeClr val="folHlink"/>
                        </a:buClr>
                        <a:buFont typeface="Wingdings" panose="05000000000000000000" pitchFamily="2" charset="2"/>
                        <a:defRPr sz="28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defRPr sz="24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defRPr sz="20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defRPr>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defRPr>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9pPr>
                    </a:lstStyle>
                    <a:p>
                      <a:pPr marL="0" marR="0" lvl="0" indent="0" algn="ctr" defTabSz="868363" rtl="0" eaLnBrk="1" fontAlgn="base" latinLnBrk="0" hangingPunct="1">
                        <a:lnSpc>
                          <a:spcPct val="100000"/>
                        </a:lnSpc>
                        <a:spcBef>
                          <a:spcPct val="20000"/>
                        </a:spcBef>
                        <a:spcAft>
                          <a:spcPct val="0"/>
                        </a:spcAft>
                        <a:buClr>
                          <a:schemeClr val="folHlink"/>
                        </a:buClr>
                        <a:buSzTx/>
                        <a:buFont typeface="Wingdings" panose="05000000000000000000" pitchFamily="2" charset="2"/>
                        <a:buNone/>
                        <a:tabLst/>
                      </a:pPr>
                      <a:r>
                        <a:rPr kumimoji="0" lang="th-TH" altLang="en-US" sz="18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100-125</a:t>
                      </a:r>
                      <a:endParaRPr kumimoji="0" lang="en-US" altLang="en-US" sz="18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endParaRPr>
                    </a:p>
                  </a:txBody>
                  <a:tcPr marT="45706" marB="45706" horzOverflow="overflow">
                    <a:lnL w="12700" cap="flat" cmpd="sng" algn="ctr">
                      <a:solidFill>
                        <a:srgbClr val="FF99FF"/>
                      </a:solidFill>
                      <a:prstDash val="solid"/>
                      <a:round/>
                      <a:headEnd type="none" w="med" len="med"/>
                      <a:tailEnd type="none" w="med" len="med"/>
                    </a:lnL>
                    <a:lnR w="12700" cap="flat" cmpd="sng" algn="ctr">
                      <a:solidFill>
                        <a:srgbClr val="FF99FF"/>
                      </a:solidFill>
                      <a:prstDash val="solid"/>
                      <a:round/>
                      <a:headEnd type="none" w="med" len="med"/>
                      <a:tailEnd type="none" w="med" len="med"/>
                    </a:lnR>
                    <a:lnT w="12700" cap="flat" cmpd="sng" algn="ctr">
                      <a:solidFill>
                        <a:srgbClr val="FF99FF"/>
                      </a:solidFill>
                      <a:prstDash val="solid"/>
                      <a:round/>
                      <a:headEnd type="none" w="med" len="med"/>
                      <a:tailEnd type="none" w="med" len="med"/>
                    </a:lnT>
                    <a:lnB w="12700" cap="flat" cmpd="sng" algn="ctr">
                      <a:solidFill>
                        <a:srgbClr val="FF99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174770866"/>
                  </a:ext>
                </a:extLst>
              </a:tr>
              <a:tr h="365125">
                <a:tc>
                  <a:txBody>
                    <a:bodyPr/>
                    <a:lstStyle>
                      <a:lvl1pPr defTabSz="868363">
                        <a:spcBef>
                          <a:spcPct val="20000"/>
                        </a:spcBef>
                        <a:buClr>
                          <a:schemeClr val="folHlink"/>
                        </a:buClr>
                        <a:buFont typeface="Wingdings" panose="05000000000000000000" pitchFamily="2" charset="2"/>
                        <a:defRPr sz="28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defRPr sz="24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defRPr sz="20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defRPr>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defRPr>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9pPr>
                    </a:lstStyle>
                    <a:p>
                      <a:pPr marL="0" marR="0" lvl="0" indent="0" algn="l" defTabSz="868363" rtl="0" eaLnBrk="1" fontAlgn="base" latinLnBrk="0" hangingPunct="1">
                        <a:lnSpc>
                          <a:spcPct val="100000"/>
                        </a:lnSpc>
                        <a:spcBef>
                          <a:spcPct val="20000"/>
                        </a:spcBef>
                        <a:spcAft>
                          <a:spcPct val="0"/>
                        </a:spcAft>
                        <a:buClr>
                          <a:schemeClr val="folHlink"/>
                        </a:buClr>
                        <a:buSzTx/>
                        <a:buFont typeface="Wingdings" panose="05000000000000000000" pitchFamily="2" charset="2"/>
                        <a:buNone/>
                        <a:tabLst/>
                      </a:pPr>
                      <a:r>
                        <a:rPr kumimoji="0" lang="th-TH" altLang="en-US" sz="1800" b="0" i="0" u="none" strike="noStrike" cap="none" normalizeH="0" baseline="0" dirty="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หนัก</a:t>
                      </a:r>
                      <a:endParaRPr kumimoji="0" lang="en-US" altLang="en-US" sz="1800" b="0" i="0" u="none" strike="noStrike" cap="none" normalizeH="0" baseline="0" dirty="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endParaRPr>
                    </a:p>
                  </a:txBody>
                  <a:tcPr marT="45706" marB="45706" horzOverflow="overflow">
                    <a:lnL w="12700" cap="flat" cmpd="sng" algn="ctr">
                      <a:solidFill>
                        <a:srgbClr val="FF99FF"/>
                      </a:solidFill>
                      <a:prstDash val="solid"/>
                      <a:round/>
                      <a:headEnd type="none" w="med" len="med"/>
                      <a:tailEnd type="none" w="med" len="med"/>
                    </a:lnL>
                    <a:lnR w="12700" cap="flat" cmpd="sng" algn="ctr">
                      <a:solidFill>
                        <a:srgbClr val="FF99FF"/>
                      </a:solidFill>
                      <a:prstDash val="solid"/>
                      <a:round/>
                      <a:headEnd type="none" w="med" len="med"/>
                      <a:tailEnd type="none" w="med" len="med"/>
                    </a:lnR>
                    <a:lnT w="12700" cap="flat" cmpd="sng" algn="ctr">
                      <a:solidFill>
                        <a:srgbClr val="FF99FF"/>
                      </a:solidFill>
                      <a:prstDash val="solid"/>
                      <a:round/>
                      <a:headEnd type="none" w="med" len="med"/>
                      <a:tailEnd type="none" w="med" len="med"/>
                    </a:lnT>
                    <a:lnB w="12700" cap="flat" cmpd="sng" algn="ctr">
                      <a:solidFill>
                        <a:srgbClr val="FF99FF"/>
                      </a:solidFill>
                      <a:prstDash val="solid"/>
                      <a:round/>
                      <a:headEnd type="none" w="med" len="med"/>
                      <a:tailEnd type="none" w="med" len="med"/>
                    </a:lnB>
                    <a:lnTlToBr>
                      <a:noFill/>
                    </a:lnTlToBr>
                    <a:lnBlToTr>
                      <a:noFill/>
                    </a:lnBlToTr>
                    <a:noFill/>
                  </a:tcPr>
                </a:tc>
                <a:tc>
                  <a:txBody>
                    <a:bodyPr/>
                    <a:lstStyle>
                      <a:lvl1pPr defTabSz="868363">
                        <a:spcBef>
                          <a:spcPct val="20000"/>
                        </a:spcBef>
                        <a:buClr>
                          <a:schemeClr val="folHlink"/>
                        </a:buClr>
                        <a:buFont typeface="Wingdings" panose="05000000000000000000" pitchFamily="2" charset="2"/>
                        <a:defRPr sz="28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defRPr sz="24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defRPr sz="20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defRPr>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defRPr>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9pPr>
                    </a:lstStyle>
                    <a:p>
                      <a:pPr marL="0" marR="0" lvl="0" indent="0" algn="ctr" defTabSz="868363" rtl="0" eaLnBrk="1" fontAlgn="base" latinLnBrk="0" hangingPunct="1">
                        <a:lnSpc>
                          <a:spcPct val="100000"/>
                        </a:lnSpc>
                        <a:spcBef>
                          <a:spcPct val="20000"/>
                        </a:spcBef>
                        <a:spcAft>
                          <a:spcPct val="0"/>
                        </a:spcAft>
                        <a:buClr>
                          <a:schemeClr val="folHlink"/>
                        </a:buClr>
                        <a:buSzTx/>
                        <a:buFont typeface="Wingdings" panose="05000000000000000000" pitchFamily="2" charset="2"/>
                        <a:buNone/>
                        <a:tabLst/>
                      </a:pPr>
                      <a:r>
                        <a:rPr kumimoji="0" lang="th-TH" altLang="en-US" sz="18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1.5-2.0</a:t>
                      </a:r>
                      <a:endParaRPr kumimoji="0" lang="en-US" altLang="en-US" sz="18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endParaRPr>
                    </a:p>
                  </a:txBody>
                  <a:tcPr marT="45706" marB="45706" horzOverflow="overflow">
                    <a:lnL w="12700" cap="flat" cmpd="sng" algn="ctr">
                      <a:solidFill>
                        <a:srgbClr val="FF99FF"/>
                      </a:solidFill>
                      <a:prstDash val="solid"/>
                      <a:round/>
                      <a:headEnd type="none" w="med" len="med"/>
                      <a:tailEnd type="none" w="med" len="med"/>
                    </a:lnL>
                    <a:lnR w="12700" cap="flat" cmpd="sng" algn="ctr">
                      <a:solidFill>
                        <a:srgbClr val="FF99FF"/>
                      </a:solidFill>
                      <a:prstDash val="solid"/>
                      <a:round/>
                      <a:headEnd type="none" w="med" len="med"/>
                      <a:tailEnd type="none" w="med" len="med"/>
                    </a:lnR>
                    <a:lnT w="12700" cap="flat" cmpd="sng" algn="ctr">
                      <a:solidFill>
                        <a:srgbClr val="FF99FF"/>
                      </a:solidFill>
                      <a:prstDash val="solid"/>
                      <a:round/>
                      <a:headEnd type="none" w="med" len="med"/>
                      <a:tailEnd type="none" w="med" len="med"/>
                    </a:lnT>
                    <a:lnB w="12700" cap="flat" cmpd="sng" algn="ctr">
                      <a:solidFill>
                        <a:srgbClr val="FF99FF"/>
                      </a:solidFill>
                      <a:prstDash val="solid"/>
                      <a:round/>
                      <a:headEnd type="none" w="med" len="med"/>
                      <a:tailEnd type="none" w="med" len="med"/>
                    </a:lnB>
                    <a:lnTlToBr>
                      <a:noFill/>
                    </a:lnTlToBr>
                    <a:lnBlToTr>
                      <a:noFill/>
                    </a:lnBlToTr>
                    <a:noFill/>
                  </a:tcPr>
                </a:tc>
                <a:tc>
                  <a:txBody>
                    <a:bodyPr/>
                    <a:lstStyle>
                      <a:lvl1pPr defTabSz="868363">
                        <a:spcBef>
                          <a:spcPct val="20000"/>
                        </a:spcBef>
                        <a:buClr>
                          <a:schemeClr val="folHlink"/>
                        </a:buClr>
                        <a:buFont typeface="Wingdings" panose="05000000000000000000" pitchFamily="2" charset="2"/>
                        <a:defRPr sz="28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defRPr sz="24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defRPr sz="20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defRPr>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defRPr>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9pPr>
                    </a:lstStyle>
                    <a:p>
                      <a:pPr marL="0" marR="0" lvl="0" indent="0" algn="ctr" defTabSz="868363" rtl="0" eaLnBrk="1" fontAlgn="base" latinLnBrk="0" hangingPunct="1">
                        <a:lnSpc>
                          <a:spcPct val="100000"/>
                        </a:lnSpc>
                        <a:spcBef>
                          <a:spcPct val="20000"/>
                        </a:spcBef>
                        <a:spcAft>
                          <a:spcPct val="0"/>
                        </a:spcAft>
                        <a:buClr>
                          <a:schemeClr val="folHlink"/>
                        </a:buClr>
                        <a:buSzTx/>
                        <a:buFont typeface="Wingdings" panose="05000000000000000000" pitchFamily="2" charset="2"/>
                        <a:buNone/>
                        <a:tabLst/>
                      </a:pPr>
                      <a:r>
                        <a:rPr kumimoji="0" lang="th-TH" altLang="en-US" sz="18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31-43</a:t>
                      </a:r>
                      <a:endParaRPr kumimoji="0" lang="en-US" altLang="en-US" sz="18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endParaRPr>
                    </a:p>
                  </a:txBody>
                  <a:tcPr marT="45706" marB="45706" horzOverflow="overflow">
                    <a:lnL w="12700" cap="flat" cmpd="sng" algn="ctr">
                      <a:solidFill>
                        <a:srgbClr val="FF99FF"/>
                      </a:solidFill>
                      <a:prstDash val="solid"/>
                      <a:round/>
                      <a:headEnd type="none" w="med" len="med"/>
                      <a:tailEnd type="none" w="med" len="med"/>
                    </a:lnL>
                    <a:lnR w="12700" cap="flat" cmpd="sng" algn="ctr">
                      <a:solidFill>
                        <a:srgbClr val="FF99FF"/>
                      </a:solidFill>
                      <a:prstDash val="solid"/>
                      <a:round/>
                      <a:headEnd type="none" w="med" len="med"/>
                      <a:tailEnd type="none" w="med" len="med"/>
                    </a:lnR>
                    <a:lnT w="12700" cap="flat" cmpd="sng" algn="ctr">
                      <a:solidFill>
                        <a:srgbClr val="FF99FF"/>
                      </a:solidFill>
                      <a:prstDash val="solid"/>
                      <a:round/>
                      <a:headEnd type="none" w="med" len="med"/>
                      <a:tailEnd type="none" w="med" len="med"/>
                    </a:lnT>
                    <a:lnB w="12700" cap="flat" cmpd="sng" algn="ctr">
                      <a:solidFill>
                        <a:srgbClr val="FF99FF"/>
                      </a:solidFill>
                      <a:prstDash val="solid"/>
                      <a:round/>
                      <a:headEnd type="none" w="med" len="med"/>
                      <a:tailEnd type="none" w="med" len="med"/>
                    </a:lnB>
                    <a:lnTlToBr>
                      <a:noFill/>
                    </a:lnTlToBr>
                    <a:lnBlToTr>
                      <a:noFill/>
                    </a:lnBlToTr>
                    <a:noFill/>
                  </a:tcPr>
                </a:tc>
                <a:tc>
                  <a:txBody>
                    <a:bodyPr/>
                    <a:lstStyle>
                      <a:lvl1pPr defTabSz="868363">
                        <a:spcBef>
                          <a:spcPct val="20000"/>
                        </a:spcBef>
                        <a:buClr>
                          <a:schemeClr val="folHlink"/>
                        </a:buClr>
                        <a:buFont typeface="Wingdings" panose="05000000000000000000" pitchFamily="2" charset="2"/>
                        <a:defRPr sz="28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defRPr sz="24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defRPr sz="20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defRPr>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defRPr>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9pPr>
                    </a:lstStyle>
                    <a:p>
                      <a:pPr marL="0" marR="0" lvl="0" indent="0" algn="ctr" defTabSz="868363" rtl="0" eaLnBrk="1" fontAlgn="base" latinLnBrk="0" hangingPunct="1">
                        <a:lnSpc>
                          <a:spcPct val="100000"/>
                        </a:lnSpc>
                        <a:spcBef>
                          <a:spcPct val="20000"/>
                        </a:spcBef>
                        <a:spcAft>
                          <a:spcPct val="0"/>
                        </a:spcAft>
                        <a:buClr>
                          <a:schemeClr val="folHlink"/>
                        </a:buClr>
                        <a:buSzTx/>
                        <a:buFont typeface="Wingdings" panose="05000000000000000000" pitchFamily="2" charset="2"/>
                        <a:buNone/>
                        <a:tabLst/>
                      </a:pPr>
                      <a:r>
                        <a:rPr kumimoji="0" lang="th-TH" altLang="en-US" sz="18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38.0-38.5</a:t>
                      </a:r>
                      <a:endParaRPr kumimoji="0" lang="en-US" altLang="en-US" sz="18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endParaRPr>
                    </a:p>
                  </a:txBody>
                  <a:tcPr marT="45706" marB="45706" horzOverflow="overflow">
                    <a:lnL w="12700" cap="flat" cmpd="sng" algn="ctr">
                      <a:solidFill>
                        <a:srgbClr val="FF99FF"/>
                      </a:solidFill>
                      <a:prstDash val="solid"/>
                      <a:round/>
                      <a:headEnd type="none" w="med" len="med"/>
                      <a:tailEnd type="none" w="med" len="med"/>
                    </a:lnL>
                    <a:lnR w="12700" cap="flat" cmpd="sng" algn="ctr">
                      <a:solidFill>
                        <a:srgbClr val="FF99FF"/>
                      </a:solidFill>
                      <a:prstDash val="solid"/>
                      <a:round/>
                      <a:headEnd type="none" w="med" len="med"/>
                      <a:tailEnd type="none" w="med" len="med"/>
                    </a:lnR>
                    <a:lnT w="12700" cap="flat" cmpd="sng" algn="ctr">
                      <a:solidFill>
                        <a:srgbClr val="FF99FF"/>
                      </a:solidFill>
                      <a:prstDash val="solid"/>
                      <a:round/>
                      <a:headEnd type="none" w="med" len="med"/>
                      <a:tailEnd type="none" w="med" len="med"/>
                    </a:lnT>
                    <a:lnB w="12700" cap="flat" cmpd="sng" algn="ctr">
                      <a:solidFill>
                        <a:srgbClr val="FF99FF"/>
                      </a:solidFill>
                      <a:prstDash val="solid"/>
                      <a:round/>
                      <a:headEnd type="none" w="med" len="med"/>
                      <a:tailEnd type="none" w="med" len="med"/>
                    </a:lnB>
                    <a:lnTlToBr>
                      <a:noFill/>
                    </a:lnTlToBr>
                    <a:lnBlToTr>
                      <a:noFill/>
                    </a:lnBlToTr>
                    <a:noFill/>
                  </a:tcPr>
                </a:tc>
                <a:tc>
                  <a:txBody>
                    <a:bodyPr/>
                    <a:lstStyle>
                      <a:lvl1pPr defTabSz="868363">
                        <a:spcBef>
                          <a:spcPct val="20000"/>
                        </a:spcBef>
                        <a:buClr>
                          <a:schemeClr val="folHlink"/>
                        </a:buClr>
                        <a:buFont typeface="Wingdings" panose="05000000000000000000" pitchFamily="2" charset="2"/>
                        <a:defRPr sz="28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defRPr sz="24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defRPr sz="20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defRPr>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defRPr>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9pPr>
                    </a:lstStyle>
                    <a:p>
                      <a:pPr marL="0" marR="0" lvl="0" indent="0" algn="ctr" defTabSz="868363" rtl="0" eaLnBrk="1" fontAlgn="base" latinLnBrk="0" hangingPunct="1">
                        <a:lnSpc>
                          <a:spcPct val="100000"/>
                        </a:lnSpc>
                        <a:spcBef>
                          <a:spcPct val="20000"/>
                        </a:spcBef>
                        <a:spcAft>
                          <a:spcPct val="0"/>
                        </a:spcAft>
                        <a:buClr>
                          <a:schemeClr val="folHlink"/>
                        </a:buClr>
                        <a:buSzTx/>
                        <a:buFont typeface="Wingdings" panose="05000000000000000000" pitchFamily="2" charset="2"/>
                        <a:buNone/>
                        <a:tabLst/>
                      </a:pPr>
                      <a:r>
                        <a:rPr kumimoji="0" lang="th-TH" altLang="en-US" sz="18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125-150</a:t>
                      </a:r>
                      <a:endParaRPr kumimoji="0" lang="en-US" altLang="en-US" sz="18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endParaRPr>
                    </a:p>
                  </a:txBody>
                  <a:tcPr marT="45706" marB="45706" horzOverflow="overflow">
                    <a:lnL w="12700" cap="flat" cmpd="sng" algn="ctr">
                      <a:solidFill>
                        <a:srgbClr val="FF99FF"/>
                      </a:solidFill>
                      <a:prstDash val="solid"/>
                      <a:round/>
                      <a:headEnd type="none" w="med" len="med"/>
                      <a:tailEnd type="none" w="med" len="med"/>
                    </a:lnL>
                    <a:lnR w="12700" cap="flat" cmpd="sng" algn="ctr">
                      <a:solidFill>
                        <a:srgbClr val="FF99FF"/>
                      </a:solidFill>
                      <a:prstDash val="solid"/>
                      <a:round/>
                      <a:headEnd type="none" w="med" len="med"/>
                      <a:tailEnd type="none" w="med" len="med"/>
                    </a:lnR>
                    <a:lnT w="12700" cap="flat" cmpd="sng" algn="ctr">
                      <a:solidFill>
                        <a:srgbClr val="FF99FF"/>
                      </a:solidFill>
                      <a:prstDash val="solid"/>
                      <a:round/>
                      <a:headEnd type="none" w="med" len="med"/>
                      <a:tailEnd type="none" w="med" len="med"/>
                    </a:lnT>
                    <a:lnB w="12700" cap="flat" cmpd="sng" algn="ctr">
                      <a:solidFill>
                        <a:srgbClr val="FF99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717541583"/>
                  </a:ext>
                </a:extLst>
              </a:tr>
              <a:tr h="365125">
                <a:tc>
                  <a:txBody>
                    <a:bodyPr/>
                    <a:lstStyle>
                      <a:lvl1pPr defTabSz="868363">
                        <a:spcBef>
                          <a:spcPct val="20000"/>
                        </a:spcBef>
                        <a:buClr>
                          <a:schemeClr val="folHlink"/>
                        </a:buClr>
                        <a:buFont typeface="Wingdings" panose="05000000000000000000" pitchFamily="2" charset="2"/>
                        <a:defRPr sz="28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defRPr sz="24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defRPr sz="20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defRPr>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defRPr>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9pPr>
                    </a:lstStyle>
                    <a:p>
                      <a:pPr marL="0" marR="0" lvl="0" indent="0" algn="l" defTabSz="868363" rtl="0" eaLnBrk="1" fontAlgn="base" latinLnBrk="0" hangingPunct="1">
                        <a:lnSpc>
                          <a:spcPct val="100000"/>
                        </a:lnSpc>
                        <a:spcBef>
                          <a:spcPct val="20000"/>
                        </a:spcBef>
                        <a:spcAft>
                          <a:spcPct val="0"/>
                        </a:spcAft>
                        <a:buClr>
                          <a:schemeClr val="folHlink"/>
                        </a:buClr>
                        <a:buSzTx/>
                        <a:buFont typeface="Wingdings" panose="05000000000000000000" pitchFamily="2" charset="2"/>
                        <a:buNone/>
                        <a:tabLst/>
                      </a:pPr>
                      <a:r>
                        <a:rPr kumimoji="0" lang="th-TH" altLang="en-US" sz="18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หนักมาก</a:t>
                      </a:r>
                      <a:endParaRPr kumimoji="0" lang="en-US" altLang="en-US" sz="18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endParaRPr>
                    </a:p>
                  </a:txBody>
                  <a:tcPr marT="45706" marB="45706" horzOverflow="overflow">
                    <a:lnL w="12700" cap="flat" cmpd="sng" algn="ctr">
                      <a:solidFill>
                        <a:srgbClr val="FF99FF"/>
                      </a:solidFill>
                      <a:prstDash val="solid"/>
                      <a:round/>
                      <a:headEnd type="none" w="med" len="med"/>
                      <a:tailEnd type="none" w="med" len="med"/>
                    </a:lnL>
                    <a:lnR w="12700" cap="flat" cmpd="sng" algn="ctr">
                      <a:solidFill>
                        <a:srgbClr val="FF99FF"/>
                      </a:solidFill>
                      <a:prstDash val="solid"/>
                      <a:round/>
                      <a:headEnd type="none" w="med" len="med"/>
                      <a:tailEnd type="none" w="med" len="med"/>
                    </a:lnR>
                    <a:lnT w="12700" cap="flat" cmpd="sng" algn="ctr">
                      <a:solidFill>
                        <a:srgbClr val="FF99FF"/>
                      </a:solidFill>
                      <a:prstDash val="solid"/>
                      <a:round/>
                      <a:headEnd type="none" w="med" len="med"/>
                      <a:tailEnd type="none" w="med" len="med"/>
                    </a:lnT>
                    <a:lnB w="12700" cap="flat" cmpd="sng" algn="ctr">
                      <a:solidFill>
                        <a:srgbClr val="FF99FF"/>
                      </a:solidFill>
                      <a:prstDash val="solid"/>
                      <a:round/>
                      <a:headEnd type="none" w="med" len="med"/>
                      <a:tailEnd type="none" w="med" len="med"/>
                    </a:lnB>
                    <a:lnTlToBr>
                      <a:noFill/>
                    </a:lnTlToBr>
                    <a:lnBlToTr>
                      <a:noFill/>
                    </a:lnBlToTr>
                    <a:noFill/>
                  </a:tcPr>
                </a:tc>
                <a:tc>
                  <a:txBody>
                    <a:bodyPr/>
                    <a:lstStyle>
                      <a:lvl1pPr defTabSz="868363">
                        <a:spcBef>
                          <a:spcPct val="20000"/>
                        </a:spcBef>
                        <a:buClr>
                          <a:schemeClr val="folHlink"/>
                        </a:buClr>
                        <a:buFont typeface="Wingdings" panose="05000000000000000000" pitchFamily="2" charset="2"/>
                        <a:defRPr sz="28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defRPr sz="24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defRPr sz="20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defRPr>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defRPr>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9pPr>
                    </a:lstStyle>
                    <a:p>
                      <a:pPr marL="0" marR="0" lvl="0" indent="0" algn="ctr" defTabSz="868363" rtl="0" eaLnBrk="1" fontAlgn="base" latinLnBrk="0" hangingPunct="1">
                        <a:lnSpc>
                          <a:spcPct val="100000"/>
                        </a:lnSpc>
                        <a:spcBef>
                          <a:spcPct val="20000"/>
                        </a:spcBef>
                        <a:spcAft>
                          <a:spcPct val="0"/>
                        </a:spcAft>
                        <a:buClr>
                          <a:schemeClr val="folHlink"/>
                        </a:buClr>
                        <a:buSzTx/>
                        <a:buFont typeface="Wingdings" panose="05000000000000000000" pitchFamily="2" charset="2"/>
                        <a:buNone/>
                        <a:tabLst/>
                      </a:pPr>
                      <a:r>
                        <a:rPr kumimoji="0" lang="th-TH" altLang="en-US" sz="18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2.0-2.5</a:t>
                      </a:r>
                      <a:endParaRPr kumimoji="0" lang="en-US" altLang="en-US" sz="18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endParaRPr>
                    </a:p>
                  </a:txBody>
                  <a:tcPr marT="45706" marB="45706" horzOverflow="overflow">
                    <a:lnL w="12700" cap="flat" cmpd="sng" algn="ctr">
                      <a:solidFill>
                        <a:srgbClr val="FF99FF"/>
                      </a:solidFill>
                      <a:prstDash val="solid"/>
                      <a:round/>
                      <a:headEnd type="none" w="med" len="med"/>
                      <a:tailEnd type="none" w="med" len="med"/>
                    </a:lnL>
                    <a:lnR w="12700" cap="flat" cmpd="sng" algn="ctr">
                      <a:solidFill>
                        <a:srgbClr val="FF99FF"/>
                      </a:solidFill>
                      <a:prstDash val="solid"/>
                      <a:round/>
                      <a:headEnd type="none" w="med" len="med"/>
                      <a:tailEnd type="none" w="med" len="med"/>
                    </a:lnR>
                    <a:lnT w="12700" cap="flat" cmpd="sng" algn="ctr">
                      <a:solidFill>
                        <a:srgbClr val="FF99FF"/>
                      </a:solidFill>
                      <a:prstDash val="solid"/>
                      <a:round/>
                      <a:headEnd type="none" w="med" len="med"/>
                      <a:tailEnd type="none" w="med" len="med"/>
                    </a:lnT>
                    <a:lnB w="12700" cap="flat" cmpd="sng" algn="ctr">
                      <a:solidFill>
                        <a:srgbClr val="FF99FF"/>
                      </a:solidFill>
                      <a:prstDash val="solid"/>
                      <a:round/>
                      <a:headEnd type="none" w="med" len="med"/>
                      <a:tailEnd type="none" w="med" len="med"/>
                    </a:lnB>
                    <a:lnTlToBr>
                      <a:noFill/>
                    </a:lnTlToBr>
                    <a:lnBlToTr>
                      <a:noFill/>
                    </a:lnBlToTr>
                    <a:noFill/>
                  </a:tcPr>
                </a:tc>
                <a:tc>
                  <a:txBody>
                    <a:bodyPr/>
                    <a:lstStyle>
                      <a:lvl1pPr defTabSz="868363">
                        <a:spcBef>
                          <a:spcPct val="20000"/>
                        </a:spcBef>
                        <a:buClr>
                          <a:schemeClr val="folHlink"/>
                        </a:buClr>
                        <a:buFont typeface="Wingdings" panose="05000000000000000000" pitchFamily="2" charset="2"/>
                        <a:defRPr sz="28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defRPr sz="24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defRPr sz="20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defRPr>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defRPr>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9pPr>
                    </a:lstStyle>
                    <a:p>
                      <a:pPr marL="0" marR="0" lvl="0" indent="0" algn="ctr" defTabSz="868363" rtl="0" eaLnBrk="1" fontAlgn="base" latinLnBrk="0" hangingPunct="1">
                        <a:lnSpc>
                          <a:spcPct val="100000"/>
                        </a:lnSpc>
                        <a:spcBef>
                          <a:spcPct val="20000"/>
                        </a:spcBef>
                        <a:spcAft>
                          <a:spcPct val="0"/>
                        </a:spcAft>
                        <a:buClr>
                          <a:schemeClr val="folHlink"/>
                        </a:buClr>
                        <a:buSzTx/>
                        <a:buFont typeface="Wingdings" panose="05000000000000000000" pitchFamily="2" charset="2"/>
                        <a:buNone/>
                        <a:tabLst/>
                      </a:pPr>
                      <a:r>
                        <a:rPr kumimoji="0" lang="th-TH" altLang="en-US" sz="18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43.56</a:t>
                      </a:r>
                      <a:endParaRPr kumimoji="0" lang="en-US" altLang="en-US" sz="18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endParaRPr>
                    </a:p>
                  </a:txBody>
                  <a:tcPr marT="45706" marB="45706" horzOverflow="overflow">
                    <a:lnL w="12700" cap="flat" cmpd="sng" algn="ctr">
                      <a:solidFill>
                        <a:srgbClr val="FF99FF"/>
                      </a:solidFill>
                      <a:prstDash val="solid"/>
                      <a:round/>
                      <a:headEnd type="none" w="med" len="med"/>
                      <a:tailEnd type="none" w="med" len="med"/>
                    </a:lnL>
                    <a:lnR w="12700" cap="flat" cmpd="sng" algn="ctr">
                      <a:solidFill>
                        <a:srgbClr val="FF99FF"/>
                      </a:solidFill>
                      <a:prstDash val="solid"/>
                      <a:round/>
                      <a:headEnd type="none" w="med" len="med"/>
                      <a:tailEnd type="none" w="med" len="med"/>
                    </a:lnR>
                    <a:lnT w="12700" cap="flat" cmpd="sng" algn="ctr">
                      <a:solidFill>
                        <a:srgbClr val="FF99FF"/>
                      </a:solidFill>
                      <a:prstDash val="solid"/>
                      <a:round/>
                      <a:headEnd type="none" w="med" len="med"/>
                      <a:tailEnd type="none" w="med" len="med"/>
                    </a:lnT>
                    <a:lnB w="12700" cap="flat" cmpd="sng" algn="ctr">
                      <a:solidFill>
                        <a:srgbClr val="FF99FF"/>
                      </a:solidFill>
                      <a:prstDash val="solid"/>
                      <a:round/>
                      <a:headEnd type="none" w="med" len="med"/>
                      <a:tailEnd type="none" w="med" len="med"/>
                    </a:lnB>
                    <a:lnTlToBr>
                      <a:noFill/>
                    </a:lnTlToBr>
                    <a:lnBlToTr>
                      <a:noFill/>
                    </a:lnBlToTr>
                    <a:noFill/>
                  </a:tcPr>
                </a:tc>
                <a:tc>
                  <a:txBody>
                    <a:bodyPr/>
                    <a:lstStyle>
                      <a:lvl1pPr defTabSz="868363">
                        <a:spcBef>
                          <a:spcPct val="20000"/>
                        </a:spcBef>
                        <a:buClr>
                          <a:schemeClr val="folHlink"/>
                        </a:buClr>
                        <a:buFont typeface="Wingdings" panose="05000000000000000000" pitchFamily="2" charset="2"/>
                        <a:defRPr sz="28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defRPr sz="24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defRPr sz="20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defRPr>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defRPr>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9pPr>
                    </a:lstStyle>
                    <a:p>
                      <a:pPr marL="0" marR="0" lvl="0" indent="0" algn="ctr" defTabSz="868363" rtl="0" eaLnBrk="1" fontAlgn="base" latinLnBrk="0" hangingPunct="1">
                        <a:lnSpc>
                          <a:spcPct val="100000"/>
                        </a:lnSpc>
                        <a:spcBef>
                          <a:spcPct val="20000"/>
                        </a:spcBef>
                        <a:spcAft>
                          <a:spcPct val="0"/>
                        </a:spcAft>
                        <a:buClr>
                          <a:schemeClr val="folHlink"/>
                        </a:buClr>
                        <a:buSzTx/>
                        <a:buFont typeface="Wingdings" panose="05000000000000000000" pitchFamily="2" charset="2"/>
                        <a:buNone/>
                        <a:tabLst/>
                      </a:pPr>
                      <a:r>
                        <a:rPr kumimoji="0" lang="th-TH" altLang="en-US" sz="18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38.5-39.0</a:t>
                      </a:r>
                      <a:endParaRPr kumimoji="0" lang="en-US" altLang="en-US" sz="18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endParaRPr>
                    </a:p>
                  </a:txBody>
                  <a:tcPr marT="45706" marB="45706" horzOverflow="overflow">
                    <a:lnL w="12700" cap="flat" cmpd="sng" algn="ctr">
                      <a:solidFill>
                        <a:srgbClr val="FF99FF"/>
                      </a:solidFill>
                      <a:prstDash val="solid"/>
                      <a:round/>
                      <a:headEnd type="none" w="med" len="med"/>
                      <a:tailEnd type="none" w="med" len="med"/>
                    </a:lnL>
                    <a:lnR w="12700" cap="flat" cmpd="sng" algn="ctr">
                      <a:solidFill>
                        <a:srgbClr val="FF99FF"/>
                      </a:solidFill>
                      <a:prstDash val="solid"/>
                      <a:round/>
                      <a:headEnd type="none" w="med" len="med"/>
                      <a:tailEnd type="none" w="med" len="med"/>
                    </a:lnR>
                    <a:lnT w="12700" cap="flat" cmpd="sng" algn="ctr">
                      <a:solidFill>
                        <a:srgbClr val="FF99FF"/>
                      </a:solidFill>
                      <a:prstDash val="solid"/>
                      <a:round/>
                      <a:headEnd type="none" w="med" len="med"/>
                      <a:tailEnd type="none" w="med" len="med"/>
                    </a:lnT>
                    <a:lnB w="12700" cap="flat" cmpd="sng" algn="ctr">
                      <a:solidFill>
                        <a:srgbClr val="FF99FF"/>
                      </a:solidFill>
                      <a:prstDash val="solid"/>
                      <a:round/>
                      <a:headEnd type="none" w="med" len="med"/>
                      <a:tailEnd type="none" w="med" len="med"/>
                    </a:lnB>
                    <a:lnTlToBr>
                      <a:noFill/>
                    </a:lnTlToBr>
                    <a:lnBlToTr>
                      <a:noFill/>
                    </a:lnBlToTr>
                    <a:noFill/>
                  </a:tcPr>
                </a:tc>
                <a:tc>
                  <a:txBody>
                    <a:bodyPr/>
                    <a:lstStyle>
                      <a:lvl1pPr defTabSz="868363">
                        <a:spcBef>
                          <a:spcPct val="20000"/>
                        </a:spcBef>
                        <a:buClr>
                          <a:schemeClr val="folHlink"/>
                        </a:buClr>
                        <a:buFont typeface="Wingdings" panose="05000000000000000000" pitchFamily="2" charset="2"/>
                        <a:defRPr sz="28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defRPr sz="24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defRPr sz="20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defRPr>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defRPr>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9pPr>
                    </a:lstStyle>
                    <a:p>
                      <a:pPr marL="0" marR="0" lvl="0" indent="0" algn="ctr" defTabSz="868363" rtl="0" eaLnBrk="1" fontAlgn="base" latinLnBrk="0" hangingPunct="1">
                        <a:lnSpc>
                          <a:spcPct val="100000"/>
                        </a:lnSpc>
                        <a:spcBef>
                          <a:spcPct val="20000"/>
                        </a:spcBef>
                        <a:spcAft>
                          <a:spcPct val="0"/>
                        </a:spcAft>
                        <a:buClr>
                          <a:schemeClr val="folHlink"/>
                        </a:buClr>
                        <a:buSzTx/>
                        <a:buFont typeface="Wingdings" panose="05000000000000000000" pitchFamily="2" charset="2"/>
                        <a:buNone/>
                        <a:tabLst/>
                      </a:pPr>
                      <a:r>
                        <a:rPr kumimoji="0" lang="th-TH" altLang="en-US" sz="18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150-175</a:t>
                      </a:r>
                      <a:endParaRPr kumimoji="0" lang="en-US" altLang="en-US" sz="18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endParaRPr>
                    </a:p>
                  </a:txBody>
                  <a:tcPr marT="45706" marB="45706" horzOverflow="overflow">
                    <a:lnL w="12700" cap="flat" cmpd="sng" algn="ctr">
                      <a:solidFill>
                        <a:srgbClr val="FF99FF"/>
                      </a:solidFill>
                      <a:prstDash val="solid"/>
                      <a:round/>
                      <a:headEnd type="none" w="med" len="med"/>
                      <a:tailEnd type="none" w="med" len="med"/>
                    </a:lnL>
                    <a:lnR w="12700" cap="flat" cmpd="sng" algn="ctr">
                      <a:solidFill>
                        <a:srgbClr val="FF99FF"/>
                      </a:solidFill>
                      <a:prstDash val="solid"/>
                      <a:round/>
                      <a:headEnd type="none" w="med" len="med"/>
                      <a:tailEnd type="none" w="med" len="med"/>
                    </a:lnR>
                    <a:lnT w="12700" cap="flat" cmpd="sng" algn="ctr">
                      <a:solidFill>
                        <a:srgbClr val="FF99FF"/>
                      </a:solidFill>
                      <a:prstDash val="solid"/>
                      <a:round/>
                      <a:headEnd type="none" w="med" len="med"/>
                      <a:tailEnd type="none" w="med" len="med"/>
                    </a:lnT>
                    <a:lnB w="12700" cap="flat" cmpd="sng" algn="ctr">
                      <a:solidFill>
                        <a:srgbClr val="FF99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558788503"/>
                  </a:ext>
                </a:extLst>
              </a:tr>
              <a:tr h="365125">
                <a:tc>
                  <a:txBody>
                    <a:bodyPr/>
                    <a:lstStyle>
                      <a:lvl1pPr defTabSz="868363">
                        <a:spcBef>
                          <a:spcPct val="20000"/>
                        </a:spcBef>
                        <a:buClr>
                          <a:schemeClr val="folHlink"/>
                        </a:buClr>
                        <a:buFont typeface="Wingdings" panose="05000000000000000000" pitchFamily="2" charset="2"/>
                        <a:defRPr sz="28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defRPr sz="24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defRPr sz="20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defRPr>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defRPr>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9pPr>
                    </a:lstStyle>
                    <a:p>
                      <a:pPr marL="0" marR="0" lvl="0" indent="0" algn="l" defTabSz="868363" rtl="0" eaLnBrk="1" fontAlgn="base" latinLnBrk="0" hangingPunct="1">
                        <a:lnSpc>
                          <a:spcPct val="100000"/>
                        </a:lnSpc>
                        <a:spcBef>
                          <a:spcPct val="20000"/>
                        </a:spcBef>
                        <a:spcAft>
                          <a:spcPct val="0"/>
                        </a:spcAft>
                        <a:buClr>
                          <a:schemeClr val="folHlink"/>
                        </a:buClr>
                        <a:buSzTx/>
                        <a:buFont typeface="Wingdings" panose="05000000000000000000" pitchFamily="2" charset="2"/>
                        <a:buNone/>
                        <a:tabLst/>
                      </a:pPr>
                      <a:r>
                        <a:rPr kumimoji="0" lang="th-TH" altLang="en-US" sz="18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หนักที่สุด</a:t>
                      </a:r>
                      <a:endParaRPr kumimoji="0" lang="en-US" altLang="en-US" sz="18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endParaRPr>
                    </a:p>
                  </a:txBody>
                  <a:tcPr marT="45706" marB="45706" horzOverflow="overflow">
                    <a:lnL w="12700" cap="flat" cmpd="sng" algn="ctr">
                      <a:solidFill>
                        <a:srgbClr val="FF99FF"/>
                      </a:solidFill>
                      <a:prstDash val="solid"/>
                      <a:round/>
                      <a:headEnd type="none" w="med" len="med"/>
                      <a:tailEnd type="none" w="med" len="med"/>
                    </a:lnL>
                    <a:lnR w="12700" cap="flat" cmpd="sng" algn="ctr">
                      <a:solidFill>
                        <a:srgbClr val="FF99FF"/>
                      </a:solidFill>
                      <a:prstDash val="solid"/>
                      <a:round/>
                      <a:headEnd type="none" w="med" len="med"/>
                      <a:tailEnd type="none" w="med" len="med"/>
                    </a:lnR>
                    <a:lnT w="12700" cap="flat" cmpd="sng" algn="ctr">
                      <a:solidFill>
                        <a:srgbClr val="FF99FF"/>
                      </a:solidFill>
                      <a:prstDash val="solid"/>
                      <a:round/>
                      <a:headEnd type="none" w="med" len="med"/>
                      <a:tailEnd type="none" w="med" len="med"/>
                    </a:lnT>
                    <a:lnB w="12700" cap="flat" cmpd="sng" algn="ctr">
                      <a:solidFill>
                        <a:srgbClr val="FF99FF"/>
                      </a:solidFill>
                      <a:prstDash val="solid"/>
                      <a:round/>
                      <a:headEnd type="none" w="med" len="med"/>
                      <a:tailEnd type="none" w="med" len="med"/>
                    </a:lnB>
                    <a:lnTlToBr>
                      <a:noFill/>
                    </a:lnTlToBr>
                    <a:lnBlToTr>
                      <a:noFill/>
                    </a:lnBlToTr>
                    <a:noFill/>
                  </a:tcPr>
                </a:tc>
                <a:tc>
                  <a:txBody>
                    <a:bodyPr/>
                    <a:lstStyle>
                      <a:lvl1pPr defTabSz="868363">
                        <a:spcBef>
                          <a:spcPct val="20000"/>
                        </a:spcBef>
                        <a:buClr>
                          <a:schemeClr val="folHlink"/>
                        </a:buClr>
                        <a:buFont typeface="Wingdings" panose="05000000000000000000" pitchFamily="2" charset="2"/>
                        <a:defRPr sz="28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defRPr sz="24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defRPr sz="20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defRPr>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defRPr>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9pPr>
                    </a:lstStyle>
                    <a:p>
                      <a:pPr marL="0" marR="0" lvl="0" indent="0" algn="ctr" defTabSz="868363" rtl="0" eaLnBrk="1" fontAlgn="base" latinLnBrk="0" hangingPunct="1">
                        <a:lnSpc>
                          <a:spcPct val="100000"/>
                        </a:lnSpc>
                        <a:spcBef>
                          <a:spcPct val="20000"/>
                        </a:spcBef>
                        <a:spcAft>
                          <a:spcPct val="0"/>
                        </a:spcAft>
                        <a:buClr>
                          <a:schemeClr val="folHlink"/>
                        </a:buClr>
                        <a:buSzTx/>
                        <a:buFont typeface="Wingdings" panose="05000000000000000000" pitchFamily="2" charset="2"/>
                        <a:buNone/>
                        <a:tabLst/>
                      </a:pPr>
                      <a:r>
                        <a:rPr kumimoji="0" lang="th-TH" altLang="en-US" sz="18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2.4-4.0</a:t>
                      </a:r>
                      <a:endParaRPr kumimoji="0" lang="en-US" altLang="en-US" sz="18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endParaRPr>
                    </a:p>
                  </a:txBody>
                  <a:tcPr marT="45706" marB="45706" horzOverflow="overflow">
                    <a:lnL w="12700" cap="flat" cmpd="sng" algn="ctr">
                      <a:solidFill>
                        <a:srgbClr val="FF99FF"/>
                      </a:solidFill>
                      <a:prstDash val="solid"/>
                      <a:round/>
                      <a:headEnd type="none" w="med" len="med"/>
                      <a:tailEnd type="none" w="med" len="med"/>
                    </a:lnL>
                    <a:lnR w="12700" cap="flat" cmpd="sng" algn="ctr">
                      <a:solidFill>
                        <a:srgbClr val="FF99FF"/>
                      </a:solidFill>
                      <a:prstDash val="solid"/>
                      <a:round/>
                      <a:headEnd type="none" w="med" len="med"/>
                      <a:tailEnd type="none" w="med" len="med"/>
                    </a:lnR>
                    <a:lnT w="12700" cap="flat" cmpd="sng" algn="ctr">
                      <a:solidFill>
                        <a:srgbClr val="FF99FF"/>
                      </a:solidFill>
                      <a:prstDash val="solid"/>
                      <a:round/>
                      <a:headEnd type="none" w="med" len="med"/>
                      <a:tailEnd type="none" w="med" len="med"/>
                    </a:lnT>
                    <a:lnB w="12700" cap="flat" cmpd="sng" algn="ctr">
                      <a:solidFill>
                        <a:srgbClr val="FF99FF"/>
                      </a:solidFill>
                      <a:prstDash val="solid"/>
                      <a:round/>
                      <a:headEnd type="none" w="med" len="med"/>
                      <a:tailEnd type="none" w="med" len="med"/>
                    </a:lnB>
                    <a:lnTlToBr>
                      <a:noFill/>
                    </a:lnTlToBr>
                    <a:lnBlToTr>
                      <a:noFill/>
                    </a:lnBlToTr>
                    <a:noFill/>
                  </a:tcPr>
                </a:tc>
                <a:tc>
                  <a:txBody>
                    <a:bodyPr/>
                    <a:lstStyle>
                      <a:lvl1pPr defTabSz="868363">
                        <a:spcBef>
                          <a:spcPct val="20000"/>
                        </a:spcBef>
                        <a:buClr>
                          <a:schemeClr val="folHlink"/>
                        </a:buClr>
                        <a:buFont typeface="Wingdings" panose="05000000000000000000" pitchFamily="2" charset="2"/>
                        <a:defRPr sz="28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defRPr sz="24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defRPr sz="20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defRPr>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defRPr>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9pPr>
                    </a:lstStyle>
                    <a:p>
                      <a:pPr marL="0" marR="0" lvl="0" indent="0" algn="ctr" defTabSz="868363" rtl="0" eaLnBrk="1" fontAlgn="base" latinLnBrk="0" hangingPunct="1">
                        <a:lnSpc>
                          <a:spcPct val="100000"/>
                        </a:lnSpc>
                        <a:spcBef>
                          <a:spcPct val="20000"/>
                        </a:spcBef>
                        <a:spcAft>
                          <a:spcPct val="0"/>
                        </a:spcAft>
                        <a:buClr>
                          <a:schemeClr val="folHlink"/>
                        </a:buClr>
                        <a:buSzTx/>
                        <a:buFont typeface="Wingdings" panose="05000000000000000000" pitchFamily="2" charset="2"/>
                        <a:buNone/>
                        <a:tabLst/>
                      </a:pPr>
                      <a:r>
                        <a:rPr kumimoji="0" lang="th-TH" altLang="en-US" sz="18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60-100</a:t>
                      </a:r>
                      <a:endParaRPr kumimoji="0" lang="en-US" altLang="en-US" sz="18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endParaRPr>
                    </a:p>
                  </a:txBody>
                  <a:tcPr marT="45706" marB="45706" horzOverflow="overflow">
                    <a:lnL w="12700" cap="flat" cmpd="sng" algn="ctr">
                      <a:solidFill>
                        <a:srgbClr val="FF99FF"/>
                      </a:solidFill>
                      <a:prstDash val="solid"/>
                      <a:round/>
                      <a:headEnd type="none" w="med" len="med"/>
                      <a:tailEnd type="none" w="med" len="med"/>
                    </a:lnL>
                    <a:lnR w="12700" cap="flat" cmpd="sng" algn="ctr">
                      <a:solidFill>
                        <a:srgbClr val="FF99FF"/>
                      </a:solidFill>
                      <a:prstDash val="solid"/>
                      <a:round/>
                      <a:headEnd type="none" w="med" len="med"/>
                      <a:tailEnd type="none" w="med" len="med"/>
                    </a:lnR>
                    <a:lnT w="12700" cap="flat" cmpd="sng" algn="ctr">
                      <a:solidFill>
                        <a:srgbClr val="FF99FF"/>
                      </a:solidFill>
                      <a:prstDash val="solid"/>
                      <a:round/>
                      <a:headEnd type="none" w="med" len="med"/>
                      <a:tailEnd type="none" w="med" len="med"/>
                    </a:lnT>
                    <a:lnB w="12700" cap="flat" cmpd="sng" algn="ctr">
                      <a:solidFill>
                        <a:srgbClr val="FF99FF"/>
                      </a:solidFill>
                      <a:prstDash val="solid"/>
                      <a:round/>
                      <a:headEnd type="none" w="med" len="med"/>
                      <a:tailEnd type="none" w="med" len="med"/>
                    </a:lnB>
                    <a:lnTlToBr>
                      <a:noFill/>
                    </a:lnTlToBr>
                    <a:lnBlToTr>
                      <a:noFill/>
                    </a:lnBlToTr>
                    <a:noFill/>
                  </a:tcPr>
                </a:tc>
                <a:tc>
                  <a:txBody>
                    <a:bodyPr/>
                    <a:lstStyle>
                      <a:lvl1pPr defTabSz="868363">
                        <a:spcBef>
                          <a:spcPct val="20000"/>
                        </a:spcBef>
                        <a:buClr>
                          <a:schemeClr val="folHlink"/>
                        </a:buClr>
                        <a:buFont typeface="Wingdings" panose="05000000000000000000" pitchFamily="2" charset="2"/>
                        <a:defRPr sz="28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defRPr sz="24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defRPr sz="20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defRPr>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defRPr>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9pPr>
                    </a:lstStyle>
                    <a:p>
                      <a:pPr marL="0" marR="0" lvl="0" indent="0" algn="ctr" defTabSz="868363" rtl="0" eaLnBrk="1" fontAlgn="base" latinLnBrk="0" hangingPunct="1">
                        <a:lnSpc>
                          <a:spcPct val="100000"/>
                        </a:lnSpc>
                        <a:spcBef>
                          <a:spcPct val="20000"/>
                        </a:spcBef>
                        <a:spcAft>
                          <a:spcPct val="0"/>
                        </a:spcAft>
                        <a:buClr>
                          <a:schemeClr val="folHlink"/>
                        </a:buClr>
                        <a:buSzTx/>
                        <a:buFont typeface="Wingdings" panose="05000000000000000000" pitchFamily="2" charset="2"/>
                        <a:buNone/>
                        <a:tabLst/>
                      </a:pPr>
                      <a:r>
                        <a:rPr kumimoji="0" lang="th-TH" altLang="en-US" sz="18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เกิน 39</a:t>
                      </a:r>
                      <a:endParaRPr kumimoji="0" lang="en-US" altLang="en-US" sz="18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endParaRPr>
                    </a:p>
                  </a:txBody>
                  <a:tcPr marT="45706" marB="45706" horzOverflow="overflow">
                    <a:lnL w="12700" cap="flat" cmpd="sng" algn="ctr">
                      <a:solidFill>
                        <a:srgbClr val="FF99FF"/>
                      </a:solidFill>
                      <a:prstDash val="solid"/>
                      <a:round/>
                      <a:headEnd type="none" w="med" len="med"/>
                      <a:tailEnd type="none" w="med" len="med"/>
                    </a:lnL>
                    <a:lnR w="12700" cap="flat" cmpd="sng" algn="ctr">
                      <a:solidFill>
                        <a:srgbClr val="FF99FF"/>
                      </a:solidFill>
                      <a:prstDash val="solid"/>
                      <a:round/>
                      <a:headEnd type="none" w="med" len="med"/>
                      <a:tailEnd type="none" w="med" len="med"/>
                    </a:lnR>
                    <a:lnT w="12700" cap="flat" cmpd="sng" algn="ctr">
                      <a:solidFill>
                        <a:srgbClr val="FF99FF"/>
                      </a:solidFill>
                      <a:prstDash val="solid"/>
                      <a:round/>
                      <a:headEnd type="none" w="med" len="med"/>
                      <a:tailEnd type="none" w="med" len="med"/>
                    </a:lnT>
                    <a:lnB w="12700" cap="flat" cmpd="sng" algn="ctr">
                      <a:solidFill>
                        <a:srgbClr val="FF99FF"/>
                      </a:solidFill>
                      <a:prstDash val="solid"/>
                      <a:round/>
                      <a:headEnd type="none" w="med" len="med"/>
                      <a:tailEnd type="none" w="med" len="med"/>
                    </a:lnB>
                    <a:lnTlToBr>
                      <a:noFill/>
                    </a:lnTlToBr>
                    <a:lnBlToTr>
                      <a:noFill/>
                    </a:lnBlToTr>
                    <a:noFill/>
                  </a:tcPr>
                </a:tc>
                <a:tc>
                  <a:txBody>
                    <a:bodyPr/>
                    <a:lstStyle>
                      <a:lvl1pPr defTabSz="868363">
                        <a:spcBef>
                          <a:spcPct val="20000"/>
                        </a:spcBef>
                        <a:buClr>
                          <a:schemeClr val="folHlink"/>
                        </a:buClr>
                        <a:buFont typeface="Wingdings" panose="05000000000000000000" pitchFamily="2" charset="2"/>
                        <a:defRPr sz="28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defRPr sz="24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defRPr sz="20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defRPr>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defRPr>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9pPr>
                    </a:lstStyle>
                    <a:p>
                      <a:pPr marL="0" marR="0" lvl="0" indent="0" algn="ctr" defTabSz="868363" rtl="0" eaLnBrk="1" fontAlgn="base" latinLnBrk="0" hangingPunct="1">
                        <a:lnSpc>
                          <a:spcPct val="100000"/>
                        </a:lnSpc>
                        <a:spcBef>
                          <a:spcPct val="20000"/>
                        </a:spcBef>
                        <a:spcAft>
                          <a:spcPct val="0"/>
                        </a:spcAft>
                        <a:buClr>
                          <a:schemeClr val="folHlink"/>
                        </a:buClr>
                        <a:buSzTx/>
                        <a:buFont typeface="Wingdings" panose="05000000000000000000" pitchFamily="2" charset="2"/>
                        <a:buNone/>
                        <a:tabLst/>
                      </a:pPr>
                      <a:r>
                        <a:rPr kumimoji="0" lang="th-TH" altLang="en-US" sz="1800" b="0" i="0" u="none" strike="noStrike" cap="none" normalizeH="0" baseline="0" dirty="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เกิน 175</a:t>
                      </a:r>
                      <a:endParaRPr kumimoji="0" lang="en-US" altLang="en-US" sz="1800" b="0" i="0" u="none" strike="noStrike" cap="none" normalizeH="0" baseline="0" dirty="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endParaRPr>
                    </a:p>
                  </a:txBody>
                  <a:tcPr marT="45706" marB="45706" horzOverflow="overflow">
                    <a:lnL w="12700" cap="flat" cmpd="sng" algn="ctr">
                      <a:solidFill>
                        <a:srgbClr val="FF99FF"/>
                      </a:solidFill>
                      <a:prstDash val="solid"/>
                      <a:round/>
                      <a:headEnd type="none" w="med" len="med"/>
                      <a:tailEnd type="none" w="med" len="med"/>
                    </a:lnL>
                    <a:lnR w="12700" cap="flat" cmpd="sng" algn="ctr">
                      <a:solidFill>
                        <a:srgbClr val="FF99FF"/>
                      </a:solidFill>
                      <a:prstDash val="solid"/>
                      <a:round/>
                      <a:headEnd type="none" w="med" len="med"/>
                      <a:tailEnd type="none" w="med" len="med"/>
                    </a:lnR>
                    <a:lnT w="12700" cap="flat" cmpd="sng" algn="ctr">
                      <a:solidFill>
                        <a:srgbClr val="FF99FF"/>
                      </a:solidFill>
                      <a:prstDash val="solid"/>
                      <a:round/>
                      <a:headEnd type="none" w="med" len="med"/>
                      <a:tailEnd type="none" w="med" len="med"/>
                    </a:lnT>
                    <a:lnB w="12700" cap="flat" cmpd="sng" algn="ctr">
                      <a:solidFill>
                        <a:srgbClr val="FF99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553139039"/>
                  </a:ext>
                </a:extLst>
              </a:tr>
            </a:tbl>
          </a:graphicData>
        </a:graphic>
      </p:graphicFrame>
      <p:sp>
        <p:nvSpPr>
          <p:cNvPr id="111670" name="Text Box 53"/>
          <p:cNvSpPr txBox="1">
            <a:spLocks noChangeArrowheads="1"/>
          </p:cNvSpPr>
          <p:nvPr/>
        </p:nvSpPr>
        <p:spPr bwMode="auto">
          <a:xfrm>
            <a:off x="4379913" y="5084763"/>
            <a:ext cx="31486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868363">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eaLnBrk="1" hangingPunct="1">
              <a:spcBef>
                <a:spcPct val="0"/>
              </a:spcBef>
              <a:buClrTx/>
              <a:buFontTx/>
              <a:buNone/>
            </a:pPr>
            <a:r>
              <a:rPr lang="th-TH" altLang="th-TH" sz="1800">
                <a:solidFill>
                  <a:schemeClr val="accent1"/>
                </a:solidFill>
                <a:latin typeface="Tahoma" panose="020B0604030504040204" pitchFamily="34" charset="0"/>
                <a:ea typeface="Tahoma" panose="020B0604030504040204" pitchFamily="34" charset="0"/>
                <a:cs typeface="Tahoma" panose="020B0604030504040204" pitchFamily="34" charset="0"/>
              </a:rPr>
              <a:t>ข้อมูลของ </a:t>
            </a:r>
            <a:r>
              <a:rPr lang="en-US" altLang="th-TH" sz="1800">
                <a:solidFill>
                  <a:schemeClr val="accent1"/>
                </a:solidFill>
                <a:latin typeface="Tahoma" panose="020B0604030504040204" pitchFamily="34" charset="0"/>
                <a:ea typeface="Tahoma" panose="020B0604030504040204" pitchFamily="34" charset="0"/>
                <a:cs typeface="Tahoma" panose="020B0604030504040204" pitchFamily="34" charset="0"/>
              </a:rPr>
              <a:t>Christensen (1964)</a:t>
            </a:r>
          </a:p>
        </p:txBody>
      </p:sp>
    </p:spTree>
    <p:extLst>
      <p:ext uri="{BB962C8B-B14F-4D97-AF65-F5344CB8AC3E}">
        <p14:creationId xmlns:p14="http://schemas.microsoft.com/office/powerpoint/2010/main" val="316133710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Number Placeholder 3"/>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0"/>
              </a:spcBef>
              <a:buClrTx/>
              <a:buFontTx/>
              <a:buNone/>
            </a:pPr>
            <a:fld id="{7792AB1B-27A4-4975-BDE3-80E622120526}" type="slidenum">
              <a:rPr lang="en-US" altLang="th-TH" sz="1800">
                <a:solidFill>
                  <a:schemeClr val="folHlink"/>
                </a:solidFill>
                <a:latin typeface="Tahoma" panose="020B0604030504040204" pitchFamily="34" charset="0"/>
                <a:cs typeface="Tahoma" panose="020B0604030504040204" pitchFamily="34" charset="0"/>
              </a:rPr>
              <a:pPr>
                <a:spcBef>
                  <a:spcPct val="0"/>
                </a:spcBef>
                <a:buClrTx/>
                <a:buFontTx/>
                <a:buNone/>
              </a:pPr>
              <a:t>84</a:t>
            </a:fld>
            <a:endParaRPr lang="th-TH" altLang="th-TH" sz="1800">
              <a:solidFill>
                <a:schemeClr val="folHlink"/>
              </a:solidFill>
              <a:latin typeface="Tahoma" panose="020B0604030504040204" pitchFamily="34" charset="0"/>
              <a:cs typeface="Tahoma" panose="020B0604030504040204" pitchFamily="34" charset="0"/>
            </a:endParaRPr>
          </a:p>
        </p:txBody>
      </p:sp>
      <p:grpSp>
        <p:nvGrpSpPr>
          <p:cNvPr id="112643" name="Group 2"/>
          <p:cNvGrpSpPr>
            <a:grpSpLocks/>
          </p:cNvGrpSpPr>
          <p:nvPr/>
        </p:nvGrpSpPr>
        <p:grpSpPr bwMode="auto">
          <a:xfrm>
            <a:off x="3054350" y="1557338"/>
            <a:ext cx="6789738" cy="4629150"/>
            <a:chOff x="1020" y="845"/>
            <a:chExt cx="3948" cy="2916"/>
          </a:xfrm>
        </p:grpSpPr>
        <p:pic>
          <p:nvPicPr>
            <p:cNvPr id="11264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 y="845"/>
              <a:ext cx="3948" cy="2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6" name="Text Box 4"/>
            <p:cNvSpPr txBox="1">
              <a:spLocks noChangeArrowheads="1"/>
            </p:cNvSpPr>
            <p:nvPr/>
          </p:nvSpPr>
          <p:spPr bwMode="auto">
            <a:xfrm>
              <a:off x="2290" y="1288"/>
              <a:ext cx="1878" cy="19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868363">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eaLnBrk="1" hangingPunct="1">
                <a:spcBef>
                  <a:spcPct val="0"/>
                </a:spcBef>
                <a:buClrTx/>
                <a:buFontTx/>
                <a:buNone/>
              </a:pPr>
              <a:r>
                <a:rPr lang="th-TH" altLang="th-TH" sz="1400" b="1">
                  <a:solidFill>
                    <a:srgbClr val="006600"/>
                  </a:solidFill>
                  <a:latin typeface="Tahoma" panose="020B0604030504040204" pitchFamily="34" charset="0"/>
                  <a:ea typeface="Tahoma" panose="020B0604030504040204" pitchFamily="34" charset="0"/>
                  <a:cs typeface="Tahoma" panose="020B0604030504040204" pitchFamily="34" charset="0"/>
                </a:rPr>
                <a:t>ความสามารถสูงสุดในการใช้ออกซิเจน</a:t>
              </a:r>
              <a:endParaRPr lang="en-US" altLang="th-TH" sz="1400" b="1">
                <a:solidFill>
                  <a:srgbClr val="006600"/>
                </a:solidFill>
                <a:latin typeface="Tahoma" panose="020B0604030504040204" pitchFamily="34" charset="0"/>
                <a:ea typeface="Tahoma" panose="020B0604030504040204" pitchFamily="34" charset="0"/>
                <a:cs typeface="Tahoma" panose="020B0604030504040204" pitchFamily="34" charset="0"/>
              </a:endParaRPr>
            </a:p>
          </p:txBody>
        </p:sp>
        <p:sp>
          <p:nvSpPr>
            <p:cNvPr id="112647" name="Text Box 5"/>
            <p:cNvSpPr txBox="1">
              <a:spLocks noChangeArrowheads="1"/>
            </p:cNvSpPr>
            <p:nvPr/>
          </p:nvSpPr>
          <p:spPr bwMode="auto">
            <a:xfrm>
              <a:off x="2789" y="2296"/>
              <a:ext cx="1406"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68363">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eaLnBrk="1" hangingPunct="1">
                <a:spcBef>
                  <a:spcPct val="0"/>
                </a:spcBef>
                <a:buClrTx/>
                <a:buFontTx/>
                <a:buNone/>
              </a:pPr>
              <a:r>
                <a:rPr lang="th-TH" altLang="th-TH" sz="1400" b="1">
                  <a:solidFill>
                    <a:srgbClr val="006600"/>
                  </a:solidFill>
                  <a:latin typeface="Tahoma" panose="020B0604030504040204" pitchFamily="34" charset="0"/>
                  <a:ea typeface="Tahoma" panose="020B0604030504040204" pitchFamily="34" charset="0"/>
                  <a:cs typeface="Tahoma" panose="020B0604030504040204" pitchFamily="34" charset="0"/>
                </a:rPr>
                <a:t>ความสามารถในการทำงาน</a:t>
              </a:r>
              <a:endParaRPr lang="en-US" altLang="th-TH" sz="1400" b="1">
                <a:solidFill>
                  <a:srgbClr val="006600"/>
                </a:solidFill>
                <a:latin typeface="Tahoma" panose="020B0604030504040204" pitchFamily="34" charset="0"/>
                <a:ea typeface="Tahoma" panose="020B0604030504040204" pitchFamily="34" charset="0"/>
                <a:cs typeface="Tahoma" panose="020B0604030504040204" pitchFamily="34" charset="0"/>
              </a:endParaRPr>
            </a:p>
          </p:txBody>
        </p:sp>
        <p:sp>
          <p:nvSpPr>
            <p:cNvPr id="112648" name="Text Box 6"/>
            <p:cNvSpPr txBox="1">
              <a:spLocks noChangeArrowheads="1"/>
            </p:cNvSpPr>
            <p:nvPr/>
          </p:nvSpPr>
          <p:spPr bwMode="auto">
            <a:xfrm>
              <a:off x="2426" y="3566"/>
              <a:ext cx="1279" cy="19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868363">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eaLnBrk="1" hangingPunct="1">
                <a:spcBef>
                  <a:spcPct val="0"/>
                </a:spcBef>
                <a:buClrTx/>
                <a:buFontTx/>
                <a:buNone/>
              </a:pPr>
              <a:r>
                <a:rPr lang="th-TH" altLang="th-TH" sz="1400" b="1">
                  <a:solidFill>
                    <a:srgbClr val="006600"/>
                  </a:solidFill>
                  <a:latin typeface="Tahoma" panose="020B0604030504040204" pitchFamily="34" charset="0"/>
                  <a:ea typeface="Tahoma" panose="020B0604030504040204" pitchFamily="34" charset="0"/>
                  <a:cs typeface="Tahoma" panose="020B0604030504040204" pitchFamily="34" charset="0"/>
                </a:rPr>
                <a:t>ชั่วโมงการทำงานต่อเนื่อง</a:t>
              </a:r>
              <a:endParaRPr lang="en-US" altLang="th-TH" sz="1400" b="1">
                <a:solidFill>
                  <a:srgbClr val="006600"/>
                </a:solidFill>
                <a:latin typeface="Tahoma" panose="020B0604030504040204" pitchFamily="34" charset="0"/>
                <a:ea typeface="Tahoma" panose="020B0604030504040204" pitchFamily="34" charset="0"/>
                <a:cs typeface="Tahoma" panose="020B0604030504040204" pitchFamily="34" charset="0"/>
              </a:endParaRPr>
            </a:p>
          </p:txBody>
        </p:sp>
        <p:sp>
          <p:nvSpPr>
            <p:cNvPr id="112649" name="Text Box 7"/>
            <p:cNvSpPr txBox="1">
              <a:spLocks noChangeArrowheads="1"/>
            </p:cNvSpPr>
            <p:nvPr/>
          </p:nvSpPr>
          <p:spPr bwMode="auto">
            <a:xfrm rot="16200000">
              <a:off x="407" y="2076"/>
              <a:ext cx="1858" cy="17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868363">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eaLnBrk="1" hangingPunct="1">
                <a:spcBef>
                  <a:spcPct val="0"/>
                </a:spcBef>
                <a:buClrTx/>
                <a:buFontTx/>
                <a:buNone/>
              </a:pPr>
              <a:r>
                <a:rPr lang="en-US" altLang="th-TH" sz="1400" b="1">
                  <a:solidFill>
                    <a:srgbClr val="006600"/>
                  </a:solidFill>
                  <a:latin typeface="Tahoma" panose="020B0604030504040204" pitchFamily="34" charset="0"/>
                  <a:ea typeface="Tahoma" panose="020B0604030504040204" pitchFamily="34" charset="0"/>
                  <a:cs typeface="Tahoma" panose="020B0604030504040204" pitchFamily="34" charset="0"/>
                </a:rPr>
                <a:t>% </a:t>
              </a:r>
              <a:r>
                <a:rPr lang="th-TH" altLang="th-TH" sz="1400" b="1">
                  <a:solidFill>
                    <a:srgbClr val="006600"/>
                  </a:solidFill>
                  <a:latin typeface="Tahoma" panose="020B0604030504040204" pitchFamily="34" charset="0"/>
                  <a:ea typeface="Tahoma" panose="020B0604030504040204" pitchFamily="34" charset="0"/>
                  <a:cs typeface="Tahoma" panose="020B0604030504040204" pitchFamily="34" charset="0"/>
                </a:rPr>
                <a:t>เมื่อเทียบกับควรมสามารถสูงสุด</a:t>
              </a:r>
              <a:endParaRPr lang="en-US" altLang="th-TH" sz="1400" b="1">
                <a:solidFill>
                  <a:srgbClr val="006600"/>
                </a:solidFill>
                <a:latin typeface="Tahoma" panose="020B0604030504040204" pitchFamily="34" charset="0"/>
                <a:ea typeface="Tahoma" panose="020B0604030504040204" pitchFamily="34" charset="0"/>
                <a:cs typeface="Tahoma" panose="020B0604030504040204" pitchFamily="34" charset="0"/>
              </a:endParaRPr>
            </a:p>
          </p:txBody>
        </p:sp>
      </p:grpSp>
      <p:sp>
        <p:nvSpPr>
          <p:cNvPr id="112644" name="Text Box 8"/>
          <p:cNvSpPr txBox="1">
            <a:spLocks noChangeArrowheads="1"/>
          </p:cNvSpPr>
          <p:nvPr/>
        </p:nvSpPr>
        <p:spPr bwMode="auto">
          <a:xfrm>
            <a:off x="2241550" y="414160"/>
            <a:ext cx="7602538"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a:spcBef>
                <a:spcPct val="0"/>
              </a:spcBef>
              <a:buClrTx/>
              <a:buFontTx/>
              <a:buNone/>
            </a:pPr>
            <a:r>
              <a:rPr lang="th-TH" altLang="th-TH" sz="2400" b="1" dirty="0">
                <a:latin typeface="Tahoma" panose="020B0604030504040204" pitchFamily="34" charset="0"/>
                <a:ea typeface="Arial Unicode MS" pitchFamily="34" charset="-128"/>
                <a:cs typeface="Tahoma" panose="020B0604030504040204" pitchFamily="34" charset="0"/>
              </a:rPr>
              <a:t>การทำงานต่อเนื่องและขีดจำกัดในการใช้ออกซิเจน</a:t>
            </a:r>
            <a:br>
              <a:rPr lang="th-TH" altLang="th-TH" sz="2400" b="1" dirty="0">
                <a:latin typeface="Tahoma" panose="020B0604030504040204" pitchFamily="34" charset="0"/>
                <a:ea typeface="Arial Unicode MS" pitchFamily="34" charset="-128"/>
                <a:cs typeface="Tahoma" panose="020B0604030504040204" pitchFamily="34" charset="0"/>
              </a:rPr>
            </a:br>
            <a:r>
              <a:rPr lang="th-TH" altLang="th-TH" sz="2200" b="1" dirty="0">
                <a:latin typeface="Tahoma" panose="020B0604030504040204" pitchFamily="34" charset="0"/>
                <a:ea typeface="Arial Unicode MS" pitchFamily="34" charset="-128"/>
                <a:cs typeface="Tahoma" panose="020B0604030504040204" pitchFamily="34" charset="0"/>
              </a:rPr>
              <a:t>จากการศึกษาของ </a:t>
            </a:r>
            <a:r>
              <a:rPr lang="en-US" altLang="th-TH" sz="2200" b="1" dirty="0" err="1">
                <a:latin typeface="Tahoma" panose="020B0604030504040204" pitchFamily="34" charset="0"/>
                <a:ea typeface="Arial Unicode MS" pitchFamily="34" charset="-128"/>
                <a:cs typeface="Tahoma" panose="020B0604030504040204" pitchFamily="34" charset="0"/>
              </a:rPr>
              <a:t>Konz</a:t>
            </a:r>
            <a:r>
              <a:rPr lang="en-US" altLang="th-TH" sz="2200" b="1" dirty="0">
                <a:latin typeface="Tahoma" panose="020B0604030504040204" pitchFamily="34" charset="0"/>
                <a:ea typeface="Arial Unicode MS" pitchFamily="34" charset="-128"/>
                <a:cs typeface="Tahoma" panose="020B0604030504040204" pitchFamily="34" charset="0"/>
              </a:rPr>
              <a:t> (1990)</a:t>
            </a:r>
            <a:r>
              <a:rPr lang="th-TH" altLang="th-TH" sz="2200" b="1" dirty="0">
                <a:latin typeface="Tahoma" panose="020B0604030504040204" pitchFamily="34" charset="0"/>
                <a:ea typeface="Arial Unicode MS" pitchFamily="34" charset="-128"/>
                <a:cs typeface="Tahoma" panose="020B0604030504040204" pitchFamily="34" charset="0"/>
              </a:rPr>
              <a:t> </a:t>
            </a:r>
            <a:endParaRPr lang="en-US" altLang="th-TH" sz="2200" b="1" dirty="0">
              <a:latin typeface="Tahoma" panose="020B0604030504040204" pitchFamily="34" charset="0"/>
              <a:ea typeface="Arial Unicode MS" pitchFamily="34" charset="-128"/>
              <a:cs typeface="Tahoma" panose="020B0604030504040204" pitchFamily="34" charset="0"/>
            </a:endParaRPr>
          </a:p>
        </p:txBody>
      </p:sp>
    </p:spTree>
    <p:extLst>
      <p:ext uri="{BB962C8B-B14F-4D97-AF65-F5344CB8AC3E}">
        <p14:creationId xmlns:p14="http://schemas.microsoft.com/office/powerpoint/2010/main" val="27860863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Number Placeholder 3"/>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0"/>
              </a:spcBef>
              <a:buClrTx/>
              <a:buFontTx/>
              <a:buNone/>
            </a:pPr>
            <a:fld id="{C9B0DE79-A44A-4281-8172-084C264BDD96}" type="slidenum">
              <a:rPr lang="en-US" altLang="th-TH" sz="1800">
                <a:solidFill>
                  <a:schemeClr val="folHlink"/>
                </a:solidFill>
                <a:latin typeface="Tahoma" panose="020B0604030504040204" pitchFamily="34" charset="0"/>
                <a:cs typeface="Tahoma" panose="020B0604030504040204" pitchFamily="34" charset="0"/>
              </a:rPr>
              <a:pPr>
                <a:spcBef>
                  <a:spcPct val="0"/>
                </a:spcBef>
                <a:buClrTx/>
                <a:buFontTx/>
                <a:buNone/>
              </a:pPr>
              <a:t>85</a:t>
            </a:fld>
            <a:endParaRPr lang="th-TH" altLang="th-TH" sz="1800">
              <a:solidFill>
                <a:schemeClr val="folHlink"/>
              </a:solidFill>
              <a:latin typeface="Tahoma" panose="020B0604030504040204" pitchFamily="34" charset="0"/>
              <a:cs typeface="Tahoma" panose="020B0604030504040204" pitchFamily="34" charset="0"/>
            </a:endParaRPr>
          </a:p>
        </p:txBody>
      </p:sp>
      <p:sp>
        <p:nvSpPr>
          <p:cNvPr id="113667" name="Text Box 2"/>
          <p:cNvSpPr txBox="1">
            <a:spLocks noChangeArrowheads="1"/>
          </p:cNvSpPr>
          <p:nvPr/>
        </p:nvSpPr>
        <p:spPr bwMode="auto">
          <a:xfrm>
            <a:off x="1476013" y="1576134"/>
            <a:ext cx="8289925"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50000"/>
              </a:spcBef>
              <a:buClrTx/>
              <a:buFontTx/>
              <a:buNone/>
            </a:pPr>
            <a:r>
              <a:rPr lang="en-US" altLang="th-TH" sz="2400" b="1" dirty="0" err="1">
                <a:solidFill>
                  <a:srgbClr val="002060"/>
                </a:solidFill>
                <a:latin typeface="Tahoma" panose="020B0604030504040204" pitchFamily="34" charset="0"/>
                <a:ea typeface="Tahoma" panose="020B0604030504040204" pitchFamily="34" charset="0"/>
                <a:cs typeface="Tahoma" panose="020B0604030504040204" pitchFamily="34" charset="0"/>
              </a:rPr>
              <a:t>ขีดจำกัดที่ยอมรับได้</a:t>
            </a:r>
            <a:endParaRPr lang="en-US" altLang="th-TH" sz="24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spcBef>
                <a:spcPct val="50000"/>
              </a:spcBef>
              <a:buClrTx/>
              <a:buFontTx/>
              <a:buNone/>
            </a:pPr>
            <a:r>
              <a:rPr lang="en-US" altLang="th-TH" sz="2400" dirty="0">
                <a:solidFill>
                  <a:srgbClr val="002060"/>
                </a:solidFill>
                <a:latin typeface="Tahoma" panose="020B0604030504040204" pitchFamily="34" charset="0"/>
                <a:ea typeface="Tahoma" panose="020B0604030504040204" pitchFamily="34" charset="0"/>
                <a:cs typeface="Tahoma" panose="020B0604030504040204" pitchFamily="34" charset="0"/>
              </a:rPr>
              <a:t>    - </a:t>
            </a:r>
            <a:r>
              <a:rPr lang="en-US" altLang="th-TH" sz="2400" dirty="0" err="1">
                <a:solidFill>
                  <a:srgbClr val="002060"/>
                </a:solidFill>
                <a:latin typeface="Tahoma" panose="020B0604030504040204" pitchFamily="34" charset="0"/>
                <a:ea typeface="Tahoma" panose="020B0604030504040204" pitchFamily="34" charset="0"/>
                <a:cs typeface="Tahoma" panose="020B0604030504040204" pitchFamily="34" charset="0"/>
              </a:rPr>
              <a:t>พิจารณาจากการทำงานที่เกิดขึ้นอย่างต่อเนื่อง</a:t>
            </a:r>
            <a:r>
              <a:rPr lang="en-US" altLang="th-TH" sz="2400" dirty="0">
                <a:solidFill>
                  <a:srgbClr val="002060"/>
                </a:solidFill>
                <a:latin typeface="Tahoma" panose="020B0604030504040204" pitchFamily="34" charset="0"/>
                <a:ea typeface="Tahoma" panose="020B0604030504040204" pitchFamily="34" charset="0"/>
                <a:cs typeface="Tahoma" panose="020B0604030504040204" pitchFamily="34" charset="0"/>
              </a:rPr>
              <a:t> 8 </a:t>
            </a:r>
            <a:r>
              <a:rPr lang="en-US" altLang="th-TH" sz="2400" dirty="0" err="1">
                <a:solidFill>
                  <a:srgbClr val="002060"/>
                </a:solidFill>
                <a:latin typeface="Tahoma" panose="020B0604030504040204" pitchFamily="34" charset="0"/>
                <a:ea typeface="Tahoma" panose="020B0604030504040204" pitchFamily="34" charset="0"/>
                <a:cs typeface="Tahoma" panose="020B0604030504040204" pitchFamily="34" charset="0"/>
              </a:rPr>
              <a:t>ชั่วโมงต่อวัน</a:t>
            </a:r>
            <a:r>
              <a:rPr lang="en-US" altLang="th-TH" sz="2400" dirty="0">
                <a:solidFill>
                  <a:srgbClr val="002060"/>
                </a:solidFill>
                <a:latin typeface="Tahoma" panose="020B0604030504040204" pitchFamily="34" charset="0"/>
                <a:ea typeface="Tahoma" panose="020B0604030504040204" pitchFamily="34" charset="0"/>
                <a:cs typeface="Tahoma" panose="020B0604030504040204" pitchFamily="34" charset="0"/>
              </a:rPr>
              <a:t/>
            </a:r>
            <a:br>
              <a:rPr lang="en-US" altLang="th-TH" sz="2400"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en-US" altLang="th-TH" sz="2400" dirty="0">
                <a:solidFill>
                  <a:srgbClr val="002060"/>
                </a:solidFill>
                <a:latin typeface="Tahoma" panose="020B0604030504040204" pitchFamily="34" charset="0"/>
                <a:ea typeface="Tahoma" panose="020B0604030504040204" pitchFamily="34" charset="0"/>
                <a:cs typeface="Tahoma" panose="020B0604030504040204" pitchFamily="34" charset="0"/>
              </a:rPr>
              <a:t>   - </a:t>
            </a:r>
            <a:r>
              <a:rPr lang="en-US" altLang="th-TH" sz="2400" dirty="0" err="1">
                <a:solidFill>
                  <a:srgbClr val="002060"/>
                </a:solidFill>
                <a:latin typeface="Tahoma" panose="020B0604030504040204" pitchFamily="34" charset="0"/>
                <a:ea typeface="Tahoma" panose="020B0604030504040204" pitchFamily="34" charset="0"/>
                <a:cs typeface="Tahoma" panose="020B0604030504040204" pitchFamily="34" charset="0"/>
              </a:rPr>
              <a:t>ใช้ค่าของ</a:t>
            </a:r>
            <a:r>
              <a:rPr lang="en-US" altLang="th-TH" sz="2400" dirty="0">
                <a:solidFill>
                  <a:srgbClr val="002060"/>
                </a:solidFill>
                <a:latin typeface="Tahoma" panose="020B0604030504040204" pitchFamily="34" charset="0"/>
                <a:ea typeface="Tahoma" panose="020B0604030504040204" pitchFamily="34" charset="0"/>
                <a:cs typeface="Tahoma" panose="020B0604030504040204" pitchFamily="34" charset="0"/>
              </a:rPr>
              <a:t> work pulse </a:t>
            </a:r>
            <a:r>
              <a:rPr lang="en-US" altLang="th-TH" sz="2400" dirty="0" err="1">
                <a:solidFill>
                  <a:srgbClr val="002060"/>
                </a:solidFill>
                <a:latin typeface="Tahoma" panose="020B0604030504040204" pitchFamily="34" charset="0"/>
                <a:ea typeface="Tahoma" panose="020B0604030504040204" pitchFamily="34" charset="0"/>
                <a:cs typeface="Tahoma" panose="020B0604030504040204" pitchFamily="34" charset="0"/>
              </a:rPr>
              <a:t>มาเป็นเกณฑ์</a:t>
            </a:r>
            <a:r>
              <a:rPr lang="en-US" altLang="th-TH" sz="24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altLang="th-TH" sz="2400" dirty="0" err="1">
                <a:solidFill>
                  <a:srgbClr val="002060"/>
                </a:solidFill>
                <a:latin typeface="Tahoma" panose="020B0604030504040204" pitchFamily="34" charset="0"/>
                <a:ea typeface="Tahoma" panose="020B0604030504040204" pitchFamily="34" charset="0"/>
                <a:cs typeface="Tahoma" panose="020B0604030504040204" pitchFamily="34" charset="0"/>
              </a:rPr>
              <a:t>ซึ่งคือ</a:t>
            </a:r>
            <a:r>
              <a:rPr lang="en-US" altLang="th-TH" sz="2400" dirty="0">
                <a:solidFill>
                  <a:srgbClr val="002060"/>
                </a:solidFill>
                <a:latin typeface="Tahoma" panose="020B0604030504040204" pitchFamily="34" charset="0"/>
                <a:ea typeface="Tahoma" panose="020B0604030504040204" pitchFamily="34" charset="0"/>
                <a:cs typeface="Tahoma" panose="020B0604030504040204" pitchFamily="34" charset="0"/>
              </a:rPr>
              <a:t> </a:t>
            </a:r>
            <a:br>
              <a:rPr lang="en-US" altLang="th-TH" sz="2400"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en-US" altLang="th-TH" sz="2400" dirty="0">
                <a:solidFill>
                  <a:srgbClr val="002060"/>
                </a:solidFill>
                <a:latin typeface="Tahoma" panose="020B0604030504040204" pitchFamily="34" charset="0"/>
                <a:ea typeface="Tahoma" panose="020B0604030504040204" pitchFamily="34" charset="0"/>
                <a:cs typeface="Tahoma" panose="020B0604030504040204" pitchFamily="34" charset="0"/>
              </a:rPr>
              <a:t>       Working pulse - Resting pulse</a:t>
            </a:r>
            <a:br>
              <a:rPr lang="en-US" altLang="th-TH" sz="2400"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en-US" altLang="th-TH" sz="2400" dirty="0">
                <a:solidFill>
                  <a:srgbClr val="002060"/>
                </a:solidFill>
                <a:latin typeface="Tahoma" panose="020B0604030504040204" pitchFamily="34" charset="0"/>
                <a:ea typeface="Tahoma" panose="020B0604030504040204" pitchFamily="34" charset="0"/>
                <a:cs typeface="Tahoma" panose="020B0604030504040204" pitchFamily="34" charset="0"/>
              </a:rPr>
              <a:t>   - </a:t>
            </a:r>
            <a:r>
              <a:rPr lang="en-US" altLang="th-TH" sz="2400" dirty="0" err="1">
                <a:solidFill>
                  <a:srgbClr val="002060"/>
                </a:solidFill>
                <a:latin typeface="Tahoma" panose="020B0604030504040204" pitchFamily="34" charset="0"/>
                <a:ea typeface="Tahoma" panose="020B0604030504040204" pitchFamily="34" charset="0"/>
                <a:cs typeface="Tahoma" panose="020B0604030504040204" pitchFamily="34" charset="0"/>
              </a:rPr>
              <a:t>ปัจจุบันยังมีการเสนอเกณฑ์ความปลอดภัยที่แตกต่างกัน</a:t>
            </a:r>
            <a:endParaRPr lang="en-US" altLang="th-TH" sz="2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13668" name="Text Box 3"/>
          <p:cNvSpPr txBox="1">
            <a:spLocks noChangeArrowheads="1"/>
          </p:cNvSpPr>
          <p:nvPr/>
        </p:nvSpPr>
        <p:spPr bwMode="auto">
          <a:xfrm>
            <a:off x="1362902" y="3834926"/>
            <a:ext cx="1038713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50000"/>
              </a:spcBef>
              <a:buClrTx/>
              <a:buFontTx/>
              <a:buNone/>
            </a:pPr>
            <a:r>
              <a:rPr lang="th-TH" altLang="th-TH" sz="2400" b="1" dirty="0">
                <a:solidFill>
                  <a:srgbClr val="002060"/>
                </a:solidFill>
                <a:latin typeface="Tahoma" panose="020B0604030504040204" pitchFamily="34" charset="0"/>
                <a:ea typeface="Tahoma" panose="020B0604030504040204" pitchFamily="34" charset="0"/>
                <a:cs typeface="Tahoma" panose="020B0604030504040204" pitchFamily="34" charset="0"/>
              </a:rPr>
              <a:t>การพื้นตัวของร่างกายและความล้า</a:t>
            </a:r>
          </a:p>
          <a:p>
            <a:pPr>
              <a:spcBef>
                <a:spcPct val="50000"/>
              </a:spcBef>
              <a:buClrTx/>
              <a:buFontTx/>
              <a:buNone/>
            </a:pPr>
            <a:r>
              <a:rPr lang="th-TH" altLang="th-TH" sz="2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th-TH" altLang="th-TH" sz="2400" dirty="0">
                <a:solidFill>
                  <a:srgbClr val="002060"/>
                </a:solidFill>
                <a:latin typeface="Tahoma" panose="020B0604030504040204" pitchFamily="34" charset="0"/>
                <a:ea typeface="Tahoma" panose="020B0604030504040204" pitchFamily="34" charset="0"/>
                <a:cs typeface="Tahoma" panose="020B0604030504040204" pitchFamily="34" charset="0"/>
              </a:rPr>
              <a:t>ถูกใช้ในการพิจารณาความเหมาะสมของงาน การสะสมของความล้าจะส่งผมต่อการพื้นตัวของร่างกาย  ซึ่งสามารถดูได้จากค่า</a:t>
            </a:r>
            <a:r>
              <a:rPr lang="th-TH" altLang="th-TH" sz="2400" dirty="0" err="1">
                <a:solidFill>
                  <a:srgbClr val="002060"/>
                </a:solidFill>
                <a:latin typeface="Tahoma" panose="020B0604030504040204" pitchFamily="34" charset="0"/>
                <a:ea typeface="Tahoma" panose="020B0604030504040204" pitchFamily="34" charset="0"/>
                <a:cs typeface="Tahoma" panose="020B0604030504040204" pitchFamily="34" charset="0"/>
              </a:rPr>
              <a:t>ต่างๆ</a:t>
            </a:r>
            <a:r>
              <a:rPr lang="th-TH" altLang="th-TH" sz="2400" dirty="0">
                <a:solidFill>
                  <a:srgbClr val="002060"/>
                </a:solidFill>
                <a:latin typeface="Tahoma" panose="020B0604030504040204" pitchFamily="34" charset="0"/>
                <a:ea typeface="Tahoma" panose="020B0604030504040204" pitchFamily="34" charset="0"/>
                <a:cs typeface="Tahoma" panose="020B0604030504040204" pitchFamily="34" charset="0"/>
              </a:rPr>
              <a:t> เช่น อัตราการเต้นหัวใจ</a:t>
            </a:r>
          </a:p>
        </p:txBody>
      </p:sp>
      <p:sp>
        <p:nvSpPr>
          <p:cNvPr id="113669" name="Text Box 4"/>
          <p:cNvSpPr txBox="1">
            <a:spLocks noChangeArrowheads="1"/>
          </p:cNvSpPr>
          <p:nvPr/>
        </p:nvSpPr>
        <p:spPr bwMode="auto">
          <a:xfrm>
            <a:off x="1964963" y="632521"/>
            <a:ext cx="78009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a:spcBef>
                <a:spcPct val="50000"/>
              </a:spcBef>
              <a:buClrTx/>
              <a:buFontTx/>
              <a:buNone/>
            </a:pPr>
            <a:r>
              <a:rPr lang="th-TH" altLang="th-TH" sz="2800" b="1" dirty="0">
                <a:latin typeface="Angsana New" panose="02020603050405020304" pitchFamily="18" charset="-34"/>
                <a:ea typeface="Arial Unicode MS" pitchFamily="34" charset="-128"/>
                <a:cs typeface="Tahoma" panose="020B0604030504040204" pitchFamily="34" charset="0"/>
              </a:rPr>
              <a:t>การพิจารณาความล้าทางสรีระวิทยา</a:t>
            </a:r>
            <a:endParaRPr lang="th-TH" altLang="th-TH" sz="2800" dirty="0">
              <a:latin typeface="Angsana New" panose="02020603050405020304" pitchFamily="18" charset="-34"/>
              <a:ea typeface="Arial Unicode MS" pitchFamily="34" charset="-128"/>
              <a:cs typeface="Tahoma" panose="020B0604030504040204" pitchFamily="34" charset="0"/>
            </a:endParaRPr>
          </a:p>
        </p:txBody>
      </p:sp>
    </p:spTree>
    <p:extLst>
      <p:ext uri="{BB962C8B-B14F-4D97-AF65-F5344CB8AC3E}">
        <p14:creationId xmlns:p14="http://schemas.microsoft.com/office/powerpoint/2010/main" val="185817063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Number Placeholder 3"/>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0"/>
              </a:spcBef>
              <a:buClrTx/>
              <a:buFontTx/>
              <a:buNone/>
            </a:pPr>
            <a:fld id="{5DF4B601-3C78-45B4-80B7-516C9697504E}" type="slidenum">
              <a:rPr lang="en-US" altLang="th-TH" sz="1800">
                <a:solidFill>
                  <a:schemeClr val="folHlink"/>
                </a:solidFill>
                <a:latin typeface="Tahoma" panose="020B0604030504040204" pitchFamily="34" charset="0"/>
                <a:cs typeface="Tahoma" panose="020B0604030504040204" pitchFamily="34" charset="0"/>
              </a:rPr>
              <a:pPr>
                <a:spcBef>
                  <a:spcPct val="0"/>
                </a:spcBef>
                <a:buClrTx/>
                <a:buFontTx/>
                <a:buNone/>
              </a:pPr>
              <a:t>86</a:t>
            </a:fld>
            <a:endParaRPr lang="th-TH" altLang="th-TH" sz="1800">
              <a:solidFill>
                <a:schemeClr val="folHlink"/>
              </a:solidFill>
              <a:latin typeface="Tahoma" panose="020B0604030504040204" pitchFamily="34" charset="0"/>
              <a:cs typeface="Tahoma" panose="020B0604030504040204" pitchFamily="34" charset="0"/>
            </a:endParaRPr>
          </a:p>
        </p:txBody>
      </p:sp>
      <p:sp>
        <p:nvSpPr>
          <p:cNvPr id="114691" name="Rectangle 2"/>
          <p:cNvSpPr>
            <a:spLocks noChangeArrowheads="1"/>
          </p:cNvSpPr>
          <p:nvPr/>
        </p:nvSpPr>
        <p:spPr bwMode="auto">
          <a:xfrm>
            <a:off x="894216" y="345986"/>
            <a:ext cx="818038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68363">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spcBef>
                <a:spcPct val="0"/>
              </a:spcBef>
              <a:buClrTx/>
              <a:buFontTx/>
              <a:buNone/>
            </a:pPr>
            <a:r>
              <a:rPr lang="th-TH" altLang="th-TH" sz="2800" b="1" dirty="0">
                <a:latin typeface="Tahoma" panose="020B0604030504040204" pitchFamily="34" charset="0"/>
                <a:ea typeface="Arial Unicode MS" pitchFamily="34" charset="-128"/>
                <a:cs typeface="Tahoma" panose="020B0604030504040204" pitchFamily="34" charset="0"/>
              </a:rPr>
              <a:t>ตัวอย่างงานวิจัย วิธี</a:t>
            </a:r>
            <a:r>
              <a:rPr lang="en-US" altLang="th-TH" sz="2800" b="1" dirty="0" err="1">
                <a:latin typeface="Tahoma" panose="020B0604030504040204" pitchFamily="34" charset="0"/>
                <a:ea typeface="Arial Unicode MS" pitchFamily="34" charset="-128"/>
                <a:cs typeface="Tahoma" panose="020B0604030504040204" pitchFamily="34" charset="0"/>
              </a:rPr>
              <a:t>การประเมินความล้</a:t>
            </a:r>
            <a:r>
              <a:rPr lang="th-TH" altLang="th-TH" sz="2800" b="1" dirty="0">
                <a:latin typeface="Tahoma" panose="020B0604030504040204" pitchFamily="34" charset="0"/>
                <a:ea typeface="Arial Unicode MS" pitchFamily="34" charset="-128"/>
                <a:cs typeface="Tahoma" panose="020B0604030504040204" pitchFamily="34" charset="0"/>
              </a:rPr>
              <a:t>า</a:t>
            </a:r>
            <a:br>
              <a:rPr lang="th-TH" altLang="th-TH" sz="2800" b="1" dirty="0">
                <a:latin typeface="Tahoma" panose="020B0604030504040204" pitchFamily="34" charset="0"/>
                <a:ea typeface="Arial Unicode MS" pitchFamily="34" charset="-128"/>
                <a:cs typeface="Tahoma" panose="020B0604030504040204" pitchFamily="34" charset="0"/>
              </a:rPr>
            </a:br>
            <a:r>
              <a:rPr lang="th-TH" altLang="th-TH" sz="2800" b="1" dirty="0">
                <a:latin typeface="Tahoma" panose="020B0604030504040204" pitchFamily="34" charset="0"/>
                <a:ea typeface="Arial Unicode MS" pitchFamily="34" charset="-128"/>
                <a:cs typeface="Tahoma" panose="020B0604030504040204" pitchFamily="34" charset="0"/>
              </a:rPr>
              <a:t>จากค่าอัตราการเต้นหัวใจ</a:t>
            </a:r>
            <a:endParaRPr lang="en-US" altLang="th-TH" sz="2800" b="1" dirty="0">
              <a:latin typeface="Tahoma" panose="020B0604030504040204" pitchFamily="34" charset="0"/>
              <a:ea typeface="Arial Unicode MS" pitchFamily="34" charset="-128"/>
              <a:cs typeface="Tahoma" panose="020B0604030504040204" pitchFamily="34" charset="0"/>
            </a:endParaRPr>
          </a:p>
        </p:txBody>
      </p:sp>
      <p:pic>
        <p:nvPicPr>
          <p:cNvPr id="11469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6900" y="1737923"/>
            <a:ext cx="6999287" cy="467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3" name="Text Box 4"/>
          <p:cNvSpPr txBox="1">
            <a:spLocks noChangeArrowheads="1"/>
          </p:cNvSpPr>
          <p:nvPr/>
        </p:nvSpPr>
        <p:spPr bwMode="auto">
          <a:xfrm>
            <a:off x="8860156" y="2161411"/>
            <a:ext cx="2577464"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defTabSz="868363">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ClrTx/>
              <a:buFontTx/>
              <a:buNone/>
            </a:pPr>
            <a:r>
              <a:rPr lang="th-TH" altLang="th-TH" sz="2000" dirty="0">
                <a:solidFill>
                  <a:srgbClr val="002060"/>
                </a:solidFill>
                <a:latin typeface="Tahoma" panose="020B0604030504040204" pitchFamily="34" charset="0"/>
                <a:ea typeface="Tahoma" panose="020B0604030504040204" pitchFamily="34" charset="0"/>
                <a:cs typeface="Tahoma" panose="020B0604030504040204" pitchFamily="34" charset="0"/>
              </a:rPr>
              <a:t>หลักเกณฑ์ในการพิจารณามีดังนี้</a:t>
            </a:r>
          </a:p>
          <a:p>
            <a:pPr eaLnBrk="1" hangingPunct="1">
              <a:spcBef>
                <a:spcPct val="50000"/>
              </a:spcBef>
              <a:buClrTx/>
              <a:buFontTx/>
              <a:buChar char="•"/>
            </a:pPr>
            <a:r>
              <a:rPr lang="th-TH" altLang="th-TH" sz="2000" dirty="0">
                <a:solidFill>
                  <a:srgbClr val="002060"/>
                </a:solidFill>
                <a:latin typeface="Tahoma" panose="020B0604030504040204" pitchFamily="34" charset="0"/>
                <a:ea typeface="Tahoma" panose="020B0604030504040204" pitchFamily="34" charset="0"/>
                <a:cs typeface="Tahoma" panose="020B0604030504040204" pitchFamily="34" charset="0"/>
              </a:rPr>
              <a:t>ค่าอัตราการเต้นหัวใจเมื่อหยุดงาน</a:t>
            </a:r>
          </a:p>
          <a:p>
            <a:pPr eaLnBrk="1" hangingPunct="1">
              <a:spcBef>
                <a:spcPct val="50000"/>
              </a:spcBef>
              <a:buClrTx/>
              <a:buFontTx/>
              <a:buChar char="•"/>
            </a:pPr>
            <a:r>
              <a:rPr lang="th-TH" altLang="th-TH" sz="2000" dirty="0">
                <a:solidFill>
                  <a:srgbClr val="002060"/>
                </a:solidFill>
                <a:latin typeface="Tahoma" panose="020B0604030504040204" pitchFamily="34" charset="0"/>
                <a:ea typeface="Tahoma" panose="020B0604030504040204" pitchFamily="34" charset="0"/>
                <a:cs typeface="Tahoma" panose="020B0604030504040204" pitchFamily="34" charset="0"/>
              </a:rPr>
              <a:t>การลดลงของอัตราการเต้นหัวใจหลังหยุดงาน  ถ้ามีการลดลงเร็ว ถือว่าดี</a:t>
            </a:r>
          </a:p>
          <a:p>
            <a:pPr eaLnBrk="1" hangingPunct="1">
              <a:spcBef>
                <a:spcPct val="50000"/>
              </a:spcBef>
              <a:buClrTx/>
              <a:buFontTx/>
              <a:buNone/>
            </a:pPr>
            <a:endParaRPr lang="en-US" altLang="th-TH" sz="20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14694" name="Text Box 5"/>
          <p:cNvSpPr txBox="1">
            <a:spLocks noChangeArrowheads="1"/>
          </p:cNvSpPr>
          <p:nvPr/>
        </p:nvSpPr>
        <p:spPr bwMode="auto">
          <a:xfrm>
            <a:off x="2761360" y="1613135"/>
            <a:ext cx="1443436" cy="24622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868363">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spcBef>
                <a:spcPct val="0"/>
              </a:spcBef>
              <a:buClrTx/>
              <a:buFontTx/>
              <a:buNone/>
            </a:pPr>
            <a:r>
              <a:rPr lang="th-TH" altLang="th-TH" sz="1000" b="1" dirty="0">
                <a:solidFill>
                  <a:schemeClr val="bg1"/>
                </a:solidFill>
                <a:latin typeface="Tahoma" panose="020B0604030504040204" pitchFamily="34" charset="0"/>
                <a:ea typeface="Tahoma" panose="020B0604030504040204" pitchFamily="34" charset="0"/>
                <a:cs typeface="Tahoma" panose="020B0604030504040204" pitchFamily="34" charset="0"/>
              </a:rPr>
              <a:t>งานปกติ</a:t>
            </a:r>
            <a:endParaRPr lang="en-US" altLang="th-TH" sz="1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14695" name="Text Box 6"/>
          <p:cNvSpPr txBox="1">
            <a:spLocks noChangeArrowheads="1"/>
          </p:cNvSpPr>
          <p:nvPr/>
        </p:nvSpPr>
        <p:spPr bwMode="auto">
          <a:xfrm>
            <a:off x="4717750" y="1621693"/>
            <a:ext cx="1463533" cy="24622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868363">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spcBef>
                <a:spcPct val="0"/>
              </a:spcBef>
              <a:buClrTx/>
              <a:buFontTx/>
              <a:buNone/>
            </a:pPr>
            <a:r>
              <a:rPr lang="th-TH" altLang="th-TH" sz="1000" b="1" dirty="0">
                <a:solidFill>
                  <a:schemeClr val="bg1"/>
                </a:solidFill>
                <a:latin typeface="Tahoma" panose="020B0604030504040204" pitchFamily="34" charset="0"/>
                <a:ea typeface="Tahoma" panose="020B0604030504040204" pitchFamily="34" charset="0"/>
                <a:cs typeface="Tahoma" panose="020B0604030504040204" pitchFamily="34" charset="0"/>
              </a:rPr>
              <a:t>งานหนัก 2 เท่า</a:t>
            </a:r>
            <a:endParaRPr lang="en-US" altLang="th-TH" sz="1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14696" name="Text Box 7"/>
          <p:cNvSpPr txBox="1">
            <a:spLocks noChangeArrowheads="1"/>
          </p:cNvSpPr>
          <p:nvPr/>
        </p:nvSpPr>
        <p:spPr bwMode="auto">
          <a:xfrm>
            <a:off x="6692409" y="1651521"/>
            <a:ext cx="1527558" cy="24622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868363">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spcBef>
                <a:spcPct val="0"/>
              </a:spcBef>
              <a:buClrTx/>
              <a:buFontTx/>
              <a:buNone/>
            </a:pPr>
            <a:r>
              <a:rPr lang="th-TH" altLang="th-TH" sz="1000" b="1" dirty="0">
                <a:solidFill>
                  <a:schemeClr val="bg1"/>
                </a:solidFill>
                <a:latin typeface="Tahoma" panose="020B0604030504040204" pitchFamily="34" charset="0"/>
                <a:ea typeface="Tahoma" panose="020B0604030504040204" pitchFamily="34" charset="0"/>
                <a:cs typeface="Tahoma" panose="020B0604030504040204" pitchFamily="34" charset="0"/>
              </a:rPr>
              <a:t>งานหนัก 3 เท่า</a:t>
            </a:r>
            <a:endParaRPr lang="en-US" altLang="th-TH" sz="1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14697" name="Text Box 8"/>
          <p:cNvSpPr txBox="1">
            <a:spLocks noChangeArrowheads="1"/>
          </p:cNvSpPr>
          <p:nvPr/>
        </p:nvSpPr>
        <p:spPr bwMode="auto">
          <a:xfrm>
            <a:off x="2508182" y="5994786"/>
            <a:ext cx="2022855"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868363">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spcBef>
                <a:spcPct val="0"/>
              </a:spcBef>
              <a:buClrTx/>
              <a:buFontTx/>
              <a:buNone/>
            </a:pPr>
            <a:r>
              <a:rPr lang="th-TH" altLang="th-TH" sz="1200" b="1" dirty="0">
                <a:solidFill>
                  <a:srgbClr val="0066FF"/>
                </a:solidFill>
                <a:latin typeface="Tahoma" panose="020B0604030504040204" pitchFamily="34" charset="0"/>
                <a:ea typeface="Tahoma" panose="020B0604030504040204" pitchFamily="34" charset="0"/>
                <a:cs typeface="Tahoma" panose="020B0604030504040204" pitchFamily="34" charset="0"/>
              </a:rPr>
              <a:t>เวลาหลังจากหยุดงาน (นาที)</a:t>
            </a:r>
            <a:endParaRPr lang="en-US" altLang="th-TH" sz="1200" b="1" dirty="0">
              <a:solidFill>
                <a:srgbClr val="0066FF"/>
              </a:solidFill>
              <a:latin typeface="Tahoma" panose="020B0604030504040204" pitchFamily="34" charset="0"/>
              <a:ea typeface="Tahoma" panose="020B0604030504040204" pitchFamily="34" charset="0"/>
              <a:cs typeface="Tahoma" panose="020B0604030504040204" pitchFamily="34" charset="0"/>
            </a:endParaRPr>
          </a:p>
        </p:txBody>
      </p:sp>
      <p:sp>
        <p:nvSpPr>
          <p:cNvPr id="114698" name="Text Box 9"/>
          <p:cNvSpPr txBox="1">
            <a:spLocks noChangeArrowheads="1"/>
          </p:cNvSpPr>
          <p:nvPr/>
        </p:nvSpPr>
        <p:spPr bwMode="auto">
          <a:xfrm>
            <a:off x="4535417" y="6002723"/>
            <a:ext cx="1951419"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868363">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spcBef>
                <a:spcPct val="0"/>
              </a:spcBef>
              <a:buClrTx/>
              <a:buFontTx/>
              <a:buNone/>
            </a:pPr>
            <a:r>
              <a:rPr lang="th-TH" altLang="th-TH" sz="1200" b="1" dirty="0">
                <a:solidFill>
                  <a:srgbClr val="0066FF"/>
                </a:solidFill>
                <a:latin typeface="Tahoma" panose="020B0604030504040204" pitchFamily="34" charset="0"/>
                <a:ea typeface="Tahoma" panose="020B0604030504040204" pitchFamily="34" charset="0"/>
                <a:cs typeface="Tahoma" panose="020B0604030504040204" pitchFamily="34" charset="0"/>
              </a:rPr>
              <a:t>เวลาหลังจากหยุดงาน (นาที)</a:t>
            </a:r>
            <a:endParaRPr lang="en-US" altLang="th-TH" sz="1200" b="1" dirty="0">
              <a:solidFill>
                <a:srgbClr val="0066FF"/>
              </a:solidFill>
              <a:latin typeface="Tahoma" panose="020B0604030504040204" pitchFamily="34" charset="0"/>
              <a:ea typeface="Tahoma" panose="020B0604030504040204" pitchFamily="34" charset="0"/>
              <a:cs typeface="Tahoma" panose="020B0604030504040204" pitchFamily="34" charset="0"/>
            </a:endParaRPr>
          </a:p>
        </p:txBody>
      </p:sp>
      <p:sp>
        <p:nvSpPr>
          <p:cNvPr id="114699" name="Text Box 10"/>
          <p:cNvSpPr txBox="1">
            <a:spLocks noChangeArrowheads="1"/>
          </p:cNvSpPr>
          <p:nvPr/>
        </p:nvSpPr>
        <p:spPr bwMode="auto">
          <a:xfrm>
            <a:off x="6615043" y="6050349"/>
            <a:ext cx="2086864"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868363">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spcBef>
                <a:spcPct val="0"/>
              </a:spcBef>
              <a:buClrTx/>
              <a:buFontTx/>
              <a:buNone/>
            </a:pPr>
            <a:r>
              <a:rPr lang="th-TH" altLang="th-TH" sz="1200" b="1" dirty="0">
                <a:solidFill>
                  <a:srgbClr val="0066FF"/>
                </a:solidFill>
                <a:latin typeface="Tahoma" panose="020B0604030504040204" pitchFamily="34" charset="0"/>
                <a:ea typeface="Tahoma" panose="020B0604030504040204" pitchFamily="34" charset="0"/>
                <a:cs typeface="Tahoma" panose="020B0604030504040204" pitchFamily="34" charset="0"/>
              </a:rPr>
              <a:t>เวลาหลังจากหยุดงาน (นาที)</a:t>
            </a:r>
            <a:endParaRPr lang="en-US" altLang="th-TH" sz="1200" b="1" dirty="0">
              <a:solidFill>
                <a:srgbClr val="0066FF"/>
              </a:solidFill>
              <a:latin typeface="Tahoma" panose="020B0604030504040204" pitchFamily="34" charset="0"/>
              <a:ea typeface="Tahoma" panose="020B0604030504040204" pitchFamily="34" charset="0"/>
              <a:cs typeface="Tahoma" panose="020B0604030504040204" pitchFamily="34" charset="0"/>
            </a:endParaRPr>
          </a:p>
        </p:txBody>
      </p:sp>
      <p:sp>
        <p:nvSpPr>
          <p:cNvPr id="114700" name="Text Box 11"/>
          <p:cNvSpPr txBox="1">
            <a:spLocks noChangeArrowheads="1"/>
          </p:cNvSpPr>
          <p:nvPr/>
        </p:nvSpPr>
        <p:spPr bwMode="auto">
          <a:xfrm rot="16200000">
            <a:off x="348885" y="3908553"/>
            <a:ext cx="3529012"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68363">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spcBef>
                <a:spcPct val="0"/>
              </a:spcBef>
              <a:buClrTx/>
              <a:buFontTx/>
              <a:buNone/>
            </a:pPr>
            <a:r>
              <a:rPr lang="th-TH" altLang="th-TH" sz="1600" b="1" dirty="0">
                <a:solidFill>
                  <a:srgbClr val="0066FF"/>
                </a:solidFill>
                <a:latin typeface="Arial Unicode MS" pitchFamily="34" charset="-128"/>
                <a:ea typeface="Arial Unicode MS" pitchFamily="34" charset="-128"/>
              </a:rPr>
              <a:t>อัตราการเต้นหัวใจ (ครั้งต่อนาที)</a:t>
            </a:r>
            <a:endParaRPr lang="en-US" altLang="th-TH" sz="1600" b="1" dirty="0">
              <a:solidFill>
                <a:srgbClr val="0066FF"/>
              </a:solidFill>
              <a:latin typeface="Arial Unicode MS" pitchFamily="34" charset="-128"/>
              <a:ea typeface="Arial Unicode MS" pitchFamily="34" charset="-128"/>
            </a:endParaRPr>
          </a:p>
        </p:txBody>
      </p:sp>
      <p:sp>
        <p:nvSpPr>
          <p:cNvPr id="114701" name="Rectangle 12"/>
          <p:cNvSpPr>
            <a:spLocks noChangeArrowheads="1"/>
          </p:cNvSpPr>
          <p:nvPr/>
        </p:nvSpPr>
        <p:spPr bwMode="auto">
          <a:xfrm>
            <a:off x="7266781" y="896938"/>
            <a:ext cx="20558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eaLnBrk="1" hangingPunct="1">
              <a:spcBef>
                <a:spcPct val="0"/>
              </a:spcBef>
              <a:buClrTx/>
              <a:buFontTx/>
              <a:buNone/>
            </a:pPr>
            <a:r>
              <a:rPr lang="en-US" altLang="th-TH" sz="2000" b="1" dirty="0" err="1">
                <a:latin typeface="Tahoma" panose="020B0604030504040204" pitchFamily="34" charset="0"/>
                <a:cs typeface="Tahoma" panose="020B0604030504040204" pitchFamily="34" charset="0"/>
              </a:rPr>
              <a:t>Brouha</a:t>
            </a:r>
            <a:r>
              <a:rPr lang="en-US" altLang="th-TH" sz="2000" b="1" dirty="0">
                <a:latin typeface="Tahoma" panose="020B0604030504040204" pitchFamily="34" charset="0"/>
                <a:cs typeface="Tahoma" panose="020B0604030504040204" pitchFamily="34" charset="0"/>
              </a:rPr>
              <a:t> (1967)</a:t>
            </a:r>
            <a:endParaRPr lang="th-TH" altLang="th-TH" sz="2000" b="1" dirty="0">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0029529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Number Placeholder 3"/>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0"/>
              </a:spcBef>
              <a:buClrTx/>
              <a:buFontTx/>
              <a:buNone/>
            </a:pPr>
            <a:fld id="{29A05FE6-D419-4B4D-87BD-3AD27804EDF5}" type="slidenum">
              <a:rPr lang="en-US" altLang="th-TH" sz="1800">
                <a:solidFill>
                  <a:schemeClr val="folHlink"/>
                </a:solidFill>
                <a:latin typeface="Tahoma" panose="020B0604030504040204" pitchFamily="34" charset="0"/>
                <a:cs typeface="Tahoma" panose="020B0604030504040204" pitchFamily="34" charset="0"/>
              </a:rPr>
              <a:pPr>
                <a:spcBef>
                  <a:spcPct val="0"/>
                </a:spcBef>
                <a:buClrTx/>
                <a:buFontTx/>
                <a:buNone/>
              </a:pPr>
              <a:t>87</a:t>
            </a:fld>
            <a:endParaRPr lang="th-TH" altLang="th-TH" sz="1800">
              <a:solidFill>
                <a:schemeClr val="folHlink"/>
              </a:solidFill>
              <a:latin typeface="Tahoma" panose="020B0604030504040204" pitchFamily="34" charset="0"/>
              <a:cs typeface="Tahoma" panose="020B0604030504040204" pitchFamily="34" charset="0"/>
            </a:endParaRPr>
          </a:p>
        </p:txBody>
      </p:sp>
      <p:sp>
        <p:nvSpPr>
          <p:cNvPr id="115715" name="Rectangle 2"/>
          <p:cNvSpPr>
            <a:spLocks noChangeArrowheads="1"/>
          </p:cNvSpPr>
          <p:nvPr/>
        </p:nvSpPr>
        <p:spPr bwMode="auto">
          <a:xfrm>
            <a:off x="2868614" y="188913"/>
            <a:ext cx="818038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68363">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spcBef>
                <a:spcPct val="0"/>
              </a:spcBef>
              <a:buClrTx/>
              <a:buFontTx/>
              <a:buNone/>
            </a:pPr>
            <a:r>
              <a:rPr lang="th-TH" altLang="th-TH" sz="2800" b="1">
                <a:latin typeface="Tahoma" panose="020B0604030504040204" pitchFamily="34" charset="0"/>
                <a:ea typeface="Arial Unicode MS" pitchFamily="34" charset="-128"/>
                <a:cs typeface="Tahoma" panose="020B0604030504040204" pitchFamily="34" charset="0"/>
              </a:rPr>
              <a:t>การประเมิน</a:t>
            </a:r>
            <a:r>
              <a:rPr lang="en-US" altLang="th-TH" sz="2800" b="1">
                <a:latin typeface="Tahoma" panose="020B0604030504040204" pitchFamily="34" charset="0"/>
                <a:ea typeface="Arial Unicode MS" pitchFamily="34" charset="-128"/>
                <a:cs typeface="Tahoma" panose="020B0604030504040204" pitchFamily="34" charset="0"/>
              </a:rPr>
              <a:t>ควา</a:t>
            </a:r>
            <a:r>
              <a:rPr lang="th-TH" altLang="th-TH" sz="2800" b="1">
                <a:latin typeface="Tahoma" panose="020B0604030504040204" pitchFamily="34" charset="0"/>
                <a:ea typeface="Arial Unicode MS" pitchFamily="34" charset="-128"/>
                <a:cs typeface="Tahoma" panose="020B0604030504040204" pitchFamily="34" charset="0"/>
              </a:rPr>
              <a:t>มเหมาะสมของงานด้วย</a:t>
            </a:r>
            <a:br>
              <a:rPr lang="th-TH" altLang="th-TH" sz="2800" b="1">
                <a:latin typeface="Tahoma" panose="020B0604030504040204" pitchFamily="34" charset="0"/>
                <a:ea typeface="Arial Unicode MS" pitchFamily="34" charset="-128"/>
                <a:cs typeface="Tahoma" panose="020B0604030504040204" pitchFamily="34" charset="0"/>
              </a:rPr>
            </a:br>
            <a:r>
              <a:rPr lang="th-TH" altLang="th-TH" sz="2800" b="1">
                <a:latin typeface="Tahoma" panose="020B0604030504040204" pitchFamily="34" charset="0"/>
                <a:ea typeface="Arial Unicode MS" pitchFamily="34" charset="-128"/>
                <a:cs typeface="Tahoma" panose="020B0604030504040204" pitchFamily="34" charset="0"/>
              </a:rPr>
              <a:t>ค่าอัตราการเต้นหัวใจ</a:t>
            </a:r>
            <a:endParaRPr lang="en-US" altLang="th-TH" sz="2800" b="1">
              <a:latin typeface="Tahoma" panose="020B0604030504040204" pitchFamily="34" charset="0"/>
              <a:ea typeface="Arial Unicode MS" pitchFamily="34" charset="-128"/>
              <a:cs typeface="Tahoma" panose="020B0604030504040204" pitchFamily="34" charset="0"/>
            </a:endParaRPr>
          </a:p>
        </p:txBody>
      </p:sp>
      <p:graphicFrame>
        <p:nvGraphicFramePr>
          <p:cNvPr id="111641" name="Group 25"/>
          <p:cNvGraphicFramePr>
            <a:graphicFrameLocks noGrp="1"/>
          </p:cNvGraphicFramePr>
          <p:nvPr>
            <p:extLst>
              <p:ext uri="{D42A27DB-BD31-4B8C-83A1-F6EECF244321}">
                <p14:modId xmlns:p14="http://schemas.microsoft.com/office/powerpoint/2010/main" val="1692828626"/>
              </p:ext>
            </p:extLst>
          </p:nvPr>
        </p:nvGraphicFramePr>
        <p:xfrm>
          <a:off x="2148396" y="1927226"/>
          <a:ext cx="9484295" cy="3510873"/>
        </p:xfrm>
        <a:graphic>
          <a:graphicData uri="http://schemas.openxmlformats.org/drawingml/2006/table">
            <a:tbl>
              <a:tblPr/>
              <a:tblGrid>
                <a:gridCol w="4655288">
                  <a:extLst>
                    <a:ext uri="{9D8B030D-6E8A-4147-A177-3AD203B41FA5}">
                      <a16:colId xmlns:a16="http://schemas.microsoft.com/office/drawing/2014/main" xmlns="" val="3843738430"/>
                    </a:ext>
                  </a:extLst>
                </a:gridCol>
                <a:gridCol w="4829007">
                  <a:extLst>
                    <a:ext uri="{9D8B030D-6E8A-4147-A177-3AD203B41FA5}">
                      <a16:colId xmlns:a16="http://schemas.microsoft.com/office/drawing/2014/main" xmlns="" val="2577906757"/>
                    </a:ext>
                  </a:extLst>
                </a:gridCol>
              </a:tblGrid>
              <a:tr h="178563">
                <a:tc>
                  <a:txBody>
                    <a:bodyPr/>
                    <a:lstStyle>
                      <a:lvl1pPr defTabSz="868363">
                        <a:spcBef>
                          <a:spcPct val="20000"/>
                        </a:spcBef>
                        <a:buClr>
                          <a:schemeClr val="folHlink"/>
                        </a:buClr>
                        <a:buFont typeface="Wingdings" panose="05000000000000000000" pitchFamily="2" charset="2"/>
                        <a:defRPr sz="28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defRPr sz="24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defRPr sz="20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defRPr>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defRPr>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9pPr>
                    </a:lstStyle>
                    <a:p>
                      <a:pPr marL="0" marR="0" lvl="0" indent="0" algn="l" defTabSz="868363" rtl="0" eaLnBrk="1" fontAlgn="base" latinLnBrk="0" hangingPunct="1">
                        <a:lnSpc>
                          <a:spcPct val="100000"/>
                        </a:lnSpc>
                        <a:spcBef>
                          <a:spcPct val="20000"/>
                        </a:spcBef>
                        <a:spcAft>
                          <a:spcPct val="0"/>
                        </a:spcAft>
                        <a:buClr>
                          <a:schemeClr val="folHlink"/>
                        </a:buClr>
                        <a:buSzTx/>
                        <a:buFont typeface="Wingdings" panose="05000000000000000000" pitchFamily="2" charset="2"/>
                        <a:buNone/>
                        <a:tabLst/>
                      </a:pPr>
                      <a:r>
                        <a:rPr kumimoji="0" lang="th-TH" altLang="en-US" sz="2000" b="1" i="0" u="none" strike="noStrike" cap="none" normalizeH="0" baseline="0" dirty="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การพิจารณาการพื้นตัว</a:t>
                      </a:r>
                      <a:endParaRPr kumimoji="0" lang="en-US" altLang="en-US" sz="2000" b="1" i="0" u="none" strike="noStrike" cap="none" normalizeH="0" baseline="0" dirty="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endParaRPr>
                    </a:p>
                  </a:txBody>
                  <a:tcPr marT="45699" marB="45699" horzOverflow="overflow">
                    <a:lnL w="12700" cap="flat" cmpd="sng" algn="ctr">
                      <a:solidFill>
                        <a:srgbClr val="FF99FF"/>
                      </a:solidFill>
                      <a:prstDash val="solid"/>
                      <a:round/>
                      <a:headEnd type="none" w="med" len="med"/>
                      <a:tailEnd type="none" w="med" len="med"/>
                    </a:lnL>
                    <a:lnR w="12700" cap="flat" cmpd="sng" algn="ctr">
                      <a:solidFill>
                        <a:srgbClr val="FF99FF"/>
                      </a:solidFill>
                      <a:prstDash val="solid"/>
                      <a:round/>
                      <a:headEnd type="none" w="med" len="med"/>
                      <a:tailEnd type="none" w="med" len="med"/>
                    </a:lnR>
                    <a:lnT w="12700" cap="flat" cmpd="sng" algn="ctr">
                      <a:solidFill>
                        <a:srgbClr val="FF99FF"/>
                      </a:solidFill>
                      <a:prstDash val="solid"/>
                      <a:round/>
                      <a:headEnd type="none" w="med" len="med"/>
                      <a:tailEnd type="none" w="med" len="med"/>
                    </a:lnT>
                    <a:lnB w="12700" cap="flat" cmpd="sng" algn="ctr">
                      <a:solidFill>
                        <a:srgbClr val="FF99FF"/>
                      </a:solidFill>
                      <a:prstDash val="solid"/>
                      <a:round/>
                      <a:headEnd type="none" w="med" len="med"/>
                      <a:tailEnd type="none" w="med" len="med"/>
                    </a:lnB>
                    <a:lnTlToBr>
                      <a:noFill/>
                    </a:lnTlToBr>
                    <a:lnBlToTr>
                      <a:noFill/>
                    </a:lnBlToTr>
                    <a:noFill/>
                  </a:tcPr>
                </a:tc>
                <a:tc>
                  <a:txBody>
                    <a:bodyPr/>
                    <a:lstStyle>
                      <a:lvl1pPr defTabSz="868363">
                        <a:spcBef>
                          <a:spcPct val="20000"/>
                        </a:spcBef>
                        <a:buClr>
                          <a:schemeClr val="folHlink"/>
                        </a:buClr>
                        <a:buFont typeface="Wingdings" panose="05000000000000000000" pitchFamily="2" charset="2"/>
                        <a:defRPr sz="28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defRPr sz="24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defRPr sz="20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defRPr>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defRPr>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9pPr>
                    </a:lstStyle>
                    <a:p>
                      <a:pPr marL="0" marR="0" lvl="0" indent="0" algn="l" defTabSz="868363" rtl="0" eaLnBrk="1" fontAlgn="base" latinLnBrk="0" hangingPunct="1">
                        <a:lnSpc>
                          <a:spcPct val="100000"/>
                        </a:lnSpc>
                        <a:spcBef>
                          <a:spcPct val="20000"/>
                        </a:spcBef>
                        <a:spcAft>
                          <a:spcPct val="0"/>
                        </a:spcAft>
                        <a:buClr>
                          <a:schemeClr val="folHlink"/>
                        </a:buClr>
                        <a:buSzTx/>
                        <a:buFont typeface="Wingdings" panose="05000000000000000000" pitchFamily="2" charset="2"/>
                        <a:buNone/>
                        <a:tabLst/>
                      </a:pPr>
                      <a:r>
                        <a:rPr kumimoji="0" lang="th-TH" altLang="en-US" sz="20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เกณฑ์</a:t>
                      </a:r>
                      <a:r>
                        <a:rPr kumimoji="0" lang="en-US" altLang="en-US" sz="20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 (</a:t>
                      </a:r>
                      <a:r>
                        <a:rPr kumimoji="0" lang="th-TH" altLang="en-US" sz="20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หน่วย </a:t>
                      </a:r>
                      <a:r>
                        <a:rPr kumimoji="0" lang="en-US" altLang="en-US" sz="20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 bpm)</a:t>
                      </a:r>
                    </a:p>
                  </a:txBody>
                  <a:tcPr marT="45699" marB="45699" horzOverflow="overflow">
                    <a:lnL w="12700" cap="flat" cmpd="sng" algn="ctr">
                      <a:solidFill>
                        <a:srgbClr val="FF99FF"/>
                      </a:solidFill>
                      <a:prstDash val="solid"/>
                      <a:round/>
                      <a:headEnd type="none" w="med" len="med"/>
                      <a:tailEnd type="none" w="med" len="med"/>
                    </a:lnL>
                    <a:lnR w="12700" cap="flat" cmpd="sng" algn="ctr">
                      <a:solidFill>
                        <a:srgbClr val="FF99FF"/>
                      </a:solidFill>
                      <a:prstDash val="solid"/>
                      <a:round/>
                      <a:headEnd type="none" w="med" len="med"/>
                      <a:tailEnd type="none" w="med" len="med"/>
                    </a:lnR>
                    <a:lnT w="12700" cap="flat" cmpd="sng" algn="ctr">
                      <a:solidFill>
                        <a:srgbClr val="FF99FF"/>
                      </a:solidFill>
                      <a:prstDash val="solid"/>
                      <a:round/>
                      <a:headEnd type="none" w="med" len="med"/>
                      <a:tailEnd type="none" w="med" len="med"/>
                    </a:lnT>
                    <a:lnB w="12700" cap="flat" cmpd="sng" algn="ctr">
                      <a:solidFill>
                        <a:srgbClr val="FF99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148151659"/>
                  </a:ext>
                </a:extLst>
              </a:tr>
              <a:tr h="762000">
                <a:tc>
                  <a:txBody>
                    <a:bodyPr/>
                    <a:lstStyle>
                      <a:lvl1pPr defTabSz="868363">
                        <a:spcBef>
                          <a:spcPct val="20000"/>
                        </a:spcBef>
                        <a:buClr>
                          <a:schemeClr val="folHlink"/>
                        </a:buClr>
                        <a:buFont typeface="Wingdings" panose="05000000000000000000" pitchFamily="2" charset="2"/>
                        <a:defRPr sz="28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defRPr sz="24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defRPr sz="20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defRPr>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defRPr>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9pPr>
                    </a:lstStyle>
                    <a:p>
                      <a:pPr marL="0" marR="0" lvl="0" indent="0" algn="l" defTabSz="868363" rtl="0" eaLnBrk="1" fontAlgn="base" latinLnBrk="0" hangingPunct="1">
                        <a:lnSpc>
                          <a:spcPct val="100000"/>
                        </a:lnSpc>
                        <a:spcBef>
                          <a:spcPct val="20000"/>
                        </a:spcBef>
                        <a:spcAft>
                          <a:spcPct val="0"/>
                        </a:spcAft>
                        <a:buClr>
                          <a:schemeClr val="folHlink"/>
                        </a:buClr>
                        <a:buSzTx/>
                        <a:buFont typeface="Wingdings" panose="05000000000000000000" pitchFamily="2" charset="2"/>
                        <a:buNone/>
                        <a:tabLst/>
                      </a:pPr>
                      <a:r>
                        <a:rPr kumimoji="0" lang="th-TH" altLang="en-US" sz="20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สภาพการพื้นตัวปกติ</a:t>
                      </a:r>
                      <a:r>
                        <a:rPr kumimoji="0" lang="en-US" altLang="en-US" sz="20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
                      </a:r>
                      <a:br>
                        <a:rPr kumimoji="0" lang="en-US" altLang="en-US" sz="20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br>
                      <a:r>
                        <a:rPr kumimoji="0" lang="en-US" altLang="en-US" sz="20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(Normal curves)</a:t>
                      </a:r>
                    </a:p>
                  </a:txBody>
                  <a:tcPr marT="45699" marB="45699" horzOverflow="overflow">
                    <a:lnL w="12700" cap="flat" cmpd="sng" algn="ctr">
                      <a:solidFill>
                        <a:srgbClr val="FF99FF"/>
                      </a:solidFill>
                      <a:prstDash val="solid"/>
                      <a:round/>
                      <a:headEnd type="none" w="med" len="med"/>
                      <a:tailEnd type="none" w="med" len="med"/>
                    </a:lnL>
                    <a:lnR w="12700" cap="flat" cmpd="sng" algn="ctr">
                      <a:solidFill>
                        <a:srgbClr val="FF99FF"/>
                      </a:solidFill>
                      <a:prstDash val="solid"/>
                      <a:round/>
                      <a:headEnd type="none" w="med" len="med"/>
                      <a:tailEnd type="none" w="med" len="med"/>
                    </a:lnR>
                    <a:lnT w="12700" cap="flat" cmpd="sng" algn="ctr">
                      <a:solidFill>
                        <a:srgbClr val="FF99FF"/>
                      </a:solidFill>
                      <a:prstDash val="solid"/>
                      <a:round/>
                      <a:headEnd type="none" w="med" len="med"/>
                      <a:tailEnd type="none" w="med" len="med"/>
                    </a:lnT>
                    <a:lnB w="12700" cap="flat" cmpd="sng" algn="ctr">
                      <a:solidFill>
                        <a:srgbClr val="FF99FF"/>
                      </a:solidFill>
                      <a:prstDash val="solid"/>
                      <a:round/>
                      <a:headEnd type="none" w="med" len="med"/>
                      <a:tailEnd type="none" w="med" len="med"/>
                    </a:lnB>
                    <a:lnTlToBr>
                      <a:noFill/>
                    </a:lnTlToBr>
                    <a:lnBlToTr>
                      <a:noFill/>
                    </a:lnBlToTr>
                    <a:noFill/>
                  </a:tcPr>
                </a:tc>
                <a:tc>
                  <a:txBody>
                    <a:bodyPr/>
                    <a:lstStyle>
                      <a:lvl1pPr defTabSz="868363">
                        <a:spcBef>
                          <a:spcPct val="20000"/>
                        </a:spcBef>
                        <a:buClr>
                          <a:schemeClr val="folHlink"/>
                        </a:buClr>
                        <a:buFont typeface="Wingdings" panose="05000000000000000000" pitchFamily="2" charset="2"/>
                        <a:defRPr sz="28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defRPr sz="24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defRPr sz="20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defRPr>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defRPr>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9pPr>
                    </a:lstStyle>
                    <a:p>
                      <a:pPr marL="0" marR="0" lvl="0" indent="0" algn="l" defTabSz="868363" rtl="0" eaLnBrk="1" fontAlgn="base" latinLnBrk="0" hangingPunct="1">
                        <a:lnSpc>
                          <a:spcPct val="100000"/>
                        </a:lnSpc>
                        <a:spcBef>
                          <a:spcPct val="20000"/>
                        </a:spcBef>
                        <a:spcAft>
                          <a:spcPct val="0"/>
                        </a:spcAft>
                        <a:buClr>
                          <a:schemeClr val="folHlink"/>
                        </a:buClr>
                        <a:buSzTx/>
                        <a:buFont typeface="Wingdings" panose="05000000000000000000" pitchFamily="2" charset="2"/>
                        <a:buNone/>
                        <a:tabLst/>
                      </a:pPr>
                      <a:r>
                        <a:rPr kumimoji="0" lang="en-US" altLang="en-US" sz="20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P1 – P3 </a:t>
                      </a:r>
                      <a:r>
                        <a:rPr kumimoji="0" lang="en-US" altLang="en-US" sz="20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10 </a:t>
                      </a:r>
                      <a:r>
                        <a:rPr kumimoji="0" lang="th-TH" altLang="en-US" sz="20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และ </a:t>
                      </a:r>
                      <a:r>
                        <a:rPr kumimoji="0" lang="en-US" altLang="en-US" sz="20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P1, P2, P3  90</a:t>
                      </a:r>
                    </a:p>
                  </a:txBody>
                  <a:tcPr marT="45699" marB="45699" horzOverflow="overflow">
                    <a:lnL w="12700" cap="flat" cmpd="sng" algn="ctr">
                      <a:solidFill>
                        <a:srgbClr val="FF99FF"/>
                      </a:solidFill>
                      <a:prstDash val="solid"/>
                      <a:round/>
                      <a:headEnd type="none" w="med" len="med"/>
                      <a:tailEnd type="none" w="med" len="med"/>
                    </a:lnL>
                    <a:lnR w="12700" cap="flat" cmpd="sng" algn="ctr">
                      <a:solidFill>
                        <a:srgbClr val="FF99FF"/>
                      </a:solidFill>
                      <a:prstDash val="solid"/>
                      <a:round/>
                      <a:headEnd type="none" w="med" len="med"/>
                      <a:tailEnd type="none" w="med" len="med"/>
                    </a:lnR>
                    <a:lnT w="12700" cap="flat" cmpd="sng" algn="ctr">
                      <a:solidFill>
                        <a:srgbClr val="FF99FF"/>
                      </a:solidFill>
                      <a:prstDash val="solid"/>
                      <a:round/>
                      <a:headEnd type="none" w="med" len="med"/>
                      <a:tailEnd type="none" w="med" len="med"/>
                    </a:lnT>
                    <a:lnB w="12700" cap="flat" cmpd="sng" algn="ctr">
                      <a:solidFill>
                        <a:srgbClr val="FF99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69364147"/>
                  </a:ext>
                </a:extLst>
              </a:tr>
              <a:tr h="828675">
                <a:tc>
                  <a:txBody>
                    <a:bodyPr/>
                    <a:lstStyle>
                      <a:lvl1pPr defTabSz="868363">
                        <a:spcBef>
                          <a:spcPct val="20000"/>
                        </a:spcBef>
                        <a:buClr>
                          <a:schemeClr val="folHlink"/>
                        </a:buClr>
                        <a:buFont typeface="Wingdings" panose="05000000000000000000" pitchFamily="2" charset="2"/>
                        <a:defRPr sz="28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defRPr sz="24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defRPr sz="20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defRPr>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defRPr>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9pPr>
                    </a:lstStyle>
                    <a:p>
                      <a:pPr marL="0" marR="0" lvl="0" indent="0" algn="l" defTabSz="868363" rtl="0" eaLnBrk="1" fontAlgn="base" latinLnBrk="0" hangingPunct="1">
                        <a:lnSpc>
                          <a:spcPct val="100000"/>
                        </a:lnSpc>
                        <a:spcBef>
                          <a:spcPct val="20000"/>
                        </a:spcBef>
                        <a:spcAft>
                          <a:spcPct val="0"/>
                        </a:spcAft>
                        <a:buClr>
                          <a:schemeClr val="folHlink"/>
                        </a:buClr>
                        <a:buSzTx/>
                        <a:buFont typeface="Wingdings" panose="05000000000000000000" pitchFamily="2" charset="2"/>
                        <a:buNone/>
                        <a:tabLst/>
                      </a:pPr>
                      <a:r>
                        <a:rPr kumimoji="0" lang="th-TH" altLang="en-US" sz="20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สภาพยังไม่พื้นตัว</a:t>
                      </a:r>
                      <a:r>
                        <a:rPr kumimoji="0" lang="en-US" altLang="en-US" sz="20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
                      </a:r>
                      <a:br>
                        <a:rPr kumimoji="0" lang="en-US" altLang="en-US" sz="20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br>
                      <a:r>
                        <a:rPr kumimoji="0" lang="en-US" altLang="en-US" sz="20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(No-recovery curves)</a:t>
                      </a:r>
                    </a:p>
                  </a:txBody>
                  <a:tcPr marT="45699" marB="45699" horzOverflow="overflow">
                    <a:lnL w="12700" cap="flat" cmpd="sng" algn="ctr">
                      <a:solidFill>
                        <a:srgbClr val="FF99FF"/>
                      </a:solidFill>
                      <a:prstDash val="solid"/>
                      <a:round/>
                      <a:headEnd type="none" w="med" len="med"/>
                      <a:tailEnd type="none" w="med" len="med"/>
                    </a:lnL>
                    <a:lnR w="12700" cap="flat" cmpd="sng" algn="ctr">
                      <a:solidFill>
                        <a:srgbClr val="FF99FF"/>
                      </a:solidFill>
                      <a:prstDash val="solid"/>
                      <a:round/>
                      <a:headEnd type="none" w="med" len="med"/>
                      <a:tailEnd type="none" w="med" len="med"/>
                    </a:lnR>
                    <a:lnT w="12700" cap="flat" cmpd="sng" algn="ctr">
                      <a:solidFill>
                        <a:srgbClr val="FF99FF"/>
                      </a:solidFill>
                      <a:prstDash val="solid"/>
                      <a:round/>
                      <a:headEnd type="none" w="med" len="med"/>
                      <a:tailEnd type="none" w="med" len="med"/>
                    </a:lnT>
                    <a:lnB w="12700" cap="flat" cmpd="sng" algn="ctr">
                      <a:solidFill>
                        <a:srgbClr val="FF99FF"/>
                      </a:solidFill>
                      <a:prstDash val="solid"/>
                      <a:round/>
                      <a:headEnd type="none" w="med" len="med"/>
                      <a:tailEnd type="none" w="med" len="med"/>
                    </a:lnB>
                    <a:lnTlToBr>
                      <a:noFill/>
                    </a:lnTlToBr>
                    <a:lnBlToTr>
                      <a:noFill/>
                    </a:lnBlToTr>
                    <a:noFill/>
                  </a:tcPr>
                </a:tc>
                <a:tc>
                  <a:txBody>
                    <a:bodyPr/>
                    <a:lstStyle>
                      <a:lvl1pPr defTabSz="868363">
                        <a:spcBef>
                          <a:spcPct val="20000"/>
                        </a:spcBef>
                        <a:buClr>
                          <a:schemeClr val="folHlink"/>
                        </a:buClr>
                        <a:buFont typeface="Wingdings" panose="05000000000000000000" pitchFamily="2" charset="2"/>
                        <a:defRPr sz="28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defRPr sz="24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defRPr sz="20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defRPr>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defRPr>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9pPr>
                    </a:lstStyle>
                    <a:p>
                      <a:pPr marL="0" marR="0" lvl="0" indent="0" algn="l" defTabSz="868363" rtl="0" eaLnBrk="1" fontAlgn="base" latinLnBrk="0" hangingPunct="1">
                        <a:lnSpc>
                          <a:spcPct val="100000"/>
                        </a:lnSpc>
                        <a:spcBef>
                          <a:spcPct val="20000"/>
                        </a:spcBef>
                        <a:spcAft>
                          <a:spcPct val="0"/>
                        </a:spcAft>
                        <a:buClr>
                          <a:schemeClr val="folHlink"/>
                        </a:buClr>
                        <a:buSzTx/>
                        <a:buFont typeface="Wingdings" panose="05000000000000000000" pitchFamily="2" charset="2"/>
                        <a:buNone/>
                        <a:tabLst/>
                      </a:pPr>
                      <a:r>
                        <a:rPr kumimoji="0" lang="en-US" altLang="en-US" sz="20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P1 – P3 </a:t>
                      </a:r>
                      <a:r>
                        <a:rPr kumimoji="0" lang="en-US" altLang="en-US" sz="20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&lt; 10 </a:t>
                      </a:r>
                      <a:r>
                        <a:rPr kumimoji="0" lang="th-TH" altLang="en-US" sz="20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และ </a:t>
                      </a:r>
                      <a:r>
                        <a:rPr kumimoji="0" lang="en-US" altLang="en-US" sz="20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P3 &gt; 90</a:t>
                      </a:r>
                    </a:p>
                    <a:p>
                      <a:pPr marL="0" marR="0" lvl="0" indent="0" algn="l" defTabSz="868363" rtl="0" eaLnBrk="1" fontAlgn="base" latinLnBrk="0" hangingPunct="1">
                        <a:lnSpc>
                          <a:spcPct val="100000"/>
                        </a:lnSpc>
                        <a:spcBef>
                          <a:spcPct val="20000"/>
                        </a:spcBef>
                        <a:spcAft>
                          <a:spcPct val="0"/>
                        </a:spcAft>
                        <a:buClr>
                          <a:schemeClr val="folHlink"/>
                        </a:buClr>
                        <a:buSzTx/>
                        <a:buFont typeface="Wingdings" panose="05000000000000000000" pitchFamily="2" charset="2"/>
                        <a:buNone/>
                        <a:tabLst/>
                      </a:pPr>
                      <a:endParaRPr kumimoji="0" lang="en-US" altLang="en-US" sz="20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endParaRPr>
                    </a:p>
                  </a:txBody>
                  <a:tcPr marT="45699" marB="45699" horzOverflow="overflow">
                    <a:lnL w="12700" cap="flat" cmpd="sng" algn="ctr">
                      <a:solidFill>
                        <a:srgbClr val="FF99FF"/>
                      </a:solidFill>
                      <a:prstDash val="solid"/>
                      <a:round/>
                      <a:headEnd type="none" w="med" len="med"/>
                      <a:tailEnd type="none" w="med" len="med"/>
                    </a:lnL>
                    <a:lnR w="12700" cap="flat" cmpd="sng" algn="ctr">
                      <a:solidFill>
                        <a:srgbClr val="FF99FF"/>
                      </a:solidFill>
                      <a:prstDash val="solid"/>
                      <a:round/>
                      <a:headEnd type="none" w="med" len="med"/>
                      <a:tailEnd type="none" w="med" len="med"/>
                    </a:lnR>
                    <a:lnT w="12700" cap="flat" cmpd="sng" algn="ctr">
                      <a:solidFill>
                        <a:srgbClr val="FF99FF"/>
                      </a:solidFill>
                      <a:prstDash val="solid"/>
                      <a:round/>
                      <a:headEnd type="none" w="med" len="med"/>
                      <a:tailEnd type="none" w="med" len="med"/>
                    </a:lnT>
                    <a:lnB w="12700" cap="flat" cmpd="sng" algn="ctr">
                      <a:solidFill>
                        <a:srgbClr val="FF99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931847778"/>
                  </a:ext>
                </a:extLst>
              </a:tr>
              <a:tr h="762000">
                <a:tc>
                  <a:txBody>
                    <a:bodyPr/>
                    <a:lstStyle>
                      <a:lvl1pPr defTabSz="868363">
                        <a:spcBef>
                          <a:spcPct val="20000"/>
                        </a:spcBef>
                        <a:buClr>
                          <a:schemeClr val="folHlink"/>
                        </a:buClr>
                        <a:buFont typeface="Wingdings" panose="05000000000000000000" pitchFamily="2" charset="2"/>
                        <a:defRPr sz="28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defRPr sz="24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defRPr sz="20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defRPr>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defRPr>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9pPr>
                    </a:lstStyle>
                    <a:p>
                      <a:pPr marL="0" marR="0" lvl="0" indent="0" algn="l" defTabSz="868363" rtl="0" eaLnBrk="1" fontAlgn="base" latinLnBrk="0" hangingPunct="1">
                        <a:lnSpc>
                          <a:spcPct val="100000"/>
                        </a:lnSpc>
                        <a:spcBef>
                          <a:spcPct val="20000"/>
                        </a:spcBef>
                        <a:spcAft>
                          <a:spcPct val="0"/>
                        </a:spcAft>
                        <a:buClr>
                          <a:schemeClr val="folHlink"/>
                        </a:buClr>
                        <a:buSzTx/>
                        <a:buFont typeface="Wingdings" panose="05000000000000000000" pitchFamily="2" charset="2"/>
                        <a:buNone/>
                        <a:tabLst/>
                      </a:pPr>
                      <a:r>
                        <a:rPr kumimoji="0" lang="th-TH" altLang="en-US" sz="20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สภาพย้อนกลับ</a:t>
                      </a:r>
                      <a:br>
                        <a:rPr kumimoji="0" lang="th-TH" altLang="en-US" sz="20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br>
                      <a:r>
                        <a:rPr kumimoji="0" lang="th-TH" altLang="en-US" sz="20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a:t>
                      </a:r>
                      <a:r>
                        <a:rPr kumimoji="0" lang="en-US" altLang="en-US" sz="20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inverse recovery curves)</a:t>
                      </a:r>
                    </a:p>
                  </a:txBody>
                  <a:tcPr marT="45699" marB="45699" horzOverflow="overflow">
                    <a:lnL w="12700" cap="flat" cmpd="sng" algn="ctr">
                      <a:solidFill>
                        <a:srgbClr val="FF99FF"/>
                      </a:solidFill>
                      <a:prstDash val="solid"/>
                      <a:round/>
                      <a:headEnd type="none" w="med" len="med"/>
                      <a:tailEnd type="none" w="med" len="med"/>
                    </a:lnL>
                    <a:lnR w="12700" cap="flat" cmpd="sng" algn="ctr">
                      <a:solidFill>
                        <a:srgbClr val="FF99FF"/>
                      </a:solidFill>
                      <a:prstDash val="solid"/>
                      <a:round/>
                      <a:headEnd type="none" w="med" len="med"/>
                      <a:tailEnd type="none" w="med" len="med"/>
                    </a:lnR>
                    <a:lnT w="12700" cap="flat" cmpd="sng" algn="ctr">
                      <a:solidFill>
                        <a:srgbClr val="FF99FF"/>
                      </a:solidFill>
                      <a:prstDash val="solid"/>
                      <a:round/>
                      <a:headEnd type="none" w="med" len="med"/>
                      <a:tailEnd type="none" w="med" len="med"/>
                    </a:lnT>
                    <a:lnB w="12700" cap="flat" cmpd="sng" algn="ctr">
                      <a:solidFill>
                        <a:srgbClr val="FF99FF"/>
                      </a:solidFill>
                      <a:prstDash val="solid"/>
                      <a:round/>
                      <a:headEnd type="none" w="med" len="med"/>
                      <a:tailEnd type="none" w="med" len="med"/>
                    </a:lnB>
                    <a:lnTlToBr>
                      <a:noFill/>
                    </a:lnTlToBr>
                    <a:lnBlToTr>
                      <a:noFill/>
                    </a:lnBlToTr>
                    <a:noFill/>
                  </a:tcPr>
                </a:tc>
                <a:tc>
                  <a:txBody>
                    <a:bodyPr/>
                    <a:lstStyle>
                      <a:lvl1pPr defTabSz="868363">
                        <a:spcBef>
                          <a:spcPct val="20000"/>
                        </a:spcBef>
                        <a:buClr>
                          <a:schemeClr val="folHlink"/>
                        </a:buClr>
                        <a:buFont typeface="Wingdings" panose="05000000000000000000" pitchFamily="2" charset="2"/>
                        <a:defRPr sz="28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defRPr sz="24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defRPr sz="20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defRPr>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defRPr>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9pPr>
                    </a:lstStyle>
                    <a:p>
                      <a:pPr marL="0" marR="0" lvl="0" indent="0" algn="l" defTabSz="868363" rtl="0" eaLnBrk="1" fontAlgn="base" latinLnBrk="0" hangingPunct="1">
                        <a:lnSpc>
                          <a:spcPct val="100000"/>
                        </a:lnSpc>
                        <a:spcBef>
                          <a:spcPct val="20000"/>
                        </a:spcBef>
                        <a:spcAft>
                          <a:spcPct val="0"/>
                        </a:spcAft>
                        <a:buClr>
                          <a:schemeClr val="folHlink"/>
                        </a:buClr>
                        <a:buSzTx/>
                        <a:buFont typeface="Wingdings" panose="05000000000000000000" pitchFamily="2" charset="2"/>
                        <a:buNone/>
                        <a:tabLst/>
                      </a:pPr>
                      <a:r>
                        <a:rPr kumimoji="0" lang="en-US" altLang="en-US" sz="2000" b="0" i="0" u="none" strike="noStrike" cap="none" normalizeH="0" baseline="0" dirty="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P3 &gt; 90  </a:t>
                      </a:r>
                      <a:r>
                        <a:rPr kumimoji="0" lang="th-TH" altLang="en-US" sz="2000" b="0" i="0" u="none" strike="noStrike" cap="none" normalizeH="0" baseline="0" dirty="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และ </a:t>
                      </a:r>
                      <a:r>
                        <a:rPr kumimoji="0" lang="en-US" altLang="en-US" sz="2000" b="0" i="0" u="none" strike="noStrike" cap="none" normalizeH="0" baseline="0" dirty="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P1 – P3 </a:t>
                      </a:r>
                      <a:r>
                        <a:rPr kumimoji="0" lang="en-US" altLang="en-US" sz="2000" b="0" i="0" u="none" strike="noStrike" cap="none" normalizeH="0" baseline="0" dirty="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-10  </a:t>
                      </a:r>
                      <a:r>
                        <a:rPr kumimoji="0" lang="th-TH" altLang="en-US" sz="2000" b="0" i="0" u="none" strike="noStrike" cap="none" normalizeH="0" baseline="0" dirty="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หรือ  (</a:t>
                      </a:r>
                      <a:r>
                        <a:rPr kumimoji="0" lang="en-US" altLang="en-US" sz="2000" b="0" i="0" u="none" strike="noStrike" cap="none" normalizeH="0" baseline="0" dirty="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P3 – P1  10 )</a:t>
                      </a:r>
                      <a:endParaRPr kumimoji="0" lang="en-US" altLang="en-US" sz="2000" b="0" i="0" u="none" strike="noStrike" cap="none" normalizeH="0" baseline="0" dirty="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endParaRPr>
                    </a:p>
                  </a:txBody>
                  <a:tcPr marT="45699" marB="45699" horzOverflow="overflow">
                    <a:lnL w="12700" cap="flat" cmpd="sng" algn="ctr">
                      <a:solidFill>
                        <a:srgbClr val="FF99FF"/>
                      </a:solidFill>
                      <a:prstDash val="solid"/>
                      <a:round/>
                      <a:headEnd type="none" w="med" len="med"/>
                      <a:tailEnd type="none" w="med" len="med"/>
                    </a:lnL>
                    <a:lnR w="12700" cap="flat" cmpd="sng" algn="ctr">
                      <a:solidFill>
                        <a:srgbClr val="FF99FF"/>
                      </a:solidFill>
                      <a:prstDash val="solid"/>
                      <a:round/>
                      <a:headEnd type="none" w="med" len="med"/>
                      <a:tailEnd type="none" w="med" len="med"/>
                    </a:lnR>
                    <a:lnT w="12700" cap="flat" cmpd="sng" algn="ctr">
                      <a:solidFill>
                        <a:srgbClr val="FF99FF"/>
                      </a:solidFill>
                      <a:prstDash val="solid"/>
                      <a:round/>
                      <a:headEnd type="none" w="med" len="med"/>
                      <a:tailEnd type="none" w="med" len="med"/>
                    </a:lnT>
                    <a:lnB w="12700" cap="flat" cmpd="sng" algn="ctr">
                      <a:solidFill>
                        <a:srgbClr val="FF99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466379454"/>
                  </a:ext>
                </a:extLst>
              </a:tr>
              <a:tr h="762000">
                <a:tc>
                  <a:txBody>
                    <a:bodyPr/>
                    <a:lstStyle>
                      <a:lvl1pPr defTabSz="868363">
                        <a:spcBef>
                          <a:spcPct val="20000"/>
                        </a:spcBef>
                        <a:buClr>
                          <a:schemeClr val="folHlink"/>
                        </a:buClr>
                        <a:buFont typeface="Wingdings" panose="05000000000000000000" pitchFamily="2" charset="2"/>
                        <a:defRPr sz="28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defRPr sz="24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defRPr sz="20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defRPr>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defRPr>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9pPr>
                    </a:lstStyle>
                    <a:p>
                      <a:pPr marL="0" marR="0" lvl="0" indent="0" algn="l" defTabSz="868363" rtl="0" eaLnBrk="1" fontAlgn="base" latinLnBrk="0" hangingPunct="1">
                        <a:lnSpc>
                          <a:spcPct val="100000"/>
                        </a:lnSpc>
                        <a:spcBef>
                          <a:spcPct val="20000"/>
                        </a:spcBef>
                        <a:spcAft>
                          <a:spcPct val="0"/>
                        </a:spcAft>
                        <a:buClr>
                          <a:schemeClr val="folHlink"/>
                        </a:buClr>
                        <a:buSzTx/>
                        <a:buFont typeface="Wingdings" panose="05000000000000000000" pitchFamily="2" charset="2"/>
                        <a:buNone/>
                        <a:tabLst/>
                      </a:pPr>
                      <a:r>
                        <a:rPr kumimoji="0" lang="th-TH" altLang="en-US" sz="20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สภาพไม่มีความล้าสะสมตลอดวัน</a:t>
                      </a:r>
                      <a:br>
                        <a:rPr kumimoji="0" lang="th-TH" altLang="en-US" sz="20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br>
                      <a:r>
                        <a:rPr kumimoji="0" lang="th-TH" altLang="en-US" sz="20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a:t>
                      </a:r>
                      <a:r>
                        <a:rPr kumimoji="0" lang="en-US" altLang="en-US" sz="2000" b="0" i="0" u="none" strike="noStrike" cap="none" normalizeH="0" baseline="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No increasing cardiac strain)</a:t>
                      </a:r>
                    </a:p>
                  </a:txBody>
                  <a:tcPr marT="45699" marB="45699" horzOverflow="overflow">
                    <a:lnL w="12700" cap="flat" cmpd="sng" algn="ctr">
                      <a:solidFill>
                        <a:srgbClr val="FF99FF"/>
                      </a:solidFill>
                      <a:prstDash val="solid"/>
                      <a:round/>
                      <a:headEnd type="none" w="med" len="med"/>
                      <a:tailEnd type="none" w="med" len="med"/>
                    </a:lnL>
                    <a:lnR w="12700" cap="flat" cmpd="sng" algn="ctr">
                      <a:solidFill>
                        <a:srgbClr val="FF99FF"/>
                      </a:solidFill>
                      <a:prstDash val="solid"/>
                      <a:round/>
                      <a:headEnd type="none" w="med" len="med"/>
                      <a:tailEnd type="none" w="med" len="med"/>
                    </a:lnR>
                    <a:lnT w="12700" cap="flat" cmpd="sng" algn="ctr">
                      <a:solidFill>
                        <a:srgbClr val="FF99FF"/>
                      </a:solidFill>
                      <a:prstDash val="solid"/>
                      <a:round/>
                      <a:headEnd type="none" w="med" len="med"/>
                      <a:tailEnd type="none" w="med" len="med"/>
                    </a:lnT>
                    <a:lnB w="12700" cap="flat" cmpd="sng" algn="ctr">
                      <a:solidFill>
                        <a:srgbClr val="FF99FF"/>
                      </a:solidFill>
                      <a:prstDash val="solid"/>
                      <a:round/>
                      <a:headEnd type="none" w="med" len="med"/>
                      <a:tailEnd type="none" w="med" len="med"/>
                    </a:lnB>
                    <a:lnTlToBr>
                      <a:noFill/>
                    </a:lnTlToBr>
                    <a:lnBlToTr>
                      <a:noFill/>
                    </a:lnBlToTr>
                    <a:noFill/>
                  </a:tcPr>
                </a:tc>
                <a:tc>
                  <a:txBody>
                    <a:bodyPr/>
                    <a:lstStyle>
                      <a:lvl1pPr defTabSz="868363">
                        <a:spcBef>
                          <a:spcPct val="20000"/>
                        </a:spcBef>
                        <a:buClr>
                          <a:schemeClr val="folHlink"/>
                        </a:buClr>
                        <a:buFont typeface="Wingdings" panose="05000000000000000000" pitchFamily="2" charset="2"/>
                        <a:defRPr sz="28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defRPr sz="24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defRPr sz="20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defRPr>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defRPr>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defRPr>
                          <a:solidFill>
                            <a:schemeClr val="tx1"/>
                          </a:solidFill>
                          <a:latin typeface="Arial" panose="020B0604020202020204" pitchFamily="34" charset="0"/>
                          <a:cs typeface="Angsana New" panose="02020603050405020304" pitchFamily="18" charset="-34"/>
                        </a:defRPr>
                      </a:lvl9pPr>
                    </a:lstStyle>
                    <a:p>
                      <a:pPr marL="0" marR="0" lvl="0" indent="0" algn="l" defTabSz="868363" rtl="0" eaLnBrk="1" fontAlgn="base" latinLnBrk="0" hangingPunct="1">
                        <a:lnSpc>
                          <a:spcPct val="100000"/>
                        </a:lnSpc>
                        <a:spcBef>
                          <a:spcPct val="20000"/>
                        </a:spcBef>
                        <a:spcAft>
                          <a:spcPct val="0"/>
                        </a:spcAft>
                        <a:buClr>
                          <a:schemeClr val="folHlink"/>
                        </a:buClr>
                        <a:buSzTx/>
                        <a:buFont typeface="Wingdings" panose="05000000000000000000" pitchFamily="2" charset="2"/>
                        <a:buNone/>
                        <a:tabLst/>
                      </a:pPr>
                      <a:r>
                        <a:rPr kumimoji="0" lang="en-US" altLang="en-US" sz="2000" b="0" i="0" u="none" strike="noStrike" cap="none" normalizeH="0" baseline="0" dirty="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P1  </a:t>
                      </a:r>
                      <a:r>
                        <a:rPr kumimoji="0" lang="en-US" altLang="en-US" sz="2000" b="0" i="0" u="none" strike="noStrike" cap="none" normalizeH="0" baseline="0" dirty="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110 </a:t>
                      </a:r>
                      <a:r>
                        <a:rPr kumimoji="0" lang="th-TH" altLang="en-US" sz="2000" b="0" i="0" u="none" strike="noStrike" cap="none" normalizeH="0" baseline="0" dirty="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และ </a:t>
                      </a:r>
                      <a:r>
                        <a:rPr kumimoji="0" lang="en-US" altLang="en-US" sz="2000" b="0" i="0" u="none" strike="noStrike" cap="none" normalizeH="0" baseline="0" dirty="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rPr>
                        <a:t>P1 – P3 </a:t>
                      </a:r>
                      <a:r>
                        <a:rPr kumimoji="0" lang="en-US" altLang="en-US" sz="2000" b="0" i="0" u="none" strike="noStrike" cap="none" normalizeH="0" baseline="0" dirty="0">
                          <a:ln>
                            <a:noFill/>
                          </a:ln>
                          <a:solidFill>
                            <a:srgbClr val="002060"/>
                          </a:solidFill>
                          <a:effectLst/>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 10 </a:t>
                      </a:r>
                    </a:p>
                  </a:txBody>
                  <a:tcPr marT="45699" marB="45699" horzOverflow="overflow">
                    <a:lnL w="12700" cap="flat" cmpd="sng" algn="ctr">
                      <a:solidFill>
                        <a:srgbClr val="FF99FF"/>
                      </a:solidFill>
                      <a:prstDash val="solid"/>
                      <a:round/>
                      <a:headEnd type="none" w="med" len="med"/>
                      <a:tailEnd type="none" w="med" len="med"/>
                    </a:lnL>
                    <a:lnR w="12700" cap="flat" cmpd="sng" algn="ctr">
                      <a:solidFill>
                        <a:srgbClr val="FF99FF"/>
                      </a:solidFill>
                      <a:prstDash val="solid"/>
                      <a:round/>
                      <a:headEnd type="none" w="med" len="med"/>
                      <a:tailEnd type="none" w="med" len="med"/>
                    </a:lnR>
                    <a:lnT w="12700" cap="flat" cmpd="sng" algn="ctr">
                      <a:solidFill>
                        <a:srgbClr val="FF99FF"/>
                      </a:solidFill>
                      <a:prstDash val="solid"/>
                      <a:round/>
                      <a:headEnd type="none" w="med" len="med"/>
                      <a:tailEnd type="none" w="med" len="med"/>
                    </a:lnT>
                    <a:lnB w="12700" cap="flat" cmpd="sng" algn="ctr">
                      <a:solidFill>
                        <a:srgbClr val="FF99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627311682"/>
                  </a:ext>
                </a:extLst>
              </a:tr>
            </a:tbl>
          </a:graphicData>
        </a:graphic>
      </p:graphicFrame>
      <p:sp>
        <p:nvSpPr>
          <p:cNvPr id="115736" name="Rectangle 24"/>
          <p:cNvSpPr>
            <a:spLocks noChangeArrowheads="1"/>
          </p:cNvSpPr>
          <p:nvPr/>
        </p:nvSpPr>
        <p:spPr bwMode="auto">
          <a:xfrm>
            <a:off x="5862638" y="981076"/>
            <a:ext cx="20558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eaLnBrk="1" hangingPunct="1">
              <a:spcBef>
                <a:spcPct val="0"/>
              </a:spcBef>
              <a:buClrTx/>
              <a:buFontTx/>
              <a:buNone/>
            </a:pPr>
            <a:r>
              <a:rPr lang="en-US" altLang="th-TH" sz="2000" b="1">
                <a:latin typeface="Tahoma" panose="020B0604030504040204" pitchFamily="34" charset="0"/>
                <a:cs typeface="Tahoma" panose="020B0604030504040204" pitchFamily="34" charset="0"/>
              </a:rPr>
              <a:t>Brouha (1967)</a:t>
            </a:r>
            <a:endParaRPr lang="th-TH" altLang="th-TH" sz="2000" b="1">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6210643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Number Placeholder 3"/>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0"/>
              </a:spcBef>
              <a:buClrTx/>
              <a:buFontTx/>
              <a:buNone/>
            </a:pPr>
            <a:fld id="{76CD2B4B-D5ED-4FFC-B7AD-A72E41743058}" type="slidenum">
              <a:rPr lang="en-US" altLang="th-TH" sz="1800">
                <a:solidFill>
                  <a:schemeClr val="folHlink"/>
                </a:solidFill>
                <a:latin typeface="Tahoma" panose="020B0604030504040204" pitchFamily="34" charset="0"/>
                <a:cs typeface="Tahoma" panose="020B0604030504040204" pitchFamily="34" charset="0"/>
              </a:rPr>
              <a:pPr>
                <a:spcBef>
                  <a:spcPct val="0"/>
                </a:spcBef>
                <a:buClrTx/>
                <a:buFontTx/>
                <a:buNone/>
              </a:pPr>
              <a:t>88</a:t>
            </a:fld>
            <a:endParaRPr lang="th-TH" altLang="th-TH" sz="1800">
              <a:solidFill>
                <a:schemeClr val="folHlink"/>
              </a:solidFill>
              <a:latin typeface="Tahoma" panose="020B0604030504040204" pitchFamily="34" charset="0"/>
              <a:cs typeface="Tahoma" panose="020B0604030504040204" pitchFamily="34" charset="0"/>
            </a:endParaRPr>
          </a:p>
        </p:txBody>
      </p:sp>
      <p:sp>
        <p:nvSpPr>
          <p:cNvPr id="116739" name="Text Box 2"/>
          <p:cNvSpPr txBox="1">
            <a:spLocks noChangeArrowheads="1"/>
          </p:cNvSpPr>
          <p:nvPr/>
        </p:nvSpPr>
        <p:spPr bwMode="auto">
          <a:xfrm>
            <a:off x="1508760" y="1784033"/>
            <a:ext cx="9601930" cy="3650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just">
              <a:lnSpc>
                <a:spcPct val="130000"/>
              </a:lnSpc>
              <a:spcBef>
                <a:spcPct val="0"/>
              </a:spcBef>
              <a:buClrTx/>
              <a:buFontTx/>
              <a:buNone/>
            </a:pPr>
            <a:r>
              <a:rPr lang="en-US" altLang="th-TH" sz="1800" b="1" dirty="0" err="1">
                <a:solidFill>
                  <a:srgbClr val="002060"/>
                </a:solidFill>
                <a:latin typeface="Tahoma" panose="020B0604030504040204" pitchFamily="34" charset="0"/>
                <a:ea typeface="Tahoma" panose="020B0604030504040204" pitchFamily="34" charset="0"/>
                <a:cs typeface="Tahoma" panose="020B0604030504040204" pitchFamily="34" charset="0"/>
              </a:rPr>
              <a:t>Brouha</a:t>
            </a:r>
            <a:r>
              <a:rPr lang="en-US" altLang="th-TH" sz="1800" b="1" dirty="0">
                <a:solidFill>
                  <a:srgbClr val="002060"/>
                </a:solidFill>
                <a:latin typeface="Tahoma" panose="020B0604030504040204" pitchFamily="34" charset="0"/>
                <a:ea typeface="Tahoma" panose="020B0604030504040204" pitchFamily="34" charset="0"/>
                <a:cs typeface="Tahoma" panose="020B0604030504040204" pitchFamily="34" charset="0"/>
              </a:rPr>
              <a:t> (1967)</a:t>
            </a:r>
            <a:r>
              <a:rPr lang="en-US" altLang="th-TH" sz="18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altLang="th-TH" sz="1800" dirty="0" err="1">
                <a:solidFill>
                  <a:srgbClr val="002060"/>
                </a:solidFill>
                <a:latin typeface="Tahoma" panose="020B0604030504040204" pitchFamily="34" charset="0"/>
                <a:ea typeface="Tahoma" panose="020B0604030504040204" pitchFamily="34" charset="0"/>
                <a:cs typeface="Tahoma" panose="020B0604030504040204" pitchFamily="34" charset="0"/>
              </a:rPr>
              <a:t>ได้แนะนำวิธีการที่ใช้ประเมินความล้า</a:t>
            </a:r>
            <a:r>
              <a:rPr lang="en-US" altLang="th-TH" sz="18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altLang="th-TH" sz="1800" dirty="0" err="1">
                <a:solidFill>
                  <a:srgbClr val="002060"/>
                </a:solidFill>
                <a:latin typeface="Tahoma" panose="020B0604030504040204" pitchFamily="34" charset="0"/>
                <a:ea typeface="Tahoma" panose="020B0604030504040204" pitchFamily="34" charset="0"/>
                <a:cs typeface="Tahoma" panose="020B0604030504040204" pitchFamily="34" charset="0"/>
              </a:rPr>
              <a:t>ซึ่งพิจารณาจากพื้นฐานของการทำงานของหัวใจ</a:t>
            </a:r>
            <a:r>
              <a:rPr lang="en-US" altLang="th-TH" sz="18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altLang="th-TH" sz="1800" dirty="0" err="1">
                <a:solidFill>
                  <a:srgbClr val="002060"/>
                </a:solidFill>
                <a:latin typeface="Tahoma" panose="020B0604030504040204" pitchFamily="34" charset="0"/>
                <a:ea typeface="Tahoma" panose="020B0604030504040204" pitchFamily="34" charset="0"/>
                <a:cs typeface="Tahoma" panose="020B0604030504040204" pitchFamily="34" charset="0"/>
              </a:rPr>
              <a:t>โดยดูจากอัตราการเต้นหัวใจ</a:t>
            </a:r>
            <a:r>
              <a:rPr lang="en-US" altLang="th-TH" sz="18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altLang="th-TH" sz="1800" dirty="0" err="1">
                <a:solidFill>
                  <a:srgbClr val="002060"/>
                </a:solidFill>
                <a:latin typeface="Tahoma" panose="020B0604030504040204" pitchFamily="34" charset="0"/>
                <a:ea typeface="Tahoma" panose="020B0604030504040204" pitchFamily="34" charset="0"/>
                <a:cs typeface="Tahoma" panose="020B0604030504040204" pitchFamily="34" charset="0"/>
              </a:rPr>
              <a:t>ขณะพักหลังจากการทำงานหนึ่งๆ</a:t>
            </a:r>
            <a:r>
              <a:rPr lang="en-US" altLang="th-TH" sz="1800" dirty="0">
                <a:solidFill>
                  <a:srgbClr val="002060"/>
                </a:solidFill>
                <a:latin typeface="Tahoma" panose="020B0604030504040204" pitchFamily="34" charset="0"/>
                <a:ea typeface="Tahoma" panose="020B0604030504040204" pitchFamily="34" charset="0"/>
                <a:cs typeface="Tahoma" panose="020B0604030504040204" pitchFamily="34" charset="0"/>
              </a:rPr>
              <a:t> (the recovery of heart rate curves) </a:t>
            </a:r>
            <a:r>
              <a:rPr lang="en-US" altLang="th-TH" sz="1800" dirty="0" err="1">
                <a:solidFill>
                  <a:srgbClr val="002060"/>
                </a:solidFill>
                <a:latin typeface="Tahoma" panose="020B0604030504040204" pitchFamily="34" charset="0"/>
                <a:ea typeface="Tahoma" panose="020B0604030504040204" pitchFamily="34" charset="0"/>
                <a:cs typeface="Tahoma" panose="020B0604030504040204" pitchFamily="34" charset="0"/>
              </a:rPr>
              <a:t>ส่วนที่ซึ่งถูกวัดทันทีตลอดช่วง</a:t>
            </a:r>
            <a:r>
              <a:rPr lang="en-US" altLang="th-TH" sz="1800" dirty="0">
                <a:solidFill>
                  <a:srgbClr val="002060"/>
                </a:solidFill>
                <a:latin typeface="Tahoma" panose="020B0604030504040204" pitchFamily="34" charset="0"/>
                <a:ea typeface="Tahoma" panose="020B0604030504040204" pitchFamily="34" charset="0"/>
                <a:cs typeface="Tahoma" panose="020B0604030504040204" pitchFamily="34" charset="0"/>
              </a:rPr>
              <a:t> 3 </a:t>
            </a:r>
            <a:r>
              <a:rPr lang="en-US" altLang="th-TH" sz="1800" dirty="0" err="1">
                <a:solidFill>
                  <a:srgbClr val="002060"/>
                </a:solidFill>
                <a:latin typeface="Tahoma" panose="020B0604030504040204" pitchFamily="34" charset="0"/>
                <a:ea typeface="Tahoma" panose="020B0604030504040204" pitchFamily="34" charset="0"/>
                <a:cs typeface="Tahoma" panose="020B0604030504040204" pitchFamily="34" charset="0"/>
              </a:rPr>
              <a:t>นาที</a:t>
            </a:r>
            <a:r>
              <a:rPr lang="en-US" altLang="th-TH" sz="18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altLang="th-TH" sz="1800" dirty="0" err="1">
                <a:solidFill>
                  <a:srgbClr val="002060"/>
                </a:solidFill>
                <a:latin typeface="Tahoma" panose="020B0604030504040204" pitchFamily="34" charset="0"/>
                <a:ea typeface="Tahoma" panose="020B0604030504040204" pitchFamily="34" charset="0"/>
                <a:cs typeface="Tahoma" panose="020B0604030504040204" pitchFamily="34" charset="0"/>
              </a:rPr>
              <a:t>หลังการหยุดงาน</a:t>
            </a:r>
            <a:r>
              <a:rPr lang="en-US" altLang="th-TH" sz="18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altLang="th-TH" sz="1800" dirty="0" err="1">
                <a:solidFill>
                  <a:srgbClr val="002060"/>
                </a:solidFill>
                <a:latin typeface="Tahoma" panose="020B0604030504040204" pitchFamily="34" charset="0"/>
                <a:ea typeface="Tahoma" panose="020B0604030504040204" pitchFamily="34" charset="0"/>
                <a:cs typeface="Tahoma" panose="020B0604030504040204" pitchFamily="34" charset="0"/>
              </a:rPr>
              <a:t>แล้วแบ่งค่าที่ไว้ได้เป็น</a:t>
            </a:r>
            <a:r>
              <a:rPr lang="en-US" altLang="th-TH" sz="1800" dirty="0">
                <a:solidFill>
                  <a:srgbClr val="002060"/>
                </a:solidFill>
                <a:latin typeface="Tahoma" panose="020B0604030504040204" pitchFamily="34" charset="0"/>
                <a:ea typeface="Tahoma" panose="020B0604030504040204" pitchFamily="34" charset="0"/>
                <a:cs typeface="Tahoma" panose="020B0604030504040204" pitchFamily="34" charset="0"/>
              </a:rPr>
              <a:t> 3 </a:t>
            </a:r>
            <a:r>
              <a:rPr lang="en-US" altLang="th-TH" sz="1800" dirty="0" err="1">
                <a:solidFill>
                  <a:srgbClr val="002060"/>
                </a:solidFill>
                <a:latin typeface="Tahoma" panose="020B0604030504040204" pitchFamily="34" charset="0"/>
                <a:ea typeface="Tahoma" panose="020B0604030504040204" pitchFamily="34" charset="0"/>
                <a:cs typeface="Tahoma" panose="020B0604030504040204" pitchFamily="34" charset="0"/>
              </a:rPr>
              <a:t>ระดับดังนี้</a:t>
            </a:r>
            <a:endParaRPr lang="en-US" altLang="th-TH" sz="18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nSpc>
                <a:spcPct val="130000"/>
              </a:lnSpc>
              <a:spcBef>
                <a:spcPct val="0"/>
              </a:spcBef>
              <a:buClrTx/>
              <a:buFontTx/>
              <a:buNone/>
            </a:pPr>
            <a:r>
              <a:rPr lang="en-US" altLang="th-TH" sz="1800" b="1" dirty="0" err="1">
                <a:solidFill>
                  <a:srgbClr val="002060"/>
                </a:solidFill>
                <a:latin typeface="Tahoma" panose="020B0604030504040204" pitchFamily="34" charset="0"/>
                <a:ea typeface="Tahoma" panose="020B0604030504040204" pitchFamily="34" charset="0"/>
                <a:cs typeface="Tahoma" panose="020B0604030504040204" pitchFamily="34" charset="0"/>
              </a:rPr>
              <a:t>ระดับที่</a:t>
            </a:r>
            <a:r>
              <a:rPr lang="en-US" altLang="th-TH" sz="1800" b="1" dirty="0">
                <a:solidFill>
                  <a:srgbClr val="002060"/>
                </a:solidFill>
                <a:latin typeface="Tahoma" panose="020B0604030504040204" pitchFamily="34" charset="0"/>
                <a:ea typeface="Tahoma" panose="020B0604030504040204" pitchFamily="34" charset="0"/>
                <a:cs typeface="Tahoma" panose="020B0604030504040204" pitchFamily="34" charset="0"/>
              </a:rPr>
              <a:t> 1:</a:t>
            </a:r>
            <a:r>
              <a:rPr lang="en-US" altLang="th-TH" sz="1800" dirty="0">
                <a:solidFill>
                  <a:srgbClr val="002060"/>
                </a:solidFill>
                <a:latin typeface="Tahoma" panose="020B0604030504040204" pitchFamily="34" charset="0"/>
                <a:ea typeface="Tahoma" panose="020B0604030504040204" pitchFamily="34" charset="0"/>
                <a:cs typeface="Tahoma" panose="020B0604030504040204" pitchFamily="34" charset="0"/>
              </a:rPr>
              <a:t> P1  = </a:t>
            </a:r>
            <a:r>
              <a:rPr lang="en-US" altLang="th-TH" sz="1800" dirty="0" err="1">
                <a:solidFill>
                  <a:srgbClr val="002060"/>
                </a:solidFill>
                <a:latin typeface="Tahoma" panose="020B0604030504040204" pitchFamily="34" charset="0"/>
                <a:ea typeface="Tahoma" panose="020B0604030504040204" pitchFamily="34" charset="0"/>
                <a:cs typeface="Tahoma" panose="020B0604030504040204" pitchFamily="34" charset="0"/>
              </a:rPr>
              <a:t>อัตราการเต้นหัวใจ</a:t>
            </a:r>
            <a:r>
              <a:rPr lang="en-US" altLang="th-TH" sz="1800" dirty="0">
                <a:solidFill>
                  <a:srgbClr val="002060"/>
                </a:solidFill>
                <a:latin typeface="Tahoma" panose="020B0604030504040204" pitchFamily="34" charset="0"/>
                <a:ea typeface="Tahoma" panose="020B0604030504040204" pitchFamily="34" charset="0"/>
                <a:cs typeface="Tahoma" panose="020B0604030504040204" pitchFamily="34" charset="0"/>
              </a:rPr>
              <a:t> (bmp) </a:t>
            </a:r>
            <a:r>
              <a:rPr lang="en-US" altLang="th-TH" sz="1800" dirty="0" err="1">
                <a:solidFill>
                  <a:srgbClr val="002060"/>
                </a:solidFill>
                <a:latin typeface="Tahoma" panose="020B0604030504040204" pitchFamily="34" charset="0"/>
                <a:ea typeface="Tahoma" panose="020B0604030504040204" pitchFamily="34" charset="0"/>
                <a:cs typeface="Tahoma" panose="020B0604030504040204" pitchFamily="34" charset="0"/>
              </a:rPr>
              <a:t>ตลอดช่วง</a:t>
            </a:r>
            <a:r>
              <a:rPr lang="en-US" altLang="th-TH" sz="1800" dirty="0">
                <a:solidFill>
                  <a:srgbClr val="002060"/>
                </a:solidFill>
                <a:latin typeface="Tahoma" panose="020B0604030504040204" pitchFamily="34" charset="0"/>
                <a:ea typeface="Tahoma" panose="020B0604030504040204" pitchFamily="34" charset="0"/>
                <a:cs typeface="Tahoma" panose="020B0604030504040204" pitchFamily="34" charset="0"/>
              </a:rPr>
              <a:t> 30 </a:t>
            </a:r>
            <a:r>
              <a:rPr lang="en-US" altLang="th-TH" sz="1800" dirty="0" err="1">
                <a:solidFill>
                  <a:srgbClr val="002060"/>
                </a:solidFill>
                <a:latin typeface="Tahoma" panose="020B0604030504040204" pitchFamily="34" charset="0"/>
                <a:ea typeface="Tahoma" panose="020B0604030504040204" pitchFamily="34" charset="0"/>
                <a:cs typeface="Tahoma" panose="020B0604030504040204" pitchFamily="34" charset="0"/>
              </a:rPr>
              <a:t>วินาที</a:t>
            </a:r>
            <a:r>
              <a:rPr lang="en-US" altLang="th-TH" sz="18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altLang="th-TH" sz="1800" dirty="0" err="1">
                <a:solidFill>
                  <a:srgbClr val="002060"/>
                </a:solidFill>
                <a:latin typeface="Tahoma" panose="020B0604030504040204" pitchFamily="34" charset="0"/>
                <a:ea typeface="Tahoma" panose="020B0604030504040204" pitchFamily="34" charset="0"/>
                <a:cs typeface="Tahoma" panose="020B0604030504040204" pitchFamily="34" charset="0"/>
              </a:rPr>
              <a:t>โดยใช้ค่าจำนวนครั้ง</a:t>
            </a:r>
            <a:r>
              <a:rPr lang="en-US" altLang="th-TH" sz="1800" dirty="0">
                <a:solidFill>
                  <a:srgbClr val="002060"/>
                </a:solidFill>
                <a:latin typeface="Tahoma" panose="020B0604030504040204" pitchFamily="34" charset="0"/>
                <a:ea typeface="Tahoma" panose="020B0604030504040204" pitchFamily="34" charset="0"/>
                <a:cs typeface="Tahoma" panose="020B0604030504040204" pitchFamily="34" charset="0"/>
              </a:rPr>
              <a:t/>
            </a:r>
            <a:br>
              <a:rPr lang="en-US" altLang="th-TH" sz="1800"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en-US" altLang="th-TH" sz="1800" dirty="0" err="1">
                <a:solidFill>
                  <a:srgbClr val="002060"/>
                </a:solidFill>
                <a:latin typeface="Tahoma" panose="020B0604030504040204" pitchFamily="34" charset="0"/>
                <a:ea typeface="Tahoma" panose="020B0604030504040204" pitchFamily="34" charset="0"/>
                <a:cs typeface="Tahoma" panose="020B0604030504040204" pitchFamily="34" charset="0"/>
              </a:rPr>
              <a:t>การเต้นของหัวใจระหว่าง</a:t>
            </a:r>
            <a:r>
              <a:rPr lang="en-US" altLang="th-TH" sz="18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altLang="th-TH" sz="1800" dirty="0" err="1">
                <a:solidFill>
                  <a:srgbClr val="002060"/>
                </a:solidFill>
                <a:latin typeface="Tahoma" panose="020B0604030504040204" pitchFamily="34" charset="0"/>
                <a:ea typeface="Tahoma" panose="020B0604030504040204" pitchFamily="34" charset="0"/>
                <a:cs typeface="Tahoma" panose="020B0604030504040204" pitchFamily="34" charset="0"/>
              </a:rPr>
              <a:t>วินาทีที่</a:t>
            </a:r>
            <a:r>
              <a:rPr lang="en-US" altLang="th-TH" sz="1800" dirty="0">
                <a:solidFill>
                  <a:srgbClr val="002060"/>
                </a:solidFill>
                <a:latin typeface="Tahoma" panose="020B0604030504040204" pitchFamily="34" charset="0"/>
                <a:ea typeface="Tahoma" panose="020B0604030504040204" pitchFamily="34" charset="0"/>
                <a:cs typeface="Tahoma" panose="020B0604030504040204" pitchFamily="34" charset="0"/>
              </a:rPr>
              <a:t> 30 </a:t>
            </a:r>
            <a:r>
              <a:rPr lang="en-US" altLang="th-TH" sz="1800" dirty="0" err="1">
                <a:solidFill>
                  <a:srgbClr val="002060"/>
                </a:solidFill>
                <a:latin typeface="Tahoma" panose="020B0604030504040204" pitchFamily="34" charset="0"/>
                <a:ea typeface="Tahoma" panose="020B0604030504040204" pitchFamily="34" charset="0"/>
                <a:cs typeface="Tahoma" panose="020B0604030504040204" pitchFamily="34" charset="0"/>
              </a:rPr>
              <a:t>ถึง</a:t>
            </a:r>
            <a:r>
              <a:rPr lang="en-US" altLang="th-TH" sz="1800" dirty="0">
                <a:solidFill>
                  <a:srgbClr val="002060"/>
                </a:solidFill>
                <a:latin typeface="Tahoma" panose="020B0604030504040204" pitchFamily="34" charset="0"/>
                <a:ea typeface="Tahoma" panose="020B0604030504040204" pitchFamily="34" charset="0"/>
                <a:cs typeface="Tahoma" panose="020B0604030504040204" pitchFamily="34" charset="0"/>
              </a:rPr>
              <a:t> 60 </a:t>
            </a:r>
            <a:r>
              <a:rPr lang="en-US" altLang="th-TH" sz="1800" dirty="0" err="1">
                <a:solidFill>
                  <a:srgbClr val="002060"/>
                </a:solidFill>
                <a:latin typeface="Tahoma" panose="020B0604030504040204" pitchFamily="34" charset="0"/>
                <a:ea typeface="Tahoma" panose="020B0604030504040204" pitchFamily="34" charset="0"/>
                <a:cs typeface="Tahoma" panose="020B0604030504040204" pitchFamily="34" charset="0"/>
              </a:rPr>
              <a:t>แล้วคูณด้วย</a:t>
            </a:r>
            <a:r>
              <a:rPr lang="en-US" altLang="th-TH" sz="1800" dirty="0">
                <a:solidFill>
                  <a:srgbClr val="002060"/>
                </a:solidFill>
                <a:latin typeface="Tahoma" panose="020B0604030504040204" pitchFamily="34" charset="0"/>
                <a:ea typeface="Tahoma" panose="020B0604030504040204" pitchFamily="34" charset="0"/>
                <a:cs typeface="Tahoma" panose="020B0604030504040204" pitchFamily="34" charset="0"/>
              </a:rPr>
              <a:t> 2</a:t>
            </a:r>
          </a:p>
          <a:p>
            <a:pPr>
              <a:lnSpc>
                <a:spcPct val="130000"/>
              </a:lnSpc>
              <a:spcBef>
                <a:spcPct val="0"/>
              </a:spcBef>
              <a:buClrTx/>
              <a:buFontTx/>
              <a:buNone/>
            </a:pPr>
            <a:r>
              <a:rPr lang="en-US" altLang="th-TH" sz="1800" b="1" dirty="0" err="1">
                <a:solidFill>
                  <a:srgbClr val="002060"/>
                </a:solidFill>
                <a:latin typeface="Tahoma" panose="020B0604030504040204" pitchFamily="34" charset="0"/>
                <a:ea typeface="Tahoma" panose="020B0604030504040204" pitchFamily="34" charset="0"/>
                <a:cs typeface="Tahoma" panose="020B0604030504040204" pitchFamily="34" charset="0"/>
              </a:rPr>
              <a:t>ระดับที่</a:t>
            </a:r>
            <a:r>
              <a:rPr lang="en-US" altLang="th-TH" sz="1800" b="1" dirty="0">
                <a:solidFill>
                  <a:srgbClr val="002060"/>
                </a:solidFill>
                <a:latin typeface="Tahoma" panose="020B0604030504040204" pitchFamily="34" charset="0"/>
                <a:ea typeface="Tahoma" panose="020B0604030504040204" pitchFamily="34" charset="0"/>
                <a:cs typeface="Tahoma" panose="020B0604030504040204" pitchFamily="34" charset="0"/>
              </a:rPr>
              <a:t> 2:</a:t>
            </a:r>
            <a:r>
              <a:rPr lang="en-US" altLang="th-TH" sz="1800" dirty="0">
                <a:solidFill>
                  <a:srgbClr val="002060"/>
                </a:solidFill>
                <a:latin typeface="Tahoma" panose="020B0604030504040204" pitchFamily="34" charset="0"/>
                <a:ea typeface="Tahoma" panose="020B0604030504040204" pitchFamily="34" charset="0"/>
                <a:cs typeface="Tahoma" panose="020B0604030504040204" pitchFamily="34" charset="0"/>
              </a:rPr>
              <a:t> P2  = </a:t>
            </a:r>
            <a:r>
              <a:rPr lang="en-US" altLang="th-TH" sz="1800" dirty="0" err="1">
                <a:solidFill>
                  <a:srgbClr val="002060"/>
                </a:solidFill>
                <a:latin typeface="Tahoma" panose="020B0604030504040204" pitchFamily="34" charset="0"/>
                <a:ea typeface="Tahoma" panose="020B0604030504040204" pitchFamily="34" charset="0"/>
                <a:cs typeface="Tahoma" panose="020B0604030504040204" pitchFamily="34" charset="0"/>
              </a:rPr>
              <a:t>อัตราการเต้นหัวใจ</a:t>
            </a:r>
            <a:r>
              <a:rPr lang="en-US" altLang="th-TH" sz="1800" dirty="0">
                <a:solidFill>
                  <a:srgbClr val="002060"/>
                </a:solidFill>
                <a:latin typeface="Tahoma" panose="020B0604030504040204" pitchFamily="34" charset="0"/>
                <a:ea typeface="Tahoma" panose="020B0604030504040204" pitchFamily="34" charset="0"/>
                <a:cs typeface="Tahoma" panose="020B0604030504040204" pitchFamily="34" charset="0"/>
              </a:rPr>
              <a:t> (bmp) </a:t>
            </a:r>
            <a:r>
              <a:rPr lang="en-US" altLang="th-TH" sz="1800" dirty="0" err="1">
                <a:solidFill>
                  <a:srgbClr val="002060"/>
                </a:solidFill>
                <a:latin typeface="Tahoma" panose="020B0604030504040204" pitchFamily="34" charset="0"/>
                <a:ea typeface="Tahoma" panose="020B0604030504040204" pitchFamily="34" charset="0"/>
                <a:cs typeface="Tahoma" panose="020B0604030504040204" pitchFamily="34" charset="0"/>
              </a:rPr>
              <a:t>ตลอดช่วง</a:t>
            </a:r>
            <a:r>
              <a:rPr lang="en-US" altLang="th-TH" sz="1800" dirty="0">
                <a:solidFill>
                  <a:srgbClr val="002060"/>
                </a:solidFill>
                <a:latin typeface="Tahoma" panose="020B0604030504040204" pitchFamily="34" charset="0"/>
                <a:ea typeface="Tahoma" panose="020B0604030504040204" pitchFamily="34" charset="0"/>
                <a:cs typeface="Tahoma" panose="020B0604030504040204" pitchFamily="34" charset="0"/>
              </a:rPr>
              <a:t> 30 </a:t>
            </a:r>
            <a:r>
              <a:rPr lang="en-US" altLang="th-TH" sz="1800" dirty="0" err="1">
                <a:solidFill>
                  <a:srgbClr val="002060"/>
                </a:solidFill>
                <a:latin typeface="Tahoma" panose="020B0604030504040204" pitchFamily="34" charset="0"/>
                <a:ea typeface="Tahoma" panose="020B0604030504040204" pitchFamily="34" charset="0"/>
                <a:cs typeface="Tahoma" panose="020B0604030504040204" pitchFamily="34" charset="0"/>
              </a:rPr>
              <a:t>วินาที</a:t>
            </a:r>
            <a:r>
              <a:rPr lang="en-US" altLang="th-TH" sz="18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altLang="th-TH" sz="1800" dirty="0" err="1">
                <a:solidFill>
                  <a:srgbClr val="002060"/>
                </a:solidFill>
                <a:latin typeface="Tahoma" panose="020B0604030504040204" pitchFamily="34" charset="0"/>
                <a:ea typeface="Tahoma" panose="020B0604030504040204" pitchFamily="34" charset="0"/>
                <a:cs typeface="Tahoma" panose="020B0604030504040204" pitchFamily="34" charset="0"/>
              </a:rPr>
              <a:t>โดยใช้ค่าระหว่างวินาทีที่</a:t>
            </a:r>
            <a:r>
              <a:rPr lang="en-US" altLang="th-TH" sz="1800" dirty="0">
                <a:solidFill>
                  <a:srgbClr val="002060"/>
                </a:solidFill>
                <a:latin typeface="Tahoma" panose="020B0604030504040204" pitchFamily="34" charset="0"/>
                <a:ea typeface="Tahoma" panose="020B0604030504040204" pitchFamily="34" charset="0"/>
                <a:cs typeface="Tahoma" panose="020B0604030504040204" pitchFamily="34" charset="0"/>
              </a:rPr>
              <a:t> 90 </a:t>
            </a:r>
            <a:r>
              <a:rPr lang="en-US" altLang="th-TH" sz="1800" dirty="0" err="1">
                <a:solidFill>
                  <a:srgbClr val="002060"/>
                </a:solidFill>
                <a:latin typeface="Tahoma" panose="020B0604030504040204" pitchFamily="34" charset="0"/>
                <a:ea typeface="Tahoma" panose="020B0604030504040204" pitchFamily="34" charset="0"/>
                <a:cs typeface="Tahoma" panose="020B0604030504040204" pitchFamily="34" charset="0"/>
              </a:rPr>
              <a:t>ถึง</a:t>
            </a:r>
            <a:r>
              <a:rPr lang="en-US" altLang="th-TH" sz="1800" dirty="0">
                <a:solidFill>
                  <a:srgbClr val="002060"/>
                </a:solidFill>
                <a:latin typeface="Tahoma" panose="020B0604030504040204" pitchFamily="34" charset="0"/>
                <a:ea typeface="Tahoma" panose="020B0604030504040204" pitchFamily="34" charset="0"/>
                <a:cs typeface="Tahoma" panose="020B0604030504040204" pitchFamily="34" charset="0"/>
              </a:rPr>
              <a:t> 120 </a:t>
            </a:r>
            <a:r>
              <a:rPr lang="en-US" altLang="th-TH" sz="1800" dirty="0" err="1">
                <a:solidFill>
                  <a:srgbClr val="002060"/>
                </a:solidFill>
                <a:latin typeface="Tahoma" panose="020B0604030504040204" pitchFamily="34" charset="0"/>
                <a:ea typeface="Tahoma" panose="020B0604030504040204" pitchFamily="34" charset="0"/>
                <a:cs typeface="Tahoma" panose="020B0604030504040204" pitchFamily="34" charset="0"/>
              </a:rPr>
              <a:t>แล้วคูณด้วย</a:t>
            </a:r>
            <a:r>
              <a:rPr lang="en-US" altLang="th-TH" sz="1800" dirty="0">
                <a:solidFill>
                  <a:srgbClr val="002060"/>
                </a:solidFill>
                <a:latin typeface="Tahoma" panose="020B0604030504040204" pitchFamily="34" charset="0"/>
                <a:ea typeface="Tahoma" panose="020B0604030504040204" pitchFamily="34" charset="0"/>
                <a:cs typeface="Tahoma" panose="020B0604030504040204" pitchFamily="34" charset="0"/>
              </a:rPr>
              <a:t> 2</a:t>
            </a:r>
          </a:p>
          <a:p>
            <a:pPr>
              <a:lnSpc>
                <a:spcPct val="130000"/>
              </a:lnSpc>
              <a:spcBef>
                <a:spcPct val="0"/>
              </a:spcBef>
              <a:buClrTx/>
              <a:buFontTx/>
              <a:buNone/>
            </a:pPr>
            <a:r>
              <a:rPr lang="en-US" altLang="th-TH" sz="1800" b="1" dirty="0" err="1">
                <a:solidFill>
                  <a:srgbClr val="002060"/>
                </a:solidFill>
                <a:latin typeface="Tahoma" panose="020B0604030504040204" pitchFamily="34" charset="0"/>
                <a:ea typeface="Tahoma" panose="020B0604030504040204" pitchFamily="34" charset="0"/>
                <a:cs typeface="Tahoma" panose="020B0604030504040204" pitchFamily="34" charset="0"/>
              </a:rPr>
              <a:t>ระดับที่</a:t>
            </a:r>
            <a:r>
              <a:rPr lang="en-US" altLang="th-TH" sz="1800" b="1" dirty="0">
                <a:solidFill>
                  <a:srgbClr val="002060"/>
                </a:solidFill>
                <a:latin typeface="Tahoma" panose="020B0604030504040204" pitchFamily="34" charset="0"/>
                <a:ea typeface="Tahoma" panose="020B0604030504040204" pitchFamily="34" charset="0"/>
                <a:cs typeface="Tahoma" panose="020B0604030504040204" pitchFamily="34" charset="0"/>
              </a:rPr>
              <a:t> 3 :</a:t>
            </a:r>
            <a:r>
              <a:rPr lang="en-US" altLang="th-TH" sz="1800" dirty="0">
                <a:solidFill>
                  <a:srgbClr val="002060"/>
                </a:solidFill>
                <a:latin typeface="Tahoma" panose="020B0604030504040204" pitchFamily="34" charset="0"/>
                <a:ea typeface="Tahoma" panose="020B0604030504040204" pitchFamily="34" charset="0"/>
                <a:cs typeface="Tahoma" panose="020B0604030504040204" pitchFamily="34" charset="0"/>
              </a:rPr>
              <a:t> P3 = </a:t>
            </a:r>
            <a:r>
              <a:rPr lang="en-US" altLang="th-TH" sz="1800" dirty="0" err="1">
                <a:solidFill>
                  <a:srgbClr val="002060"/>
                </a:solidFill>
                <a:latin typeface="Tahoma" panose="020B0604030504040204" pitchFamily="34" charset="0"/>
                <a:ea typeface="Tahoma" panose="020B0604030504040204" pitchFamily="34" charset="0"/>
                <a:cs typeface="Tahoma" panose="020B0604030504040204" pitchFamily="34" charset="0"/>
              </a:rPr>
              <a:t>อัตราการเต้นหัวใจ</a:t>
            </a:r>
            <a:r>
              <a:rPr lang="en-US" altLang="th-TH" sz="1800" dirty="0">
                <a:solidFill>
                  <a:srgbClr val="002060"/>
                </a:solidFill>
                <a:latin typeface="Tahoma" panose="020B0604030504040204" pitchFamily="34" charset="0"/>
                <a:ea typeface="Tahoma" panose="020B0604030504040204" pitchFamily="34" charset="0"/>
                <a:cs typeface="Tahoma" panose="020B0604030504040204" pitchFamily="34" charset="0"/>
              </a:rPr>
              <a:t> (bmp) </a:t>
            </a:r>
            <a:r>
              <a:rPr lang="en-US" altLang="th-TH" sz="1800" dirty="0" err="1">
                <a:solidFill>
                  <a:srgbClr val="002060"/>
                </a:solidFill>
                <a:latin typeface="Tahoma" panose="020B0604030504040204" pitchFamily="34" charset="0"/>
                <a:ea typeface="Tahoma" panose="020B0604030504040204" pitchFamily="34" charset="0"/>
                <a:cs typeface="Tahoma" panose="020B0604030504040204" pitchFamily="34" charset="0"/>
              </a:rPr>
              <a:t>ตลอดช่วง</a:t>
            </a:r>
            <a:r>
              <a:rPr lang="en-US" altLang="th-TH" sz="1800" dirty="0">
                <a:solidFill>
                  <a:srgbClr val="002060"/>
                </a:solidFill>
                <a:latin typeface="Tahoma" panose="020B0604030504040204" pitchFamily="34" charset="0"/>
                <a:ea typeface="Tahoma" panose="020B0604030504040204" pitchFamily="34" charset="0"/>
                <a:cs typeface="Tahoma" panose="020B0604030504040204" pitchFamily="34" charset="0"/>
              </a:rPr>
              <a:t> 30 </a:t>
            </a:r>
            <a:r>
              <a:rPr lang="en-US" altLang="th-TH" sz="1800" dirty="0" err="1">
                <a:solidFill>
                  <a:srgbClr val="002060"/>
                </a:solidFill>
                <a:latin typeface="Tahoma" panose="020B0604030504040204" pitchFamily="34" charset="0"/>
                <a:ea typeface="Tahoma" panose="020B0604030504040204" pitchFamily="34" charset="0"/>
                <a:cs typeface="Tahoma" panose="020B0604030504040204" pitchFamily="34" charset="0"/>
              </a:rPr>
              <a:t>วินาที</a:t>
            </a:r>
            <a:r>
              <a:rPr lang="en-US" altLang="th-TH" sz="18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altLang="th-TH" sz="1800" dirty="0" err="1">
                <a:solidFill>
                  <a:srgbClr val="002060"/>
                </a:solidFill>
                <a:latin typeface="Tahoma" panose="020B0604030504040204" pitchFamily="34" charset="0"/>
                <a:ea typeface="Tahoma" panose="020B0604030504040204" pitchFamily="34" charset="0"/>
                <a:cs typeface="Tahoma" panose="020B0604030504040204" pitchFamily="34" charset="0"/>
              </a:rPr>
              <a:t>โดยใช้ค่าจำนวนครั้งการเต้นของหัวใจระหว่างวินาทีที่</a:t>
            </a:r>
            <a:r>
              <a:rPr lang="en-US" altLang="th-TH" sz="1800" dirty="0">
                <a:solidFill>
                  <a:srgbClr val="002060"/>
                </a:solidFill>
                <a:latin typeface="Tahoma" panose="020B0604030504040204" pitchFamily="34" charset="0"/>
                <a:ea typeface="Tahoma" panose="020B0604030504040204" pitchFamily="34" charset="0"/>
                <a:cs typeface="Tahoma" panose="020B0604030504040204" pitchFamily="34" charset="0"/>
              </a:rPr>
              <a:t> 150 </a:t>
            </a:r>
            <a:r>
              <a:rPr lang="en-US" altLang="th-TH" sz="1800" dirty="0" err="1">
                <a:solidFill>
                  <a:srgbClr val="002060"/>
                </a:solidFill>
                <a:latin typeface="Tahoma" panose="020B0604030504040204" pitchFamily="34" charset="0"/>
                <a:ea typeface="Tahoma" panose="020B0604030504040204" pitchFamily="34" charset="0"/>
                <a:cs typeface="Tahoma" panose="020B0604030504040204" pitchFamily="34" charset="0"/>
              </a:rPr>
              <a:t>ถึง</a:t>
            </a:r>
            <a:r>
              <a:rPr lang="en-US" altLang="th-TH" sz="1800" dirty="0">
                <a:solidFill>
                  <a:srgbClr val="002060"/>
                </a:solidFill>
                <a:latin typeface="Tahoma" panose="020B0604030504040204" pitchFamily="34" charset="0"/>
                <a:ea typeface="Tahoma" panose="020B0604030504040204" pitchFamily="34" charset="0"/>
                <a:cs typeface="Tahoma" panose="020B0604030504040204" pitchFamily="34" charset="0"/>
              </a:rPr>
              <a:t> 180 </a:t>
            </a:r>
            <a:r>
              <a:rPr lang="en-US" altLang="th-TH" sz="1800" dirty="0" err="1">
                <a:solidFill>
                  <a:srgbClr val="002060"/>
                </a:solidFill>
                <a:latin typeface="Tahoma" panose="020B0604030504040204" pitchFamily="34" charset="0"/>
                <a:ea typeface="Tahoma" panose="020B0604030504040204" pitchFamily="34" charset="0"/>
                <a:cs typeface="Tahoma" panose="020B0604030504040204" pitchFamily="34" charset="0"/>
              </a:rPr>
              <a:t>คูณด้วย</a:t>
            </a:r>
            <a:r>
              <a:rPr lang="en-US" altLang="th-TH" sz="1800" dirty="0">
                <a:solidFill>
                  <a:srgbClr val="002060"/>
                </a:solidFill>
                <a:latin typeface="Tahoma" panose="020B0604030504040204" pitchFamily="34" charset="0"/>
                <a:ea typeface="Tahoma" panose="020B0604030504040204" pitchFamily="34" charset="0"/>
                <a:cs typeface="Tahoma" panose="020B0604030504040204" pitchFamily="34" charset="0"/>
              </a:rPr>
              <a:t> 2</a:t>
            </a:r>
          </a:p>
          <a:p>
            <a:pPr>
              <a:lnSpc>
                <a:spcPct val="130000"/>
              </a:lnSpc>
              <a:spcBef>
                <a:spcPct val="0"/>
              </a:spcBef>
              <a:buClrTx/>
              <a:buFontTx/>
              <a:buNone/>
            </a:pPr>
            <a:r>
              <a:rPr lang="en-US" altLang="th-TH" sz="18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altLang="th-TH" sz="1800" dirty="0" err="1">
                <a:solidFill>
                  <a:srgbClr val="002060"/>
                </a:solidFill>
                <a:latin typeface="Tahoma" panose="020B0604030504040204" pitchFamily="34" charset="0"/>
                <a:ea typeface="Tahoma" panose="020B0604030504040204" pitchFamily="34" charset="0"/>
                <a:cs typeface="Tahoma" panose="020B0604030504040204" pitchFamily="34" charset="0"/>
              </a:rPr>
              <a:t>ค่า</a:t>
            </a:r>
            <a:r>
              <a:rPr lang="en-US" altLang="th-TH" sz="1800" dirty="0">
                <a:solidFill>
                  <a:srgbClr val="002060"/>
                </a:solidFill>
                <a:latin typeface="Tahoma" panose="020B0604030504040204" pitchFamily="34" charset="0"/>
                <a:ea typeface="Tahoma" panose="020B0604030504040204" pitchFamily="34" charset="0"/>
                <a:cs typeface="Tahoma" panose="020B0604030504040204" pitchFamily="34" charset="0"/>
              </a:rPr>
              <a:t> P1, P2 </a:t>
            </a:r>
            <a:r>
              <a:rPr lang="en-US" altLang="th-TH" sz="1800" dirty="0" err="1">
                <a:solidFill>
                  <a:srgbClr val="002060"/>
                </a:solidFill>
                <a:latin typeface="Tahoma" panose="020B0604030504040204" pitchFamily="34" charset="0"/>
                <a:ea typeface="Tahoma" panose="020B0604030504040204" pitchFamily="34" charset="0"/>
                <a:cs typeface="Tahoma" panose="020B0604030504040204" pitchFamily="34" charset="0"/>
              </a:rPr>
              <a:t>และ</a:t>
            </a:r>
            <a:r>
              <a:rPr lang="en-US" altLang="th-TH" sz="1800" dirty="0">
                <a:solidFill>
                  <a:srgbClr val="002060"/>
                </a:solidFill>
                <a:latin typeface="Tahoma" panose="020B0604030504040204" pitchFamily="34" charset="0"/>
                <a:ea typeface="Tahoma" panose="020B0604030504040204" pitchFamily="34" charset="0"/>
                <a:cs typeface="Tahoma" panose="020B0604030504040204" pitchFamily="34" charset="0"/>
              </a:rPr>
              <a:t> P3 </a:t>
            </a:r>
            <a:r>
              <a:rPr lang="en-US" altLang="th-TH" sz="1800" dirty="0" err="1">
                <a:solidFill>
                  <a:srgbClr val="002060"/>
                </a:solidFill>
                <a:latin typeface="Tahoma" panose="020B0604030504040204" pitchFamily="34" charset="0"/>
                <a:ea typeface="Tahoma" panose="020B0604030504040204" pitchFamily="34" charset="0"/>
                <a:cs typeface="Tahoma" panose="020B0604030504040204" pitchFamily="34" charset="0"/>
              </a:rPr>
              <a:t>เรียกว่า</a:t>
            </a:r>
            <a:r>
              <a:rPr lang="en-US" altLang="th-TH" sz="1800" dirty="0">
                <a:solidFill>
                  <a:srgbClr val="002060"/>
                </a:solidFill>
                <a:latin typeface="Tahoma" panose="020B0604030504040204" pitchFamily="34" charset="0"/>
                <a:ea typeface="Tahoma" panose="020B0604030504040204" pitchFamily="34" charset="0"/>
                <a:cs typeface="Tahoma" panose="020B0604030504040204" pitchFamily="34" charset="0"/>
              </a:rPr>
              <a:t> the first, second and third recovery pulse rate</a:t>
            </a:r>
          </a:p>
        </p:txBody>
      </p:sp>
      <p:sp>
        <p:nvSpPr>
          <p:cNvPr id="116740" name="Rectangle 5"/>
          <p:cNvSpPr>
            <a:spLocks noChangeArrowheads="1"/>
          </p:cNvSpPr>
          <p:nvPr/>
        </p:nvSpPr>
        <p:spPr bwMode="auto">
          <a:xfrm>
            <a:off x="1980339" y="340042"/>
            <a:ext cx="818038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68363">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68363">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68363">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68363">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68363"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spcBef>
                <a:spcPct val="0"/>
              </a:spcBef>
              <a:buClrTx/>
              <a:buFontTx/>
              <a:buNone/>
            </a:pPr>
            <a:r>
              <a:rPr lang="th-TH" altLang="th-TH" sz="2800" b="1" dirty="0">
                <a:latin typeface="Tahoma" panose="020B0604030504040204" pitchFamily="34" charset="0"/>
                <a:ea typeface="Arial Unicode MS" pitchFamily="34" charset="-128"/>
                <a:cs typeface="Tahoma" panose="020B0604030504040204" pitchFamily="34" charset="0"/>
              </a:rPr>
              <a:t>ตัวอย่างงานวิจัย วิธี</a:t>
            </a:r>
            <a:r>
              <a:rPr lang="en-US" altLang="th-TH" sz="2800" b="1" dirty="0" err="1">
                <a:latin typeface="Tahoma" panose="020B0604030504040204" pitchFamily="34" charset="0"/>
                <a:ea typeface="Arial Unicode MS" pitchFamily="34" charset="-128"/>
                <a:cs typeface="Tahoma" panose="020B0604030504040204" pitchFamily="34" charset="0"/>
              </a:rPr>
              <a:t>การประเมินความล้</a:t>
            </a:r>
            <a:r>
              <a:rPr lang="th-TH" altLang="th-TH" sz="2800" b="1" dirty="0">
                <a:latin typeface="Tahoma" panose="020B0604030504040204" pitchFamily="34" charset="0"/>
                <a:ea typeface="Arial Unicode MS" pitchFamily="34" charset="-128"/>
                <a:cs typeface="Tahoma" panose="020B0604030504040204" pitchFamily="34" charset="0"/>
              </a:rPr>
              <a:t>า</a:t>
            </a:r>
            <a:br>
              <a:rPr lang="th-TH" altLang="th-TH" sz="2800" b="1" dirty="0">
                <a:latin typeface="Tahoma" panose="020B0604030504040204" pitchFamily="34" charset="0"/>
                <a:ea typeface="Arial Unicode MS" pitchFamily="34" charset="-128"/>
                <a:cs typeface="Tahoma" panose="020B0604030504040204" pitchFamily="34" charset="0"/>
              </a:rPr>
            </a:br>
            <a:r>
              <a:rPr lang="th-TH" altLang="th-TH" sz="2800" b="1" dirty="0">
                <a:latin typeface="Tahoma" panose="020B0604030504040204" pitchFamily="34" charset="0"/>
                <a:ea typeface="Arial Unicode MS" pitchFamily="34" charset="-128"/>
                <a:cs typeface="Tahoma" panose="020B0604030504040204" pitchFamily="34" charset="0"/>
              </a:rPr>
              <a:t>จากค่าอัตราการเต้นหัวใจ</a:t>
            </a:r>
            <a:endParaRPr lang="en-US" altLang="th-TH" sz="2800" b="1" dirty="0">
              <a:latin typeface="Tahoma" panose="020B0604030504040204" pitchFamily="34" charset="0"/>
              <a:ea typeface="Arial Unicode MS" pitchFamily="34" charset="-128"/>
              <a:cs typeface="Tahoma" panose="020B0604030504040204" pitchFamily="34" charset="0"/>
            </a:endParaRPr>
          </a:p>
        </p:txBody>
      </p:sp>
      <p:sp>
        <p:nvSpPr>
          <p:cNvPr id="116741" name="Rectangle 6"/>
          <p:cNvSpPr>
            <a:spLocks noChangeArrowheads="1"/>
          </p:cNvSpPr>
          <p:nvPr/>
        </p:nvSpPr>
        <p:spPr bwMode="auto">
          <a:xfrm>
            <a:off x="8954293" y="863600"/>
            <a:ext cx="20558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eaLnBrk="1" hangingPunct="1">
              <a:spcBef>
                <a:spcPct val="0"/>
              </a:spcBef>
              <a:buClrTx/>
              <a:buFontTx/>
              <a:buNone/>
            </a:pPr>
            <a:r>
              <a:rPr lang="en-US" altLang="th-TH" sz="2000" b="1" dirty="0" err="1">
                <a:latin typeface="Tahoma" panose="020B0604030504040204" pitchFamily="34" charset="0"/>
                <a:cs typeface="Tahoma" panose="020B0604030504040204" pitchFamily="34" charset="0"/>
              </a:rPr>
              <a:t>Brouha</a:t>
            </a:r>
            <a:r>
              <a:rPr lang="en-US" altLang="th-TH" sz="2000" b="1" dirty="0">
                <a:latin typeface="Tahoma" panose="020B0604030504040204" pitchFamily="34" charset="0"/>
                <a:cs typeface="Tahoma" panose="020B0604030504040204" pitchFamily="34" charset="0"/>
              </a:rPr>
              <a:t> (1967)</a:t>
            </a:r>
            <a:endParaRPr lang="th-TH" altLang="th-TH" sz="2000" b="1" dirty="0">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8437633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Number Placeholder 3"/>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0"/>
              </a:spcBef>
              <a:buClrTx/>
              <a:buFontTx/>
              <a:buNone/>
            </a:pPr>
            <a:fld id="{953338E6-199D-4876-B084-A820DBCBB89D}" type="slidenum">
              <a:rPr lang="en-US" altLang="th-TH" sz="1800">
                <a:solidFill>
                  <a:schemeClr val="folHlink"/>
                </a:solidFill>
                <a:latin typeface="Tahoma" panose="020B0604030504040204" pitchFamily="34" charset="0"/>
                <a:cs typeface="Tahoma" panose="020B0604030504040204" pitchFamily="34" charset="0"/>
              </a:rPr>
              <a:pPr>
                <a:spcBef>
                  <a:spcPct val="0"/>
                </a:spcBef>
                <a:buClrTx/>
                <a:buFontTx/>
                <a:buNone/>
              </a:pPr>
              <a:t>89</a:t>
            </a:fld>
            <a:endParaRPr lang="th-TH" altLang="th-TH" sz="1800">
              <a:solidFill>
                <a:schemeClr val="folHlink"/>
              </a:solidFill>
              <a:latin typeface="Tahoma" panose="020B0604030504040204" pitchFamily="34" charset="0"/>
              <a:cs typeface="Tahoma" panose="020B0604030504040204" pitchFamily="34" charset="0"/>
            </a:endParaRPr>
          </a:p>
        </p:txBody>
      </p:sp>
      <p:sp>
        <p:nvSpPr>
          <p:cNvPr id="117763" name="Rectangle 2"/>
          <p:cNvSpPr>
            <a:spLocks noChangeArrowheads="1"/>
          </p:cNvSpPr>
          <p:nvPr/>
        </p:nvSpPr>
        <p:spPr bwMode="auto">
          <a:xfrm>
            <a:off x="1847089" y="228601"/>
            <a:ext cx="9884664" cy="542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913" tIns="44956" rIns="89913" bIns="44956">
            <a:spAutoFit/>
          </a:bodyPr>
          <a:lstStyle>
            <a:lvl1pPr defTabSz="898525">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98525">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98525">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98525">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98525">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lnSpc>
                <a:spcPct val="110000"/>
              </a:lnSpc>
              <a:spcBef>
                <a:spcPct val="0"/>
              </a:spcBef>
              <a:buClrTx/>
              <a:buFontTx/>
              <a:buNone/>
            </a:pPr>
            <a:r>
              <a:rPr lang="th-TH" altLang="th-TH" sz="1400" b="1">
                <a:latin typeface="Tahoma" panose="020B0604030504040204" pitchFamily="34" charset="0"/>
                <a:ea typeface="Tahoma" panose="020B0604030504040204" pitchFamily="34" charset="0"/>
                <a:cs typeface="Tahoma" panose="020B0604030504040204" pitchFamily="34" charset="0"/>
              </a:rPr>
              <a:t>แบบจำลองการพิจารณาหลักการออกแบบทางการยศาสตร์</a:t>
            </a:r>
          </a:p>
          <a:p>
            <a:pPr algn="ctr" eaLnBrk="1" hangingPunct="1">
              <a:lnSpc>
                <a:spcPct val="110000"/>
              </a:lnSpc>
              <a:spcBef>
                <a:spcPct val="0"/>
              </a:spcBef>
              <a:buClrTx/>
              <a:buFontTx/>
              <a:buNone/>
            </a:pPr>
            <a:r>
              <a:rPr lang="th-TH" altLang="th-TH" sz="1400" b="1">
                <a:latin typeface="Tahoma" panose="020B0604030504040204" pitchFamily="34" charset="0"/>
                <a:ea typeface="Tahoma" panose="020B0604030504040204" pitchFamily="34" charset="0"/>
                <a:cs typeface="Tahoma" panose="020B0604030504040204" pitchFamily="34" charset="0"/>
              </a:rPr>
              <a:t>โดยพิจารณาจากคุณลักษณะของมนุษย์</a:t>
            </a:r>
          </a:p>
        </p:txBody>
      </p:sp>
      <p:sp>
        <p:nvSpPr>
          <p:cNvPr id="117764" name="WordArt 3"/>
          <p:cNvSpPr>
            <a:spLocks noChangeArrowheads="1" noChangeShapeType="1" noTextEdit="1"/>
          </p:cNvSpPr>
          <p:nvPr/>
        </p:nvSpPr>
        <p:spPr bwMode="auto">
          <a:xfrm>
            <a:off x="5425281" y="5688356"/>
            <a:ext cx="1880775" cy="29182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h-TH" sz="1400" kern="10" dirty="0">
                <a:solidFill>
                  <a:srgbClr val="FF0000"/>
                </a:solidFill>
                <a:latin typeface="Tahoma" panose="020B0604030504040204" pitchFamily="34" charset="0"/>
                <a:ea typeface="Tahoma" panose="020B0604030504040204" pitchFamily="34" charset="0"/>
                <a:cs typeface="Tahoma" panose="020B0604030504040204" pitchFamily="34" charset="0"/>
              </a:rPr>
              <a:t>สิ่งแวดล้อม</a:t>
            </a:r>
            <a:endParaRPr lang="en-US" sz="1400" kern="1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17765" name="WordArt 4"/>
          <p:cNvSpPr>
            <a:spLocks noChangeArrowheads="1" noChangeShapeType="1" noTextEdit="1"/>
          </p:cNvSpPr>
          <p:nvPr/>
        </p:nvSpPr>
        <p:spPr bwMode="auto">
          <a:xfrm rot="5400000">
            <a:off x="2233126" y="4033627"/>
            <a:ext cx="1792223" cy="34649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h-TH" sz="1400" kern="10" dirty="0">
                <a:solidFill>
                  <a:srgbClr val="FF0000"/>
                </a:solidFill>
                <a:latin typeface="Tahoma" panose="020B0604030504040204" pitchFamily="34" charset="0"/>
                <a:ea typeface="Tahoma" panose="020B0604030504040204" pitchFamily="34" charset="0"/>
                <a:cs typeface="Tahoma" panose="020B0604030504040204" pitchFamily="34" charset="0"/>
              </a:rPr>
              <a:t>สิ่งแวดล้อม</a:t>
            </a:r>
            <a:endParaRPr lang="en-US" sz="1400" kern="1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17766" name="WordArt 5"/>
          <p:cNvSpPr>
            <a:spLocks noChangeArrowheads="1" noChangeShapeType="1" noTextEdit="1"/>
          </p:cNvSpPr>
          <p:nvPr/>
        </p:nvSpPr>
        <p:spPr bwMode="auto">
          <a:xfrm rot="16200000">
            <a:off x="8947990" y="4161494"/>
            <a:ext cx="1456524" cy="42645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h-TH" sz="1400" kern="10" dirty="0">
                <a:solidFill>
                  <a:srgbClr val="FF0000"/>
                </a:solidFill>
                <a:latin typeface="Tahoma" panose="020B0604030504040204" pitchFamily="34" charset="0"/>
                <a:ea typeface="Tahoma" panose="020B0604030504040204" pitchFamily="34" charset="0"/>
                <a:cs typeface="Tahoma" panose="020B0604030504040204" pitchFamily="34" charset="0"/>
              </a:rPr>
              <a:t>สิ่งแวดล้อม</a:t>
            </a:r>
            <a:endParaRPr lang="en-US" sz="1400" kern="1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17767" name="WordArt 6"/>
          <p:cNvSpPr>
            <a:spLocks noChangeArrowheads="1" noChangeShapeType="1" noTextEdit="1"/>
          </p:cNvSpPr>
          <p:nvPr/>
        </p:nvSpPr>
        <p:spPr bwMode="auto">
          <a:xfrm>
            <a:off x="5235852" y="1596090"/>
            <a:ext cx="2215597" cy="31464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h-TH" sz="1400" kern="10" dirty="0">
                <a:solidFill>
                  <a:srgbClr val="FF0000"/>
                </a:solidFill>
                <a:latin typeface="Tahoma" panose="020B0604030504040204" pitchFamily="34" charset="0"/>
                <a:ea typeface="Tahoma" panose="020B0604030504040204" pitchFamily="34" charset="0"/>
                <a:cs typeface="Tahoma" panose="020B0604030504040204" pitchFamily="34" charset="0"/>
              </a:rPr>
              <a:t>สิ่งแวดล้อม</a:t>
            </a:r>
            <a:endParaRPr lang="en-US" sz="1400" kern="1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nvGrpSpPr>
          <p:cNvPr id="117768" name="Group 7"/>
          <p:cNvGrpSpPr>
            <a:grpSpLocks/>
          </p:cNvGrpSpPr>
          <p:nvPr/>
        </p:nvGrpSpPr>
        <p:grpSpPr bwMode="auto">
          <a:xfrm>
            <a:off x="3371851" y="2057400"/>
            <a:ext cx="5943599" cy="3584448"/>
            <a:chOff x="1292" y="1026"/>
            <a:chExt cx="3856" cy="2994"/>
          </a:xfrm>
        </p:grpSpPr>
        <p:sp>
          <p:nvSpPr>
            <p:cNvPr id="44040" name="Oval 8"/>
            <p:cNvSpPr>
              <a:spLocks noChangeArrowheads="1"/>
            </p:cNvSpPr>
            <p:nvPr/>
          </p:nvSpPr>
          <p:spPr bwMode="auto">
            <a:xfrm>
              <a:off x="2018" y="1570"/>
              <a:ext cx="2359" cy="1860"/>
            </a:xfrm>
            <a:prstGeom prst="ellipse">
              <a:avLst/>
            </a:prstGeom>
            <a:solidFill>
              <a:srgbClr val="00FF00"/>
            </a:solidFill>
            <a:ln w="28575">
              <a:solidFill>
                <a:schemeClr val="tx1"/>
              </a:solidFill>
              <a:round/>
              <a:headEnd/>
              <a:tailEnd/>
            </a:ln>
            <a:effectLst/>
          </p:spPr>
          <p:txBody>
            <a:bodyPr wrap="none" lIns="89913" tIns="44956" rIns="89913" bIns="44956" anchor="ctr"/>
            <a:lstStyle/>
            <a:p>
              <a:pPr algn="ctr" defTabSz="898525">
                <a:defRPr/>
              </a:pPr>
              <a:r>
                <a:rPr lang="en-US" sz="1400" b="1">
                  <a:solidFill>
                    <a:srgbClr val="002060"/>
                  </a:solidFill>
                  <a:effectLst>
                    <a:outerShdw blurRad="38100" dist="38100" dir="2700000" algn="tl">
                      <a:srgbClr val="000000"/>
                    </a:outerShdw>
                  </a:effectLst>
                  <a:latin typeface="Tahoma" panose="020B0604030504040204" pitchFamily="34" charset="0"/>
                  <a:ea typeface="Tahoma" panose="020B0604030504040204" pitchFamily="34" charset="0"/>
                  <a:cs typeface="Tahoma" panose="020B0604030504040204" pitchFamily="34" charset="0"/>
                </a:rPr>
                <a:t>Ergonomics</a:t>
              </a:r>
            </a:p>
            <a:p>
              <a:pPr algn="ctr" defTabSz="898525">
                <a:defRPr/>
              </a:pPr>
              <a:r>
                <a:rPr lang="en-US" sz="1400" b="1">
                  <a:solidFill>
                    <a:srgbClr val="002060"/>
                  </a:solidFill>
                  <a:effectLst>
                    <a:outerShdw blurRad="38100" dist="38100" dir="2700000" algn="tl">
                      <a:srgbClr val="000000"/>
                    </a:outerShdw>
                  </a:effectLst>
                  <a:latin typeface="Tahoma" panose="020B0604030504040204" pitchFamily="34" charset="0"/>
                  <a:ea typeface="Tahoma" panose="020B0604030504040204" pitchFamily="34" charset="0"/>
                  <a:cs typeface="Tahoma" panose="020B0604030504040204" pitchFamily="34" charset="0"/>
                </a:rPr>
                <a:t>Consideration</a:t>
              </a:r>
            </a:p>
            <a:p>
              <a:pPr algn="ctr" defTabSz="898525">
                <a:defRPr/>
              </a:pPr>
              <a:endParaRPr lang="th-TH" sz="1400" b="1">
                <a:solidFill>
                  <a:srgbClr val="002060"/>
                </a:solidFill>
                <a:effectLst>
                  <a:outerShdw blurRad="38100" dist="38100" dir="2700000" algn="tl">
                    <a:srgbClr val="000000"/>
                  </a:outerShdw>
                </a:effectLst>
                <a:latin typeface="Tahoma" panose="020B0604030504040204" pitchFamily="34" charset="0"/>
                <a:ea typeface="Tahoma" panose="020B0604030504040204" pitchFamily="34" charset="0"/>
                <a:cs typeface="Tahoma" panose="020B0604030504040204" pitchFamily="34" charset="0"/>
              </a:endParaRPr>
            </a:p>
            <a:p>
              <a:pPr algn="ctr" defTabSz="898525">
                <a:defRPr/>
              </a:pPr>
              <a:endParaRPr lang="en-US" sz="1400" b="1">
                <a:solidFill>
                  <a:srgbClr val="002060"/>
                </a:solidFill>
                <a:effectLst>
                  <a:outerShdw blurRad="38100" dist="38100" dir="2700000" algn="tl">
                    <a:srgbClr val="000000"/>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17770" name="Rectangle 9"/>
            <p:cNvSpPr>
              <a:spLocks noChangeArrowheads="1"/>
            </p:cNvSpPr>
            <p:nvPr/>
          </p:nvSpPr>
          <p:spPr bwMode="auto">
            <a:xfrm>
              <a:off x="3220" y="1026"/>
              <a:ext cx="1928" cy="1497"/>
            </a:xfrm>
            <a:prstGeom prst="rect">
              <a:avLst/>
            </a:prstGeom>
            <a:noFill/>
            <a:ln w="28575">
              <a:solidFill>
                <a:srgbClr val="669900"/>
              </a:solidFill>
              <a:miter lim="800000"/>
              <a:headEnd/>
              <a:tailEnd/>
            </a:ln>
            <a:extLst>
              <a:ext uri="{909E8E84-426E-40DD-AFC4-6F175D3DCCD1}">
                <a14:hiddenFill xmlns:a14="http://schemas.microsoft.com/office/drawing/2010/main">
                  <a:solidFill>
                    <a:srgbClr val="FFFFFF"/>
                  </a:solidFill>
                </a14:hiddenFill>
              </a:ext>
            </a:extLst>
          </p:spPr>
          <p:txBody>
            <a:bodyPr wrap="none" lIns="89913" tIns="44956" rIns="89913" bIns="44956" anchor="ctr"/>
            <a:lstStyle>
              <a:lvl1pPr defTabSz="898525">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98525">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98525">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98525">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98525">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r" eaLnBrk="1" hangingPunct="1">
                <a:spcBef>
                  <a:spcPct val="0"/>
                </a:spcBef>
                <a:buClrTx/>
                <a:buFontTx/>
                <a:buNone/>
              </a:pPr>
              <a:r>
                <a:rPr lang="en-US" altLang="th-TH" sz="1400">
                  <a:solidFill>
                    <a:srgbClr val="002060"/>
                  </a:solidFill>
                  <a:latin typeface="Tahoma" panose="020B0604030504040204" pitchFamily="34" charset="0"/>
                  <a:ea typeface="Tahoma" panose="020B0604030504040204" pitchFamily="34" charset="0"/>
                  <a:cs typeface="Tahoma" panose="020B0604030504040204" pitchFamily="34" charset="0"/>
                </a:rPr>
                <a:t/>
              </a:r>
              <a:br>
                <a:rPr lang="en-US" altLang="th-TH" sz="1400">
                  <a:solidFill>
                    <a:srgbClr val="002060"/>
                  </a:solidFill>
                  <a:latin typeface="Tahoma" panose="020B0604030504040204" pitchFamily="34" charset="0"/>
                  <a:ea typeface="Tahoma" panose="020B0604030504040204" pitchFamily="34" charset="0"/>
                  <a:cs typeface="Tahoma" panose="020B0604030504040204" pitchFamily="34" charset="0"/>
                </a:rPr>
              </a:br>
              <a:endParaRPr lang="th-TH" altLang="th-TH" sz="140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r" eaLnBrk="1" hangingPunct="1">
                <a:spcBef>
                  <a:spcPct val="0"/>
                </a:spcBef>
                <a:buClrTx/>
                <a:buFontTx/>
                <a:buNone/>
              </a:pPr>
              <a:r>
                <a:rPr lang="th-TH" altLang="th-TH" sz="1400">
                  <a:solidFill>
                    <a:srgbClr val="002060"/>
                  </a:solidFill>
                  <a:latin typeface="Tahoma" panose="020B0604030504040204" pitchFamily="34" charset="0"/>
                  <a:ea typeface="Tahoma" panose="020B0604030504040204" pitchFamily="34" charset="0"/>
                  <a:cs typeface="Tahoma" panose="020B0604030504040204" pitchFamily="34" charset="0"/>
                </a:rPr>
                <a:t>สรีระวิทยาของร่างกาย</a:t>
              </a:r>
            </a:p>
            <a:p>
              <a:pPr algn="r" eaLnBrk="1" hangingPunct="1">
                <a:spcBef>
                  <a:spcPct val="0"/>
                </a:spcBef>
                <a:buClrTx/>
                <a:buFontTx/>
                <a:buNone/>
              </a:pPr>
              <a:r>
                <a:rPr lang="th-TH" altLang="th-TH" sz="1400">
                  <a:solidFill>
                    <a:srgbClr val="002060"/>
                  </a:solidFill>
                  <a:latin typeface="Tahoma" panose="020B0604030504040204" pitchFamily="34" charset="0"/>
                  <a:ea typeface="Tahoma" panose="020B0604030504040204" pitchFamily="34" charset="0"/>
                  <a:cs typeface="Tahoma" panose="020B0604030504040204" pitchFamily="34" charset="0"/>
                </a:rPr>
                <a:t>การสร้างพลังงาน</a:t>
              </a:r>
            </a:p>
            <a:p>
              <a:pPr algn="r" eaLnBrk="1" hangingPunct="1">
                <a:spcBef>
                  <a:spcPct val="0"/>
                </a:spcBef>
                <a:buClrTx/>
                <a:buFontTx/>
                <a:buNone/>
              </a:pPr>
              <a:r>
                <a:rPr lang="th-TH" altLang="th-TH" sz="1400">
                  <a:solidFill>
                    <a:srgbClr val="002060"/>
                  </a:solidFill>
                  <a:latin typeface="Tahoma" panose="020B0604030504040204" pitchFamily="34" charset="0"/>
                  <a:ea typeface="Tahoma" panose="020B0604030504040204" pitchFamily="34" charset="0"/>
                  <a:cs typeface="Tahoma" panose="020B0604030504040204" pitchFamily="34" charset="0"/>
                </a:rPr>
                <a:t>ระบบย่อยอาหาร  ระบบเลือด</a:t>
              </a:r>
            </a:p>
            <a:p>
              <a:pPr algn="r" eaLnBrk="1" hangingPunct="1">
                <a:spcBef>
                  <a:spcPct val="0"/>
                </a:spcBef>
                <a:buClrTx/>
                <a:buFontTx/>
                <a:buNone/>
              </a:pPr>
              <a:r>
                <a:rPr lang="th-TH" altLang="th-TH" sz="1400">
                  <a:solidFill>
                    <a:srgbClr val="002060"/>
                  </a:solidFill>
                  <a:latin typeface="Tahoma" panose="020B0604030504040204" pitchFamily="34" charset="0"/>
                  <a:ea typeface="Tahoma" panose="020B0604030504040204" pitchFamily="34" charset="0"/>
                  <a:cs typeface="Tahoma" panose="020B0604030504040204" pitchFamily="34" charset="0"/>
                </a:rPr>
                <a:t>ระบบหายใจ </a:t>
              </a:r>
              <a:br>
                <a:rPr lang="th-TH" altLang="th-TH" sz="1400">
                  <a:solidFill>
                    <a:srgbClr val="002060"/>
                  </a:solidFill>
                  <a:latin typeface="Tahoma" panose="020B0604030504040204" pitchFamily="34" charset="0"/>
                  <a:ea typeface="Tahoma" panose="020B0604030504040204" pitchFamily="34" charset="0"/>
                  <a:cs typeface="Tahoma" panose="020B0604030504040204" pitchFamily="34" charset="0"/>
                </a:rPr>
              </a:br>
              <a:r>
                <a:rPr lang="th-TH" altLang="th-TH" sz="1400">
                  <a:solidFill>
                    <a:srgbClr val="002060"/>
                  </a:solidFill>
                  <a:latin typeface="Tahoma" panose="020B0604030504040204" pitchFamily="34" charset="0"/>
                  <a:ea typeface="Tahoma" panose="020B0604030504040204" pitchFamily="34" charset="0"/>
                  <a:cs typeface="Tahoma" panose="020B0604030504040204" pitchFamily="34" charset="0"/>
                </a:rPr>
                <a:t>ระบบขับถ่าย</a:t>
              </a:r>
            </a:p>
            <a:p>
              <a:pPr algn="r" eaLnBrk="1" hangingPunct="1">
                <a:spcBef>
                  <a:spcPct val="0"/>
                </a:spcBef>
                <a:buClrTx/>
                <a:buFontTx/>
                <a:buNone/>
              </a:pPr>
              <a:endParaRPr lang="th-TH" altLang="th-TH" sz="140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r" eaLnBrk="1" hangingPunct="1">
                <a:spcBef>
                  <a:spcPct val="0"/>
                </a:spcBef>
                <a:buClrTx/>
                <a:buFontTx/>
                <a:buNone/>
              </a:pPr>
              <a:endParaRPr lang="th-TH" altLang="th-TH" sz="140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r" eaLnBrk="1" hangingPunct="1">
                <a:spcBef>
                  <a:spcPct val="0"/>
                </a:spcBef>
                <a:buClrTx/>
                <a:buFontTx/>
                <a:buNone/>
              </a:pPr>
              <a:endParaRPr lang="th-TH" altLang="th-TH" sz="140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r" eaLnBrk="1" hangingPunct="1">
                <a:spcBef>
                  <a:spcPct val="0"/>
                </a:spcBef>
                <a:buClrTx/>
                <a:buFontTx/>
                <a:buNone/>
              </a:pPr>
              <a:endParaRPr lang="en-US" altLang="th-TH" sz="140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17771" name="Rectangle 10"/>
            <p:cNvSpPr>
              <a:spLocks noChangeArrowheads="1"/>
            </p:cNvSpPr>
            <p:nvPr/>
          </p:nvSpPr>
          <p:spPr bwMode="auto">
            <a:xfrm>
              <a:off x="3220" y="2522"/>
              <a:ext cx="1928" cy="1497"/>
            </a:xfrm>
            <a:prstGeom prst="rect">
              <a:avLst/>
            </a:prstGeom>
            <a:noFill/>
            <a:ln w="28575">
              <a:solidFill>
                <a:srgbClr val="669900"/>
              </a:solidFill>
              <a:miter lim="800000"/>
              <a:headEnd/>
              <a:tailEnd/>
            </a:ln>
            <a:extLst>
              <a:ext uri="{909E8E84-426E-40DD-AFC4-6F175D3DCCD1}">
                <a14:hiddenFill xmlns:a14="http://schemas.microsoft.com/office/drawing/2010/main">
                  <a:solidFill>
                    <a:srgbClr val="FFFFFF"/>
                  </a:solidFill>
                </a14:hiddenFill>
              </a:ext>
            </a:extLst>
          </p:spPr>
          <p:txBody>
            <a:bodyPr wrap="none" lIns="89913" tIns="44956" rIns="89913" bIns="44956" anchor="ctr"/>
            <a:lstStyle>
              <a:lvl1pPr defTabSz="898525">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98525">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98525">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98525">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98525">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spcBef>
                  <a:spcPct val="0"/>
                </a:spcBef>
                <a:buClrTx/>
                <a:buFontTx/>
                <a:buNone/>
              </a:pPr>
              <a:endParaRPr lang="th-TH" altLang="th-TH" sz="14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ctr" eaLnBrk="1" hangingPunct="1">
                <a:spcBef>
                  <a:spcPct val="0"/>
                </a:spcBef>
                <a:buClrTx/>
                <a:buFontTx/>
                <a:buNone/>
              </a:pPr>
              <a:endParaRPr lang="th-TH" altLang="th-TH" sz="14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ctr" eaLnBrk="1" hangingPunct="1">
                <a:spcBef>
                  <a:spcPct val="0"/>
                </a:spcBef>
                <a:buClrTx/>
                <a:buFontTx/>
                <a:buNone/>
              </a:pPr>
              <a:endParaRPr lang="th-TH" altLang="th-TH" sz="14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ctr" eaLnBrk="1" hangingPunct="1">
                <a:spcBef>
                  <a:spcPct val="0"/>
                </a:spcBef>
                <a:buClrTx/>
                <a:buFontTx/>
                <a:buNone/>
              </a:pPr>
              <a:endParaRPr lang="th-TH" altLang="th-TH" sz="14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ctr" eaLnBrk="1" hangingPunct="1">
                <a:spcBef>
                  <a:spcPct val="0"/>
                </a:spcBef>
                <a:buClrTx/>
                <a:buFontTx/>
                <a:buNone/>
              </a:pPr>
              <a:endParaRPr lang="en-US" altLang="th-TH" sz="14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ctr" eaLnBrk="1" hangingPunct="1">
                <a:spcBef>
                  <a:spcPct val="0"/>
                </a:spcBef>
                <a:buClrTx/>
                <a:buFontTx/>
                <a:buNone/>
              </a:pPr>
              <a:endParaRPr lang="th-TH" altLang="th-TH" sz="14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ctr" eaLnBrk="1" hangingPunct="1">
                <a:spcBef>
                  <a:spcPct val="0"/>
                </a:spcBef>
                <a:buClrTx/>
                <a:buFontTx/>
                <a:buNone/>
              </a:pPr>
              <a:r>
                <a:rPr lang="th-TH" altLang="th-TH" sz="1400" dirty="0">
                  <a:solidFill>
                    <a:srgbClr val="002060"/>
                  </a:solidFill>
                  <a:latin typeface="Tahoma" panose="020B0604030504040204" pitchFamily="34" charset="0"/>
                  <a:ea typeface="Tahoma" panose="020B0604030504040204" pitchFamily="34" charset="0"/>
                  <a:cs typeface="Tahoma" panose="020B0604030504040204" pitchFamily="34" charset="0"/>
                </a:rPr>
                <a:t>ความเคยชิน นิสัย</a:t>
              </a:r>
            </a:p>
            <a:p>
              <a:pPr algn="ctr" eaLnBrk="1" hangingPunct="1">
                <a:spcBef>
                  <a:spcPct val="0"/>
                </a:spcBef>
                <a:buClrTx/>
                <a:buFontTx/>
                <a:buNone/>
              </a:pPr>
              <a:r>
                <a:rPr lang="th-TH" altLang="th-TH" sz="1400" dirty="0">
                  <a:solidFill>
                    <a:srgbClr val="002060"/>
                  </a:solidFill>
                  <a:latin typeface="Tahoma" panose="020B0604030504040204" pitchFamily="34" charset="0"/>
                  <a:ea typeface="Tahoma" panose="020B0604030504040204" pitchFamily="34" charset="0"/>
                  <a:cs typeface="Tahoma" panose="020B0604030504040204" pitchFamily="34" charset="0"/>
                </a:rPr>
                <a:t>พฤติกรรม</a:t>
              </a:r>
            </a:p>
            <a:p>
              <a:pPr algn="ctr" eaLnBrk="1" hangingPunct="1">
                <a:spcBef>
                  <a:spcPct val="0"/>
                </a:spcBef>
                <a:buClrTx/>
                <a:buFontTx/>
                <a:buNone/>
              </a:pPr>
              <a:r>
                <a:rPr lang="th-TH" altLang="th-TH" sz="1400" dirty="0">
                  <a:solidFill>
                    <a:srgbClr val="002060"/>
                  </a:solidFill>
                  <a:latin typeface="Tahoma" panose="020B0604030504040204" pitchFamily="34" charset="0"/>
                  <a:ea typeface="Tahoma" panose="020B0604030504040204" pitchFamily="34" charset="0"/>
                  <a:cs typeface="Tahoma" panose="020B0604030504040204" pitchFamily="34" charset="0"/>
                </a:rPr>
                <a:t>การแสดงออก</a:t>
              </a:r>
            </a:p>
            <a:p>
              <a:pPr algn="ctr" eaLnBrk="1" hangingPunct="1">
                <a:spcBef>
                  <a:spcPct val="0"/>
                </a:spcBef>
                <a:buClrTx/>
                <a:buFontTx/>
                <a:buNone/>
              </a:pPr>
              <a:endParaRPr lang="th-TH" altLang="th-TH" sz="14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ctr" eaLnBrk="1" hangingPunct="1">
                <a:spcBef>
                  <a:spcPct val="0"/>
                </a:spcBef>
                <a:buClrTx/>
                <a:buFontTx/>
                <a:buNone/>
              </a:pPr>
              <a:endParaRPr lang="en-US" altLang="th-TH" sz="1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17772" name="Rectangle 11"/>
            <p:cNvSpPr>
              <a:spLocks noChangeArrowheads="1"/>
            </p:cNvSpPr>
            <p:nvPr/>
          </p:nvSpPr>
          <p:spPr bwMode="auto">
            <a:xfrm>
              <a:off x="1292" y="1026"/>
              <a:ext cx="1928" cy="1497"/>
            </a:xfrm>
            <a:prstGeom prst="rect">
              <a:avLst/>
            </a:prstGeom>
            <a:noFill/>
            <a:ln w="28575">
              <a:solidFill>
                <a:srgbClr val="669900"/>
              </a:solidFill>
              <a:miter lim="800000"/>
              <a:headEnd/>
              <a:tailEnd/>
            </a:ln>
            <a:extLst>
              <a:ext uri="{909E8E84-426E-40DD-AFC4-6F175D3DCCD1}">
                <a14:hiddenFill xmlns:a14="http://schemas.microsoft.com/office/drawing/2010/main">
                  <a:solidFill>
                    <a:srgbClr val="FFFFFF"/>
                  </a:solidFill>
                </a14:hiddenFill>
              </a:ext>
            </a:extLst>
          </p:spPr>
          <p:txBody>
            <a:bodyPr wrap="none" lIns="89913" tIns="44956" rIns="89913" bIns="44956" anchor="ctr"/>
            <a:lstStyle>
              <a:lvl1pPr defTabSz="898525">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98525">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98525">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98525">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98525">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spcBef>
                  <a:spcPct val="0"/>
                </a:spcBef>
                <a:buClrTx/>
                <a:buFontTx/>
                <a:buNone/>
              </a:pPr>
              <a:r>
                <a:rPr lang="th-TH" altLang="th-TH" sz="1400" dirty="0">
                  <a:solidFill>
                    <a:srgbClr val="002060"/>
                  </a:solidFill>
                  <a:latin typeface="Tahoma" panose="020B0604030504040204" pitchFamily="34" charset="0"/>
                  <a:ea typeface="Tahoma" panose="020B0604030504040204" pitchFamily="34" charset="0"/>
                  <a:cs typeface="Tahoma" panose="020B0604030504040204" pitchFamily="34" charset="0"/>
                </a:rPr>
                <a:t>ขนาด รูปร่าง น้ำหนัก</a:t>
              </a:r>
              <a:br>
                <a:rPr lang="th-TH" altLang="th-TH" sz="1400"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th-TH" altLang="th-TH" sz="1400" dirty="0">
                  <a:solidFill>
                    <a:srgbClr val="002060"/>
                  </a:solidFill>
                  <a:latin typeface="Tahoma" panose="020B0604030504040204" pitchFamily="34" charset="0"/>
                  <a:ea typeface="Tahoma" panose="020B0604030504040204" pitchFamily="34" charset="0"/>
                  <a:cs typeface="Tahoma" panose="020B0604030504040204" pitchFamily="34" charset="0"/>
                </a:rPr>
                <a:t>ท่าทาง  การเคลื่อนไหว</a:t>
              </a:r>
              <a:br>
                <a:rPr lang="th-TH" altLang="th-TH" sz="1400"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th-TH" altLang="th-TH" sz="1400" dirty="0">
                  <a:solidFill>
                    <a:srgbClr val="002060"/>
                  </a:solidFill>
                  <a:latin typeface="Tahoma" panose="020B0604030504040204" pitchFamily="34" charset="0"/>
                  <a:ea typeface="Tahoma" panose="020B0604030504040204" pitchFamily="34" charset="0"/>
                  <a:cs typeface="Tahoma" panose="020B0604030504040204" pitchFamily="34" charset="0"/>
                </a:rPr>
                <a:t>การใช้แรง</a:t>
              </a:r>
            </a:p>
            <a:p>
              <a:pPr algn="ctr" eaLnBrk="1" hangingPunct="1">
                <a:spcBef>
                  <a:spcPct val="0"/>
                </a:spcBef>
                <a:buClrTx/>
                <a:buFontTx/>
                <a:buNone/>
              </a:pPr>
              <a:endParaRPr lang="th-TH" altLang="th-TH" sz="14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ctr" eaLnBrk="1" hangingPunct="1">
                <a:spcBef>
                  <a:spcPct val="0"/>
                </a:spcBef>
                <a:buClrTx/>
                <a:buFontTx/>
                <a:buNone/>
              </a:pPr>
              <a:endParaRPr lang="th-TH" altLang="th-TH" sz="14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ctr" eaLnBrk="1" hangingPunct="1">
                <a:spcBef>
                  <a:spcPct val="0"/>
                </a:spcBef>
                <a:buClrTx/>
                <a:buFontTx/>
                <a:buNone/>
              </a:pPr>
              <a:endParaRPr lang="th-TH" altLang="th-TH" sz="14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ctr" eaLnBrk="1" hangingPunct="1">
                <a:spcBef>
                  <a:spcPct val="0"/>
                </a:spcBef>
                <a:buClrTx/>
                <a:buFontTx/>
                <a:buNone/>
              </a:pPr>
              <a:endParaRPr lang="en-US" altLang="th-TH" sz="1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17773" name="Rectangle 12"/>
            <p:cNvSpPr>
              <a:spLocks noChangeArrowheads="1"/>
            </p:cNvSpPr>
            <p:nvPr/>
          </p:nvSpPr>
          <p:spPr bwMode="auto">
            <a:xfrm>
              <a:off x="1292" y="2523"/>
              <a:ext cx="1928" cy="1497"/>
            </a:xfrm>
            <a:prstGeom prst="rect">
              <a:avLst/>
            </a:prstGeom>
            <a:noFill/>
            <a:ln w="28575">
              <a:solidFill>
                <a:srgbClr val="669900"/>
              </a:solidFill>
              <a:miter lim="800000"/>
              <a:headEnd/>
              <a:tailEnd/>
            </a:ln>
            <a:extLst>
              <a:ext uri="{909E8E84-426E-40DD-AFC4-6F175D3DCCD1}">
                <a14:hiddenFill xmlns:a14="http://schemas.microsoft.com/office/drawing/2010/main">
                  <a:solidFill>
                    <a:srgbClr val="FFFFFF"/>
                  </a:solidFill>
                </a14:hiddenFill>
              </a:ext>
            </a:extLst>
          </p:spPr>
          <p:txBody>
            <a:bodyPr wrap="none" lIns="89913" tIns="44956" rIns="89913" bIns="44956" anchor="ctr"/>
            <a:lstStyle>
              <a:lvl1pPr defTabSz="898525">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98525">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98525">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98525">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98525">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spcBef>
                  <a:spcPct val="0"/>
                </a:spcBef>
                <a:buClrTx/>
                <a:buFontTx/>
                <a:buNone/>
              </a:pPr>
              <a:endParaRPr lang="th-TH" altLang="th-TH" sz="140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ctr" eaLnBrk="1" hangingPunct="1">
                <a:spcBef>
                  <a:spcPct val="0"/>
                </a:spcBef>
                <a:buClrTx/>
                <a:buFontTx/>
                <a:buNone/>
              </a:pPr>
              <a:endParaRPr lang="th-TH" altLang="th-TH" sz="140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ctr" eaLnBrk="1" hangingPunct="1">
                <a:spcBef>
                  <a:spcPct val="0"/>
                </a:spcBef>
                <a:buClrTx/>
                <a:buFontTx/>
                <a:buNone/>
              </a:pPr>
              <a:endParaRPr lang="th-TH" altLang="th-TH" sz="140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ctr" eaLnBrk="1" hangingPunct="1">
                <a:spcBef>
                  <a:spcPct val="0"/>
                </a:spcBef>
                <a:buClrTx/>
                <a:buFontTx/>
                <a:buNone/>
              </a:pPr>
              <a:endParaRPr lang="th-TH" altLang="th-TH" sz="140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ctr" eaLnBrk="1" hangingPunct="1">
                <a:spcBef>
                  <a:spcPct val="0"/>
                </a:spcBef>
                <a:buClrTx/>
                <a:buFontTx/>
                <a:buNone/>
              </a:pPr>
              <a:r>
                <a:rPr lang="th-TH" altLang="th-TH" sz="1400">
                  <a:solidFill>
                    <a:srgbClr val="002060"/>
                  </a:solidFill>
                  <a:latin typeface="Tahoma" panose="020B0604030504040204" pitchFamily="34" charset="0"/>
                  <a:ea typeface="Tahoma" panose="020B0604030504040204" pitchFamily="34" charset="0"/>
                  <a:cs typeface="Tahoma" panose="020B0604030504040204" pitchFamily="34" charset="0"/>
                </a:rPr>
                <a:t>การรับรู้ การคิด</a:t>
              </a:r>
            </a:p>
            <a:p>
              <a:pPr algn="ctr" eaLnBrk="1" hangingPunct="1">
                <a:spcBef>
                  <a:spcPct val="0"/>
                </a:spcBef>
                <a:buClrTx/>
                <a:buFontTx/>
                <a:buNone/>
              </a:pPr>
              <a:r>
                <a:rPr lang="th-TH" altLang="th-TH" sz="1400">
                  <a:solidFill>
                    <a:srgbClr val="002060"/>
                  </a:solidFill>
                  <a:latin typeface="Tahoma" panose="020B0604030504040204" pitchFamily="34" charset="0"/>
                  <a:ea typeface="Tahoma" panose="020B0604030504040204" pitchFamily="34" charset="0"/>
                  <a:cs typeface="Tahoma" panose="020B0604030504040204" pitchFamily="34" charset="0"/>
                </a:rPr>
                <a:t>การเข้าใจ</a:t>
              </a:r>
            </a:p>
            <a:p>
              <a:pPr algn="ctr" eaLnBrk="1" hangingPunct="1">
                <a:spcBef>
                  <a:spcPct val="0"/>
                </a:spcBef>
                <a:buClrTx/>
                <a:buFontTx/>
                <a:buNone/>
              </a:pPr>
              <a:r>
                <a:rPr lang="th-TH" altLang="th-TH" sz="1400">
                  <a:solidFill>
                    <a:srgbClr val="002060"/>
                  </a:solidFill>
                  <a:latin typeface="Tahoma" panose="020B0604030504040204" pitchFamily="34" charset="0"/>
                  <a:ea typeface="Tahoma" panose="020B0604030504040204" pitchFamily="34" charset="0"/>
                  <a:cs typeface="Tahoma" panose="020B0604030504040204" pitchFamily="34" charset="0"/>
                </a:rPr>
                <a:t>การตัดสินใจ</a:t>
              </a:r>
              <a:endParaRPr lang="en-US" altLang="th-TH" sz="140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2232502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0"/>
              </a:spcBef>
              <a:buClrTx/>
              <a:buFontTx/>
              <a:buNone/>
            </a:pPr>
            <a:fld id="{074772DD-66B4-46D5-AC2F-C84A5DA6C3F0}" type="slidenum">
              <a:rPr lang="en-US" altLang="th-TH" sz="1800">
                <a:solidFill>
                  <a:schemeClr val="folHlink"/>
                </a:solidFill>
                <a:latin typeface="Tahoma" panose="020B0604030504040204" pitchFamily="34" charset="0"/>
                <a:cs typeface="Tahoma" panose="020B0604030504040204" pitchFamily="34" charset="0"/>
              </a:rPr>
              <a:pPr>
                <a:spcBef>
                  <a:spcPct val="0"/>
                </a:spcBef>
                <a:buClrTx/>
                <a:buFontTx/>
                <a:buNone/>
              </a:pPr>
              <a:t>9</a:t>
            </a:fld>
            <a:endParaRPr lang="th-TH" altLang="th-TH" sz="1800">
              <a:solidFill>
                <a:schemeClr val="folHlink"/>
              </a:solidFill>
              <a:latin typeface="Tahoma" panose="020B0604030504040204" pitchFamily="34" charset="0"/>
              <a:cs typeface="Tahoma" panose="020B0604030504040204" pitchFamily="34" charset="0"/>
            </a:endParaRPr>
          </a:p>
        </p:txBody>
      </p:sp>
      <p:pic>
        <p:nvPicPr>
          <p:cNvPr id="19459" name="Picture 2" descr="armsupscopef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6288" y="1774105"/>
            <a:ext cx="3862387" cy="4174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3" descr="armsupscopegoo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1100" y="1981201"/>
            <a:ext cx="3862388" cy="403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 Box 4"/>
          <p:cNvSpPr txBox="1">
            <a:spLocks noChangeArrowheads="1"/>
          </p:cNvSpPr>
          <p:nvPr/>
        </p:nvSpPr>
        <p:spPr bwMode="auto">
          <a:xfrm>
            <a:off x="2794000" y="365125"/>
            <a:ext cx="6934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spcBef>
                <a:spcPct val="0"/>
              </a:spcBef>
              <a:buClrTx/>
              <a:buFontTx/>
              <a:buNone/>
            </a:pPr>
            <a:r>
              <a:rPr lang="th-TH" altLang="th-TH" sz="2800" b="1" dirty="0">
                <a:latin typeface="Tahoma" panose="020B0604030504040204" pitchFamily="34" charset="0"/>
                <a:ea typeface="Arial Unicode MS" pitchFamily="34" charset="-128"/>
                <a:cs typeface="Tahoma" panose="020B0604030504040204" pitchFamily="34" charset="0"/>
              </a:rPr>
              <a:t>ความแตกต่างของสถานีงานทำงาน</a:t>
            </a:r>
          </a:p>
          <a:p>
            <a:pPr algn="ctr" eaLnBrk="1" hangingPunct="1">
              <a:spcBef>
                <a:spcPct val="0"/>
              </a:spcBef>
              <a:buClrTx/>
              <a:buFontTx/>
              <a:buNone/>
            </a:pPr>
            <a:r>
              <a:rPr lang="th-TH" altLang="th-TH" sz="2800" b="1" dirty="0">
                <a:latin typeface="Tahoma" panose="020B0604030504040204" pitchFamily="34" charset="0"/>
                <a:ea typeface="Arial Unicode MS" pitchFamily="34" charset="-128"/>
                <a:cs typeface="Tahoma" panose="020B0604030504040204" pitchFamily="34" charset="0"/>
              </a:rPr>
              <a:t>ทำให้ท่าทางการทำงานต่างกัน </a:t>
            </a:r>
            <a:endParaRPr lang="en-US" altLang="th-TH" sz="2800" b="1" dirty="0">
              <a:latin typeface="Tahoma" panose="020B0604030504040204" pitchFamily="34" charset="0"/>
              <a:ea typeface="Arial Unicode MS" pitchFamily="34" charset="-128"/>
              <a:cs typeface="Tahoma" panose="020B0604030504040204" pitchFamily="34" charset="0"/>
            </a:endParaRPr>
          </a:p>
        </p:txBody>
      </p:sp>
    </p:spTree>
    <p:extLst>
      <p:ext uri="{BB962C8B-B14F-4D97-AF65-F5344CB8AC3E}">
        <p14:creationId xmlns:p14="http://schemas.microsoft.com/office/powerpoint/2010/main" val="2545979162"/>
      </p:ext>
    </p:extLst>
  </p:cSld>
  <p:clrMapOvr>
    <a:masterClrMapping/>
  </p:clrMapOvr>
  <p:transition>
    <p:wheel spokes="8"/>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Number Placeholder 3"/>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0"/>
              </a:spcBef>
              <a:buClrTx/>
              <a:buFontTx/>
              <a:buNone/>
            </a:pPr>
            <a:fld id="{95174750-02C0-4301-A5A1-F82CA46FFC5B}" type="slidenum">
              <a:rPr lang="en-US" altLang="th-TH" sz="1800">
                <a:solidFill>
                  <a:schemeClr val="folHlink"/>
                </a:solidFill>
                <a:latin typeface="Tahoma" panose="020B0604030504040204" pitchFamily="34" charset="0"/>
                <a:cs typeface="Tahoma" panose="020B0604030504040204" pitchFamily="34" charset="0"/>
              </a:rPr>
              <a:pPr>
                <a:spcBef>
                  <a:spcPct val="0"/>
                </a:spcBef>
                <a:buClrTx/>
                <a:buFontTx/>
                <a:buNone/>
              </a:pPr>
              <a:t>90</a:t>
            </a:fld>
            <a:endParaRPr lang="th-TH" altLang="th-TH" sz="1800">
              <a:solidFill>
                <a:schemeClr val="folHlink"/>
              </a:solidFill>
              <a:latin typeface="Tahoma" panose="020B0604030504040204" pitchFamily="34" charset="0"/>
              <a:cs typeface="Tahoma" panose="020B0604030504040204" pitchFamily="34" charset="0"/>
            </a:endParaRPr>
          </a:p>
        </p:txBody>
      </p:sp>
      <p:sp>
        <p:nvSpPr>
          <p:cNvPr id="119811" name="Rectangle 2"/>
          <p:cNvSpPr>
            <a:spLocks noChangeArrowheads="1"/>
          </p:cNvSpPr>
          <p:nvPr/>
        </p:nvSpPr>
        <p:spPr bwMode="auto">
          <a:xfrm>
            <a:off x="2463801" y="228601"/>
            <a:ext cx="8348663"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13" tIns="44956" rIns="89913" bIns="44956">
            <a:spAutoFit/>
          </a:bodyPr>
          <a:lstStyle>
            <a:lvl1pPr defTabSz="898525">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98525">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98525">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98525">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98525">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lnSpc>
                <a:spcPct val="110000"/>
              </a:lnSpc>
              <a:spcBef>
                <a:spcPct val="0"/>
              </a:spcBef>
              <a:buClrTx/>
              <a:buFontTx/>
              <a:buNone/>
            </a:pPr>
            <a:r>
              <a:rPr lang="th-TH" altLang="th-TH" sz="2600" b="1">
                <a:ea typeface="Arial Unicode MS" pitchFamily="34" charset="-128"/>
              </a:rPr>
              <a:t>แบบจำลองการพิจารณาหลักการออกแบบทางการยศาสตร์</a:t>
            </a:r>
          </a:p>
          <a:p>
            <a:pPr algn="ctr" eaLnBrk="1" hangingPunct="1">
              <a:lnSpc>
                <a:spcPct val="110000"/>
              </a:lnSpc>
              <a:spcBef>
                <a:spcPct val="0"/>
              </a:spcBef>
              <a:buClrTx/>
              <a:buFontTx/>
              <a:buNone/>
            </a:pPr>
            <a:r>
              <a:rPr lang="th-TH" altLang="th-TH" sz="2600" b="1">
                <a:ea typeface="Arial Unicode MS" pitchFamily="34" charset="-128"/>
              </a:rPr>
              <a:t>โดยพิจารณาจากคุณลักษณะของมนุษย์</a:t>
            </a:r>
          </a:p>
        </p:txBody>
      </p:sp>
      <p:grpSp>
        <p:nvGrpSpPr>
          <p:cNvPr id="2" name="Group 1">
            <a:extLst>
              <a:ext uri="{FF2B5EF4-FFF2-40B4-BE49-F238E27FC236}">
                <a16:creationId xmlns:a16="http://schemas.microsoft.com/office/drawing/2014/main" xmlns="" id="{EB3A46BE-724A-4699-8AF4-BADB9F4DF7E9}"/>
              </a:ext>
            </a:extLst>
          </p:cNvPr>
          <p:cNvGrpSpPr/>
          <p:nvPr/>
        </p:nvGrpSpPr>
        <p:grpSpPr>
          <a:xfrm>
            <a:off x="1930345" y="1429517"/>
            <a:ext cx="7529322" cy="4687941"/>
            <a:chOff x="2876550" y="1457217"/>
            <a:chExt cx="7529322" cy="4687941"/>
          </a:xfrm>
        </p:grpSpPr>
        <p:sp>
          <p:nvSpPr>
            <p:cNvPr id="119812" name="WordArt 3"/>
            <p:cNvSpPr>
              <a:spLocks noChangeArrowheads="1" noChangeShapeType="1" noTextEdit="1"/>
            </p:cNvSpPr>
            <p:nvPr/>
          </p:nvSpPr>
          <p:spPr bwMode="auto">
            <a:xfrm>
              <a:off x="6102744" y="5850207"/>
              <a:ext cx="1138238" cy="294951"/>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h-TH" sz="3600" kern="10" dirty="0">
                  <a:solidFill>
                    <a:srgbClr val="FF0000"/>
                  </a:solidFill>
                  <a:latin typeface="Tahoma" panose="020B0604030504040204" pitchFamily="34" charset="0"/>
                  <a:ea typeface="Tahoma" panose="020B0604030504040204" pitchFamily="34" charset="0"/>
                  <a:cs typeface="Tahoma" panose="020B0604030504040204" pitchFamily="34" charset="0"/>
                </a:rPr>
                <a:t>สิ่งแวดล้อม</a:t>
              </a:r>
              <a:endParaRPr lang="en-US" sz="3600" kern="1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19813" name="WordArt 4"/>
            <p:cNvSpPr>
              <a:spLocks noChangeArrowheads="1" noChangeShapeType="1" noTextEdit="1"/>
            </p:cNvSpPr>
            <p:nvPr/>
          </p:nvSpPr>
          <p:spPr bwMode="auto">
            <a:xfrm rot="5400000">
              <a:off x="2467306" y="3914446"/>
              <a:ext cx="1146314" cy="3278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h-TH" sz="3600" kern="10" dirty="0">
                  <a:solidFill>
                    <a:srgbClr val="FF0000"/>
                  </a:solidFill>
                  <a:latin typeface="Tahoma" panose="020B0604030504040204" pitchFamily="34" charset="0"/>
                  <a:ea typeface="Tahoma" panose="020B0604030504040204" pitchFamily="34" charset="0"/>
                  <a:cs typeface="Tahoma" panose="020B0604030504040204" pitchFamily="34" charset="0"/>
                </a:rPr>
                <a:t>สิ่งแวดล้อม</a:t>
              </a:r>
              <a:endParaRPr lang="en-US" sz="3600" kern="1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19814" name="WordArt 5"/>
            <p:cNvSpPr>
              <a:spLocks noChangeArrowheads="1" noChangeShapeType="1" noTextEdit="1"/>
            </p:cNvSpPr>
            <p:nvPr/>
          </p:nvSpPr>
          <p:spPr bwMode="auto">
            <a:xfrm rot="16200000">
              <a:off x="9699387" y="3555414"/>
              <a:ext cx="1061499" cy="35147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h-TH" sz="3600" kern="10" dirty="0">
                  <a:solidFill>
                    <a:srgbClr val="FF0000"/>
                  </a:solidFill>
                  <a:latin typeface="Tahoma" panose="020B0604030504040204" pitchFamily="34" charset="0"/>
                  <a:ea typeface="Tahoma" panose="020B0604030504040204" pitchFamily="34" charset="0"/>
                  <a:cs typeface="Tahoma" panose="020B0604030504040204" pitchFamily="34" charset="0"/>
                </a:rPr>
                <a:t>สิ่งแวดล้อม</a:t>
              </a:r>
              <a:endParaRPr lang="en-US" sz="3600" kern="1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19815" name="WordArt 6"/>
            <p:cNvSpPr>
              <a:spLocks noChangeArrowheads="1" noChangeShapeType="1" noTextEdit="1"/>
            </p:cNvSpPr>
            <p:nvPr/>
          </p:nvSpPr>
          <p:spPr bwMode="auto">
            <a:xfrm>
              <a:off x="6096000" y="1457217"/>
              <a:ext cx="1047748" cy="27630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h-TH" sz="3600" kern="10" dirty="0">
                  <a:solidFill>
                    <a:srgbClr val="FF0000"/>
                  </a:solidFill>
                  <a:latin typeface="Tahoma" panose="020B0604030504040204" pitchFamily="34" charset="0"/>
                  <a:ea typeface="Tahoma" panose="020B0604030504040204" pitchFamily="34" charset="0"/>
                  <a:cs typeface="Tahoma" panose="020B0604030504040204" pitchFamily="34" charset="0"/>
                </a:rPr>
                <a:t>สิ่งแวดล้อม</a:t>
              </a:r>
              <a:endParaRPr lang="en-US" sz="3600" kern="1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nvGrpSpPr>
            <p:cNvPr id="119816" name="Group 7"/>
            <p:cNvGrpSpPr>
              <a:grpSpLocks/>
            </p:cNvGrpSpPr>
            <p:nvPr/>
          </p:nvGrpSpPr>
          <p:grpSpPr bwMode="auto">
            <a:xfrm>
              <a:off x="3518694" y="1820542"/>
              <a:ext cx="6238875" cy="4114800"/>
              <a:chOff x="1292" y="1026"/>
              <a:chExt cx="3856" cy="2994"/>
            </a:xfrm>
          </p:grpSpPr>
          <p:sp>
            <p:nvSpPr>
              <p:cNvPr id="46088" name="Oval 8"/>
              <p:cNvSpPr>
                <a:spLocks noChangeArrowheads="1"/>
              </p:cNvSpPr>
              <p:nvPr/>
            </p:nvSpPr>
            <p:spPr bwMode="auto">
              <a:xfrm>
                <a:off x="2018" y="1570"/>
                <a:ext cx="2359" cy="1860"/>
              </a:xfrm>
              <a:prstGeom prst="ellipse">
                <a:avLst/>
              </a:prstGeom>
              <a:solidFill>
                <a:srgbClr val="00FF00"/>
              </a:solidFill>
              <a:ln w="28575">
                <a:solidFill>
                  <a:schemeClr val="tx1"/>
                </a:solidFill>
                <a:round/>
                <a:headEnd/>
                <a:tailEnd/>
              </a:ln>
              <a:effectLst/>
            </p:spPr>
            <p:txBody>
              <a:bodyPr wrap="none" lIns="89913" tIns="44956" rIns="89913" bIns="44956" anchor="ctr"/>
              <a:lstStyle/>
              <a:p>
                <a:pPr algn="ctr" defTabSz="898525">
                  <a:defRPr/>
                </a:pPr>
                <a:r>
                  <a:rPr lang="en-US" sz="3100" b="1">
                    <a:solidFill>
                      <a:srgbClr val="002060"/>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Ergonomics</a:t>
                </a:r>
              </a:p>
              <a:p>
                <a:pPr algn="ctr" defTabSz="898525">
                  <a:defRPr/>
                </a:pPr>
                <a:r>
                  <a:rPr lang="en-US" sz="3100" b="1">
                    <a:solidFill>
                      <a:srgbClr val="002060"/>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Consideration</a:t>
                </a:r>
              </a:p>
              <a:p>
                <a:pPr algn="ctr" defTabSz="898525">
                  <a:defRPr/>
                </a:pPr>
                <a:endParaRPr lang="th-TH" sz="3100" b="1">
                  <a:solidFill>
                    <a:srgbClr val="002060"/>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endParaRPr>
              </a:p>
              <a:p>
                <a:pPr algn="ctr" defTabSz="898525">
                  <a:defRPr/>
                </a:pPr>
                <a:endParaRPr lang="en-US" sz="2400" b="1">
                  <a:solidFill>
                    <a:srgbClr val="002060"/>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endParaRPr>
              </a:p>
            </p:txBody>
          </p:sp>
          <p:sp>
            <p:nvSpPr>
              <p:cNvPr id="119818" name="Rectangle 9"/>
              <p:cNvSpPr>
                <a:spLocks noChangeArrowheads="1"/>
              </p:cNvSpPr>
              <p:nvPr/>
            </p:nvSpPr>
            <p:spPr bwMode="auto">
              <a:xfrm>
                <a:off x="3220" y="1026"/>
                <a:ext cx="1928" cy="1497"/>
              </a:xfrm>
              <a:prstGeom prst="rect">
                <a:avLst/>
              </a:prstGeom>
              <a:noFill/>
              <a:ln w="28575">
                <a:solidFill>
                  <a:srgbClr val="669900"/>
                </a:solidFill>
                <a:miter lim="800000"/>
                <a:headEnd/>
                <a:tailEnd/>
              </a:ln>
              <a:extLst>
                <a:ext uri="{909E8E84-426E-40DD-AFC4-6F175D3DCCD1}">
                  <a14:hiddenFill xmlns:a14="http://schemas.microsoft.com/office/drawing/2010/main">
                    <a:solidFill>
                      <a:srgbClr val="FFFFFF"/>
                    </a:solidFill>
                  </a14:hiddenFill>
                </a:ext>
              </a:extLst>
            </p:spPr>
            <p:txBody>
              <a:bodyPr wrap="none" lIns="89913" tIns="44956" rIns="89913" bIns="44956" anchor="ctr"/>
              <a:lstStyle>
                <a:lvl1pPr defTabSz="898525">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98525">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98525">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98525">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98525">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r" eaLnBrk="1" hangingPunct="1">
                  <a:spcBef>
                    <a:spcPct val="0"/>
                  </a:spcBef>
                  <a:buClrTx/>
                  <a:buFontTx/>
                  <a:buNone/>
                </a:pPr>
                <a:r>
                  <a:rPr lang="en-US" altLang="th-TH" sz="1800">
                    <a:solidFill>
                      <a:srgbClr val="002060"/>
                    </a:solidFill>
                    <a:latin typeface="Garamond" panose="02020404030301010803" pitchFamily="18" charset="0"/>
                    <a:cs typeface="Arial" panose="020B0604020202020204" pitchFamily="34" charset="0"/>
                  </a:rPr>
                  <a:t/>
                </a:r>
                <a:br>
                  <a:rPr lang="en-US" altLang="th-TH" sz="1800">
                    <a:solidFill>
                      <a:srgbClr val="002060"/>
                    </a:solidFill>
                    <a:latin typeface="Garamond" panose="02020404030301010803" pitchFamily="18" charset="0"/>
                    <a:cs typeface="Arial" panose="020B0604020202020204" pitchFamily="34" charset="0"/>
                  </a:rPr>
                </a:br>
                <a:endParaRPr lang="th-TH" altLang="th-TH" sz="1800">
                  <a:solidFill>
                    <a:srgbClr val="002060"/>
                  </a:solidFill>
                  <a:latin typeface="Garamond" panose="02020404030301010803" pitchFamily="18" charset="0"/>
                </a:endParaRPr>
              </a:p>
              <a:p>
                <a:pPr algn="r" eaLnBrk="1" hangingPunct="1">
                  <a:spcBef>
                    <a:spcPct val="0"/>
                  </a:spcBef>
                  <a:buClrTx/>
                  <a:buFontTx/>
                  <a:buNone/>
                </a:pPr>
                <a:r>
                  <a:rPr lang="en-US" altLang="th-TH" sz="1800">
                    <a:solidFill>
                      <a:srgbClr val="002060"/>
                    </a:solidFill>
                    <a:latin typeface="Tahoma" panose="020B0604030504040204" pitchFamily="34" charset="0"/>
                    <a:cs typeface="Tahoma" panose="020B0604030504040204" pitchFamily="34" charset="0"/>
                  </a:rPr>
                  <a:t>Physiology</a:t>
                </a:r>
              </a:p>
              <a:p>
                <a:pPr algn="r" eaLnBrk="1" hangingPunct="1">
                  <a:spcBef>
                    <a:spcPct val="0"/>
                  </a:spcBef>
                  <a:buClrTx/>
                  <a:buFontTx/>
                  <a:buNone/>
                </a:pPr>
                <a:r>
                  <a:rPr lang="en-US" altLang="th-TH" sz="1800">
                    <a:solidFill>
                      <a:srgbClr val="002060"/>
                    </a:solidFill>
                    <a:latin typeface="Tahoma" panose="020B0604030504040204" pitchFamily="34" charset="0"/>
                    <a:ea typeface="Arial Unicode MS" pitchFamily="34" charset="-128"/>
                    <a:cs typeface="Tahoma" panose="020B0604030504040204" pitchFamily="34" charset="0"/>
                  </a:rPr>
                  <a:t>Energy consumption</a:t>
                </a:r>
              </a:p>
              <a:p>
                <a:pPr algn="r" eaLnBrk="1" hangingPunct="1">
                  <a:spcBef>
                    <a:spcPct val="0"/>
                  </a:spcBef>
                  <a:buClrTx/>
                  <a:buFontTx/>
                  <a:buNone/>
                </a:pPr>
                <a:r>
                  <a:rPr lang="en-US" altLang="th-TH" sz="1800">
                    <a:solidFill>
                      <a:srgbClr val="002060"/>
                    </a:solidFill>
                    <a:latin typeface="Tahoma" panose="020B0604030504040204" pitchFamily="34" charset="0"/>
                    <a:ea typeface="Arial Unicode MS" pitchFamily="34" charset="-128"/>
                    <a:cs typeface="Tahoma" panose="020B0604030504040204" pitchFamily="34" charset="0"/>
                  </a:rPr>
                  <a:t>Body temperature</a:t>
                </a:r>
                <a:endParaRPr lang="th-TH" altLang="th-TH" sz="2000">
                  <a:solidFill>
                    <a:srgbClr val="002060"/>
                  </a:solidFill>
                  <a:latin typeface="Tahoma" panose="020B0604030504040204" pitchFamily="34" charset="0"/>
                  <a:ea typeface="Arial Unicode MS" pitchFamily="34" charset="-128"/>
                </a:endParaRPr>
              </a:p>
              <a:p>
                <a:pPr algn="r" eaLnBrk="1" hangingPunct="1">
                  <a:spcBef>
                    <a:spcPct val="0"/>
                  </a:spcBef>
                  <a:buClrTx/>
                  <a:buFontTx/>
                  <a:buNone/>
                </a:pPr>
                <a:endParaRPr lang="th-TH" altLang="th-TH" sz="2000">
                  <a:solidFill>
                    <a:srgbClr val="002060"/>
                  </a:solidFill>
                  <a:latin typeface="Arial Unicode MS" pitchFamily="34" charset="-128"/>
                  <a:ea typeface="Arial Unicode MS" pitchFamily="34" charset="-128"/>
                </a:endParaRPr>
              </a:p>
              <a:p>
                <a:pPr algn="r" eaLnBrk="1" hangingPunct="1">
                  <a:spcBef>
                    <a:spcPct val="0"/>
                  </a:spcBef>
                  <a:buClrTx/>
                  <a:buFontTx/>
                  <a:buNone/>
                </a:pPr>
                <a:endParaRPr lang="th-TH" altLang="th-TH" sz="2000">
                  <a:solidFill>
                    <a:srgbClr val="002060"/>
                  </a:solidFill>
                  <a:latin typeface="Arial Unicode MS" pitchFamily="34" charset="-128"/>
                  <a:ea typeface="Arial Unicode MS" pitchFamily="34" charset="-128"/>
                </a:endParaRPr>
              </a:p>
              <a:p>
                <a:pPr algn="r" eaLnBrk="1" hangingPunct="1">
                  <a:spcBef>
                    <a:spcPct val="0"/>
                  </a:spcBef>
                  <a:buClrTx/>
                  <a:buFontTx/>
                  <a:buNone/>
                </a:pPr>
                <a:endParaRPr lang="th-TH" altLang="th-TH" sz="2000">
                  <a:solidFill>
                    <a:srgbClr val="002060"/>
                  </a:solidFill>
                  <a:latin typeface="Arial Unicode MS" pitchFamily="34" charset="-128"/>
                  <a:ea typeface="Arial Unicode MS" pitchFamily="34" charset="-128"/>
                </a:endParaRPr>
              </a:p>
              <a:p>
                <a:pPr algn="r" eaLnBrk="1" hangingPunct="1">
                  <a:spcBef>
                    <a:spcPct val="0"/>
                  </a:spcBef>
                  <a:buClrTx/>
                  <a:buFontTx/>
                  <a:buNone/>
                </a:pPr>
                <a:endParaRPr lang="en-US" altLang="th-TH" sz="2000">
                  <a:solidFill>
                    <a:srgbClr val="002060"/>
                  </a:solidFill>
                  <a:latin typeface="Arial Unicode MS" pitchFamily="34" charset="-128"/>
                  <a:ea typeface="Arial Unicode MS" pitchFamily="34" charset="-128"/>
                </a:endParaRPr>
              </a:p>
            </p:txBody>
          </p:sp>
          <p:sp>
            <p:nvSpPr>
              <p:cNvPr id="119819" name="Rectangle 10"/>
              <p:cNvSpPr>
                <a:spLocks noChangeArrowheads="1"/>
              </p:cNvSpPr>
              <p:nvPr/>
            </p:nvSpPr>
            <p:spPr bwMode="auto">
              <a:xfrm>
                <a:off x="3220" y="2522"/>
                <a:ext cx="1928" cy="1497"/>
              </a:xfrm>
              <a:prstGeom prst="rect">
                <a:avLst/>
              </a:prstGeom>
              <a:noFill/>
              <a:ln w="28575">
                <a:solidFill>
                  <a:srgbClr val="669900"/>
                </a:solidFill>
                <a:miter lim="800000"/>
                <a:headEnd/>
                <a:tailEnd/>
              </a:ln>
              <a:extLst>
                <a:ext uri="{909E8E84-426E-40DD-AFC4-6F175D3DCCD1}">
                  <a14:hiddenFill xmlns:a14="http://schemas.microsoft.com/office/drawing/2010/main">
                    <a:solidFill>
                      <a:srgbClr val="FFFFFF"/>
                    </a:solidFill>
                  </a14:hiddenFill>
                </a:ext>
              </a:extLst>
            </p:spPr>
            <p:txBody>
              <a:bodyPr wrap="none" lIns="89913" tIns="44956" rIns="89913" bIns="44956" anchor="ctr"/>
              <a:lstStyle>
                <a:lvl1pPr defTabSz="898525">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98525">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98525">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98525">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98525">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r" eaLnBrk="1" hangingPunct="1">
                  <a:spcBef>
                    <a:spcPct val="0"/>
                  </a:spcBef>
                  <a:buClrTx/>
                  <a:buFontTx/>
                  <a:buNone/>
                </a:pPr>
                <a:endParaRPr lang="th-TH" altLang="th-TH" sz="2000" dirty="0">
                  <a:solidFill>
                    <a:srgbClr val="002060"/>
                  </a:solidFill>
                  <a:latin typeface="Arial Unicode MS" pitchFamily="34" charset="-128"/>
                  <a:ea typeface="Arial Unicode MS" pitchFamily="34" charset="-128"/>
                </a:endParaRPr>
              </a:p>
              <a:p>
                <a:pPr algn="r" eaLnBrk="1" hangingPunct="1">
                  <a:spcBef>
                    <a:spcPct val="0"/>
                  </a:spcBef>
                  <a:buClrTx/>
                  <a:buFontTx/>
                  <a:buNone/>
                </a:pPr>
                <a:endParaRPr lang="th-TH" altLang="th-TH" sz="2000" dirty="0">
                  <a:solidFill>
                    <a:srgbClr val="002060"/>
                  </a:solidFill>
                  <a:latin typeface="Arial Unicode MS" pitchFamily="34" charset="-128"/>
                  <a:ea typeface="Arial Unicode MS" pitchFamily="34" charset="-128"/>
                </a:endParaRPr>
              </a:p>
              <a:p>
                <a:pPr algn="r" eaLnBrk="1" hangingPunct="1">
                  <a:spcBef>
                    <a:spcPct val="0"/>
                  </a:spcBef>
                  <a:buClrTx/>
                  <a:buFontTx/>
                  <a:buNone/>
                </a:pPr>
                <a:endParaRPr lang="th-TH" altLang="th-TH" sz="2000" dirty="0">
                  <a:solidFill>
                    <a:srgbClr val="002060"/>
                  </a:solidFill>
                  <a:latin typeface="Arial Unicode MS" pitchFamily="34" charset="-128"/>
                  <a:ea typeface="Arial Unicode MS" pitchFamily="34" charset="-128"/>
                </a:endParaRPr>
              </a:p>
              <a:p>
                <a:pPr algn="r" eaLnBrk="1" hangingPunct="1">
                  <a:spcBef>
                    <a:spcPct val="0"/>
                  </a:spcBef>
                  <a:buClrTx/>
                  <a:buFontTx/>
                  <a:buNone/>
                </a:pPr>
                <a:endParaRPr lang="th-TH" altLang="th-TH" sz="2000" dirty="0">
                  <a:solidFill>
                    <a:srgbClr val="002060"/>
                  </a:solidFill>
                  <a:latin typeface="Arial Unicode MS" pitchFamily="34" charset="-128"/>
                  <a:ea typeface="Arial Unicode MS" pitchFamily="34" charset="-128"/>
                </a:endParaRPr>
              </a:p>
              <a:p>
                <a:pPr algn="r" eaLnBrk="1" hangingPunct="1">
                  <a:spcBef>
                    <a:spcPct val="0"/>
                  </a:spcBef>
                  <a:buClrTx/>
                  <a:buFontTx/>
                  <a:buNone/>
                </a:pPr>
                <a:endParaRPr lang="en-US" altLang="th-TH" sz="1800" dirty="0">
                  <a:solidFill>
                    <a:srgbClr val="002060"/>
                  </a:solidFill>
                  <a:latin typeface="Garamond" panose="02020404030301010803" pitchFamily="18" charset="0"/>
                  <a:cs typeface="Arial" panose="020B0604020202020204" pitchFamily="34" charset="0"/>
                </a:endParaRPr>
              </a:p>
              <a:p>
                <a:pPr algn="r" eaLnBrk="1" hangingPunct="1">
                  <a:spcBef>
                    <a:spcPct val="0"/>
                  </a:spcBef>
                  <a:buClrTx/>
                  <a:buFontTx/>
                  <a:buNone/>
                </a:pPr>
                <a:endParaRPr lang="th-TH" altLang="th-TH" sz="1800" dirty="0">
                  <a:solidFill>
                    <a:srgbClr val="002060"/>
                  </a:solidFill>
                  <a:latin typeface="Tahoma" panose="020B0604030504040204" pitchFamily="34" charset="0"/>
                  <a:cs typeface="Tahoma" panose="020B0604030504040204" pitchFamily="34" charset="0"/>
                </a:endParaRPr>
              </a:p>
              <a:p>
                <a:pPr algn="r" eaLnBrk="1" hangingPunct="1">
                  <a:spcBef>
                    <a:spcPct val="0"/>
                  </a:spcBef>
                  <a:buClrTx/>
                  <a:buFontTx/>
                  <a:buNone/>
                </a:pPr>
                <a:r>
                  <a:rPr lang="en-US" altLang="th-TH" sz="1800" dirty="0">
                    <a:solidFill>
                      <a:srgbClr val="002060"/>
                    </a:solidFill>
                    <a:latin typeface="Tahoma" panose="020B0604030504040204" pitchFamily="34" charset="0"/>
                    <a:cs typeface="Tahoma" panose="020B0604030504040204" pitchFamily="34" charset="0"/>
                  </a:rPr>
                  <a:t>Behavior </a:t>
                </a:r>
                <a:endParaRPr lang="th-TH" altLang="th-TH" sz="1800" dirty="0">
                  <a:solidFill>
                    <a:srgbClr val="002060"/>
                  </a:solidFill>
                  <a:latin typeface="Tahoma" panose="020B0604030504040204" pitchFamily="34" charset="0"/>
                  <a:cs typeface="Tahoma" panose="020B0604030504040204" pitchFamily="34" charset="0"/>
                </a:endParaRPr>
              </a:p>
              <a:p>
                <a:pPr algn="r" eaLnBrk="1" hangingPunct="1">
                  <a:spcBef>
                    <a:spcPct val="0"/>
                  </a:spcBef>
                  <a:buClrTx/>
                  <a:buFontTx/>
                  <a:buNone/>
                </a:pPr>
                <a:endParaRPr lang="th-TH" altLang="th-TH" sz="2000" dirty="0">
                  <a:solidFill>
                    <a:srgbClr val="002060"/>
                  </a:solidFill>
                  <a:latin typeface="Tahoma" panose="020B0604030504040204" pitchFamily="34" charset="0"/>
                  <a:ea typeface="Arial Unicode MS" pitchFamily="34" charset="-128"/>
                </a:endParaRPr>
              </a:p>
              <a:p>
                <a:pPr algn="r" eaLnBrk="1" hangingPunct="1">
                  <a:spcBef>
                    <a:spcPct val="0"/>
                  </a:spcBef>
                  <a:buClrTx/>
                  <a:buFontTx/>
                  <a:buNone/>
                </a:pPr>
                <a:endParaRPr lang="en-US" altLang="th-TH" sz="2000" dirty="0">
                  <a:solidFill>
                    <a:srgbClr val="002060"/>
                  </a:solidFill>
                  <a:latin typeface="Arial Unicode MS" pitchFamily="34" charset="-128"/>
                  <a:ea typeface="Arial Unicode MS" pitchFamily="34" charset="-128"/>
                </a:endParaRPr>
              </a:p>
            </p:txBody>
          </p:sp>
          <p:sp>
            <p:nvSpPr>
              <p:cNvPr id="119820" name="Rectangle 11"/>
              <p:cNvSpPr>
                <a:spLocks noChangeArrowheads="1"/>
              </p:cNvSpPr>
              <p:nvPr/>
            </p:nvSpPr>
            <p:spPr bwMode="auto">
              <a:xfrm>
                <a:off x="1292" y="1026"/>
                <a:ext cx="1928" cy="1497"/>
              </a:xfrm>
              <a:prstGeom prst="rect">
                <a:avLst/>
              </a:prstGeom>
              <a:noFill/>
              <a:ln w="28575">
                <a:solidFill>
                  <a:srgbClr val="669900"/>
                </a:solidFill>
                <a:miter lim="800000"/>
                <a:headEnd/>
                <a:tailEnd/>
              </a:ln>
              <a:extLst>
                <a:ext uri="{909E8E84-426E-40DD-AFC4-6F175D3DCCD1}">
                  <a14:hiddenFill xmlns:a14="http://schemas.microsoft.com/office/drawing/2010/main">
                    <a:solidFill>
                      <a:srgbClr val="FFFFFF"/>
                    </a:solidFill>
                  </a14:hiddenFill>
                </a:ext>
              </a:extLst>
            </p:spPr>
            <p:txBody>
              <a:bodyPr wrap="none" lIns="89913" tIns="44956" rIns="89913" bIns="44956" anchor="ctr"/>
              <a:lstStyle>
                <a:lvl1pPr defTabSz="898525">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98525">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98525">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98525">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98525">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spcBef>
                    <a:spcPct val="0"/>
                  </a:spcBef>
                  <a:buClrTx/>
                  <a:buFontTx/>
                  <a:buNone/>
                </a:pPr>
                <a:r>
                  <a:rPr lang="en-US" altLang="th-TH" sz="1800" dirty="0">
                    <a:solidFill>
                      <a:srgbClr val="002060"/>
                    </a:solidFill>
                    <a:latin typeface="Tahoma" panose="020B0604030504040204" pitchFamily="34" charset="0"/>
                    <a:cs typeface="Tahoma" panose="020B0604030504040204" pitchFamily="34" charset="0"/>
                  </a:rPr>
                  <a:t>Anthropometry/ Motion/</a:t>
                </a:r>
                <a:br>
                  <a:rPr lang="en-US" altLang="th-TH" sz="1800" dirty="0">
                    <a:solidFill>
                      <a:srgbClr val="002060"/>
                    </a:solidFill>
                    <a:latin typeface="Tahoma" panose="020B0604030504040204" pitchFamily="34" charset="0"/>
                    <a:cs typeface="Tahoma" panose="020B0604030504040204" pitchFamily="34" charset="0"/>
                  </a:rPr>
                </a:br>
                <a:r>
                  <a:rPr lang="en-US" altLang="th-TH" sz="1800" dirty="0">
                    <a:solidFill>
                      <a:srgbClr val="002060"/>
                    </a:solidFill>
                    <a:latin typeface="Tahoma" panose="020B0604030504040204" pitchFamily="34" charset="0"/>
                    <a:cs typeface="Tahoma" panose="020B0604030504040204" pitchFamily="34" charset="0"/>
                  </a:rPr>
                  <a:t>Force/ Biomechanics </a:t>
                </a:r>
                <a:endParaRPr lang="th-TH" altLang="th-TH" sz="2000" dirty="0">
                  <a:solidFill>
                    <a:srgbClr val="002060"/>
                  </a:solidFill>
                  <a:latin typeface="Tahoma" panose="020B0604030504040204" pitchFamily="34" charset="0"/>
                  <a:ea typeface="Arial Unicode MS" pitchFamily="34" charset="-128"/>
                </a:endParaRPr>
              </a:p>
              <a:p>
                <a:pPr algn="ctr" eaLnBrk="1" hangingPunct="1">
                  <a:spcBef>
                    <a:spcPct val="0"/>
                  </a:spcBef>
                  <a:buClrTx/>
                  <a:buFontTx/>
                  <a:buNone/>
                </a:pPr>
                <a:endParaRPr lang="th-TH" altLang="th-TH" sz="2000" dirty="0">
                  <a:solidFill>
                    <a:srgbClr val="002060"/>
                  </a:solidFill>
                  <a:latin typeface="Tahoma" panose="020B0604030504040204" pitchFamily="34" charset="0"/>
                  <a:ea typeface="Arial Unicode MS" pitchFamily="34" charset="-128"/>
                </a:endParaRPr>
              </a:p>
              <a:p>
                <a:pPr algn="ctr" eaLnBrk="1" hangingPunct="1">
                  <a:spcBef>
                    <a:spcPct val="0"/>
                  </a:spcBef>
                  <a:buClrTx/>
                  <a:buFontTx/>
                  <a:buNone/>
                </a:pPr>
                <a:endParaRPr lang="th-TH" altLang="th-TH" sz="2000" dirty="0">
                  <a:solidFill>
                    <a:srgbClr val="002060"/>
                  </a:solidFill>
                  <a:latin typeface="Arial Unicode MS" pitchFamily="34" charset="-128"/>
                  <a:ea typeface="Arial Unicode MS" pitchFamily="34" charset="-128"/>
                </a:endParaRPr>
              </a:p>
              <a:p>
                <a:pPr algn="ctr" eaLnBrk="1" hangingPunct="1">
                  <a:spcBef>
                    <a:spcPct val="0"/>
                  </a:spcBef>
                  <a:buClrTx/>
                  <a:buFontTx/>
                  <a:buNone/>
                </a:pPr>
                <a:endParaRPr lang="th-TH" altLang="th-TH" sz="2000" dirty="0">
                  <a:solidFill>
                    <a:srgbClr val="002060"/>
                  </a:solidFill>
                  <a:latin typeface="Arial Unicode MS" pitchFamily="34" charset="-128"/>
                  <a:ea typeface="Arial Unicode MS" pitchFamily="34" charset="-128"/>
                </a:endParaRPr>
              </a:p>
              <a:p>
                <a:pPr algn="ctr" eaLnBrk="1" hangingPunct="1">
                  <a:spcBef>
                    <a:spcPct val="0"/>
                  </a:spcBef>
                  <a:buClrTx/>
                  <a:buFontTx/>
                  <a:buNone/>
                </a:pPr>
                <a:endParaRPr lang="en-US" altLang="th-TH" sz="2000" dirty="0">
                  <a:solidFill>
                    <a:srgbClr val="002060"/>
                  </a:solidFill>
                  <a:latin typeface="Arial Unicode MS" pitchFamily="34" charset="-128"/>
                  <a:ea typeface="Arial Unicode MS" pitchFamily="34" charset="-128"/>
                </a:endParaRPr>
              </a:p>
            </p:txBody>
          </p:sp>
          <p:sp>
            <p:nvSpPr>
              <p:cNvPr id="119821" name="Rectangle 12"/>
              <p:cNvSpPr>
                <a:spLocks noChangeArrowheads="1"/>
              </p:cNvSpPr>
              <p:nvPr/>
            </p:nvSpPr>
            <p:spPr bwMode="auto">
              <a:xfrm>
                <a:off x="1292" y="2523"/>
                <a:ext cx="1928" cy="1497"/>
              </a:xfrm>
              <a:prstGeom prst="rect">
                <a:avLst/>
              </a:prstGeom>
              <a:noFill/>
              <a:ln w="28575">
                <a:solidFill>
                  <a:srgbClr val="669900"/>
                </a:solidFill>
                <a:miter lim="800000"/>
                <a:headEnd/>
                <a:tailEnd/>
              </a:ln>
              <a:extLst>
                <a:ext uri="{909E8E84-426E-40DD-AFC4-6F175D3DCCD1}">
                  <a14:hiddenFill xmlns:a14="http://schemas.microsoft.com/office/drawing/2010/main">
                    <a:solidFill>
                      <a:srgbClr val="FFFFFF"/>
                    </a:solidFill>
                  </a14:hiddenFill>
                </a:ext>
              </a:extLst>
            </p:spPr>
            <p:txBody>
              <a:bodyPr wrap="none" lIns="89913" tIns="44956" rIns="89913" bIns="44956" anchor="ctr"/>
              <a:lstStyle>
                <a:lvl1pPr defTabSz="898525">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defTabSz="898525">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defTabSz="898525">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defTabSz="898525">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defTabSz="898525">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defTabSz="898525"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eaLnBrk="1" hangingPunct="1">
                  <a:spcBef>
                    <a:spcPct val="0"/>
                  </a:spcBef>
                  <a:buClrTx/>
                  <a:buFontTx/>
                  <a:buNone/>
                </a:pPr>
                <a:endParaRPr lang="th-TH" altLang="th-TH" sz="2000">
                  <a:solidFill>
                    <a:srgbClr val="002060"/>
                  </a:solidFill>
                  <a:latin typeface="Arial Unicode MS" pitchFamily="34" charset="-128"/>
                  <a:ea typeface="Arial Unicode MS" pitchFamily="34" charset="-128"/>
                </a:endParaRPr>
              </a:p>
              <a:p>
                <a:pPr algn="ctr" eaLnBrk="1" hangingPunct="1">
                  <a:spcBef>
                    <a:spcPct val="0"/>
                  </a:spcBef>
                  <a:buClrTx/>
                  <a:buFontTx/>
                  <a:buNone/>
                </a:pPr>
                <a:endParaRPr lang="th-TH" altLang="th-TH" sz="2000">
                  <a:solidFill>
                    <a:srgbClr val="002060"/>
                  </a:solidFill>
                  <a:latin typeface="Arial Unicode MS" pitchFamily="34" charset="-128"/>
                  <a:ea typeface="Arial Unicode MS" pitchFamily="34" charset="-128"/>
                </a:endParaRPr>
              </a:p>
              <a:p>
                <a:pPr algn="ctr" eaLnBrk="1" hangingPunct="1">
                  <a:spcBef>
                    <a:spcPct val="0"/>
                  </a:spcBef>
                  <a:buClrTx/>
                  <a:buFontTx/>
                  <a:buNone/>
                </a:pPr>
                <a:endParaRPr lang="th-TH" altLang="th-TH" sz="2000">
                  <a:solidFill>
                    <a:srgbClr val="002060"/>
                  </a:solidFill>
                  <a:latin typeface="Arial Unicode MS" pitchFamily="34" charset="-128"/>
                  <a:ea typeface="Arial Unicode MS" pitchFamily="34" charset="-128"/>
                </a:endParaRPr>
              </a:p>
              <a:p>
                <a:pPr algn="ctr" eaLnBrk="1" hangingPunct="1">
                  <a:spcBef>
                    <a:spcPct val="0"/>
                  </a:spcBef>
                  <a:buClrTx/>
                  <a:buFontTx/>
                  <a:buNone/>
                </a:pPr>
                <a:endParaRPr lang="th-TH" altLang="th-TH" sz="2000">
                  <a:solidFill>
                    <a:srgbClr val="002060"/>
                  </a:solidFill>
                  <a:latin typeface="Arial Unicode MS" pitchFamily="34" charset="-128"/>
                  <a:ea typeface="Arial Unicode MS" pitchFamily="34" charset="-128"/>
                </a:endParaRPr>
              </a:p>
              <a:p>
                <a:pPr algn="ctr" eaLnBrk="1" hangingPunct="1">
                  <a:spcBef>
                    <a:spcPct val="0"/>
                  </a:spcBef>
                  <a:buClrTx/>
                  <a:buFontTx/>
                  <a:buNone/>
                </a:pPr>
                <a:r>
                  <a:rPr lang="en-US" altLang="th-TH" sz="1800">
                    <a:solidFill>
                      <a:srgbClr val="002060"/>
                    </a:solidFill>
                    <a:latin typeface="Tahoma" panose="020B0604030504040204" pitchFamily="34" charset="0"/>
                    <a:cs typeface="Tahoma" panose="020B0604030504040204" pitchFamily="34" charset="0"/>
                  </a:rPr>
                  <a:t>Psychology/ </a:t>
                </a:r>
                <a:br>
                  <a:rPr lang="en-US" altLang="th-TH" sz="1800">
                    <a:solidFill>
                      <a:srgbClr val="002060"/>
                    </a:solidFill>
                    <a:latin typeface="Tahoma" panose="020B0604030504040204" pitchFamily="34" charset="0"/>
                    <a:cs typeface="Tahoma" panose="020B0604030504040204" pitchFamily="34" charset="0"/>
                  </a:rPr>
                </a:br>
                <a:r>
                  <a:rPr lang="en-US" altLang="th-TH" sz="1800">
                    <a:solidFill>
                      <a:srgbClr val="002060"/>
                    </a:solidFill>
                    <a:latin typeface="Tahoma" panose="020B0604030504040204" pitchFamily="34" charset="0"/>
                    <a:cs typeface="Tahoma" panose="020B0604030504040204" pitchFamily="34" charset="0"/>
                  </a:rPr>
                  <a:t>Psychophysiology/</a:t>
                </a:r>
              </a:p>
              <a:p>
                <a:pPr algn="ctr" eaLnBrk="1" hangingPunct="1">
                  <a:spcBef>
                    <a:spcPct val="0"/>
                  </a:spcBef>
                  <a:buClrTx/>
                  <a:buFontTx/>
                  <a:buNone/>
                </a:pPr>
                <a:r>
                  <a:rPr lang="en-US" altLang="th-TH" sz="2000">
                    <a:solidFill>
                      <a:srgbClr val="002060"/>
                    </a:solidFill>
                    <a:latin typeface="Arial Unicode MS" pitchFamily="34" charset="-128"/>
                    <a:ea typeface="Arial Unicode MS" pitchFamily="34" charset="-128"/>
                  </a:rPr>
                  <a:t>Cognitive</a:t>
                </a:r>
              </a:p>
              <a:p>
                <a:pPr algn="ctr" eaLnBrk="1" hangingPunct="1">
                  <a:spcBef>
                    <a:spcPct val="0"/>
                  </a:spcBef>
                  <a:buClrTx/>
                  <a:buFontTx/>
                  <a:buNone/>
                </a:pPr>
                <a:endParaRPr lang="en-US" altLang="th-TH" sz="2000">
                  <a:solidFill>
                    <a:srgbClr val="002060"/>
                  </a:solidFill>
                  <a:latin typeface="Arial Unicode MS" pitchFamily="34" charset="-128"/>
                  <a:ea typeface="Arial Unicode MS" pitchFamily="34" charset="-128"/>
                </a:endParaRPr>
              </a:p>
            </p:txBody>
          </p:sp>
        </p:grpSp>
      </p:grpSp>
    </p:spTree>
    <p:extLst>
      <p:ext uri="{BB962C8B-B14F-4D97-AF65-F5344CB8AC3E}">
        <p14:creationId xmlns:p14="http://schemas.microsoft.com/office/powerpoint/2010/main" val="28728493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Number Placeholder 3"/>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0"/>
              </a:spcBef>
              <a:buClrTx/>
              <a:buFontTx/>
              <a:buNone/>
            </a:pPr>
            <a:fld id="{F7288201-A188-4EEB-8EB7-44CFC3D520F9}" type="slidenum">
              <a:rPr lang="en-US" altLang="th-TH" sz="1800">
                <a:solidFill>
                  <a:schemeClr val="folHlink"/>
                </a:solidFill>
                <a:latin typeface="Tahoma" panose="020B0604030504040204" pitchFamily="34" charset="0"/>
                <a:cs typeface="Tahoma" panose="020B0604030504040204" pitchFamily="34" charset="0"/>
              </a:rPr>
              <a:pPr>
                <a:spcBef>
                  <a:spcPct val="0"/>
                </a:spcBef>
                <a:buClrTx/>
                <a:buFontTx/>
                <a:buNone/>
              </a:pPr>
              <a:t>91</a:t>
            </a:fld>
            <a:endParaRPr lang="th-TH" altLang="th-TH" sz="1800">
              <a:solidFill>
                <a:schemeClr val="folHlink"/>
              </a:solidFill>
              <a:latin typeface="Tahoma" panose="020B0604030504040204" pitchFamily="34" charset="0"/>
              <a:cs typeface="Tahoma" panose="020B0604030504040204" pitchFamily="34" charset="0"/>
            </a:endParaRPr>
          </a:p>
        </p:txBody>
      </p:sp>
      <p:sp>
        <p:nvSpPr>
          <p:cNvPr id="121859" name="Text Box 2"/>
          <p:cNvSpPr txBox="1">
            <a:spLocks noChangeArrowheads="1"/>
          </p:cNvSpPr>
          <p:nvPr/>
        </p:nvSpPr>
        <p:spPr bwMode="auto">
          <a:xfrm>
            <a:off x="3564307" y="514752"/>
            <a:ext cx="41354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a:spcBef>
                <a:spcPct val="50000"/>
              </a:spcBef>
              <a:buClrTx/>
              <a:buFontTx/>
              <a:buNone/>
            </a:pPr>
            <a:r>
              <a:rPr lang="th-TH" altLang="th-TH" sz="2800" b="1">
                <a:latin typeface="Tahoma" panose="020B0604030504040204" pitchFamily="34" charset="0"/>
                <a:ea typeface="Tahoma" panose="020B0604030504040204" pitchFamily="34" charset="0"/>
                <a:cs typeface="Tahoma" panose="020B0604030504040204" pitchFamily="34" charset="0"/>
              </a:rPr>
              <a:t>หมายเหตุ</a:t>
            </a:r>
            <a:endParaRPr lang="en-US" altLang="th-TH" sz="2800" b="1">
              <a:latin typeface="Tahoma" panose="020B0604030504040204" pitchFamily="34" charset="0"/>
              <a:ea typeface="Tahoma" panose="020B0604030504040204" pitchFamily="34" charset="0"/>
              <a:cs typeface="Tahoma" panose="020B0604030504040204" pitchFamily="34" charset="0"/>
            </a:endParaRPr>
          </a:p>
        </p:txBody>
      </p:sp>
      <p:sp>
        <p:nvSpPr>
          <p:cNvPr id="121860" name="Text Box 3"/>
          <p:cNvSpPr txBox="1">
            <a:spLocks noChangeArrowheads="1"/>
          </p:cNvSpPr>
          <p:nvPr/>
        </p:nvSpPr>
        <p:spPr bwMode="auto">
          <a:xfrm>
            <a:off x="516835" y="2298700"/>
            <a:ext cx="10946854"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lgn="ctr">
              <a:spcBef>
                <a:spcPct val="50000"/>
              </a:spcBef>
              <a:buClrTx/>
              <a:buFontTx/>
              <a:buNone/>
            </a:pPr>
            <a:r>
              <a:rPr lang="th-TH" altLang="th-TH" sz="2000" dirty="0">
                <a:solidFill>
                  <a:srgbClr val="002060"/>
                </a:solidFill>
                <a:latin typeface="Tahoma" panose="020B0604030504040204" pitchFamily="34" charset="0"/>
                <a:ea typeface="Tahoma" panose="020B0604030504040204" pitchFamily="34" charset="0"/>
                <a:cs typeface="Tahoma" panose="020B0604030504040204" pitchFamily="34" charset="0"/>
              </a:rPr>
              <a:t>ข้อมูลจากเอกสารนี้ไม่อาจใช้เป็นข้อกำหนดของการทำงานกับคนไทยได้</a:t>
            </a:r>
            <a:br>
              <a:rPr lang="th-TH" altLang="th-TH" sz="2000"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th-TH" altLang="th-TH" sz="2000" dirty="0">
                <a:solidFill>
                  <a:srgbClr val="002060"/>
                </a:solidFill>
                <a:latin typeface="Tahoma" panose="020B0604030504040204" pitchFamily="34" charset="0"/>
                <a:ea typeface="Tahoma" panose="020B0604030504040204" pitchFamily="34" charset="0"/>
                <a:cs typeface="Tahoma" panose="020B0604030504040204" pitchFamily="34" charset="0"/>
              </a:rPr>
              <a:t>เนื่องจากเป็นผลการศึกษาจากข้อมูลของนักวิจัยต่างประเทศ ข้อมูลผู้ถูกทดสอบจึงมีความแตกต่างกับข้อมูลของคนไทย</a:t>
            </a:r>
          </a:p>
          <a:p>
            <a:pPr algn="ctr">
              <a:spcBef>
                <a:spcPct val="50000"/>
              </a:spcBef>
              <a:buClrTx/>
              <a:buFontTx/>
              <a:buNone/>
            </a:pPr>
            <a:r>
              <a:rPr lang="th-TH" altLang="th-TH" sz="2000" dirty="0">
                <a:solidFill>
                  <a:srgbClr val="002060"/>
                </a:solidFill>
                <a:latin typeface="Tahoma" panose="020B0604030504040204" pitchFamily="34" charset="0"/>
                <a:ea typeface="Tahoma" panose="020B0604030504040204" pitchFamily="34" charset="0"/>
                <a:cs typeface="Tahoma" panose="020B0604030504040204" pitchFamily="34" charset="0"/>
              </a:rPr>
              <a:t>แต่สามารถใช้เป็นแนวทางในการนำไปพัฒนาและแนวทางในการศึกษาต่อไป</a:t>
            </a:r>
            <a:endParaRPr lang="en-US" altLang="th-TH" sz="20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5725250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Number Placeholder 3"/>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a:spcBef>
                <a:spcPct val="0"/>
              </a:spcBef>
              <a:buClrTx/>
              <a:buFontTx/>
              <a:buNone/>
            </a:pPr>
            <a:fld id="{A9C6685C-D6ED-4129-950F-3272AD1918DF}" type="slidenum">
              <a:rPr lang="en-US" altLang="th-TH" sz="1800">
                <a:solidFill>
                  <a:schemeClr val="folHlink"/>
                </a:solidFill>
                <a:latin typeface="Tahoma" panose="020B0604030504040204" pitchFamily="34" charset="0"/>
                <a:cs typeface="Tahoma" panose="020B0604030504040204" pitchFamily="34" charset="0"/>
              </a:rPr>
              <a:pPr>
                <a:spcBef>
                  <a:spcPct val="0"/>
                </a:spcBef>
                <a:buClrTx/>
                <a:buFontTx/>
                <a:buNone/>
              </a:pPr>
              <a:t>92</a:t>
            </a:fld>
            <a:endParaRPr lang="th-TH" altLang="th-TH" sz="1800">
              <a:solidFill>
                <a:schemeClr val="folHlink"/>
              </a:solidFill>
              <a:latin typeface="Tahoma" panose="020B0604030504040204" pitchFamily="34" charset="0"/>
              <a:cs typeface="Tahoma" panose="020B0604030504040204" pitchFamily="34" charset="0"/>
            </a:endParaRPr>
          </a:p>
        </p:txBody>
      </p:sp>
      <p:sp>
        <p:nvSpPr>
          <p:cNvPr id="122883" name="Text Box 2"/>
          <p:cNvSpPr txBox="1">
            <a:spLocks noChangeArrowheads="1"/>
          </p:cNvSpPr>
          <p:nvPr/>
        </p:nvSpPr>
        <p:spPr bwMode="auto">
          <a:xfrm>
            <a:off x="2211961" y="673881"/>
            <a:ext cx="21066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eaLnBrk="1" hangingPunct="1">
              <a:spcBef>
                <a:spcPct val="0"/>
              </a:spcBef>
              <a:buClrTx/>
              <a:buFontTx/>
              <a:buNone/>
            </a:pPr>
            <a:r>
              <a:rPr lang="th-TH" altLang="th-TH" sz="2400" b="1" dirty="0">
                <a:latin typeface="Tahoma" panose="020B0604030504040204" pitchFamily="34" charset="0"/>
                <a:ea typeface="Tahoma" panose="020B0604030504040204" pitchFamily="34" charset="0"/>
                <a:cs typeface="Tahoma" panose="020B0604030504040204" pitchFamily="34" charset="0"/>
              </a:rPr>
              <a:t>เอกสารอ้างอิง</a:t>
            </a:r>
          </a:p>
        </p:txBody>
      </p:sp>
      <p:sp>
        <p:nvSpPr>
          <p:cNvPr id="122884" name="Rectangle 3"/>
          <p:cNvSpPr>
            <a:spLocks noChangeArrowheads="1"/>
          </p:cNvSpPr>
          <p:nvPr/>
        </p:nvSpPr>
        <p:spPr bwMode="auto">
          <a:xfrm>
            <a:off x="2117726" y="1412876"/>
            <a:ext cx="8659813" cy="4540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spcBef>
                <a:spcPct val="20000"/>
              </a:spcBef>
              <a:buClr>
                <a:schemeClr val="folHlink"/>
              </a:buClr>
              <a:buFont typeface="Wingdings" panose="05000000000000000000" pitchFamily="2" charset="2"/>
              <a:buChar char="q"/>
              <a:defRPr sz="3200">
                <a:solidFill>
                  <a:schemeClr val="tx1"/>
                </a:solidFill>
                <a:latin typeface="Arial" panose="020B0604020202020204" pitchFamily="34" charset="0"/>
                <a:cs typeface="Angsana New" panose="02020603050405020304" pitchFamily="18" charset="-34"/>
              </a:defRPr>
            </a:lvl1pPr>
            <a:lvl2pPr marL="742950" indent="-285750">
              <a:spcBef>
                <a:spcPct val="20000"/>
              </a:spcBef>
              <a:buChar char="–"/>
              <a:defRPr sz="2800">
                <a:solidFill>
                  <a:schemeClr val="tx1"/>
                </a:solidFill>
                <a:latin typeface="Arial" panose="020B0604020202020204" pitchFamily="34" charset="0"/>
                <a:cs typeface="Angsana New" panose="02020603050405020304" pitchFamily="18" charset="-34"/>
              </a:defRPr>
            </a:lvl2pPr>
            <a:lvl3pPr marL="1143000" indent="-228600">
              <a:spcBef>
                <a:spcPct val="20000"/>
              </a:spcBef>
              <a:buChar char="•"/>
              <a:defRPr sz="2400">
                <a:solidFill>
                  <a:schemeClr val="tx1"/>
                </a:solidFill>
                <a:latin typeface="Arial" panose="020B0604020202020204" pitchFamily="34" charset="0"/>
                <a:cs typeface="Angsana New" panose="02020603050405020304" pitchFamily="18" charset="-34"/>
              </a:defRPr>
            </a:lvl3pPr>
            <a:lvl4pPr marL="1600200" indent="-228600">
              <a:spcBef>
                <a:spcPct val="20000"/>
              </a:spcBef>
              <a:buChar char="–"/>
              <a:defRPr sz="2000">
                <a:solidFill>
                  <a:schemeClr val="tx1"/>
                </a:solidFill>
                <a:latin typeface="Arial" panose="020B0604020202020204" pitchFamily="34" charset="0"/>
                <a:cs typeface="Angsana New" panose="02020603050405020304" pitchFamily="18" charset="-34"/>
              </a:defRPr>
            </a:lvl4pPr>
            <a:lvl5pPr marL="2057400" indent="-228600">
              <a:spcBef>
                <a:spcPct val="20000"/>
              </a:spcBef>
              <a:buChar char="»"/>
              <a:defRPr sz="20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ngsana New" panose="02020603050405020304" pitchFamily="18" charset="-34"/>
              </a:defRPr>
            </a:lvl9pPr>
          </a:lstStyle>
          <a:p>
            <a:pPr eaLnBrk="1" hangingPunct="1">
              <a:lnSpc>
                <a:spcPct val="130000"/>
              </a:lnSpc>
              <a:spcBef>
                <a:spcPct val="0"/>
              </a:spcBef>
              <a:buClrTx/>
              <a:buFontTx/>
              <a:buAutoNum type="arabicPeriod"/>
            </a:pPr>
            <a:r>
              <a:rPr lang="en-US" altLang="th-TH" sz="1400" dirty="0" err="1">
                <a:solidFill>
                  <a:srgbClr val="002060"/>
                </a:solidFill>
                <a:latin typeface="Tahoma" panose="020B0604030504040204" pitchFamily="34" charset="0"/>
                <a:ea typeface="Tahoma" panose="020B0604030504040204" pitchFamily="34" charset="0"/>
                <a:cs typeface="Tahoma" panose="020B0604030504040204" pitchFamily="34" charset="0"/>
              </a:rPr>
              <a:t>นริศ</a:t>
            </a:r>
            <a:r>
              <a:rPr lang="en-US" altLang="th-TH" sz="14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altLang="th-TH" sz="1400" dirty="0" err="1">
                <a:solidFill>
                  <a:srgbClr val="002060"/>
                </a:solidFill>
                <a:latin typeface="Tahoma" panose="020B0604030504040204" pitchFamily="34" charset="0"/>
                <a:ea typeface="Tahoma" panose="020B0604030504040204" pitchFamily="34" charset="0"/>
                <a:cs typeface="Tahoma" panose="020B0604030504040204" pitchFamily="34" charset="0"/>
              </a:rPr>
              <a:t>เจริญพร</a:t>
            </a:r>
            <a:r>
              <a:rPr lang="en-US" altLang="th-TH" sz="1400" dirty="0">
                <a:solidFill>
                  <a:srgbClr val="002060"/>
                </a:solidFill>
                <a:latin typeface="Tahoma" panose="020B0604030504040204" pitchFamily="34" charset="0"/>
                <a:ea typeface="Tahoma" panose="020B0604030504040204" pitchFamily="34" charset="0"/>
                <a:cs typeface="Tahoma" panose="020B0604030504040204" pitchFamily="34" charset="0"/>
              </a:rPr>
              <a:t> (2542)  “</a:t>
            </a:r>
            <a:r>
              <a:rPr lang="en-US" altLang="th-TH" sz="1400" dirty="0" err="1">
                <a:solidFill>
                  <a:srgbClr val="002060"/>
                </a:solidFill>
                <a:latin typeface="Tahoma" panose="020B0604030504040204" pitchFamily="34" charset="0"/>
                <a:ea typeface="Tahoma" panose="020B0604030504040204" pitchFamily="34" charset="0"/>
                <a:cs typeface="Tahoma" panose="020B0604030504040204" pitchFamily="34" charset="0"/>
              </a:rPr>
              <a:t>การยศาสตร์</a:t>
            </a:r>
            <a:r>
              <a:rPr lang="en-US" altLang="th-TH" sz="14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altLang="th-TH" sz="1400" dirty="0" err="1">
                <a:solidFill>
                  <a:srgbClr val="002060"/>
                </a:solidFill>
                <a:latin typeface="Tahoma" panose="020B0604030504040204" pitchFamily="34" charset="0"/>
                <a:ea typeface="Tahoma" panose="020B0604030504040204" pitchFamily="34" charset="0"/>
                <a:cs typeface="Tahoma" panose="020B0604030504040204" pitchFamily="34" charset="0"/>
              </a:rPr>
              <a:t>เอกสารประกอบการสอนวิชาการยศาสตร์</a:t>
            </a:r>
            <a:r>
              <a:rPr lang="en-US" altLang="th-TH" sz="14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altLang="th-TH" sz="1400" dirty="0" err="1">
                <a:solidFill>
                  <a:srgbClr val="002060"/>
                </a:solidFill>
                <a:latin typeface="Tahoma" panose="020B0604030504040204" pitchFamily="34" charset="0"/>
                <a:ea typeface="Tahoma" panose="020B0604030504040204" pitchFamily="34" charset="0"/>
                <a:cs typeface="Tahoma" panose="020B0604030504040204" pitchFamily="34" charset="0"/>
              </a:rPr>
              <a:t>คณะวิศวกรรมศาสตร์</a:t>
            </a:r>
            <a:r>
              <a:rPr lang="en-US" altLang="th-TH" sz="14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altLang="th-TH" sz="1400" dirty="0" err="1">
                <a:solidFill>
                  <a:srgbClr val="002060"/>
                </a:solidFill>
                <a:latin typeface="Tahoma" panose="020B0604030504040204" pitchFamily="34" charset="0"/>
                <a:ea typeface="Tahoma" panose="020B0604030504040204" pitchFamily="34" charset="0"/>
                <a:cs typeface="Tahoma" panose="020B0604030504040204" pitchFamily="34" charset="0"/>
              </a:rPr>
              <a:t>มหาวิทยาลัยธรรมศาสตร์</a:t>
            </a:r>
            <a:endParaRPr lang="en-US" altLang="th-TH" sz="14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eaLnBrk="1" hangingPunct="1">
              <a:lnSpc>
                <a:spcPct val="130000"/>
              </a:lnSpc>
              <a:spcBef>
                <a:spcPct val="0"/>
              </a:spcBef>
              <a:buClrTx/>
              <a:buFontTx/>
              <a:buAutoNum type="arabicPeriod"/>
            </a:pPr>
            <a:r>
              <a:rPr lang="en-US" altLang="th-TH" sz="1400" dirty="0" err="1">
                <a:solidFill>
                  <a:srgbClr val="002060"/>
                </a:solidFill>
                <a:latin typeface="Tahoma" panose="020B0604030504040204" pitchFamily="34" charset="0"/>
                <a:ea typeface="Tahoma" panose="020B0604030504040204" pitchFamily="34" charset="0"/>
                <a:cs typeface="Tahoma" panose="020B0604030504040204" pitchFamily="34" charset="0"/>
              </a:rPr>
              <a:t>กิตติ</a:t>
            </a:r>
            <a:r>
              <a:rPr lang="en-US" altLang="th-TH" sz="14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altLang="th-TH" sz="1400" dirty="0" err="1">
                <a:solidFill>
                  <a:srgbClr val="002060"/>
                </a:solidFill>
                <a:latin typeface="Tahoma" panose="020B0604030504040204" pitchFamily="34" charset="0"/>
                <a:ea typeface="Tahoma" panose="020B0604030504040204" pitchFamily="34" charset="0"/>
                <a:cs typeface="Tahoma" panose="020B0604030504040204" pitchFamily="34" charset="0"/>
              </a:rPr>
              <a:t>อินทรานนท์</a:t>
            </a:r>
            <a:r>
              <a:rPr lang="en-US" altLang="th-TH" sz="1400" dirty="0">
                <a:solidFill>
                  <a:srgbClr val="002060"/>
                </a:solidFill>
                <a:latin typeface="Tahoma" panose="020B0604030504040204" pitchFamily="34" charset="0"/>
                <a:ea typeface="Tahoma" panose="020B0604030504040204" pitchFamily="34" charset="0"/>
                <a:cs typeface="Tahoma" panose="020B0604030504040204" pitchFamily="34" charset="0"/>
              </a:rPr>
              <a:t> (2545) </a:t>
            </a:r>
            <a:r>
              <a:rPr lang="en-US" altLang="th-TH" sz="1400" dirty="0" err="1">
                <a:solidFill>
                  <a:srgbClr val="002060"/>
                </a:solidFill>
                <a:latin typeface="Tahoma" panose="020B0604030504040204" pitchFamily="34" charset="0"/>
                <a:ea typeface="Tahoma" panose="020B0604030504040204" pitchFamily="34" charset="0"/>
                <a:cs typeface="Tahoma" panose="020B0604030504040204" pitchFamily="34" charset="0"/>
              </a:rPr>
              <a:t>เอกสารประกอบการสอนระดับบัณฑิตศึกษา</a:t>
            </a:r>
            <a:r>
              <a:rPr lang="en-US" altLang="th-TH" sz="14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altLang="th-TH" sz="1400" dirty="0" err="1">
                <a:solidFill>
                  <a:srgbClr val="002060"/>
                </a:solidFill>
                <a:latin typeface="Tahoma" panose="020B0604030504040204" pitchFamily="34" charset="0"/>
                <a:ea typeface="Tahoma" panose="020B0604030504040204" pitchFamily="34" charset="0"/>
                <a:cs typeface="Tahoma" panose="020B0604030504040204" pitchFamily="34" charset="0"/>
              </a:rPr>
              <a:t>ในวิชาการออกแบบงานชั้นสูง</a:t>
            </a:r>
            <a:r>
              <a:rPr lang="en-US" altLang="th-TH" sz="1400" dirty="0">
                <a:solidFill>
                  <a:srgbClr val="002060"/>
                </a:solidFill>
                <a:latin typeface="Tahoma" panose="020B0604030504040204" pitchFamily="34" charset="0"/>
                <a:ea typeface="Tahoma" panose="020B0604030504040204" pitchFamily="34" charset="0"/>
                <a:cs typeface="Tahoma" panose="020B0604030504040204" pitchFamily="34" charset="0"/>
              </a:rPr>
              <a:t> </a:t>
            </a:r>
          </a:p>
          <a:p>
            <a:pPr eaLnBrk="1" hangingPunct="1">
              <a:lnSpc>
                <a:spcPct val="130000"/>
              </a:lnSpc>
              <a:spcBef>
                <a:spcPct val="0"/>
              </a:spcBef>
              <a:buClrTx/>
              <a:buFontTx/>
              <a:buAutoNum type="arabicPeriod"/>
            </a:pPr>
            <a:r>
              <a:rPr lang="en-US" altLang="th-TH" sz="1400" dirty="0">
                <a:solidFill>
                  <a:srgbClr val="002060"/>
                </a:solidFill>
                <a:latin typeface="Tahoma" panose="020B0604030504040204" pitchFamily="34" charset="0"/>
                <a:ea typeface="Tahoma" panose="020B0604030504040204" pitchFamily="34" charset="0"/>
                <a:cs typeface="Tahoma" panose="020B0604030504040204" pitchFamily="34" charset="0"/>
              </a:rPr>
              <a:t>General Motor (2003) </a:t>
            </a:r>
            <a:r>
              <a:rPr lang="en-US" altLang="th-TH" sz="1400" dirty="0" err="1">
                <a:solidFill>
                  <a:srgbClr val="002060"/>
                </a:solidFill>
                <a:latin typeface="Tahoma" panose="020B0604030504040204" pitchFamily="34" charset="0"/>
                <a:ea typeface="Tahoma" panose="020B0604030504040204" pitchFamily="34" charset="0"/>
                <a:cs typeface="Tahoma" panose="020B0604030504040204" pitchFamily="34" charset="0"/>
              </a:rPr>
              <a:t>เอกสารการฝึกอบรมการยศาสตร์ให้กับวิศวกร</a:t>
            </a:r>
            <a:r>
              <a:rPr lang="en-US" altLang="th-TH" sz="1400" dirty="0">
                <a:solidFill>
                  <a:srgbClr val="002060"/>
                </a:solidFill>
                <a:latin typeface="Tahoma" panose="020B0604030504040204" pitchFamily="34" charset="0"/>
                <a:ea typeface="Tahoma" panose="020B0604030504040204" pitchFamily="34" charset="0"/>
                <a:cs typeface="Tahoma" panose="020B0604030504040204" pitchFamily="34" charset="0"/>
              </a:rPr>
              <a:t> </a:t>
            </a:r>
          </a:p>
          <a:p>
            <a:pPr eaLnBrk="1" hangingPunct="1">
              <a:lnSpc>
                <a:spcPct val="130000"/>
              </a:lnSpc>
              <a:spcBef>
                <a:spcPct val="0"/>
              </a:spcBef>
              <a:buClrTx/>
              <a:buFontTx/>
              <a:buAutoNum type="arabicPeriod" startAt="2"/>
            </a:pPr>
            <a:r>
              <a:rPr lang="en-US" altLang="th-TH" sz="1400" dirty="0">
                <a:solidFill>
                  <a:srgbClr val="002060"/>
                </a:solidFill>
                <a:latin typeface="Tahoma" panose="020B0604030504040204" pitchFamily="34" charset="0"/>
                <a:ea typeface="Tahoma" panose="020B0604030504040204" pitchFamily="34" charset="0"/>
                <a:cs typeface="Tahoma" panose="020B0604030504040204" pitchFamily="34" charset="0"/>
              </a:rPr>
              <a:t>Sanders, M.S. and McCormick, E.J. (1987) Human Factors in Engineering and Design, 6</a:t>
            </a:r>
            <a:r>
              <a:rPr lang="en-US" altLang="th-TH" sz="1400" baseline="30000" dirty="0">
                <a:solidFill>
                  <a:srgbClr val="002060"/>
                </a:solidFill>
                <a:latin typeface="Tahoma" panose="020B0604030504040204" pitchFamily="34" charset="0"/>
                <a:ea typeface="Tahoma" panose="020B0604030504040204" pitchFamily="34" charset="0"/>
                <a:cs typeface="Tahoma" panose="020B0604030504040204" pitchFamily="34" charset="0"/>
              </a:rPr>
              <a:t>th</a:t>
            </a:r>
            <a:r>
              <a:rPr lang="en-US" altLang="th-TH" sz="1400" dirty="0">
                <a:solidFill>
                  <a:srgbClr val="002060"/>
                </a:solidFill>
                <a:latin typeface="Tahoma" panose="020B0604030504040204" pitchFamily="34" charset="0"/>
                <a:ea typeface="Tahoma" panose="020B0604030504040204" pitchFamily="34" charset="0"/>
                <a:cs typeface="Tahoma" panose="020B0604030504040204" pitchFamily="34" charset="0"/>
              </a:rPr>
              <a:t> ed. McGraw-Hill, Singapore.</a:t>
            </a:r>
          </a:p>
          <a:p>
            <a:pPr eaLnBrk="1" hangingPunct="1">
              <a:lnSpc>
                <a:spcPct val="130000"/>
              </a:lnSpc>
              <a:spcBef>
                <a:spcPct val="0"/>
              </a:spcBef>
              <a:buClrTx/>
              <a:buFontTx/>
              <a:buNone/>
            </a:pPr>
            <a:r>
              <a:rPr lang="en-US" altLang="th-TH" sz="1400" dirty="0">
                <a:solidFill>
                  <a:srgbClr val="002060"/>
                </a:solidFill>
                <a:latin typeface="Tahoma" panose="020B0604030504040204" pitchFamily="34" charset="0"/>
                <a:ea typeface="Tahoma" panose="020B0604030504040204" pitchFamily="34" charset="0"/>
                <a:cs typeface="Tahoma" panose="020B0604030504040204" pitchFamily="34" charset="0"/>
              </a:rPr>
              <a:t>3.   </a:t>
            </a:r>
            <a:r>
              <a:rPr lang="en-US" altLang="th-TH" sz="1400" dirty="0" err="1">
                <a:solidFill>
                  <a:srgbClr val="002060"/>
                </a:solidFill>
                <a:latin typeface="Tahoma" panose="020B0604030504040204" pitchFamily="34" charset="0"/>
                <a:ea typeface="Tahoma" panose="020B0604030504040204" pitchFamily="34" charset="0"/>
                <a:cs typeface="Tahoma" panose="020B0604030504040204" pitchFamily="34" charset="0"/>
              </a:rPr>
              <a:t>Grandjean</a:t>
            </a:r>
            <a:r>
              <a:rPr lang="en-US" altLang="th-TH" sz="1400" dirty="0">
                <a:solidFill>
                  <a:srgbClr val="002060"/>
                </a:solidFill>
                <a:latin typeface="Tahoma" panose="020B0604030504040204" pitchFamily="34" charset="0"/>
                <a:ea typeface="Tahoma" panose="020B0604030504040204" pitchFamily="34" charset="0"/>
                <a:cs typeface="Tahoma" panose="020B0604030504040204" pitchFamily="34" charset="0"/>
              </a:rPr>
              <a:t>, E. (1988) Fitting the task to the man.  Taylor &amp; Francis, UK.</a:t>
            </a:r>
          </a:p>
          <a:p>
            <a:pPr eaLnBrk="1" hangingPunct="1">
              <a:lnSpc>
                <a:spcPct val="130000"/>
              </a:lnSpc>
              <a:spcBef>
                <a:spcPct val="0"/>
              </a:spcBef>
              <a:buClrTx/>
              <a:buFontTx/>
              <a:buNone/>
            </a:pPr>
            <a:r>
              <a:rPr lang="en-US" altLang="th-TH" sz="1400" dirty="0">
                <a:solidFill>
                  <a:srgbClr val="002060"/>
                </a:solidFill>
                <a:latin typeface="Tahoma" panose="020B0604030504040204" pitchFamily="34" charset="0"/>
                <a:ea typeface="Tahoma" panose="020B0604030504040204" pitchFamily="34" charset="0"/>
                <a:cs typeface="Tahoma" panose="020B0604030504040204" pitchFamily="34" charset="0"/>
              </a:rPr>
              <a:t>4.   Bhattacharya, A. and </a:t>
            </a:r>
            <a:r>
              <a:rPr lang="en-US" altLang="th-TH" sz="1400" dirty="0" err="1">
                <a:solidFill>
                  <a:srgbClr val="002060"/>
                </a:solidFill>
                <a:latin typeface="Tahoma" panose="020B0604030504040204" pitchFamily="34" charset="0"/>
                <a:ea typeface="Tahoma" panose="020B0604030504040204" pitchFamily="34" charset="0"/>
                <a:cs typeface="Tahoma" panose="020B0604030504040204" pitchFamily="34" charset="0"/>
              </a:rPr>
              <a:t>McGlothlin</a:t>
            </a:r>
            <a:r>
              <a:rPr lang="en-US" altLang="th-TH" sz="1400" dirty="0">
                <a:solidFill>
                  <a:srgbClr val="002060"/>
                </a:solidFill>
                <a:latin typeface="Tahoma" panose="020B0604030504040204" pitchFamily="34" charset="0"/>
                <a:ea typeface="Tahoma" panose="020B0604030504040204" pitchFamily="34" charset="0"/>
                <a:cs typeface="Tahoma" panose="020B0604030504040204" pitchFamily="34" charset="0"/>
              </a:rPr>
              <a:t>, D.J. (1996) Occupational Ergonomics: Theory and Applications. Marcel Dekker, Inc. New York.</a:t>
            </a:r>
          </a:p>
          <a:p>
            <a:pPr eaLnBrk="1" hangingPunct="1">
              <a:lnSpc>
                <a:spcPct val="130000"/>
              </a:lnSpc>
              <a:spcBef>
                <a:spcPct val="0"/>
              </a:spcBef>
              <a:buClrTx/>
              <a:buFontTx/>
              <a:buAutoNum type="arabicPeriod" startAt="5"/>
            </a:pPr>
            <a:r>
              <a:rPr lang="en-US" altLang="th-TH" sz="1400" dirty="0">
                <a:solidFill>
                  <a:srgbClr val="002060"/>
                </a:solidFill>
                <a:latin typeface="Tahoma" panose="020B0604030504040204" pitchFamily="34" charset="0"/>
                <a:ea typeface="Tahoma" panose="020B0604030504040204" pitchFamily="34" charset="0"/>
                <a:cs typeface="Tahoma" panose="020B0604030504040204" pitchFamily="34" charset="0"/>
              </a:rPr>
              <a:t>US Occupational Safety and Health Administration: OSHA (2001) “Safety and health management </a:t>
            </a:r>
            <a:r>
              <a:rPr lang="en-US" altLang="th-TH" sz="1400" dirty="0" err="1">
                <a:solidFill>
                  <a:srgbClr val="002060"/>
                </a:solidFill>
                <a:latin typeface="Tahoma" panose="020B0604030504040204" pitchFamily="34" charset="0"/>
                <a:ea typeface="Tahoma" panose="020B0604030504040204" pitchFamily="34" charset="0"/>
                <a:cs typeface="Tahoma" panose="020B0604030504040204" pitchFamily="34" charset="0"/>
              </a:rPr>
              <a:t>eCAT</a:t>
            </a:r>
            <a:r>
              <a:rPr lang="en-US" altLang="th-TH" sz="1400" dirty="0">
                <a:solidFill>
                  <a:srgbClr val="002060"/>
                </a:solidFill>
                <a:latin typeface="Tahoma" panose="020B0604030504040204" pitchFamily="34" charset="0"/>
                <a:ea typeface="Tahoma" panose="020B0604030504040204" pitchFamily="34" charset="0"/>
                <a:cs typeface="Tahoma" panose="020B0604030504040204" pitchFamily="34" charset="0"/>
              </a:rPr>
              <a:t>”. Department of Labor, US.</a:t>
            </a:r>
          </a:p>
          <a:p>
            <a:pPr eaLnBrk="1" hangingPunct="1">
              <a:lnSpc>
                <a:spcPct val="130000"/>
              </a:lnSpc>
              <a:spcBef>
                <a:spcPct val="0"/>
              </a:spcBef>
              <a:buClrTx/>
              <a:buFontTx/>
              <a:buAutoNum type="arabicPeriod" startAt="5"/>
            </a:pPr>
            <a:r>
              <a:rPr lang="en-US" altLang="th-TH" sz="1400" dirty="0">
                <a:solidFill>
                  <a:srgbClr val="002060"/>
                </a:solidFill>
                <a:latin typeface="Tahoma" panose="020B0604030504040204" pitchFamily="34" charset="0"/>
                <a:ea typeface="Tahoma" panose="020B0604030504040204" pitchFamily="34" charset="0"/>
                <a:cs typeface="Tahoma" panose="020B0604030504040204" pitchFamily="34" charset="0"/>
              </a:rPr>
              <a:t>McPhee, B. (1993) “Ergonomics for the control of sprains and strains in mining” </a:t>
            </a:r>
            <a:r>
              <a:rPr lang="en-US" altLang="th-TH" sz="1400" dirty="0" err="1">
                <a:solidFill>
                  <a:srgbClr val="002060"/>
                </a:solidFill>
                <a:latin typeface="Tahoma" panose="020B0604030504040204" pitchFamily="34" charset="0"/>
                <a:ea typeface="Tahoma" panose="020B0604030504040204" pitchFamily="34" charset="0"/>
                <a:cs typeface="Tahoma" panose="020B0604030504040204" pitchFamily="34" charset="0"/>
              </a:rPr>
              <a:t>Worksafe</a:t>
            </a:r>
            <a:r>
              <a:rPr lang="en-US" altLang="th-TH" sz="1400" dirty="0">
                <a:solidFill>
                  <a:srgbClr val="002060"/>
                </a:solidFill>
                <a:latin typeface="Tahoma" panose="020B0604030504040204" pitchFamily="34" charset="0"/>
                <a:ea typeface="Tahoma" panose="020B0604030504040204" pitchFamily="34" charset="0"/>
                <a:cs typeface="Tahoma" panose="020B0604030504040204" pitchFamily="34" charset="0"/>
              </a:rPr>
              <a:t> Australia and the Joint Coal Board, Australia.</a:t>
            </a:r>
          </a:p>
          <a:p>
            <a:pPr eaLnBrk="1" hangingPunct="1">
              <a:lnSpc>
                <a:spcPct val="130000"/>
              </a:lnSpc>
              <a:spcBef>
                <a:spcPct val="0"/>
              </a:spcBef>
              <a:buClrTx/>
              <a:buFontTx/>
              <a:buAutoNum type="arabicPeriod" startAt="5"/>
            </a:pPr>
            <a:r>
              <a:rPr lang="en-US" altLang="th-TH" sz="1400" dirty="0">
                <a:solidFill>
                  <a:srgbClr val="002060"/>
                </a:solidFill>
                <a:latin typeface="Tahoma" panose="020B0604030504040204" pitchFamily="34" charset="0"/>
                <a:ea typeface="Tahoma" panose="020B0604030504040204" pitchFamily="34" charset="0"/>
                <a:cs typeface="Tahoma" panose="020B0604030504040204" pitchFamily="34" charset="0"/>
              </a:rPr>
              <a:t>Chaffin, D.B. (1991) Occupational Biomechanics, 2nd Ed. John Wiley &amp; Son, US.</a:t>
            </a:r>
          </a:p>
          <a:p>
            <a:pPr eaLnBrk="1" hangingPunct="1">
              <a:lnSpc>
                <a:spcPct val="130000"/>
              </a:lnSpc>
              <a:spcBef>
                <a:spcPct val="0"/>
              </a:spcBef>
              <a:buClrTx/>
              <a:buFontTx/>
              <a:buNone/>
            </a:pPr>
            <a:endParaRPr lang="en-US" altLang="th-TH" sz="14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eaLnBrk="1" hangingPunct="1">
              <a:lnSpc>
                <a:spcPct val="130000"/>
              </a:lnSpc>
              <a:spcBef>
                <a:spcPct val="0"/>
              </a:spcBef>
              <a:buClrTx/>
              <a:buFontTx/>
              <a:buNone/>
            </a:pPr>
            <a:endParaRPr lang="en-US" altLang="th-TH" sz="1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51515006"/>
      </p:ext>
    </p:extLst>
  </p:cSld>
  <p:clrMapOvr>
    <a:masterClrMapping/>
  </p:clrMapOvr>
  <p:transition>
    <p:wheel spokes="8"/>
  </p:transition>
</p:sld>
</file>

<file path=ppt/theme/theme1.xml><?xml version="1.0" encoding="utf-8"?>
<a:theme xmlns:a="http://schemas.openxmlformats.org/drawingml/2006/main" name="Tem2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22.potx" id="{B45C75F9-F274-41FA-A9E4-4E7F76619EC5}" vid="{0E4065A7-43C8-482A-977E-7EF180EEFC69}"/>
    </a:ext>
  </a:extLst>
</a:theme>
</file>

<file path=ppt/theme/theme2.xml><?xml version="1.0" encoding="utf-8"?>
<a:theme xmlns:a="http://schemas.openxmlformats.org/drawingml/2006/main" name="ธีมของ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งานนำเสนอ15</Template>
  <TotalTime>148</TotalTime>
  <Words>4105</Words>
  <Application>Microsoft Office PowerPoint</Application>
  <PresentationFormat>Widescreen</PresentationFormat>
  <Paragraphs>766</Paragraphs>
  <Slides>92</Slides>
  <Notes>26</Notes>
  <HiddenSlides>0</HiddenSlides>
  <MMClips>0</MMClips>
  <ScaleCrop>false</ScaleCrop>
  <HeadingPairs>
    <vt:vector size="8" baseType="variant">
      <vt:variant>
        <vt:lpstr>Fonts Used</vt:lpstr>
      </vt:variant>
      <vt:variant>
        <vt:i4>17</vt:i4>
      </vt:variant>
      <vt:variant>
        <vt:lpstr>Theme</vt:lpstr>
      </vt:variant>
      <vt:variant>
        <vt:i4>1</vt:i4>
      </vt:variant>
      <vt:variant>
        <vt:lpstr>Embedded OLE Servers</vt:lpstr>
      </vt:variant>
      <vt:variant>
        <vt:i4>4</vt:i4>
      </vt:variant>
      <vt:variant>
        <vt:lpstr>Slide Titles</vt:lpstr>
      </vt:variant>
      <vt:variant>
        <vt:i4>92</vt:i4>
      </vt:variant>
    </vt:vector>
  </HeadingPairs>
  <TitlesOfParts>
    <vt:vector size="114" baseType="lpstr">
      <vt:lpstr>Arial Unicode MS</vt:lpstr>
      <vt:lpstr>MS Gothic</vt:lpstr>
      <vt:lpstr>游ゴシック</vt:lpstr>
      <vt:lpstr>Angsana New</vt:lpstr>
      <vt:lpstr>Arial</vt:lpstr>
      <vt:lpstr>Arial Narrow</vt:lpstr>
      <vt:lpstr>Arial-BoldMT</vt:lpstr>
      <vt:lpstr>Calibri</vt:lpstr>
      <vt:lpstr>Calibri Light</vt:lpstr>
      <vt:lpstr>Cordia New</vt:lpstr>
      <vt:lpstr>Garamond</vt:lpstr>
      <vt:lpstr>Microsoft Sans Serif</vt:lpstr>
      <vt:lpstr>Monotype Sorts</vt:lpstr>
      <vt:lpstr>Symbol</vt:lpstr>
      <vt:lpstr>Tahoma</vt:lpstr>
      <vt:lpstr>Times New Roman</vt:lpstr>
      <vt:lpstr>Wingdings</vt:lpstr>
      <vt:lpstr>Tem22</vt:lpstr>
      <vt:lpstr>Bitmap Image</vt:lpstr>
      <vt:lpstr>Photo Editor Photo</vt:lpstr>
      <vt:lpstr>Equation</vt:lpstr>
      <vt:lpstr>Clip</vt:lpstr>
      <vt:lpstr>PowerPoint Presentation</vt:lpstr>
      <vt:lpstr>Scope of the Profession</vt:lpstr>
      <vt:lpstr>Human Characteristics</vt:lpstr>
      <vt:lpstr>PowerPoint Presentation</vt:lpstr>
      <vt:lpstr>PowerPoint Presentation</vt:lpstr>
      <vt:lpstr>คุณลักษณะของมนุษย์ </vt:lpstr>
      <vt:lpstr>PowerPoint Presentation</vt:lpstr>
      <vt:lpstr>PowerPoint Presentation</vt:lpstr>
      <vt:lpstr>PowerPoint Presentation</vt:lpstr>
      <vt:lpstr>PowerPoint Presentation</vt:lpstr>
      <vt:lpstr>Neutral Posture</vt:lpstr>
      <vt:lpstr>ท่าทางที่เป็นธรรมชาติ (Neutral Posture)</vt:lpstr>
      <vt:lpstr>PowerPoint Presentation</vt:lpstr>
      <vt:lpstr>PowerPoint Presentation</vt:lpstr>
      <vt:lpstr>PowerPoint Presentation</vt:lpstr>
      <vt:lpstr>PowerPoint Presentation</vt:lpstr>
      <vt:lpstr>PowerPoint Presentation</vt:lpstr>
      <vt:lpstr>A toy assembly operator</vt:lpstr>
      <vt:lpstr>PowerPoint Presentation</vt:lpstr>
      <vt:lpstr>Posture Evaluation  (OWAS)</vt:lpstr>
      <vt:lpstr>Posture Evaluation  (Rapid Upper Limb Assessment: RULA)</vt:lpstr>
      <vt:lpstr>Posture Evaluation  (Rapic Entire Body Assessment: REBA)</vt:lpstr>
      <vt:lpstr>Human Work &amp; Physiology </vt:lpstr>
      <vt:lpstr>PowerPoint Presentation</vt:lpstr>
      <vt:lpstr>PowerPoint Presentation</vt:lpstr>
      <vt:lpstr>PowerPoint Presentation</vt:lpstr>
      <vt:lpstr>การจัดการสมรรถภาพทางกายให้เหมาะสมกับการปฏิบัติงาน</vt:lpstr>
      <vt:lpstr>PowerPoint Presentation</vt:lpstr>
      <vt:lpstr>PowerPoint Presentation</vt:lpstr>
      <vt:lpstr>ทำไมลักษณะของร่างการจึงต่างกัน</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ความแข็งแรงของมือ (แรงบีบมือสูงสุด: maximum linear grip)</vt:lpstr>
      <vt:lpstr>การพิจารณารูปร่างและขนาดของเครื่องมือ</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คุณลักษณะทางสรีระของร่างกาย กับการออกแบบเก้าอี้</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งานนำเสนอ PowerPoint</dc:title>
  <dc:creator>LENOVO_ideapad</dc:creator>
  <cp:lastModifiedBy>Naris Charoenporn</cp:lastModifiedBy>
  <cp:revision>27</cp:revision>
  <dcterms:created xsi:type="dcterms:W3CDTF">2020-10-15T13:17:13Z</dcterms:created>
  <dcterms:modified xsi:type="dcterms:W3CDTF">2020-10-26T08:00:50Z</dcterms:modified>
</cp:coreProperties>
</file>