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23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9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54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=""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=""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=""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76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61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3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5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6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194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150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1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A170-5CFE-46A2-8E43-40D56AEF90A3}" type="datetimeFigureOut">
              <a:rPr lang="th-TH" smtClean="0"/>
              <a:t>31/05/63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79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ลิขสิทธิ์ สิทธิบัตร เครื่องหมายการค้า</a:t>
            </a:r>
            <a:br>
              <a:rPr lang="th-TH" dirty="0" smtClean="0"/>
            </a:br>
            <a:r>
              <a:rPr lang="th-TH" dirty="0" smtClean="0"/>
              <a:t>ความลับทางการค้า และการแข่งขันที่ไม่เป็นธรรม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F629E85-12F5-4709-A520-65BCDED65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กรณีศึกษา และ คำถาม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ลิขสิทธิ์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35" y="5811814"/>
            <a:ext cx="89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94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Intellectual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Property The Law of Trademark, Copyrights, Patents, and Trade Secrets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กรณีศึกษา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 สำราญครูซ ได้พัฒนารายการส่งเสริม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การขายโดย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ใช้เพลงชื่อว่า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สำราญ ร่าเริงใจ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นอกจานั้น สำราญครูซ ได้เขียนบทโฆษณาส่งต่อไปยังกลุ่มลูกค้าแบบเจาะจง แต่ไม่มีการแจ้งถึงสิทธิ์ในการคุ้มครองของลิขสิทธิ์ และไม่ได้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จดแจ้งลิขสิทธิ์กับกรมทรัพย์สินทางปัญญา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ต่อมาบริษัทสำราญ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ครูซเชื่อว่า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บทโฆษณาดังกล่าวถูกละเมิดลิขสิทธิ์โดยคู่แข่ง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จากข้อมูลข้างต้นรายการใดบ้างได้รับความคุ้มครองจากลิขสิทธิ์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ี่บริษัทสำราญครูซไม่ได้จดลิขสิทธิ์กับกรมทรัพย์สินทางปัญญาส่งผลอย่างไรกับเหตุการณ์ที่เกิดขึ้น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81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สิทธิบัตร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35" y="5811814"/>
            <a:ext cx="89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94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Intellectual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Property The Law of Trademark, Copyrights, Patents, and Trade Secrets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กรณีศึกษา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ฝ่ายวิศวกรรมของบริษัทสำราญครูซ ได้คิดค้นสร้างเครื่องติดตามผู้โดยสารได้แม่นยำยิ่งขึ้นเมื่อ ขึ้น/ลง เรือ เครื่องดังกล่าวถูกสร้างขึ้นเมื่อวันที่ 14 เมษายน 2561 แต่ได้มีการยื่นของสิทธิบัตร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เมื่อวันที่ 20 พฤษภาคม 2562 เพราะบริษัทสำราญครูซ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ทดสอบเครื่องนี้บนเรือสามลำ เพื่อให้แน่ใจว่าทำงานได้อย่างถูกต้อง บริษัทสำราญครูซเริ่มเสนอขายเครื่องติดตามผู้โดยสารนี้หลังจากที่ได้ยื่นคำขอสิทธิบัตร หลังจากนั้นเครื่องนี้ก็ได้รับสิทธิบัตร นอกจากนี้ทีมออกแบบของบริษัทสำราญครูซ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ได้พัฒนาเสื่อ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รูปแบบใหม่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สำหรับใช้กับการนวดในสปา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เรือ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อภิปราย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สิทธิบัตรของเครื่องติด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ตามนั้นถูกต้อง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หรือไม่ และ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เสื่อสำหรบนวดสามารถขอสิทธิบัตรได้หรือไม่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13489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เครื่องหมายการค้า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35" y="5811814"/>
            <a:ext cx="89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94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Intellectual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Property The Law of Trademark, Copyrights, Patents, and Trade Secrets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th-TH" sz="5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กรณีศึกษา</a:t>
            </a:r>
            <a:r>
              <a:rPr lang="en-US" sz="5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</a:p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บริษัทสำราญครูซ กำลังพิจารณาที่จะนำเสนอผลิตภัณฑ์และบริการ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ใหม่ๆ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(ซึ่งบางส่วนจะขายในร้านขายของที่ระลึก) และต้องการจะขอความคุ้มครองเครื่องหมายการค้า ของผลิตภัณฑ์และบริการที่นำเสนอ เครื่องหมายที่ขอมีดังต่อไปนี้:</a:t>
            </a:r>
          </a:p>
          <a:p>
            <a:pPr lvl="2"/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สโลแกน “วันหยุดที่ดีที่สุดของพี่ตูน</a:t>
            </a:r>
            <a:r>
              <a:rPr lang="en-US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บอดี้สแลม</a:t>
            </a:r>
            <a:r>
              <a:rPr lang="en-US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ที่จะใช้ในการ</a:t>
            </a:r>
            <a:r>
              <a:rPr lang="th-TH" sz="3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โฆษณาการ</a:t>
            </a:r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ล่องเรือ;</a:t>
            </a:r>
          </a:p>
          <a:p>
            <a:pPr lvl="2"/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สี</a:t>
            </a:r>
            <a:r>
              <a:rPr lang="th-TH" sz="3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ขาว สำหรับ</a:t>
            </a:r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เรือที่ใช้</a:t>
            </a:r>
          </a:p>
          <a:p>
            <a:pPr lvl="2"/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จานขนมหวานเล็ก ๆ ที่จะนำไปขายในร้านขายของที่ระลึกบนเรือ ซึ่งแสดงธงประจำชาติจากประเทศต่างๆ ตามประเทศที่เรือล่องไป</a:t>
            </a:r>
          </a:p>
          <a:p>
            <a:pPr lvl="2"/>
            <a:r>
              <a:rPr lang="th-TH" sz="3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 “</a:t>
            </a:r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ผ้าไหมยกดอกลำพูน</a:t>
            </a:r>
            <a:r>
              <a:rPr lang="en-US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ซึ่งเป็นผ้าไหมที่ผลิตโดยโรงงานย่านปทุมธานี และ</a:t>
            </a:r>
          </a:p>
          <a:p>
            <a:pPr lvl="2"/>
            <a:r>
              <a:rPr 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 “ความสุขวันหยุด” สำหรับการแสดงหนึ่งที่แสดงบนเรือ</a:t>
            </a:r>
            <a:endParaRPr lang="en-US" sz="3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5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en-US" sz="5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5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ระบุประเภทของเครื่องหมายของที่ใช้แทนผลิตภัณฑ์/บริการ แต่ละรายการ (เช่นเครื่องหมายการค้า เครื่องหมายเสียง เครื่องหมายสี) จากนั้น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ระบุว่ารายการใดสุ่มเสี่ยงจะถูกปฏิเสธในการขอจดทะเบียนเครื่องหมายการค้า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ความลับทางการค้า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35" y="5811814"/>
            <a:ext cx="89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94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Intellectual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Property The Law of Trademark, Copyrights, Patents, and Trade Secrets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th-TH" sz="3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กรณีศึกษา</a:t>
            </a:r>
            <a:r>
              <a:rPr lang="en-US" sz="3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บริษัทสำราญครูซ กำลังวางแผนการล่องเรือชุดใหม่โดยมีเป้าหมายที่ครอบครัวเล็ก แผนดังกล่าวเป็นไปตามผลการสำรวจจำนวนมากและการศึกษาการตลาด บริษัทสำราญครูซได้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มอบหมายผู้บริหาร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ระดับสูงเพียงห้า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ที่รู้เกี่ยวกับแผนการล่องเรือที่เป็นเหมาะกับ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ครอบครัว ซึ่ง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จะรวมถึงกำหนดการและกิจกรรมเฉพาะสำหรับครอบครัว สมชายเป็นหนึ่งในผู้บริหารกลุ่มนี้ 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และเพิ่งลาออกไปทำงานกับบริษัท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ฟ้าคราม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ครูซ ซึ่งเป็นบริษัททำกิจการล่องเรือเหมือนกัน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สมชายอยู่ภายใต้ข้อตกลงที่ไม่เปิดเผยเป็นลายลักษณ์อักษรกับบริษัทสำราญครูซ โด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ยมีข้อตกลงจะ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ไม่เปิดเผยข้อมูลที่เป็นความลับของบริษัทสำราญครูซเป็นเวลา 3 ปี และสมชายไม่อยู่ภายใต้ข้อตกลงที่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จะไม่แข่งขัน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กับบริษัทสำราญครูซ </a:t>
            </a:r>
            <a:endParaRPr lang="en-US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en-US" sz="3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อภิปรายว่าแผนการล่องเรือที่เหมาะกับครอบครัวของบริษัทสำราญครูซ นั้นมีคุณสมบัติเป็นความลับทางการค้าหรือไม่ และสมชายสามารถถูกห้ามไม่ให้ทำงานในกิจการล่องเรือของฟ้าครามครูซได้หรือไม่</a:t>
            </a:r>
            <a:endParaRPr lang="en-US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22003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การแข่งขันที่ไม่เป็นธรรม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35" y="5811814"/>
            <a:ext cx="89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94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Intellectual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Property The Law of Trademark, Copyrights, Patents, and Trade Secrets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กรณีศึกษา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 สำราญครูซ เพิ่งเปิดตัวโฆษณาโดยใช้ข้อความว่า “เราคือที่สุดของความสนุกที่คุณมีได้ในทะเล!” และ “สิ่งที่แตกต่างจากคู่แข่งของเราคือ ความยิ่งใหญ่ คุณก็รู้ว่าใคร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วัสดุเหลือทิ้งของเราถูกบรรจุในภาชนะที่รีไซเคิลได้ทำให้เราเป็นมิตรกับสิ่งแวดล้อม”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ระบุว่า</a:t>
            </a:r>
            <a:r>
              <a:rPr lang="th-TH" sz="280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ข้อความ</a:t>
            </a:r>
            <a:r>
              <a:rPr lang="th-TH" sz="28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โฆษณาใดที่บริษัท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สำราญครูซใช้ เป็นการกระทำเข้าข่ายการแข่งขันที่ไม่</a:t>
            </a:r>
            <a:r>
              <a:rPr lang="th-TH" sz="280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8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ธรรมที่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คู่แข่ง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อาจจะดำเนินการเอา</a:t>
            </a:r>
            <a:r>
              <a:rPr lang="th-TH" sz="2800">
                <a:latin typeface="TH SarabunPSK" panose="020B0500040200020003" pitchFamily="34" charset="-34"/>
                <a:cs typeface="TH SarabunPSK" panose="020B0500040200020003" pitchFamily="34" charset="-34"/>
              </a:rPr>
              <a:t>ผิด</a:t>
            </a:r>
            <a:r>
              <a:rPr lang="th-TH" sz="28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04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773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กรณีศึกษา และ คำถาม</vt:lpstr>
      <vt:lpstr>ลิขสิทธิ์</vt:lpstr>
      <vt:lpstr>สิทธิบัตร</vt:lpstr>
      <vt:lpstr>เครื่องหมายการค้า</vt:lpstr>
      <vt:lpstr>ความลับทางการค้า</vt:lpstr>
      <vt:lpstr>การแข่งขันที่ไม่เป็นธรรม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and Question</dc:title>
  <dc:creator>naritsak tuntitippawan</dc:creator>
  <cp:lastModifiedBy>naritsak tuntitippawan</cp:lastModifiedBy>
  <cp:revision>33</cp:revision>
  <dcterms:created xsi:type="dcterms:W3CDTF">2020-05-11T15:10:58Z</dcterms:created>
  <dcterms:modified xsi:type="dcterms:W3CDTF">2020-05-31T15:58:36Z</dcterms:modified>
</cp:coreProperties>
</file>