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23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9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54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=""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xmlns="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xmlns="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xmlns="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76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61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5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6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94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50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1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79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ทรัพย์สิน</a:t>
            </a:r>
            <a:r>
              <a:rPr lang="th-TH" dirty="0"/>
              <a:t>ทางปัญญา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F629E85-12F5-4709-A520-65BCDED65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กรณีศึกษา และ คำถาม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/>
              <a:t>ทรัพย์สินทางปัญญา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/>
              <a:t>กรณีศึกษา</a:t>
            </a:r>
            <a:r>
              <a:rPr lang="en-US" b="1" dirty="0" smtClean="0"/>
              <a:t>: </a:t>
            </a:r>
          </a:p>
          <a:p>
            <a:pPr lvl="1"/>
            <a:r>
              <a:rPr lang="th-TH" sz="2200" dirty="0" smtClean="0"/>
              <a:t>บริษัทสำราญ</a:t>
            </a:r>
            <a:r>
              <a:rPr lang="th-TH" sz="2200" dirty="0" smtClean="0"/>
              <a:t>ครูซ ดำเนินธุรกิจเดินเรือสำราญ มีเรือหลากหลายมีเส้นทางทั้งในประเทศและต่างประเทศ ในแต่ละเส้นทางมีกิจกรรมต่าง ๆ นำเสนอลูกค้า เช่น ร้านอาหารบนเรือ</a:t>
            </a:r>
            <a:r>
              <a:rPr lang="en-US" sz="2200" dirty="0" smtClean="0"/>
              <a:t> </a:t>
            </a:r>
            <a:r>
              <a:rPr lang="th-TH" sz="2200" dirty="0" smtClean="0"/>
              <a:t>นำเที่ยวนอกชายฝั่ง และกิจกรรมเพื่อความบันเทิงอื่นๆ อีกมากมาย </a:t>
            </a:r>
            <a:r>
              <a:rPr lang="th-TH" sz="2200" dirty="0" smtClean="0"/>
              <a:t>หลังจากล</a:t>
            </a:r>
            <a:r>
              <a:rPr lang="th-TH" sz="2200" dirty="0" smtClean="0"/>
              <a:t>ูกค้า</a:t>
            </a:r>
            <a:r>
              <a:rPr lang="th-TH" sz="2200" dirty="0" smtClean="0"/>
              <a:t>ลงทะเบียน</a:t>
            </a:r>
            <a:r>
              <a:rPr lang="th-TH" sz="2200" dirty="0" smtClean="0"/>
              <a:t>ขึ้นเรือ จะได้รับบัตรพลาสติก “</a:t>
            </a:r>
            <a:r>
              <a:rPr lang="en-US" sz="2200" dirty="0" err="1" smtClean="0"/>
              <a:t>Samray</a:t>
            </a:r>
            <a:r>
              <a:rPr lang="th-TH" sz="2200" dirty="0" smtClean="0"/>
              <a:t> </a:t>
            </a:r>
            <a:r>
              <a:rPr lang="en-US" sz="2200" dirty="0" smtClean="0"/>
              <a:t>Pass</a:t>
            </a:r>
            <a:r>
              <a:rPr lang="th-TH" sz="2200" dirty="0" smtClean="0"/>
              <a:t>”</a:t>
            </a:r>
            <a:r>
              <a:rPr lang="en-US" sz="2200" dirty="0" smtClean="0"/>
              <a:t> </a:t>
            </a:r>
            <a:r>
              <a:rPr lang="th-TH" sz="2200" dirty="0" smtClean="0"/>
              <a:t>เป็นบัตรที่ใช้จ่ายบนเรือแทนเงินสด </a:t>
            </a:r>
            <a:r>
              <a:rPr lang="th-TH" sz="2200" dirty="0" smtClean="0"/>
              <a:t>ไม่ว่าจะ</a:t>
            </a:r>
            <a:r>
              <a:rPr lang="th-TH" sz="2200" dirty="0" smtClean="0"/>
              <a:t>เป็นเครื่องดื่ม อาหาร หรือของฝาก รวมไปถึงการใช้บริการห้องฟิตเนส ในห้องฟิตเนสมีอุปกรณ์พิเศษทางพนักงานของบริษัทออกแบบและพัฒนาขึ้น และ กิจกรรมเพื่อการออกกำลังกายหลากหลาย </a:t>
            </a:r>
            <a:r>
              <a:rPr lang="th-TH" sz="2200" dirty="0" smtClean="0"/>
              <a:t>บริษัทสำราญ</a:t>
            </a:r>
            <a:r>
              <a:rPr lang="th-TH" sz="2200" dirty="0" smtClean="0"/>
              <a:t>ครูซ</a:t>
            </a:r>
            <a:r>
              <a:rPr lang="en-US" sz="2200" dirty="0" smtClean="0"/>
              <a:t> </a:t>
            </a:r>
            <a:r>
              <a:rPr lang="th-TH" sz="2200" dirty="0" smtClean="0"/>
              <a:t>ได้มีการลงโฆษณาทั้งทางทีวีและนิตยสาร ในสื่อโฆษณาจะใช้เพลงประกอบชื่อ “สำราญ ร่าเริงใจ</a:t>
            </a:r>
            <a:r>
              <a:rPr lang="en-US" sz="2200" dirty="0" smtClean="0"/>
              <a:t>” </a:t>
            </a:r>
            <a:r>
              <a:rPr lang="th-TH" sz="2200" dirty="0" smtClean="0"/>
              <a:t>ซึ่งเป็นเพลงที่แต่งโดยพนักงานของบริษัท ขณะนี้บริษัทกำลังพิจารณาเส้นทางเดินเรือในหลาย ๆ ท่าของประเทศกัมพูชาและเวียดนาม และ ทำวิจัยสำรวจตลาดถึงความสนใจในเส้นทางเดิน</a:t>
            </a:r>
            <a:r>
              <a:rPr lang="th-TH" sz="2200" dirty="0" smtClean="0"/>
              <a:t>เรือนี้ </a:t>
            </a:r>
            <a:endParaRPr lang="en-US" sz="2200" dirty="0" smtClean="0"/>
          </a:p>
          <a:p>
            <a:r>
              <a:rPr lang="th-TH" b="1" dirty="0" smtClean="0"/>
              <a:t>คำถาม</a:t>
            </a:r>
            <a:r>
              <a:rPr lang="en-US" b="1" dirty="0" smtClean="0"/>
              <a:t>: </a:t>
            </a:r>
          </a:p>
          <a:p>
            <a:pPr lvl="1"/>
            <a:r>
              <a:rPr lang="th-TH" sz="2200" dirty="0" smtClean="0"/>
              <a:t>จากข้อมูลจง</a:t>
            </a:r>
            <a:r>
              <a:rPr lang="th-TH" sz="2200" smtClean="0"/>
              <a:t>ระบุ</a:t>
            </a:r>
            <a:r>
              <a:rPr lang="th-TH" sz="2200"/>
              <a:t>ว่าบริษัทสำราญ</a:t>
            </a:r>
            <a:r>
              <a:rPr lang="th-TH" sz="2200"/>
              <a:t>ครูซ </a:t>
            </a:r>
            <a:r>
              <a:rPr lang="th-TH" sz="2200" smtClean="0"/>
              <a:t>เป็น</a:t>
            </a:r>
            <a:r>
              <a:rPr lang="th-TH" sz="2200" dirty="0" smtClean="0"/>
              <a:t>เจ้าของทรัพย์สินทางปัญญาอะไรบ้าง</a:t>
            </a:r>
            <a:r>
              <a:rPr lang="en-US" sz="2200" dirty="0" smtClean="0"/>
              <a:t>.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23699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กรณีศึกษา และ คำถาม</vt:lpstr>
      <vt:lpstr>ทรัพย์สินทางปัญญา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and Question</dc:title>
  <dc:creator>naritsak tuntitippawan</dc:creator>
  <cp:lastModifiedBy>naritsak tuntitippawan</cp:lastModifiedBy>
  <cp:revision>8</cp:revision>
  <dcterms:created xsi:type="dcterms:W3CDTF">2020-05-11T15:10:58Z</dcterms:created>
  <dcterms:modified xsi:type="dcterms:W3CDTF">2020-05-31T15:37:43Z</dcterms:modified>
</cp:coreProperties>
</file>