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309" r:id="rId3"/>
    <p:sldId id="310" r:id="rId4"/>
    <p:sldId id="311" r:id="rId5"/>
    <p:sldId id="290" r:id="rId6"/>
    <p:sldId id="292" r:id="rId7"/>
    <p:sldId id="294" r:id="rId8"/>
    <p:sldId id="296" r:id="rId9"/>
    <p:sldId id="295" r:id="rId10"/>
    <p:sldId id="297" r:id="rId11"/>
    <p:sldId id="299" r:id="rId12"/>
    <p:sldId id="298" r:id="rId13"/>
    <p:sldId id="300" r:id="rId14"/>
    <p:sldId id="301" r:id="rId15"/>
    <p:sldId id="303" r:id="rId16"/>
    <p:sldId id="302" r:id="rId17"/>
    <p:sldId id="304" r:id="rId18"/>
    <p:sldId id="305" r:id="rId19"/>
    <p:sldId id="306" r:id="rId20"/>
    <p:sldId id="307" r:id="rId21"/>
    <p:sldId id="308" r:id="rId22"/>
    <p:sldId id="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2" autoAdjust="0"/>
    <p:restoredTop sz="94662" autoAdjust="0"/>
  </p:normalViewPr>
  <p:slideViewPr>
    <p:cSldViewPr snapToGrid="0">
      <p:cViewPr>
        <p:scale>
          <a:sx n="100" d="100"/>
          <a:sy n="100" d="100"/>
        </p:scale>
        <p:origin x="72" y="-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2BCBF-66D2-491E-A697-3BCC9E3731AE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D10E55A9-980F-4E39-8E47-666DD1EF95D0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th-TH" sz="3200" b="1" dirty="0" smtClean="0"/>
            <a:t>เครื่องมือตัวอย่าง</a:t>
          </a:r>
          <a:endParaRPr lang="pl-PL" sz="3200" b="1" dirty="0"/>
        </a:p>
      </dgm:t>
    </dgm:pt>
    <dgm:pt modelId="{B9CCEB33-7FEA-4F02-A3E3-5F50097FE100}" type="parTrans" cxnId="{6B43BB35-065D-4FC2-AB09-E6A0CDA250EE}">
      <dgm:prSet/>
      <dgm:spPr/>
      <dgm:t>
        <a:bodyPr/>
        <a:lstStyle/>
        <a:p>
          <a:endParaRPr lang="pl-PL"/>
        </a:p>
      </dgm:t>
    </dgm:pt>
    <dgm:pt modelId="{DF994961-F347-4103-A7A3-B99B238ABD9F}" type="sibTrans" cxnId="{6B43BB35-065D-4FC2-AB09-E6A0CDA250EE}">
      <dgm:prSet/>
      <dgm:spPr/>
      <dgm:t>
        <a:bodyPr/>
        <a:lstStyle/>
        <a:p>
          <a:endParaRPr lang="pl-PL"/>
        </a:p>
      </dgm:t>
    </dgm:pt>
    <dgm:pt modelId="{BE9872DE-BCE2-455A-9C1E-6B1846E02F8A}">
      <dgm:prSet phldrT="[Tekst]" phldr="1"/>
      <dgm:spPr/>
      <dgm:t>
        <a:bodyPr/>
        <a:lstStyle/>
        <a:p>
          <a:endParaRPr lang="pl-PL"/>
        </a:p>
      </dgm:t>
    </dgm:pt>
    <dgm:pt modelId="{AF92C1B5-805C-4526-BF40-D3273B279520}" type="parTrans" cxnId="{A5346637-A69E-461B-8A0D-4126598A7C3D}">
      <dgm:prSet/>
      <dgm:spPr/>
      <dgm:t>
        <a:bodyPr/>
        <a:lstStyle/>
        <a:p>
          <a:endParaRPr lang="pl-PL"/>
        </a:p>
      </dgm:t>
    </dgm:pt>
    <dgm:pt modelId="{ED1B5A8F-CF2E-43CB-AC12-77F9463FC403}" type="sibTrans" cxnId="{A5346637-A69E-461B-8A0D-4126598A7C3D}">
      <dgm:prSet/>
      <dgm:spPr/>
      <dgm:t>
        <a:bodyPr/>
        <a:lstStyle/>
        <a:p>
          <a:endParaRPr lang="pl-PL"/>
        </a:p>
      </dgm:t>
    </dgm:pt>
    <dgm:pt modelId="{2F31BB36-1CD1-4976-BF36-97B4EFEA35BB}">
      <dgm:prSet custT="1"/>
      <dgm:spPr/>
      <dgm:t>
        <a:bodyPr/>
        <a:lstStyle/>
        <a:p>
          <a:r>
            <a:rPr lang="pl-PL" sz="1600" b="1" dirty="0" smtClean="0">
              <a:latin typeface="+mn-lt"/>
            </a:rPr>
            <a:t>Flip chart</a:t>
          </a:r>
          <a:endParaRPr lang="pl-PL" sz="1600" b="1" dirty="0">
            <a:latin typeface="+mn-lt"/>
          </a:endParaRPr>
        </a:p>
      </dgm:t>
    </dgm:pt>
    <dgm:pt modelId="{1D3D453B-38E2-4898-BA1B-1606D9BFBFB7}" type="parTrans" cxnId="{CEFF9F0D-3EBA-42A2-963D-36E6CA77AEE3}">
      <dgm:prSet/>
      <dgm:spPr/>
      <dgm:t>
        <a:bodyPr/>
        <a:lstStyle/>
        <a:p>
          <a:endParaRPr lang="pl-PL"/>
        </a:p>
      </dgm:t>
    </dgm:pt>
    <dgm:pt modelId="{FB4C0620-8CD7-4FFA-80F7-5B8B34B69817}" type="sibTrans" cxnId="{CEFF9F0D-3EBA-42A2-963D-36E6CA77AEE3}">
      <dgm:prSet/>
      <dgm:spPr/>
      <dgm:t>
        <a:bodyPr/>
        <a:lstStyle/>
        <a:p>
          <a:endParaRPr lang="pl-PL"/>
        </a:p>
      </dgm:t>
    </dgm:pt>
    <dgm:pt modelId="{4927F2FC-DE6B-48D0-80A6-B2606F90529F}">
      <dgm:prSet custT="1"/>
      <dgm:spPr/>
      <dgm:t>
        <a:bodyPr/>
        <a:lstStyle/>
        <a:p>
          <a:r>
            <a:rPr lang="pl-PL" sz="1600" b="1" dirty="0" smtClean="0"/>
            <a:t>Empathy map</a:t>
          </a:r>
          <a:endParaRPr lang="pl-PL" sz="1600" b="1" dirty="0"/>
        </a:p>
      </dgm:t>
    </dgm:pt>
    <dgm:pt modelId="{C0C7CB60-DEC3-4178-99AA-025C11BA0D5B}" type="parTrans" cxnId="{6639AF44-2169-4C22-A228-36DE8769560E}">
      <dgm:prSet/>
      <dgm:spPr/>
      <dgm:t>
        <a:bodyPr/>
        <a:lstStyle/>
        <a:p>
          <a:endParaRPr lang="pl-PL"/>
        </a:p>
      </dgm:t>
    </dgm:pt>
    <dgm:pt modelId="{B2487C52-2565-41F1-81FA-0C0C2CD6EB70}" type="sibTrans" cxnId="{6639AF44-2169-4C22-A228-36DE8769560E}">
      <dgm:prSet/>
      <dgm:spPr/>
      <dgm:t>
        <a:bodyPr/>
        <a:lstStyle/>
        <a:p>
          <a:endParaRPr lang="pl-PL"/>
        </a:p>
      </dgm:t>
    </dgm:pt>
    <dgm:pt modelId="{1CD17E62-C0C8-48CC-9FF9-67CEB78A0A93}">
      <dgm:prSet custT="1"/>
      <dgm:spPr/>
      <dgm:t>
        <a:bodyPr/>
        <a:lstStyle/>
        <a:p>
          <a:r>
            <a:rPr lang="th-TH" sz="2400" b="1" dirty="0" smtClean="0"/>
            <a:t>การสังเกต</a:t>
          </a:r>
          <a:endParaRPr lang="pl-PL" sz="2400" b="1" dirty="0"/>
        </a:p>
      </dgm:t>
    </dgm:pt>
    <dgm:pt modelId="{6284DC0C-05E6-4626-B899-8D5813CBF3A1}" type="parTrans" cxnId="{FA126DA4-152E-40FA-8058-5E4A27F10F9D}">
      <dgm:prSet/>
      <dgm:spPr/>
      <dgm:t>
        <a:bodyPr/>
        <a:lstStyle/>
        <a:p>
          <a:endParaRPr lang="pl-PL"/>
        </a:p>
      </dgm:t>
    </dgm:pt>
    <dgm:pt modelId="{0E88F284-2723-4B92-89FD-C3A1BA4E4A74}" type="sibTrans" cxnId="{FA126DA4-152E-40FA-8058-5E4A27F10F9D}">
      <dgm:prSet/>
      <dgm:spPr/>
      <dgm:t>
        <a:bodyPr/>
        <a:lstStyle/>
        <a:p>
          <a:endParaRPr lang="pl-PL"/>
        </a:p>
      </dgm:t>
    </dgm:pt>
    <dgm:pt modelId="{FB22D808-E1E4-45D8-A930-8CA6B768B7AA}">
      <dgm:prSet custT="1"/>
      <dgm:spPr/>
      <dgm:t>
        <a:bodyPr/>
        <a:lstStyle/>
        <a:p>
          <a:r>
            <a:rPr lang="th-TH" sz="2400" b="1" dirty="0" smtClean="0"/>
            <a:t>แบบสอบถาม</a:t>
          </a:r>
          <a:endParaRPr lang="pl-PL" sz="2400" b="1" dirty="0"/>
        </a:p>
      </dgm:t>
    </dgm:pt>
    <dgm:pt modelId="{B69F6956-E256-4A07-B40A-59F88CBEC9DF}" type="parTrans" cxnId="{E6E3EDE3-D331-46F3-AF9E-0B7674C215CA}">
      <dgm:prSet/>
      <dgm:spPr/>
      <dgm:t>
        <a:bodyPr/>
        <a:lstStyle/>
        <a:p>
          <a:endParaRPr lang="pl-PL"/>
        </a:p>
      </dgm:t>
    </dgm:pt>
    <dgm:pt modelId="{41100884-FA46-4319-84A0-9FDEC2B7175E}" type="sibTrans" cxnId="{E6E3EDE3-D331-46F3-AF9E-0B7674C215CA}">
      <dgm:prSet/>
      <dgm:spPr/>
      <dgm:t>
        <a:bodyPr/>
        <a:lstStyle/>
        <a:p>
          <a:endParaRPr lang="pl-PL"/>
        </a:p>
      </dgm:t>
    </dgm:pt>
    <dgm:pt modelId="{F39E8373-4E2B-4C09-A36E-1382FA3396F3}" type="pres">
      <dgm:prSet presAssocID="{C802BCBF-66D2-491E-A697-3BCC9E3731AE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CDBA6391-9B0C-47C9-899D-2A848D036726}" type="pres">
      <dgm:prSet presAssocID="{D10E55A9-980F-4E39-8E47-666DD1EF95D0}" presName="Parent" presStyleLbl="node0" presStyleIdx="0" presStyleCnt="1" custLinFactNeighborX="21010" custLinFactNeighborY="-8846">
        <dgm:presLayoutVars>
          <dgm:chMax val="5"/>
          <dgm:chPref val="5"/>
        </dgm:presLayoutVars>
      </dgm:prSet>
      <dgm:spPr/>
      <dgm:t>
        <a:bodyPr/>
        <a:lstStyle/>
        <a:p>
          <a:endParaRPr lang="pl-PL"/>
        </a:p>
      </dgm:t>
    </dgm:pt>
    <dgm:pt modelId="{9F0D738F-53FB-475A-93B6-E4D7BCD262BF}" type="pres">
      <dgm:prSet presAssocID="{D10E55A9-980F-4E39-8E47-666DD1EF95D0}" presName="Accent1" presStyleLbl="node1" presStyleIdx="0" presStyleCnt="17"/>
      <dgm:spPr/>
    </dgm:pt>
    <dgm:pt modelId="{007820F0-171D-45DE-851A-F82706C509AF}" type="pres">
      <dgm:prSet presAssocID="{D10E55A9-980F-4E39-8E47-666DD1EF95D0}" presName="Accent2" presStyleLbl="node1" presStyleIdx="1" presStyleCnt="17"/>
      <dgm:spPr/>
    </dgm:pt>
    <dgm:pt modelId="{1FB7EFEA-B2DF-428F-931A-76431F892B81}" type="pres">
      <dgm:prSet presAssocID="{D10E55A9-980F-4E39-8E47-666DD1EF95D0}" presName="Accent3" presStyleLbl="node1" presStyleIdx="2" presStyleCnt="17"/>
      <dgm:spPr/>
    </dgm:pt>
    <dgm:pt modelId="{BFAE92B6-F23B-48A8-B159-D942474E8E4F}" type="pres">
      <dgm:prSet presAssocID="{D10E55A9-980F-4E39-8E47-666DD1EF95D0}" presName="Accent4" presStyleLbl="node1" presStyleIdx="3" presStyleCnt="17"/>
      <dgm:spPr/>
    </dgm:pt>
    <dgm:pt modelId="{7AA4559F-136E-4806-B577-7D95599A797E}" type="pres">
      <dgm:prSet presAssocID="{D10E55A9-980F-4E39-8E47-666DD1EF95D0}" presName="Accent5" presStyleLbl="node1" presStyleIdx="4" presStyleCnt="17"/>
      <dgm:spPr/>
    </dgm:pt>
    <dgm:pt modelId="{7B49407F-FC51-459E-AB81-103B028DA0F9}" type="pres">
      <dgm:prSet presAssocID="{D10E55A9-980F-4E39-8E47-666DD1EF95D0}" presName="Accent6" presStyleLbl="node1" presStyleIdx="5" presStyleCnt="17"/>
      <dgm:spPr/>
    </dgm:pt>
    <dgm:pt modelId="{651BD36A-2E76-4808-97F9-D77AE7988C70}" type="pres">
      <dgm:prSet presAssocID="{1CD17E62-C0C8-48CC-9FF9-67CEB78A0A93}" presName="Child1" presStyleLbl="node1" presStyleIdx="6" presStyleCnt="17" custScaleX="149192" custScaleY="8199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B9257F6-19F4-4857-A38F-213AED121A5C}" type="pres">
      <dgm:prSet presAssocID="{1CD17E62-C0C8-48CC-9FF9-67CEB78A0A93}" presName="Accent7" presStyleCnt="0"/>
      <dgm:spPr/>
    </dgm:pt>
    <dgm:pt modelId="{D15BDE49-8E83-4DAE-8B2C-46D254153B36}" type="pres">
      <dgm:prSet presAssocID="{1CD17E62-C0C8-48CC-9FF9-67CEB78A0A93}" presName="AccentHold1" presStyleLbl="node1" presStyleIdx="7" presStyleCnt="17"/>
      <dgm:spPr/>
    </dgm:pt>
    <dgm:pt modelId="{B8792C39-F36E-408E-B604-E2BE7995F1FD}" type="pres">
      <dgm:prSet presAssocID="{1CD17E62-C0C8-48CC-9FF9-67CEB78A0A93}" presName="Accent8" presStyleCnt="0"/>
      <dgm:spPr/>
    </dgm:pt>
    <dgm:pt modelId="{618EA461-E772-4F39-B225-F88F7F31E38F}" type="pres">
      <dgm:prSet presAssocID="{1CD17E62-C0C8-48CC-9FF9-67CEB78A0A93}" presName="AccentHold2" presStyleLbl="node1" presStyleIdx="8" presStyleCnt="17"/>
      <dgm:spPr/>
    </dgm:pt>
    <dgm:pt modelId="{71437731-854B-4FFF-BA16-AAA9A97ED6D5}" type="pres">
      <dgm:prSet presAssocID="{4927F2FC-DE6B-48D0-80A6-B2606F90529F}" presName="Child2" presStyleLbl="node1" presStyleIdx="9" presStyleCnt="17" custScaleX="156421" custScaleY="74343" custLinFactNeighborX="64369" custLinFactNeighborY="-1501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BF5294E5-F2B1-404F-AC17-5513BE110A53}" type="pres">
      <dgm:prSet presAssocID="{4927F2FC-DE6B-48D0-80A6-B2606F90529F}" presName="Accent9" presStyleCnt="0"/>
      <dgm:spPr/>
    </dgm:pt>
    <dgm:pt modelId="{AB9980F4-B1FB-410F-838F-8F76D5354222}" type="pres">
      <dgm:prSet presAssocID="{4927F2FC-DE6B-48D0-80A6-B2606F90529F}" presName="AccentHold1" presStyleLbl="node1" presStyleIdx="10" presStyleCnt="17" custLinFactNeighborX="49729" custLinFactNeighborY="-76170"/>
      <dgm:spPr/>
    </dgm:pt>
    <dgm:pt modelId="{D1F84DE1-8A02-4717-A47E-25A3F51455E3}" type="pres">
      <dgm:prSet presAssocID="{4927F2FC-DE6B-48D0-80A6-B2606F90529F}" presName="Accent10" presStyleCnt="0"/>
      <dgm:spPr/>
    </dgm:pt>
    <dgm:pt modelId="{0835ABC9-4D8A-4158-8679-57EB764600FC}" type="pres">
      <dgm:prSet presAssocID="{4927F2FC-DE6B-48D0-80A6-B2606F90529F}" presName="AccentHold2" presStyleLbl="node1" presStyleIdx="11" presStyleCnt="17"/>
      <dgm:spPr/>
    </dgm:pt>
    <dgm:pt modelId="{34F10639-062F-4F1C-BFCB-8B0B9DF46C47}" type="pres">
      <dgm:prSet presAssocID="{4927F2FC-DE6B-48D0-80A6-B2606F90529F}" presName="Accent11" presStyleCnt="0"/>
      <dgm:spPr/>
    </dgm:pt>
    <dgm:pt modelId="{65A10D9A-EA96-49B7-873F-B820F5CA220B}" type="pres">
      <dgm:prSet presAssocID="{4927F2FC-DE6B-48D0-80A6-B2606F90529F}" presName="AccentHold3" presStyleLbl="node1" presStyleIdx="12" presStyleCnt="17"/>
      <dgm:spPr/>
    </dgm:pt>
    <dgm:pt modelId="{870C2F5A-6DF0-467D-B2FD-F1BF1B23CB67}" type="pres">
      <dgm:prSet presAssocID="{2F31BB36-1CD1-4976-BF36-97B4EFEA35BB}" presName="Child3" presStyleLbl="node1" presStyleIdx="13" presStyleCnt="17" custScaleX="129463" custScaleY="61873" custLinFactX="-249166" custLinFactY="-90280" custLinFactNeighborX="-300000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884936EC-4477-4B93-A14E-D1C9E8A80750}" type="pres">
      <dgm:prSet presAssocID="{2F31BB36-1CD1-4976-BF36-97B4EFEA35BB}" presName="Accent12" presStyleCnt="0"/>
      <dgm:spPr/>
    </dgm:pt>
    <dgm:pt modelId="{FFBDD79F-E66E-4F81-A6E8-8D97A4F4E786}" type="pres">
      <dgm:prSet presAssocID="{2F31BB36-1CD1-4976-BF36-97B4EFEA35BB}" presName="AccentHold1" presStyleLbl="node1" presStyleIdx="14" presStyleCnt="17"/>
      <dgm:spPr/>
    </dgm:pt>
    <dgm:pt modelId="{CD81186D-90EF-4AA5-8769-B2506F8A1793}" type="pres">
      <dgm:prSet presAssocID="{FB22D808-E1E4-45D8-A930-8CA6B768B7AA}" presName="Child4" presStyleLbl="node1" presStyleIdx="15" presStyleCnt="17" custScaleX="183583" custScaleY="80626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E85C8615-187E-4043-86FE-3D430E3DB411}" type="pres">
      <dgm:prSet presAssocID="{FB22D808-E1E4-45D8-A930-8CA6B768B7AA}" presName="Accent13" presStyleCnt="0"/>
      <dgm:spPr/>
    </dgm:pt>
    <dgm:pt modelId="{29B52B62-201F-4A8C-B5C5-7C68EE929847}" type="pres">
      <dgm:prSet presAssocID="{FB22D808-E1E4-45D8-A930-8CA6B768B7AA}" presName="AccentHold1" presStyleLbl="node1" presStyleIdx="16" presStyleCnt="17"/>
      <dgm:spPr/>
    </dgm:pt>
  </dgm:ptLst>
  <dgm:cxnLst>
    <dgm:cxn modelId="{C528A0C6-8B69-4C17-8DC5-F03A7351DDD1}" type="presOf" srcId="{4927F2FC-DE6B-48D0-80A6-B2606F90529F}" destId="{71437731-854B-4FFF-BA16-AAA9A97ED6D5}" srcOrd="0" destOrd="0" presId="urn:microsoft.com/office/officeart/2009/3/layout/CircleRelationship"/>
    <dgm:cxn modelId="{DF520D7E-311D-4843-81C8-1A393A9A436A}" type="presOf" srcId="{C802BCBF-66D2-491E-A697-3BCC9E3731AE}" destId="{F39E8373-4E2B-4C09-A36E-1382FA3396F3}" srcOrd="0" destOrd="0" presId="urn:microsoft.com/office/officeart/2009/3/layout/CircleRelationship"/>
    <dgm:cxn modelId="{034DEE44-F4F8-4CEB-8D41-604297ABADB7}" type="presOf" srcId="{2F31BB36-1CD1-4976-BF36-97B4EFEA35BB}" destId="{870C2F5A-6DF0-467D-B2FD-F1BF1B23CB67}" srcOrd="0" destOrd="0" presId="urn:microsoft.com/office/officeart/2009/3/layout/CircleRelationship"/>
    <dgm:cxn modelId="{5AECA79C-E9CF-4109-AD34-405803CFD219}" type="presOf" srcId="{1CD17E62-C0C8-48CC-9FF9-67CEB78A0A93}" destId="{651BD36A-2E76-4808-97F9-D77AE7988C70}" srcOrd="0" destOrd="0" presId="urn:microsoft.com/office/officeart/2009/3/layout/CircleRelationship"/>
    <dgm:cxn modelId="{E6E3EDE3-D331-46F3-AF9E-0B7674C215CA}" srcId="{D10E55A9-980F-4E39-8E47-666DD1EF95D0}" destId="{FB22D808-E1E4-45D8-A930-8CA6B768B7AA}" srcOrd="3" destOrd="0" parTransId="{B69F6956-E256-4A07-B40A-59F88CBEC9DF}" sibTransId="{41100884-FA46-4319-84A0-9FDEC2B7175E}"/>
    <dgm:cxn modelId="{FA126DA4-152E-40FA-8058-5E4A27F10F9D}" srcId="{D10E55A9-980F-4E39-8E47-666DD1EF95D0}" destId="{1CD17E62-C0C8-48CC-9FF9-67CEB78A0A93}" srcOrd="0" destOrd="0" parTransId="{6284DC0C-05E6-4626-B899-8D5813CBF3A1}" sibTransId="{0E88F284-2723-4B92-89FD-C3A1BA4E4A74}"/>
    <dgm:cxn modelId="{CEFF9F0D-3EBA-42A2-963D-36E6CA77AEE3}" srcId="{D10E55A9-980F-4E39-8E47-666DD1EF95D0}" destId="{2F31BB36-1CD1-4976-BF36-97B4EFEA35BB}" srcOrd="2" destOrd="0" parTransId="{1D3D453B-38E2-4898-BA1B-1606D9BFBFB7}" sibTransId="{FB4C0620-8CD7-4FFA-80F7-5B8B34B69817}"/>
    <dgm:cxn modelId="{A5346637-A69E-461B-8A0D-4126598A7C3D}" srcId="{C802BCBF-66D2-491E-A697-3BCC9E3731AE}" destId="{BE9872DE-BCE2-455A-9C1E-6B1846E02F8A}" srcOrd="1" destOrd="0" parTransId="{AF92C1B5-805C-4526-BF40-D3273B279520}" sibTransId="{ED1B5A8F-CF2E-43CB-AC12-77F9463FC403}"/>
    <dgm:cxn modelId="{6639AF44-2169-4C22-A228-36DE8769560E}" srcId="{D10E55A9-980F-4E39-8E47-666DD1EF95D0}" destId="{4927F2FC-DE6B-48D0-80A6-B2606F90529F}" srcOrd="1" destOrd="0" parTransId="{C0C7CB60-DEC3-4178-99AA-025C11BA0D5B}" sibTransId="{B2487C52-2565-41F1-81FA-0C0C2CD6EB70}"/>
    <dgm:cxn modelId="{54D8C800-CFFB-46B6-B6C8-8911AC0433AB}" type="presOf" srcId="{FB22D808-E1E4-45D8-A930-8CA6B768B7AA}" destId="{CD81186D-90EF-4AA5-8769-B2506F8A1793}" srcOrd="0" destOrd="0" presId="urn:microsoft.com/office/officeart/2009/3/layout/CircleRelationship"/>
    <dgm:cxn modelId="{4F318E8C-F599-4497-BFA3-0C46E03E6DD4}" type="presOf" srcId="{D10E55A9-980F-4E39-8E47-666DD1EF95D0}" destId="{CDBA6391-9B0C-47C9-899D-2A848D036726}" srcOrd="0" destOrd="0" presId="urn:microsoft.com/office/officeart/2009/3/layout/CircleRelationship"/>
    <dgm:cxn modelId="{6B43BB35-065D-4FC2-AB09-E6A0CDA250EE}" srcId="{C802BCBF-66D2-491E-A697-3BCC9E3731AE}" destId="{D10E55A9-980F-4E39-8E47-666DD1EF95D0}" srcOrd="0" destOrd="0" parTransId="{B9CCEB33-7FEA-4F02-A3E3-5F50097FE100}" sibTransId="{DF994961-F347-4103-A7A3-B99B238ABD9F}"/>
    <dgm:cxn modelId="{18509333-8919-436C-8AAA-D28154C8C074}" type="presParOf" srcId="{F39E8373-4E2B-4C09-A36E-1382FA3396F3}" destId="{CDBA6391-9B0C-47C9-899D-2A848D036726}" srcOrd="0" destOrd="0" presId="urn:microsoft.com/office/officeart/2009/3/layout/CircleRelationship"/>
    <dgm:cxn modelId="{C2869909-2DA0-493B-A29C-9DC0458E4F55}" type="presParOf" srcId="{F39E8373-4E2B-4C09-A36E-1382FA3396F3}" destId="{9F0D738F-53FB-475A-93B6-E4D7BCD262BF}" srcOrd="1" destOrd="0" presId="urn:microsoft.com/office/officeart/2009/3/layout/CircleRelationship"/>
    <dgm:cxn modelId="{5A20F5DE-0AFE-48A0-A25D-27A6F351CC88}" type="presParOf" srcId="{F39E8373-4E2B-4C09-A36E-1382FA3396F3}" destId="{007820F0-171D-45DE-851A-F82706C509AF}" srcOrd="2" destOrd="0" presId="urn:microsoft.com/office/officeart/2009/3/layout/CircleRelationship"/>
    <dgm:cxn modelId="{A35189D8-1D6E-4F21-B525-DFD3E7B2083C}" type="presParOf" srcId="{F39E8373-4E2B-4C09-A36E-1382FA3396F3}" destId="{1FB7EFEA-B2DF-428F-931A-76431F892B81}" srcOrd="3" destOrd="0" presId="urn:microsoft.com/office/officeart/2009/3/layout/CircleRelationship"/>
    <dgm:cxn modelId="{74382A0B-6C79-4F65-9AAB-5C11F6772CA0}" type="presParOf" srcId="{F39E8373-4E2B-4C09-A36E-1382FA3396F3}" destId="{BFAE92B6-F23B-48A8-B159-D942474E8E4F}" srcOrd="4" destOrd="0" presId="urn:microsoft.com/office/officeart/2009/3/layout/CircleRelationship"/>
    <dgm:cxn modelId="{D033A8B6-0C53-4CBA-B5C4-BF0D0B180F12}" type="presParOf" srcId="{F39E8373-4E2B-4C09-A36E-1382FA3396F3}" destId="{7AA4559F-136E-4806-B577-7D95599A797E}" srcOrd="5" destOrd="0" presId="urn:microsoft.com/office/officeart/2009/3/layout/CircleRelationship"/>
    <dgm:cxn modelId="{7E595E20-7656-4B0A-83F8-2B60568809B9}" type="presParOf" srcId="{F39E8373-4E2B-4C09-A36E-1382FA3396F3}" destId="{7B49407F-FC51-459E-AB81-103B028DA0F9}" srcOrd="6" destOrd="0" presId="urn:microsoft.com/office/officeart/2009/3/layout/CircleRelationship"/>
    <dgm:cxn modelId="{DBA211E5-A688-4477-96A0-9A87004A02B6}" type="presParOf" srcId="{F39E8373-4E2B-4C09-A36E-1382FA3396F3}" destId="{651BD36A-2E76-4808-97F9-D77AE7988C70}" srcOrd="7" destOrd="0" presId="urn:microsoft.com/office/officeart/2009/3/layout/CircleRelationship"/>
    <dgm:cxn modelId="{990BA505-FABB-4E21-96CD-9C6526068AB4}" type="presParOf" srcId="{F39E8373-4E2B-4C09-A36E-1382FA3396F3}" destId="{FB9257F6-19F4-4857-A38F-213AED121A5C}" srcOrd="8" destOrd="0" presId="urn:microsoft.com/office/officeart/2009/3/layout/CircleRelationship"/>
    <dgm:cxn modelId="{E98C8C5B-C0AA-4B60-B205-3B4CA2F54C00}" type="presParOf" srcId="{FB9257F6-19F4-4857-A38F-213AED121A5C}" destId="{D15BDE49-8E83-4DAE-8B2C-46D254153B36}" srcOrd="0" destOrd="0" presId="urn:microsoft.com/office/officeart/2009/3/layout/CircleRelationship"/>
    <dgm:cxn modelId="{FBEF3824-26E8-4E84-BA3E-52F29D391901}" type="presParOf" srcId="{F39E8373-4E2B-4C09-A36E-1382FA3396F3}" destId="{B8792C39-F36E-408E-B604-E2BE7995F1FD}" srcOrd="9" destOrd="0" presId="urn:microsoft.com/office/officeart/2009/3/layout/CircleRelationship"/>
    <dgm:cxn modelId="{C2A47EE2-D1C6-4283-B12E-400B8BD4603E}" type="presParOf" srcId="{B8792C39-F36E-408E-B604-E2BE7995F1FD}" destId="{618EA461-E772-4F39-B225-F88F7F31E38F}" srcOrd="0" destOrd="0" presId="urn:microsoft.com/office/officeart/2009/3/layout/CircleRelationship"/>
    <dgm:cxn modelId="{4C5E0D64-35D2-4491-A738-86EAF07B6B11}" type="presParOf" srcId="{F39E8373-4E2B-4C09-A36E-1382FA3396F3}" destId="{71437731-854B-4FFF-BA16-AAA9A97ED6D5}" srcOrd="10" destOrd="0" presId="urn:microsoft.com/office/officeart/2009/3/layout/CircleRelationship"/>
    <dgm:cxn modelId="{60581E74-4234-46E4-B0D8-94D743FB9094}" type="presParOf" srcId="{F39E8373-4E2B-4C09-A36E-1382FA3396F3}" destId="{BF5294E5-F2B1-404F-AC17-5513BE110A53}" srcOrd="11" destOrd="0" presId="urn:microsoft.com/office/officeart/2009/3/layout/CircleRelationship"/>
    <dgm:cxn modelId="{D1730554-97D2-4B20-87FE-3388C89DCD54}" type="presParOf" srcId="{BF5294E5-F2B1-404F-AC17-5513BE110A53}" destId="{AB9980F4-B1FB-410F-838F-8F76D5354222}" srcOrd="0" destOrd="0" presId="urn:microsoft.com/office/officeart/2009/3/layout/CircleRelationship"/>
    <dgm:cxn modelId="{ECA9B0C1-82EC-4F80-A4E1-A42412151ABC}" type="presParOf" srcId="{F39E8373-4E2B-4C09-A36E-1382FA3396F3}" destId="{D1F84DE1-8A02-4717-A47E-25A3F51455E3}" srcOrd="12" destOrd="0" presId="urn:microsoft.com/office/officeart/2009/3/layout/CircleRelationship"/>
    <dgm:cxn modelId="{52D187FD-0BC3-41E9-8924-EA4AE97725EE}" type="presParOf" srcId="{D1F84DE1-8A02-4717-A47E-25A3F51455E3}" destId="{0835ABC9-4D8A-4158-8679-57EB764600FC}" srcOrd="0" destOrd="0" presId="urn:microsoft.com/office/officeart/2009/3/layout/CircleRelationship"/>
    <dgm:cxn modelId="{CC518265-4E3B-48D4-903B-E0F8E97E0A46}" type="presParOf" srcId="{F39E8373-4E2B-4C09-A36E-1382FA3396F3}" destId="{34F10639-062F-4F1C-BFCB-8B0B9DF46C47}" srcOrd="13" destOrd="0" presId="urn:microsoft.com/office/officeart/2009/3/layout/CircleRelationship"/>
    <dgm:cxn modelId="{A26E0C21-7098-45A5-8268-BC506A1A6698}" type="presParOf" srcId="{34F10639-062F-4F1C-BFCB-8B0B9DF46C47}" destId="{65A10D9A-EA96-49B7-873F-B820F5CA220B}" srcOrd="0" destOrd="0" presId="urn:microsoft.com/office/officeart/2009/3/layout/CircleRelationship"/>
    <dgm:cxn modelId="{241AFE32-3072-40F8-83D4-9A65053C5F5C}" type="presParOf" srcId="{F39E8373-4E2B-4C09-A36E-1382FA3396F3}" destId="{870C2F5A-6DF0-467D-B2FD-F1BF1B23CB67}" srcOrd="14" destOrd="0" presId="urn:microsoft.com/office/officeart/2009/3/layout/CircleRelationship"/>
    <dgm:cxn modelId="{19C3BB68-706E-4EF5-8E62-DE2BA6F0EBBF}" type="presParOf" srcId="{F39E8373-4E2B-4C09-A36E-1382FA3396F3}" destId="{884936EC-4477-4B93-A14E-D1C9E8A80750}" srcOrd="15" destOrd="0" presId="urn:microsoft.com/office/officeart/2009/3/layout/CircleRelationship"/>
    <dgm:cxn modelId="{2C6E8448-8D51-4164-9035-7601DE15071F}" type="presParOf" srcId="{884936EC-4477-4B93-A14E-D1C9E8A80750}" destId="{FFBDD79F-E66E-4F81-A6E8-8D97A4F4E786}" srcOrd="0" destOrd="0" presId="urn:microsoft.com/office/officeart/2009/3/layout/CircleRelationship"/>
    <dgm:cxn modelId="{437940C5-C0D7-4365-930B-EF57228470A2}" type="presParOf" srcId="{F39E8373-4E2B-4C09-A36E-1382FA3396F3}" destId="{CD81186D-90EF-4AA5-8769-B2506F8A1793}" srcOrd="16" destOrd="0" presId="urn:microsoft.com/office/officeart/2009/3/layout/CircleRelationship"/>
    <dgm:cxn modelId="{FB4CD89A-5D99-4BC2-BBFE-E32720EF8092}" type="presParOf" srcId="{F39E8373-4E2B-4C09-A36E-1382FA3396F3}" destId="{E85C8615-187E-4043-86FE-3D430E3DB411}" srcOrd="17" destOrd="0" presId="urn:microsoft.com/office/officeart/2009/3/layout/CircleRelationship"/>
    <dgm:cxn modelId="{66342FAA-CCD4-4F97-B40F-E0BAE135929A}" type="presParOf" srcId="{E85C8615-187E-4043-86FE-3D430E3DB411}" destId="{29B52B62-201F-4A8C-B5C5-7C68EE929847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2BCBF-66D2-491E-A697-3BCC9E3731AE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D10E55A9-980F-4E39-8E47-666DD1EF95D0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th-TH" sz="3200" b="1" dirty="0" smtClean="0"/>
            <a:t>เครื่องมือตัวอย่าง</a:t>
          </a:r>
          <a:endParaRPr lang="pl-PL" sz="3200" b="1" dirty="0"/>
        </a:p>
      </dgm:t>
    </dgm:pt>
    <dgm:pt modelId="{B9CCEB33-7FEA-4F02-A3E3-5F50097FE100}" type="parTrans" cxnId="{6B43BB35-065D-4FC2-AB09-E6A0CDA250EE}">
      <dgm:prSet/>
      <dgm:spPr/>
      <dgm:t>
        <a:bodyPr/>
        <a:lstStyle/>
        <a:p>
          <a:endParaRPr lang="pl-PL"/>
        </a:p>
      </dgm:t>
    </dgm:pt>
    <dgm:pt modelId="{DF994961-F347-4103-A7A3-B99B238ABD9F}" type="sibTrans" cxnId="{6B43BB35-065D-4FC2-AB09-E6A0CDA250EE}">
      <dgm:prSet/>
      <dgm:spPr/>
      <dgm:t>
        <a:bodyPr/>
        <a:lstStyle/>
        <a:p>
          <a:endParaRPr lang="pl-PL"/>
        </a:p>
      </dgm:t>
    </dgm:pt>
    <dgm:pt modelId="{BE9872DE-BCE2-455A-9C1E-6B1846E02F8A}">
      <dgm:prSet phldrT="[Tekst]" phldr="1"/>
      <dgm:spPr/>
      <dgm:t>
        <a:bodyPr/>
        <a:lstStyle/>
        <a:p>
          <a:endParaRPr lang="pl-PL"/>
        </a:p>
      </dgm:t>
    </dgm:pt>
    <dgm:pt modelId="{AF92C1B5-805C-4526-BF40-D3273B279520}" type="parTrans" cxnId="{A5346637-A69E-461B-8A0D-4126598A7C3D}">
      <dgm:prSet/>
      <dgm:spPr/>
      <dgm:t>
        <a:bodyPr/>
        <a:lstStyle/>
        <a:p>
          <a:endParaRPr lang="pl-PL"/>
        </a:p>
      </dgm:t>
    </dgm:pt>
    <dgm:pt modelId="{ED1B5A8F-CF2E-43CB-AC12-77F9463FC403}" type="sibTrans" cxnId="{A5346637-A69E-461B-8A0D-4126598A7C3D}">
      <dgm:prSet/>
      <dgm:spPr/>
      <dgm:t>
        <a:bodyPr/>
        <a:lstStyle/>
        <a:p>
          <a:endParaRPr lang="pl-PL"/>
        </a:p>
      </dgm:t>
    </dgm:pt>
    <dgm:pt modelId="{2F31BB36-1CD1-4976-BF36-97B4EFEA35BB}">
      <dgm:prSet custT="1"/>
      <dgm:spPr/>
      <dgm:t>
        <a:bodyPr/>
        <a:lstStyle/>
        <a:p>
          <a:r>
            <a:rPr lang="pl-PL" sz="1600" b="1" dirty="0" smtClean="0">
              <a:latin typeface="+mn-lt"/>
            </a:rPr>
            <a:t>Flip chart</a:t>
          </a:r>
          <a:endParaRPr lang="pl-PL" sz="1600" b="1" dirty="0">
            <a:latin typeface="+mn-lt"/>
          </a:endParaRPr>
        </a:p>
      </dgm:t>
    </dgm:pt>
    <dgm:pt modelId="{1D3D453B-38E2-4898-BA1B-1606D9BFBFB7}" type="parTrans" cxnId="{CEFF9F0D-3EBA-42A2-963D-36E6CA77AEE3}">
      <dgm:prSet/>
      <dgm:spPr/>
      <dgm:t>
        <a:bodyPr/>
        <a:lstStyle/>
        <a:p>
          <a:endParaRPr lang="pl-PL"/>
        </a:p>
      </dgm:t>
    </dgm:pt>
    <dgm:pt modelId="{FB4C0620-8CD7-4FFA-80F7-5B8B34B69817}" type="sibTrans" cxnId="{CEFF9F0D-3EBA-42A2-963D-36E6CA77AEE3}">
      <dgm:prSet/>
      <dgm:spPr/>
      <dgm:t>
        <a:bodyPr/>
        <a:lstStyle/>
        <a:p>
          <a:endParaRPr lang="pl-PL"/>
        </a:p>
      </dgm:t>
    </dgm:pt>
    <dgm:pt modelId="{4927F2FC-DE6B-48D0-80A6-B2606F90529F}">
      <dgm:prSet custT="1"/>
      <dgm:spPr/>
      <dgm:t>
        <a:bodyPr/>
        <a:lstStyle/>
        <a:p>
          <a:r>
            <a:rPr lang="th-TH" sz="2400" b="1" dirty="0" smtClean="0"/>
            <a:t>การระดมสมอง</a:t>
          </a:r>
          <a:endParaRPr lang="pl-PL" sz="2400" b="1" dirty="0"/>
        </a:p>
      </dgm:t>
    </dgm:pt>
    <dgm:pt modelId="{C0C7CB60-DEC3-4178-99AA-025C11BA0D5B}" type="parTrans" cxnId="{6639AF44-2169-4C22-A228-36DE8769560E}">
      <dgm:prSet/>
      <dgm:spPr/>
      <dgm:t>
        <a:bodyPr/>
        <a:lstStyle/>
        <a:p>
          <a:endParaRPr lang="pl-PL"/>
        </a:p>
      </dgm:t>
    </dgm:pt>
    <dgm:pt modelId="{B2487C52-2565-41F1-81FA-0C0C2CD6EB70}" type="sibTrans" cxnId="{6639AF44-2169-4C22-A228-36DE8769560E}">
      <dgm:prSet/>
      <dgm:spPr/>
      <dgm:t>
        <a:bodyPr/>
        <a:lstStyle/>
        <a:p>
          <a:endParaRPr lang="pl-PL"/>
        </a:p>
      </dgm:t>
    </dgm:pt>
    <dgm:pt modelId="{1CD17E62-C0C8-48CC-9FF9-67CEB78A0A93}">
      <dgm:prSet custT="1"/>
      <dgm:spPr/>
      <dgm:t>
        <a:bodyPr/>
        <a:lstStyle/>
        <a:p>
          <a:r>
            <a:rPr lang="pl-PL" sz="1600" b="1" dirty="0" smtClean="0"/>
            <a:t>5-</a:t>
          </a:r>
          <a:r>
            <a:rPr lang="pl-PL" sz="1600" b="1" dirty="0" err="1" smtClean="0"/>
            <a:t>WHY</a:t>
          </a:r>
          <a:r>
            <a:rPr lang="pl-PL" sz="1600" b="1" dirty="0" smtClean="0"/>
            <a:t> </a:t>
          </a:r>
          <a:r>
            <a:rPr lang="pl-PL" sz="1600" b="1" dirty="0" err="1" smtClean="0"/>
            <a:t>method</a:t>
          </a:r>
          <a:endParaRPr lang="pl-PL" sz="1600" b="1" dirty="0"/>
        </a:p>
      </dgm:t>
    </dgm:pt>
    <dgm:pt modelId="{6284DC0C-05E6-4626-B899-8D5813CBF3A1}" type="parTrans" cxnId="{FA126DA4-152E-40FA-8058-5E4A27F10F9D}">
      <dgm:prSet/>
      <dgm:spPr/>
      <dgm:t>
        <a:bodyPr/>
        <a:lstStyle/>
        <a:p>
          <a:endParaRPr lang="pl-PL"/>
        </a:p>
      </dgm:t>
    </dgm:pt>
    <dgm:pt modelId="{0E88F284-2723-4B92-89FD-C3A1BA4E4A74}" type="sibTrans" cxnId="{FA126DA4-152E-40FA-8058-5E4A27F10F9D}">
      <dgm:prSet/>
      <dgm:spPr/>
      <dgm:t>
        <a:bodyPr/>
        <a:lstStyle/>
        <a:p>
          <a:endParaRPr lang="pl-PL"/>
        </a:p>
      </dgm:t>
    </dgm:pt>
    <dgm:pt modelId="{FB22D808-E1E4-45D8-A930-8CA6B768B7AA}">
      <dgm:prSet custT="1"/>
      <dgm:spPr/>
      <dgm:t>
        <a:bodyPr/>
        <a:lstStyle/>
        <a:p>
          <a:r>
            <a:rPr lang="th-TH" sz="2400" b="1" dirty="0" smtClean="0"/>
            <a:t>แผนภูมิก้างปลา</a:t>
          </a:r>
          <a:endParaRPr lang="pl-PL" sz="2400" b="1" dirty="0"/>
        </a:p>
      </dgm:t>
    </dgm:pt>
    <dgm:pt modelId="{B69F6956-E256-4A07-B40A-59F88CBEC9DF}" type="parTrans" cxnId="{E6E3EDE3-D331-46F3-AF9E-0B7674C215CA}">
      <dgm:prSet/>
      <dgm:spPr/>
      <dgm:t>
        <a:bodyPr/>
        <a:lstStyle/>
        <a:p>
          <a:endParaRPr lang="pl-PL"/>
        </a:p>
      </dgm:t>
    </dgm:pt>
    <dgm:pt modelId="{41100884-FA46-4319-84A0-9FDEC2B7175E}" type="sibTrans" cxnId="{E6E3EDE3-D331-46F3-AF9E-0B7674C215CA}">
      <dgm:prSet/>
      <dgm:spPr/>
      <dgm:t>
        <a:bodyPr/>
        <a:lstStyle/>
        <a:p>
          <a:endParaRPr lang="pl-PL"/>
        </a:p>
      </dgm:t>
    </dgm:pt>
    <dgm:pt modelId="{F39E8373-4E2B-4C09-A36E-1382FA3396F3}" type="pres">
      <dgm:prSet presAssocID="{C802BCBF-66D2-491E-A697-3BCC9E3731AE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CDBA6391-9B0C-47C9-899D-2A848D036726}" type="pres">
      <dgm:prSet presAssocID="{D10E55A9-980F-4E39-8E47-666DD1EF95D0}" presName="Parent" presStyleLbl="node0" presStyleIdx="0" presStyleCnt="1" custLinFactNeighborX="21010" custLinFactNeighborY="-8846">
        <dgm:presLayoutVars>
          <dgm:chMax val="5"/>
          <dgm:chPref val="5"/>
        </dgm:presLayoutVars>
      </dgm:prSet>
      <dgm:spPr/>
      <dgm:t>
        <a:bodyPr/>
        <a:lstStyle/>
        <a:p>
          <a:endParaRPr lang="pl-PL"/>
        </a:p>
      </dgm:t>
    </dgm:pt>
    <dgm:pt modelId="{9F0D738F-53FB-475A-93B6-E4D7BCD262BF}" type="pres">
      <dgm:prSet presAssocID="{D10E55A9-980F-4E39-8E47-666DD1EF95D0}" presName="Accent1" presStyleLbl="node1" presStyleIdx="0" presStyleCnt="17"/>
      <dgm:spPr/>
    </dgm:pt>
    <dgm:pt modelId="{007820F0-171D-45DE-851A-F82706C509AF}" type="pres">
      <dgm:prSet presAssocID="{D10E55A9-980F-4E39-8E47-666DD1EF95D0}" presName="Accent2" presStyleLbl="node1" presStyleIdx="1" presStyleCnt="17"/>
      <dgm:spPr/>
    </dgm:pt>
    <dgm:pt modelId="{1FB7EFEA-B2DF-428F-931A-76431F892B81}" type="pres">
      <dgm:prSet presAssocID="{D10E55A9-980F-4E39-8E47-666DD1EF95D0}" presName="Accent3" presStyleLbl="node1" presStyleIdx="2" presStyleCnt="17"/>
      <dgm:spPr/>
    </dgm:pt>
    <dgm:pt modelId="{BFAE92B6-F23B-48A8-B159-D942474E8E4F}" type="pres">
      <dgm:prSet presAssocID="{D10E55A9-980F-4E39-8E47-666DD1EF95D0}" presName="Accent4" presStyleLbl="node1" presStyleIdx="3" presStyleCnt="17"/>
      <dgm:spPr/>
    </dgm:pt>
    <dgm:pt modelId="{7AA4559F-136E-4806-B577-7D95599A797E}" type="pres">
      <dgm:prSet presAssocID="{D10E55A9-980F-4E39-8E47-666DD1EF95D0}" presName="Accent5" presStyleLbl="node1" presStyleIdx="4" presStyleCnt="17"/>
      <dgm:spPr/>
    </dgm:pt>
    <dgm:pt modelId="{7B49407F-FC51-459E-AB81-103B028DA0F9}" type="pres">
      <dgm:prSet presAssocID="{D10E55A9-980F-4E39-8E47-666DD1EF95D0}" presName="Accent6" presStyleLbl="node1" presStyleIdx="5" presStyleCnt="17"/>
      <dgm:spPr/>
    </dgm:pt>
    <dgm:pt modelId="{651BD36A-2E76-4808-97F9-D77AE7988C70}" type="pres">
      <dgm:prSet presAssocID="{1CD17E62-C0C8-48CC-9FF9-67CEB78A0A93}" presName="Child1" presStyleLbl="node1" presStyleIdx="6" presStyleCnt="17" custScaleX="149192" custScaleY="81994" custLinFactX="200000" custLinFactNeighborX="273250" custLinFactNeighborY="6002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B9257F6-19F4-4857-A38F-213AED121A5C}" type="pres">
      <dgm:prSet presAssocID="{1CD17E62-C0C8-48CC-9FF9-67CEB78A0A93}" presName="Accent7" presStyleCnt="0"/>
      <dgm:spPr/>
    </dgm:pt>
    <dgm:pt modelId="{D15BDE49-8E83-4DAE-8B2C-46D254153B36}" type="pres">
      <dgm:prSet presAssocID="{1CD17E62-C0C8-48CC-9FF9-67CEB78A0A93}" presName="AccentHold1" presStyleLbl="node1" presStyleIdx="7" presStyleCnt="17"/>
      <dgm:spPr/>
    </dgm:pt>
    <dgm:pt modelId="{B8792C39-F36E-408E-B604-E2BE7995F1FD}" type="pres">
      <dgm:prSet presAssocID="{1CD17E62-C0C8-48CC-9FF9-67CEB78A0A93}" presName="Accent8" presStyleCnt="0"/>
      <dgm:spPr/>
    </dgm:pt>
    <dgm:pt modelId="{618EA461-E772-4F39-B225-F88F7F31E38F}" type="pres">
      <dgm:prSet presAssocID="{1CD17E62-C0C8-48CC-9FF9-67CEB78A0A93}" presName="AccentHold2" presStyleLbl="node1" presStyleIdx="8" presStyleCnt="17"/>
      <dgm:spPr/>
    </dgm:pt>
    <dgm:pt modelId="{71437731-854B-4FFF-BA16-AAA9A97ED6D5}" type="pres">
      <dgm:prSet presAssocID="{4927F2FC-DE6B-48D0-80A6-B2606F90529F}" presName="Child2" presStyleLbl="node1" presStyleIdx="9" presStyleCnt="17" custScaleX="176029" custScaleY="74343" custLinFactNeighborX="64369" custLinFactNeighborY="-1501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BF5294E5-F2B1-404F-AC17-5513BE110A53}" type="pres">
      <dgm:prSet presAssocID="{4927F2FC-DE6B-48D0-80A6-B2606F90529F}" presName="Accent9" presStyleCnt="0"/>
      <dgm:spPr/>
    </dgm:pt>
    <dgm:pt modelId="{AB9980F4-B1FB-410F-838F-8F76D5354222}" type="pres">
      <dgm:prSet presAssocID="{4927F2FC-DE6B-48D0-80A6-B2606F90529F}" presName="AccentHold1" presStyleLbl="node1" presStyleIdx="10" presStyleCnt="17" custLinFactNeighborX="49729" custLinFactNeighborY="-76170"/>
      <dgm:spPr/>
    </dgm:pt>
    <dgm:pt modelId="{D1F84DE1-8A02-4717-A47E-25A3F51455E3}" type="pres">
      <dgm:prSet presAssocID="{4927F2FC-DE6B-48D0-80A6-B2606F90529F}" presName="Accent10" presStyleCnt="0"/>
      <dgm:spPr/>
    </dgm:pt>
    <dgm:pt modelId="{0835ABC9-4D8A-4158-8679-57EB764600FC}" type="pres">
      <dgm:prSet presAssocID="{4927F2FC-DE6B-48D0-80A6-B2606F90529F}" presName="AccentHold2" presStyleLbl="node1" presStyleIdx="11" presStyleCnt="17"/>
      <dgm:spPr/>
    </dgm:pt>
    <dgm:pt modelId="{34F10639-062F-4F1C-BFCB-8B0B9DF46C47}" type="pres">
      <dgm:prSet presAssocID="{4927F2FC-DE6B-48D0-80A6-B2606F90529F}" presName="Accent11" presStyleCnt="0"/>
      <dgm:spPr/>
    </dgm:pt>
    <dgm:pt modelId="{65A10D9A-EA96-49B7-873F-B820F5CA220B}" type="pres">
      <dgm:prSet presAssocID="{4927F2FC-DE6B-48D0-80A6-B2606F90529F}" presName="AccentHold3" presStyleLbl="node1" presStyleIdx="12" presStyleCnt="17"/>
      <dgm:spPr/>
    </dgm:pt>
    <dgm:pt modelId="{870C2F5A-6DF0-467D-B2FD-F1BF1B23CB67}" type="pres">
      <dgm:prSet presAssocID="{2F31BB36-1CD1-4976-BF36-97B4EFEA35BB}" presName="Child3" presStyleLbl="node1" presStyleIdx="13" presStyleCnt="17" custScaleX="129463" custScaleY="61873" custLinFactX="-200000" custLinFactY="-84840" custLinFactNeighborX="-205015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884936EC-4477-4B93-A14E-D1C9E8A80750}" type="pres">
      <dgm:prSet presAssocID="{2F31BB36-1CD1-4976-BF36-97B4EFEA35BB}" presName="Accent12" presStyleCnt="0"/>
      <dgm:spPr/>
    </dgm:pt>
    <dgm:pt modelId="{FFBDD79F-E66E-4F81-A6E8-8D97A4F4E786}" type="pres">
      <dgm:prSet presAssocID="{2F31BB36-1CD1-4976-BF36-97B4EFEA35BB}" presName="AccentHold1" presStyleLbl="node1" presStyleIdx="14" presStyleCnt="17"/>
      <dgm:spPr/>
    </dgm:pt>
    <dgm:pt modelId="{CD81186D-90EF-4AA5-8769-B2506F8A1793}" type="pres">
      <dgm:prSet presAssocID="{FB22D808-E1E4-45D8-A930-8CA6B768B7AA}" presName="Child4" presStyleLbl="node1" presStyleIdx="15" presStyleCnt="17" custScaleX="161378" custScaleY="80626" custLinFactX="100000" custLinFactNeighborX="151131" custLinFactNeighborY="-997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E85C8615-187E-4043-86FE-3D430E3DB411}" type="pres">
      <dgm:prSet presAssocID="{FB22D808-E1E4-45D8-A930-8CA6B768B7AA}" presName="Accent13" presStyleCnt="0"/>
      <dgm:spPr/>
    </dgm:pt>
    <dgm:pt modelId="{29B52B62-201F-4A8C-B5C5-7C68EE929847}" type="pres">
      <dgm:prSet presAssocID="{FB22D808-E1E4-45D8-A930-8CA6B768B7AA}" presName="AccentHold1" presStyleLbl="node1" presStyleIdx="16" presStyleCnt="17"/>
      <dgm:spPr/>
    </dgm:pt>
  </dgm:ptLst>
  <dgm:cxnLst>
    <dgm:cxn modelId="{B25238DB-364A-4B9D-A56C-975AE9024D12}" type="presOf" srcId="{1CD17E62-C0C8-48CC-9FF9-67CEB78A0A93}" destId="{651BD36A-2E76-4808-97F9-D77AE7988C70}" srcOrd="0" destOrd="0" presId="urn:microsoft.com/office/officeart/2009/3/layout/CircleRelationship"/>
    <dgm:cxn modelId="{1E2D87F8-1B93-46E2-923B-3FC73CA90C1C}" type="presOf" srcId="{2F31BB36-1CD1-4976-BF36-97B4EFEA35BB}" destId="{870C2F5A-6DF0-467D-B2FD-F1BF1B23CB67}" srcOrd="0" destOrd="0" presId="urn:microsoft.com/office/officeart/2009/3/layout/CircleRelationship"/>
    <dgm:cxn modelId="{EA018BAE-3076-499D-AD5C-CB3B6F67B7F7}" type="presOf" srcId="{4927F2FC-DE6B-48D0-80A6-B2606F90529F}" destId="{71437731-854B-4FFF-BA16-AAA9A97ED6D5}" srcOrd="0" destOrd="0" presId="urn:microsoft.com/office/officeart/2009/3/layout/CircleRelationship"/>
    <dgm:cxn modelId="{BBA3CCBD-7817-43DA-B879-8B32DA01B707}" type="presOf" srcId="{FB22D808-E1E4-45D8-A930-8CA6B768B7AA}" destId="{CD81186D-90EF-4AA5-8769-B2506F8A1793}" srcOrd="0" destOrd="0" presId="urn:microsoft.com/office/officeart/2009/3/layout/CircleRelationship"/>
    <dgm:cxn modelId="{CEFF9F0D-3EBA-42A2-963D-36E6CA77AEE3}" srcId="{D10E55A9-980F-4E39-8E47-666DD1EF95D0}" destId="{2F31BB36-1CD1-4976-BF36-97B4EFEA35BB}" srcOrd="2" destOrd="0" parTransId="{1D3D453B-38E2-4898-BA1B-1606D9BFBFB7}" sibTransId="{FB4C0620-8CD7-4FFA-80F7-5B8B34B69817}"/>
    <dgm:cxn modelId="{2240C85D-D95C-4DB0-939C-3FC95187254E}" type="presOf" srcId="{D10E55A9-980F-4E39-8E47-666DD1EF95D0}" destId="{CDBA6391-9B0C-47C9-899D-2A848D036726}" srcOrd="0" destOrd="0" presId="urn:microsoft.com/office/officeart/2009/3/layout/CircleRelationship"/>
    <dgm:cxn modelId="{E6E3EDE3-D331-46F3-AF9E-0B7674C215CA}" srcId="{D10E55A9-980F-4E39-8E47-666DD1EF95D0}" destId="{FB22D808-E1E4-45D8-A930-8CA6B768B7AA}" srcOrd="3" destOrd="0" parTransId="{B69F6956-E256-4A07-B40A-59F88CBEC9DF}" sibTransId="{41100884-FA46-4319-84A0-9FDEC2B7175E}"/>
    <dgm:cxn modelId="{A5346637-A69E-461B-8A0D-4126598A7C3D}" srcId="{C802BCBF-66D2-491E-A697-3BCC9E3731AE}" destId="{BE9872DE-BCE2-455A-9C1E-6B1846E02F8A}" srcOrd="1" destOrd="0" parTransId="{AF92C1B5-805C-4526-BF40-D3273B279520}" sibTransId="{ED1B5A8F-CF2E-43CB-AC12-77F9463FC403}"/>
    <dgm:cxn modelId="{6639AF44-2169-4C22-A228-36DE8769560E}" srcId="{D10E55A9-980F-4E39-8E47-666DD1EF95D0}" destId="{4927F2FC-DE6B-48D0-80A6-B2606F90529F}" srcOrd="1" destOrd="0" parTransId="{C0C7CB60-DEC3-4178-99AA-025C11BA0D5B}" sibTransId="{B2487C52-2565-41F1-81FA-0C0C2CD6EB70}"/>
    <dgm:cxn modelId="{6B43BB35-065D-4FC2-AB09-E6A0CDA250EE}" srcId="{C802BCBF-66D2-491E-A697-3BCC9E3731AE}" destId="{D10E55A9-980F-4E39-8E47-666DD1EF95D0}" srcOrd="0" destOrd="0" parTransId="{B9CCEB33-7FEA-4F02-A3E3-5F50097FE100}" sibTransId="{DF994961-F347-4103-A7A3-B99B238ABD9F}"/>
    <dgm:cxn modelId="{FA126DA4-152E-40FA-8058-5E4A27F10F9D}" srcId="{D10E55A9-980F-4E39-8E47-666DD1EF95D0}" destId="{1CD17E62-C0C8-48CC-9FF9-67CEB78A0A93}" srcOrd="0" destOrd="0" parTransId="{6284DC0C-05E6-4626-B899-8D5813CBF3A1}" sibTransId="{0E88F284-2723-4B92-89FD-C3A1BA4E4A74}"/>
    <dgm:cxn modelId="{6A803D45-F4F3-43E0-B76E-C5A36DAB2015}" type="presOf" srcId="{C802BCBF-66D2-491E-A697-3BCC9E3731AE}" destId="{F39E8373-4E2B-4C09-A36E-1382FA3396F3}" srcOrd="0" destOrd="0" presId="urn:microsoft.com/office/officeart/2009/3/layout/CircleRelationship"/>
    <dgm:cxn modelId="{48F4895A-09A0-4322-AE4B-A9BD84CD9CE7}" type="presParOf" srcId="{F39E8373-4E2B-4C09-A36E-1382FA3396F3}" destId="{CDBA6391-9B0C-47C9-899D-2A848D036726}" srcOrd="0" destOrd="0" presId="urn:microsoft.com/office/officeart/2009/3/layout/CircleRelationship"/>
    <dgm:cxn modelId="{05ECBCCE-E553-4A52-BA13-B97ACE55C419}" type="presParOf" srcId="{F39E8373-4E2B-4C09-A36E-1382FA3396F3}" destId="{9F0D738F-53FB-475A-93B6-E4D7BCD262BF}" srcOrd="1" destOrd="0" presId="urn:microsoft.com/office/officeart/2009/3/layout/CircleRelationship"/>
    <dgm:cxn modelId="{0FEDD856-F54F-4180-8CF9-E32ED11A308D}" type="presParOf" srcId="{F39E8373-4E2B-4C09-A36E-1382FA3396F3}" destId="{007820F0-171D-45DE-851A-F82706C509AF}" srcOrd="2" destOrd="0" presId="urn:microsoft.com/office/officeart/2009/3/layout/CircleRelationship"/>
    <dgm:cxn modelId="{125D2E06-D08A-4812-A9C6-F1A6A2A87DDC}" type="presParOf" srcId="{F39E8373-4E2B-4C09-A36E-1382FA3396F3}" destId="{1FB7EFEA-B2DF-428F-931A-76431F892B81}" srcOrd="3" destOrd="0" presId="urn:microsoft.com/office/officeart/2009/3/layout/CircleRelationship"/>
    <dgm:cxn modelId="{51BF3505-4EC8-488D-A392-5A2D01C399D9}" type="presParOf" srcId="{F39E8373-4E2B-4C09-A36E-1382FA3396F3}" destId="{BFAE92B6-F23B-48A8-B159-D942474E8E4F}" srcOrd="4" destOrd="0" presId="urn:microsoft.com/office/officeart/2009/3/layout/CircleRelationship"/>
    <dgm:cxn modelId="{B0BA2410-FEE1-4DE2-B931-D50F9025423B}" type="presParOf" srcId="{F39E8373-4E2B-4C09-A36E-1382FA3396F3}" destId="{7AA4559F-136E-4806-B577-7D95599A797E}" srcOrd="5" destOrd="0" presId="urn:microsoft.com/office/officeart/2009/3/layout/CircleRelationship"/>
    <dgm:cxn modelId="{E20BECA7-40A4-42F1-89E2-6B70D7679084}" type="presParOf" srcId="{F39E8373-4E2B-4C09-A36E-1382FA3396F3}" destId="{7B49407F-FC51-459E-AB81-103B028DA0F9}" srcOrd="6" destOrd="0" presId="urn:microsoft.com/office/officeart/2009/3/layout/CircleRelationship"/>
    <dgm:cxn modelId="{F189EC0A-31AE-4E9A-B972-F7809B6BC25B}" type="presParOf" srcId="{F39E8373-4E2B-4C09-A36E-1382FA3396F3}" destId="{651BD36A-2E76-4808-97F9-D77AE7988C70}" srcOrd="7" destOrd="0" presId="urn:microsoft.com/office/officeart/2009/3/layout/CircleRelationship"/>
    <dgm:cxn modelId="{C036C1E7-A8A0-40B9-9FCF-4A5E40141FF3}" type="presParOf" srcId="{F39E8373-4E2B-4C09-A36E-1382FA3396F3}" destId="{FB9257F6-19F4-4857-A38F-213AED121A5C}" srcOrd="8" destOrd="0" presId="urn:microsoft.com/office/officeart/2009/3/layout/CircleRelationship"/>
    <dgm:cxn modelId="{1F43545A-CC84-4D6A-8812-67B267A55410}" type="presParOf" srcId="{FB9257F6-19F4-4857-A38F-213AED121A5C}" destId="{D15BDE49-8E83-4DAE-8B2C-46D254153B36}" srcOrd="0" destOrd="0" presId="urn:microsoft.com/office/officeart/2009/3/layout/CircleRelationship"/>
    <dgm:cxn modelId="{132E5FDE-50BA-4851-9618-0413C48766F9}" type="presParOf" srcId="{F39E8373-4E2B-4C09-A36E-1382FA3396F3}" destId="{B8792C39-F36E-408E-B604-E2BE7995F1FD}" srcOrd="9" destOrd="0" presId="urn:microsoft.com/office/officeart/2009/3/layout/CircleRelationship"/>
    <dgm:cxn modelId="{1A17A614-154C-4547-B06D-1A730F48B9B8}" type="presParOf" srcId="{B8792C39-F36E-408E-B604-E2BE7995F1FD}" destId="{618EA461-E772-4F39-B225-F88F7F31E38F}" srcOrd="0" destOrd="0" presId="urn:microsoft.com/office/officeart/2009/3/layout/CircleRelationship"/>
    <dgm:cxn modelId="{762F6C42-0E5A-43F1-A2B1-41F2D43613C3}" type="presParOf" srcId="{F39E8373-4E2B-4C09-A36E-1382FA3396F3}" destId="{71437731-854B-4FFF-BA16-AAA9A97ED6D5}" srcOrd="10" destOrd="0" presId="urn:microsoft.com/office/officeart/2009/3/layout/CircleRelationship"/>
    <dgm:cxn modelId="{D0A179E7-3A2D-4DB4-A8F9-EBB9ED27FCA9}" type="presParOf" srcId="{F39E8373-4E2B-4C09-A36E-1382FA3396F3}" destId="{BF5294E5-F2B1-404F-AC17-5513BE110A53}" srcOrd="11" destOrd="0" presId="urn:microsoft.com/office/officeart/2009/3/layout/CircleRelationship"/>
    <dgm:cxn modelId="{6A1363A9-A71F-4D14-A50B-4B429F21C45C}" type="presParOf" srcId="{BF5294E5-F2B1-404F-AC17-5513BE110A53}" destId="{AB9980F4-B1FB-410F-838F-8F76D5354222}" srcOrd="0" destOrd="0" presId="urn:microsoft.com/office/officeart/2009/3/layout/CircleRelationship"/>
    <dgm:cxn modelId="{3378E031-003F-427C-AF11-5C3B255E1DFC}" type="presParOf" srcId="{F39E8373-4E2B-4C09-A36E-1382FA3396F3}" destId="{D1F84DE1-8A02-4717-A47E-25A3F51455E3}" srcOrd="12" destOrd="0" presId="urn:microsoft.com/office/officeart/2009/3/layout/CircleRelationship"/>
    <dgm:cxn modelId="{940A5214-B1B5-4F90-B474-1BA70FE5FAE8}" type="presParOf" srcId="{D1F84DE1-8A02-4717-A47E-25A3F51455E3}" destId="{0835ABC9-4D8A-4158-8679-57EB764600FC}" srcOrd="0" destOrd="0" presId="urn:microsoft.com/office/officeart/2009/3/layout/CircleRelationship"/>
    <dgm:cxn modelId="{104E68A3-B25C-4821-8A67-1DF3610699DF}" type="presParOf" srcId="{F39E8373-4E2B-4C09-A36E-1382FA3396F3}" destId="{34F10639-062F-4F1C-BFCB-8B0B9DF46C47}" srcOrd="13" destOrd="0" presId="urn:microsoft.com/office/officeart/2009/3/layout/CircleRelationship"/>
    <dgm:cxn modelId="{F75720EB-FB4A-4DA5-8411-743DC214CF9F}" type="presParOf" srcId="{34F10639-062F-4F1C-BFCB-8B0B9DF46C47}" destId="{65A10D9A-EA96-49B7-873F-B820F5CA220B}" srcOrd="0" destOrd="0" presId="urn:microsoft.com/office/officeart/2009/3/layout/CircleRelationship"/>
    <dgm:cxn modelId="{CB266E6C-0401-47D1-8767-92D646B4501B}" type="presParOf" srcId="{F39E8373-4E2B-4C09-A36E-1382FA3396F3}" destId="{870C2F5A-6DF0-467D-B2FD-F1BF1B23CB67}" srcOrd="14" destOrd="0" presId="urn:microsoft.com/office/officeart/2009/3/layout/CircleRelationship"/>
    <dgm:cxn modelId="{45F89915-9F14-417D-8963-125AA75F438C}" type="presParOf" srcId="{F39E8373-4E2B-4C09-A36E-1382FA3396F3}" destId="{884936EC-4477-4B93-A14E-D1C9E8A80750}" srcOrd="15" destOrd="0" presId="urn:microsoft.com/office/officeart/2009/3/layout/CircleRelationship"/>
    <dgm:cxn modelId="{E175C810-129A-4A27-9840-8BC808ABE5D1}" type="presParOf" srcId="{884936EC-4477-4B93-A14E-D1C9E8A80750}" destId="{FFBDD79F-E66E-4F81-A6E8-8D97A4F4E786}" srcOrd="0" destOrd="0" presId="urn:microsoft.com/office/officeart/2009/3/layout/CircleRelationship"/>
    <dgm:cxn modelId="{7CB9A2EB-ACEB-457A-B389-4995ABCE71D1}" type="presParOf" srcId="{F39E8373-4E2B-4C09-A36E-1382FA3396F3}" destId="{CD81186D-90EF-4AA5-8769-B2506F8A1793}" srcOrd="16" destOrd="0" presId="urn:microsoft.com/office/officeart/2009/3/layout/CircleRelationship"/>
    <dgm:cxn modelId="{1580330F-3F7E-4FD4-B0C4-BEDACE18D1E1}" type="presParOf" srcId="{F39E8373-4E2B-4C09-A36E-1382FA3396F3}" destId="{E85C8615-187E-4043-86FE-3D430E3DB411}" srcOrd="17" destOrd="0" presId="urn:microsoft.com/office/officeart/2009/3/layout/CircleRelationship"/>
    <dgm:cxn modelId="{D8426BC0-2F8A-42B3-B17E-046C7C528834}" type="presParOf" srcId="{E85C8615-187E-4043-86FE-3D430E3DB411}" destId="{29B52B62-201F-4A8C-B5C5-7C68EE929847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02BCBF-66D2-491E-A697-3BCC9E3731AE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D10E55A9-980F-4E39-8E47-666DD1EF95D0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th-TH" sz="3600" b="1" dirty="0" smtClean="0"/>
            <a:t>เครื่องมือตัวอย่าง</a:t>
          </a:r>
          <a:endParaRPr lang="pl-PL" sz="3600" b="1" dirty="0"/>
        </a:p>
      </dgm:t>
    </dgm:pt>
    <dgm:pt modelId="{B9CCEB33-7FEA-4F02-A3E3-5F50097FE100}" type="parTrans" cxnId="{6B43BB35-065D-4FC2-AB09-E6A0CDA250EE}">
      <dgm:prSet/>
      <dgm:spPr/>
      <dgm:t>
        <a:bodyPr/>
        <a:lstStyle/>
        <a:p>
          <a:endParaRPr lang="pl-PL"/>
        </a:p>
      </dgm:t>
    </dgm:pt>
    <dgm:pt modelId="{DF994961-F347-4103-A7A3-B99B238ABD9F}" type="sibTrans" cxnId="{6B43BB35-065D-4FC2-AB09-E6A0CDA250EE}">
      <dgm:prSet/>
      <dgm:spPr/>
      <dgm:t>
        <a:bodyPr/>
        <a:lstStyle/>
        <a:p>
          <a:endParaRPr lang="pl-PL"/>
        </a:p>
      </dgm:t>
    </dgm:pt>
    <dgm:pt modelId="{BE9872DE-BCE2-455A-9C1E-6B1846E02F8A}">
      <dgm:prSet phldrT="[Tekst]" phldr="1"/>
      <dgm:spPr/>
      <dgm:t>
        <a:bodyPr/>
        <a:lstStyle/>
        <a:p>
          <a:endParaRPr lang="pl-PL"/>
        </a:p>
      </dgm:t>
    </dgm:pt>
    <dgm:pt modelId="{AF92C1B5-805C-4526-BF40-D3273B279520}" type="parTrans" cxnId="{A5346637-A69E-461B-8A0D-4126598A7C3D}">
      <dgm:prSet/>
      <dgm:spPr/>
      <dgm:t>
        <a:bodyPr/>
        <a:lstStyle/>
        <a:p>
          <a:endParaRPr lang="pl-PL"/>
        </a:p>
      </dgm:t>
    </dgm:pt>
    <dgm:pt modelId="{ED1B5A8F-CF2E-43CB-AC12-77F9463FC403}" type="sibTrans" cxnId="{A5346637-A69E-461B-8A0D-4126598A7C3D}">
      <dgm:prSet/>
      <dgm:spPr/>
      <dgm:t>
        <a:bodyPr/>
        <a:lstStyle/>
        <a:p>
          <a:endParaRPr lang="pl-PL"/>
        </a:p>
      </dgm:t>
    </dgm:pt>
    <dgm:pt modelId="{2F31BB36-1CD1-4976-BF36-97B4EFEA35BB}">
      <dgm:prSet custT="1"/>
      <dgm:spPr/>
      <dgm:t>
        <a:bodyPr/>
        <a:lstStyle/>
        <a:p>
          <a:r>
            <a:rPr lang="pl-PL" sz="1600" b="1" dirty="0" smtClean="0">
              <a:latin typeface="+mn-lt"/>
            </a:rPr>
            <a:t>Flip chart</a:t>
          </a:r>
          <a:endParaRPr lang="pl-PL" sz="1600" b="1" dirty="0">
            <a:latin typeface="+mn-lt"/>
          </a:endParaRPr>
        </a:p>
      </dgm:t>
    </dgm:pt>
    <dgm:pt modelId="{1D3D453B-38E2-4898-BA1B-1606D9BFBFB7}" type="parTrans" cxnId="{CEFF9F0D-3EBA-42A2-963D-36E6CA77AEE3}">
      <dgm:prSet/>
      <dgm:spPr/>
      <dgm:t>
        <a:bodyPr/>
        <a:lstStyle/>
        <a:p>
          <a:endParaRPr lang="pl-PL"/>
        </a:p>
      </dgm:t>
    </dgm:pt>
    <dgm:pt modelId="{FB4C0620-8CD7-4FFA-80F7-5B8B34B69817}" type="sibTrans" cxnId="{CEFF9F0D-3EBA-42A2-963D-36E6CA77AEE3}">
      <dgm:prSet/>
      <dgm:spPr/>
      <dgm:t>
        <a:bodyPr/>
        <a:lstStyle/>
        <a:p>
          <a:endParaRPr lang="pl-PL"/>
        </a:p>
      </dgm:t>
    </dgm:pt>
    <dgm:pt modelId="{4927F2FC-DE6B-48D0-80A6-B2606F90529F}">
      <dgm:prSet custT="1"/>
      <dgm:spPr/>
      <dgm:t>
        <a:bodyPr/>
        <a:lstStyle/>
        <a:p>
          <a:r>
            <a:rPr lang="pl-PL" sz="1600" b="1" dirty="0" smtClean="0"/>
            <a:t>6-3-5 </a:t>
          </a:r>
          <a:endParaRPr lang="th-TH" sz="1600" b="1" dirty="0" smtClean="0"/>
        </a:p>
        <a:p>
          <a:r>
            <a:rPr lang="th-TH" sz="2000" b="1" dirty="0" smtClean="0"/>
            <a:t>การระดมสมอง</a:t>
          </a:r>
          <a:endParaRPr lang="pl-PL" sz="2000" b="1" dirty="0"/>
        </a:p>
      </dgm:t>
    </dgm:pt>
    <dgm:pt modelId="{C0C7CB60-DEC3-4178-99AA-025C11BA0D5B}" type="parTrans" cxnId="{6639AF44-2169-4C22-A228-36DE8769560E}">
      <dgm:prSet/>
      <dgm:spPr/>
      <dgm:t>
        <a:bodyPr/>
        <a:lstStyle/>
        <a:p>
          <a:endParaRPr lang="pl-PL"/>
        </a:p>
      </dgm:t>
    </dgm:pt>
    <dgm:pt modelId="{B2487C52-2565-41F1-81FA-0C0C2CD6EB70}" type="sibTrans" cxnId="{6639AF44-2169-4C22-A228-36DE8769560E}">
      <dgm:prSet/>
      <dgm:spPr/>
      <dgm:t>
        <a:bodyPr/>
        <a:lstStyle/>
        <a:p>
          <a:endParaRPr lang="pl-PL"/>
        </a:p>
      </dgm:t>
    </dgm:pt>
    <dgm:pt modelId="{1CD17E62-C0C8-48CC-9FF9-67CEB78A0A93}">
      <dgm:prSet custT="1"/>
      <dgm:spPr/>
      <dgm:t>
        <a:bodyPr/>
        <a:lstStyle/>
        <a:p>
          <a:r>
            <a:rPr lang="th-TH" sz="2400" b="1" dirty="0" smtClean="0"/>
            <a:t>การระดมสมอง</a:t>
          </a:r>
          <a:endParaRPr lang="pl-PL" sz="2400" b="1" dirty="0"/>
        </a:p>
      </dgm:t>
    </dgm:pt>
    <dgm:pt modelId="{6284DC0C-05E6-4626-B899-8D5813CBF3A1}" type="parTrans" cxnId="{FA126DA4-152E-40FA-8058-5E4A27F10F9D}">
      <dgm:prSet/>
      <dgm:spPr/>
      <dgm:t>
        <a:bodyPr/>
        <a:lstStyle/>
        <a:p>
          <a:endParaRPr lang="pl-PL"/>
        </a:p>
      </dgm:t>
    </dgm:pt>
    <dgm:pt modelId="{0E88F284-2723-4B92-89FD-C3A1BA4E4A74}" type="sibTrans" cxnId="{FA126DA4-152E-40FA-8058-5E4A27F10F9D}">
      <dgm:prSet/>
      <dgm:spPr/>
      <dgm:t>
        <a:bodyPr/>
        <a:lstStyle/>
        <a:p>
          <a:endParaRPr lang="pl-PL"/>
        </a:p>
      </dgm:t>
    </dgm:pt>
    <dgm:pt modelId="{FB22D808-E1E4-45D8-A930-8CA6B768B7AA}">
      <dgm:prSet custT="1"/>
      <dgm:spPr/>
      <dgm:t>
        <a:bodyPr/>
        <a:lstStyle/>
        <a:p>
          <a:r>
            <a:rPr lang="pl-PL" sz="1600" b="1" dirty="0" err="1" smtClean="0"/>
            <a:t>Six</a:t>
          </a:r>
          <a:r>
            <a:rPr lang="pl-PL" sz="1600" b="1" dirty="0" smtClean="0"/>
            <a:t> </a:t>
          </a:r>
          <a:r>
            <a:rPr lang="pl-PL" sz="1600" b="1" dirty="0" err="1" smtClean="0"/>
            <a:t>Thinking</a:t>
          </a:r>
          <a:r>
            <a:rPr lang="pl-PL" sz="1600" b="1" dirty="0" smtClean="0"/>
            <a:t> </a:t>
          </a:r>
          <a:r>
            <a:rPr lang="pl-PL" sz="1600" b="1" dirty="0" err="1" smtClean="0"/>
            <a:t>Hats</a:t>
          </a:r>
          <a:endParaRPr lang="pl-PL" sz="1600" b="1" dirty="0"/>
        </a:p>
      </dgm:t>
    </dgm:pt>
    <dgm:pt modelId="{B69F6956-E256-4A07-B40A-59F88CBEC9DF}" type="parTrans" cxnId="{E6E3EDE3-D331-46F3-AF9E-0B7674C215CA}">
      <dgm:prSet/>
      <dgm:spPr/>
      <dgm:t>
        <a:bodyPr/>
        <a:lstStyle/>
        <a:p>
          <a:endParaRPr lang="pl-PL"/>
        </a:p>
      </dgm:t>
    </dgm:pt>
    <dgm:pt modelId="{41100884-FA46-4319-84A0-9FDEC2B7175E}" type="sibTrans" cxnId="{E6E3EDE3-D331-46F3-AF9E-0B7674C215CA}">
      <dgm:prSet/>
      <dgm:spPr/>
      <dgm:t>
        <a:bodyPr/>
        <a:lstStyle/>
        <a:p>
          <a:endParaRPr lang="pl-PL"/>
        </a:p>
      </dgm:t>
    </dgm:pt>
    <dgm:pt modelId="{F54D1CCC-87B2-4C12-8183-DBAAA19E3417}">
      <dgm:prSet custScaleX="129463" custScaleY="61873" custLinFactX="-200000" custLinFactY="-84840" custLinFactNeighborX="-205015" custLinFactNeighborY="-100000"/>
      <dgm:spPr/>
      <dgm:t>
        <a:bodyPr/>
        <a:lstStyle/>
        <a:p>
          <a:endParaRPr lang="pl-PL"/>
        </a:p>
      </dgm:t>
    </dgm:pt>
    <dgm:pt modelId="{0D3CF439-D977-4C4F-ACCF-7BEF4D3ACBA5}" type="parTrans" cxnId="{40062241-94C3-49EB-B4B5-048D18CD0F9E}">
      <dgm:prSet/>
      <dgm:spPr/>
      <dgm:t>
        <a:bodyPr/>
        <a:lstStyle/>
        <a:p>
          <a:endParaRPr lang="pl-PL"/>
        </a:p>
      </dgm:t>
    </dgm:pt>
    <dgm:pt modelId="{59BB5BA0-7F38-4A71-A582-BC1678C79141}" type="sibTrans" cxnId="{40062241-94C3-49EB-B4B5-048D18CD0F9E}">
      <dgm:prSet/>
      <dgm:spPr/>
      <dgm:t>
        <a:bodyPr/>
        <a:lstStyle/>
        <a:p>
          <a:endParaRPr lang="pl-PL"/>
        </a:p>
      </dgm:t>
    </dgm:pt>
    <dgm:pt modelId="{F39E8373-4E2B-4C09-A36E-1382FA3396F3}" type="pres">
      <dgm:prSet presAssocID="{C802BCBF-66D2-491E-A697-3BCC9E3731AE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CDBA6391-9B0C-47C9-899D-2A848D036726}" type="pres">
      <dgm:prSet presAssocID="{D10E55A9-980F-4E39-8E47-666DD1EF95D0}" presName="Parent" presStyleLbl="node0" presStyleIdx="0" presStyleCnt="1" custLinFactNeighborX="21010" custLinFactNeighborY="-8846">
        <dgm:presLayoutVars>
          <dgm:chMax val="5"/>
          <dgm:chPref val="5"/>
        </dgm:presLayoutVars>
      </dgm:prSet>
      <dgm:spPr/>
      <dgm:t>
        <a:bodyPr/>
        <a:lstStyle/>
        <a:p>
          <a:endParaRPr lang="pl-PL"/>
        </a:p>
      </dgm:t>
    </dgm:pt>
    <dgm:pt modelId="{9F0D738F-53FB-475A-93B6-E4D7BCD262BF}" type="pres">
      <dgm:prSet presAssocID="{D10E55A9-980F-4E39-8E47-666DD1EF95D0}" presName="Accent1" presStyleLbl="node1" presStyleIdx="0" presStyleCnt="17"/>
      <dgm:spPr/>
    </dgm:pt>
    <dgm:pt modelId="{007820F0-171D-45DE-851A-F82706C509AF}" type="pres">
      <dgm:prSet presAssocID="{D10E55A9-980F-4E39-8E47-666DD1EF95D0}" presName="Accent2" presStyleLbl="node1" presStyleIdx="1" presStyleCnt="17"/>
      <dgm:spPr/>
    </dgm:pt>
    <dgm:pt modelId="{1FB7EFEA-B2DF-428F-931A-76431F892B81}" type="pres">
      <dgm:prSet presAssocID="{D10E55A9-980F-4E39-8E47-666DD1EF95D0}" presName="Accent3" presStyleLbl="node1" presStyleIdx="2" presStyleCnt="17"/>
      <dgm:spPr/>
    </dgm:pt>
    <dgm:pt modelId="{BFAE92B6-F23B-48A8-B159-D942474E8E4F}" type="pres">
      <dgm:prSet presAssocID="{D10E55A9-980F-4E39-8E47-666DD1EF95D0}" presName="Accent4" presStyleLbl="node1" presStyleIdx="3" presStyleCnt="17"/>
      <dgm:spPr/>
    </dgm:pt>
    <dgm:pt modelId="{7AA4559F-136E-4806-B577-7D95599A797E}" type="pres">
      <dgm:prSet presAssocID="{D10E55A9-980F-4E39-8E47-666DD1EF95D0}" presName="Accent5" presStyleLbl="node1" presStyleIdx="4" presStyleCnt="17"/>
      <dgm:spPr/>
    </dgm:pt>
    <dgm:pt modelId="{7B49407F-FC51-459E-AB81-103B028DA0F9}" type="pres">
      <dgm:prSet presAssocID="{D10E55A9-980F-4E39-8E47-666DD1EF95D0}" presName="Accent6" presStyleLbl="node1" presStyleIdx="5" presStyleCnt="17"/>
      <dgm:spPr/>
    </dgm:pt>
    <dgm:pt modelId="{651BD36A-2E76-4808-97F9-D77AE7988C70}" type="pres">
      <dgm:prSet presAssocID="{1CD17E62-C0C8-48CC-9FF9-67CEB78A0A93}" presName="Child1" presStyleLbl="node1" presStyleIdx="6" presStyleCnt="17" custScaleX="175590" custScaleY="81994" custLinFactX="200000" custLinFactNeighborX="277783" custLinFactNeighborY="4481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B9257F6-19F4-4857-A38F-213AED121A5C}" type="pres">
      <dgm:prSet presAssocID="{1CD17E62-C0C8-48CC-9FF9-67CEB78A0A93}" presName="Accent7" presStyleCnt="0"/>
      <dgm:spPr/>
    </dgm:pt>
    <dgm:pt modelId="{D15BDE49-8E83-4DAE-8B2C-46D254153B36}" type="pres">
      <dgm:prSet presAssocID="{1CD17E62-C0C8-48CC-9FF9-67CEB78A0A93}" presName="AccentHold1" presStyleLbl="node1" presStyleIdx="7" presStyleCnt="17"/>
      <dgm:spPr/>
    </dgm:pt>
    <dgm:pt modelId="{B8792C39-F36E-408E-B604-E2BE7995F1FD}" type="pres">
      <dgm:prSet presAssocID="{1CD17E62-C0C8-48CC-9FF9-67CEB78A0A93}" presName="Accent8" presStyleCnt="0"/>
      <dgm:spPr/>
    </dgm:pt>
    <dgm:pt modelId="{618EA461-E772-4F39-B225-F88F7F31E38F}" type="pres">
      <dgm:prSet presAssocID="{1CD17E62-C0C8-48CC-9FF9-67CEB78A0A93}" presName="AccentHold2" presStyleLbl="node1" presStyleIdx="8" presStyleCnt="17"/>
      <dgm:spPr/>
    </dgm:pt>
    <dgm:pt modelId="{71437731-854B-4FFF-BA16-AAA9A97ED6D5}" type="pres">
      <dgm:prSet presAssocID="{4927F2FC-DE6B-48D0-80A6-B2606F90529F}" presName="Child2" presStyleLbl="node1" presStyleIdx="9" presStyleCnt="17" custScaleX="162753" custScaleY="74343" custLinFactNeighborX="64369" custLinFactNeighborY="-1501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BF5294E5-F2B1-404F-AC17-5513BE110A53}" type="pres">
      <dgm:prSet presAssocID="{4927F2FC-DE6B-48D0-80A6-B2606F90529F}" presName="Accent9" presStyleCnt="0"/>
      <dgm:spPr/>
    </dgm:pt>
    <dgm:pt modelId="{AB9980F4-B1FB-410F-838F-8F76D5354222}" type="pres">
      <dgm:prSet presAssocID="{4927F2FC-DE6B-48D0-80A6-B2606F90529F}" presName="AccentHold1" presStyleLbl="node1" presStyleIdx="10" presStyleCnt="17" custLinFactNeighborX="49729" custLinFactNeighborY="-76170"/>
      <dgm:spPr/>
    </dgm:pt>
    <dgm:pt modelId="{D1F84DE1-8A02-4717-A47E-25A3F51455E3}" type="pres">
      <dgm:prSet presAssocID="{4927F2FC-DE6B-48D0-80A6-B2606F90529F}" presName="Accent10" presStyleCnt="0"/>
      <dgm:spPr/>
    </dgm:pt>
    <dgm:pt modelId="{0835ABC9-4D8A-4158-8679-57EB764600FC}" type="pres">
      <dgm:prSet presAssocID="{4927F2FC-DE6B-48D0-80A6-B2606F90529F}" presName="AccentHold2" presStyleLbl="node1" presStyleIdx="11" presStyleCnt="17"/>
      <dgm:spPr/>
    </dgm:pt>
    <dgm:pt modelId="{34F10639-062F-4F1C-BFCB-8B0B9DF46C47}" type="pres">
      <dgm:prSet presAssocID="{4927F2FC-DE6B-48D0-80A6-B2606F90529F}" presName="Accent11" presStyleCnt="0"/>
      <dgm:spPr/>
    </dgm:pt>
    <dgm:pt modelId="{65A10D9A-EA96-49B7-873F-B820F5CA220B}" type="pres">
      <dgm:prSet presAssocID="{4927F2FC-DE6B-48D0-80A6-B2606F90529F}" presName="AccentHold3" presStyleLbl="node1" presStyleIdx="12" presStyleCnt="17"/>
      <dgm:spPr/>
    </dgm:pt>
    <dgm:pt modelId="{870C2F5A-6DF0-467D-B2FD-F1BF1B23CB67}" type="pres">
      <dgm:prSet presAssocID="{2F31BB36-1CD1-4976-BF36-97B4EFEA35BB}" presName="Child3" presStyleLbl="node1" presStyleIdx="13" presStyleCnt="17" custScaleX="129463" custScaleY="61873" custLinFactNeighborX="39227" custLinFactNeighborY="6346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884936EC-4477-4B93-A14E-D1C9E8A80750}" type="pres">
      <dgm:prSet presAssocID="{2F31BB36-1CD1-4976-BF36-97B4EFEA35BB}" presName="Accent12" presStyleCnt="0"/>
      <dgm:spPr/>
    </dgm:pt>
    <dgm:pt modelId="{FFBDD79F-E66E-4F81-A6E8-8D97A4F4E786}" type="pres">
      <dgm:prSet presAssocID="{2F31BB36-1CD1-4976-BF36-97B4EFEA35BB}" presName="AccentHold1" presStyleLbl="node1" presStyleIdx="14" presStyleCnt="17"/>
      <dgm:spPr/>
    </dgm:pt>
    <dgm:pt modelId="{CD81186D-90EF-4AA5-8769-B2506F8A1793}" type="pres">
      <dgm:prSet presAssocID="{FB22D808-E1E4-45D8-A930-8CA6B768B7AA}" presName="Child4" presStyleLbl="node1" presStyleIdx="15" presStyleCnt="17" custScaleX="161378" custScaleY="80626" custLinFactX="100000" custLinFactNeighborX="125746" custLinFactNeighborY="-586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E85C8615-187E-4043-86FE-3D430E3DB411}" type="pres">
      <dgm:prSet presAssocID="{FB22D808-E1E4-45D8-A930-8CA6B768B7AA}" presName="Accent13" presStyleCnt="0"/>
      <dgm:spPr/>
    </dgm:pt>
    <dgm:pt modelId="{29B52B62-201F-4A8C-B5C5-7C68EE929847}" type="pres">
      <dgm:prSet presAssocID="{FB22D808-E1E4-45D8-A930-8CA6B768B7AA}" presName="AccentHold1" presStyleLbl="node1" presStyleIdx="16" presStyleCnt="17"/>
      <dgm:spPr/>
    </dgm:pt>
  </dgm:ptLst>
  <dgm:cxnLst>
    <dgm:cxn modelId="{30D2BCD7-C7FE-4322-8A07-5C88C294BFDF}" type="presOf" srcId="{D10E55A9-980F-4E39-8E47-666DD1EF95D0}" destId="{CDBA6391-9B0C-47C9-899D-2A848D036726}" srcOrd="0" destOrd="0" presId="urn:microsoft.com/office/officeart/2009/3/layout/CircleRelationship"/>
    <dgm:cxn modelId="{FAB122BB-C915-439D-AFCD-24D11FB185FE}" type="presOf" srcId="{C802BCBF-66D2-491E-A697-3BCC9E3731AE}" destId="{F39E8373-4E2B-4C09-A36E-1382FA3396F3}" srcOrd="0" destOrd="0" presId="urn:microsoft.com/office/officeart/2009/3/layout/CircleRelationship"/>
    <dgm:cxn modelId="{40062241-94C3-49EB-B4B5-048D18CD0F9E}" srcId="{C802BCBF-66D2-491E-A697-3BCC9E3731AE}" destId="{F54D1CCC-87B2-4C12-8183-DBAAA19E3417}" srcOrd="2" destOrd="0" parTransId="{0D3CF439-D977-4C4F-ACCF-7BEF4D3ACBA5}" sibTransId="{59BB5BA0-7F38-4A71-A582-BC1678C79141}"/>
    <dgm:cxn modelId="{CEFF9F0D-3EBA-42A2-963D-36E6CA77AEE3}" srcId="{D10E55A9-980F-4E39-8E47-666DD1EF95D0}" destId="{2F31BB36-1CD1-4976-BF36-97B4EFEA35BB}" srcOrd="2" destOrd="0" parTransId="{1D3D453B-38E2-4898-BA1B-1606D9BFBFB7}" sibTransId="{FB4C0620-8CD7-4FFA-80F7-5B8B34B69817}"/>
    <dgm:cxn modelId="{FA126DA4-152E-40FA-8058-5E4A27F10F9D}" srcId="{D10E55A9-980F-4E39-8E47-666DD1EF95D0}" destId="{1CD17E62-C0C8-48CC-9FF9-67CEB78A0A93}" srcOrd="0" destOrd="0" parTransId="{6284DC0C-05E6-4626-B899-8D5813CBF3A1}" sibTransId="{0E88F284-2723-4B92-89FD-C3A1BA4E4A74}"/>
    <dgm:cxn modelId="{6639AF44-2169-4C22-A228-36DE8769560E}" srcId="{D10E55A9-980F-4E39-8E47-666DD1EF95D0}" destId="{4927F2FC-DE6B-48D0-80A6-B2606F90529F}" srcOrd="1" destOrd="0" parTransId="{C0C7CB60-DEC3-4178-99AA-025C11BA0D5B}" sibTransId="{B2487C52-2565-41F1-81FA-0C0C2CD6EB70}"/>
    <dgm:cxn modelId="{494194D7-4995-412D-A0B2-28ADC6A86617}" type="presOf" srcId="{FB22D808-E1E4-45D8-A930-8CA6B768B7AA}" destId="{CD81186D-90EF-4AA5-8769-B2506F8A1793}" srcOrd="0" destOrd="0" presId="urn:microsoft.com/office/officeart/2009/3/layout/CircleRelationship"/>
    <dgm:cxn modelId="{E6E3EDE3-D331-46F3-AF9E-0B7674C215CA}" srcId="{D10E55A9-980F-4E39-8E47-666DD1EF95D0}" destId="{FB22D808-E1E4-45D8-A930-8CA6B768B7AA}" srcOrd="3" destOrd="0" parTransId="{B69F6956-E256-4A07-B40A-59F88CBEC9DF}" sibTransId="{41100884-FA46-4319-84A0-9FDEC2B7175E}"/>
    <dgm:cxn modelId="{66AC2187-91D6-4DE1-BFAA-8AD39B9F4CDD}" type="presOf" srcId="{2F31BB36-1CD1-4976-BF36-97B4EFEA35BB}" destId="{870C2F5A-6DF0-467D-B2FD-F1BF1B23CB67}" srcOrd="0" destOrd="0" presId="urn:microsoft.com/office/officeart/2009/3/layout/CircleRelationship"/>
    <dgm:cxn modelId="{A5346637-A69E-461B-8A0D-4126598A7C3D}" srcId="{C802BCBF-66D2-491E-A697-3BCC9E3731AE}" destId="{BE9872DE-BCE2-455A-9C1E-6B1846E02F8A}" srcOrd="1" destOrd="0" parTransId="{AF92C1B5-805C-4526-BF40-D3273B279520}" sibTransId="{ED1B5A8F-CF2E-43CB-AC12-77F9463FC403}"/>
    <dgm:cxn modelId="{C2F330F0-BD80-4ECB-92EB-462CA0833303}" type="presOf" srcId="{1CD17E62-C0C8-48CC-9FF9-67CEB78A0A93}" destId="{651BD36A-2E76-4808-97F9-D77AE7988C70}" srcOrd="0" destOrd="0" presId="urn:microsoft.com/office/officeart/2009/3/layout/CircleRelationship"/>
    <dgm:cxn modelId="{85D4FE2D-CB36-436C-817C-AD00E2B413AE}" type="presOf" srcId="{4927F2FC-DE6B-48D0-80A6-B2606F90529F}" destId="{71437731-854B-4FFF-BA16-AAA9A97ED6D5}" srcOrd="0" destOrd="0" presId="urn:microsoft.com/office/officeart/2009/3/layout/CircleRelationship"/>
    <dgm:cxn modelId="{6B43BB35-065D-4FC2-AB09-E6A0CDA250EE}" srcId="{C802BCBF-66D2-491E-A697-3BCC9E3731AE}" destId="{D10E55A9-980F-4E39-8E47-666DD1EF95D0}" srcOrd="0" destOrd="0" parTransId="{B9CCEB33-7FEA-4F02-A3E3-5F50097FE100}" sibTransId="{DF994961-F347-4103-A7A3-B99B238ABD9F}"/>
    <dgm:cxn modelId="{B5706DFB-F86E-4BCC-92D3-6B837CBCD9FE}" type="presParOf" srcId="{F39E8373-4E2B-4C09-A36E-1382FA3396F3}" destId="{CDBA6391-9B0C-47C9-899D-2A848D036726}" srcOrd="0" destOrd="0" presId="urn:microsoft.com/office/officeart/2009/3/layout/CircleRelationship"/>
    <dgm:cxn modelId="{7E4C669F-F906-47E1-9C82-1DB72F26A293}" type="presParOf" srcId="{F39E8373-4E2B-4C09-A36E-1382FA3396F3}" destId="{9F0D738F-53FB-475A-93B6-E4D7BCD262BF}" srcOrd="1" destOrd="0" presId="urn:microsoft.com/office/officeart/2009/3/layout/CircleRelationship"/>
    <dgm:cxn modelId="{15C3DAAD-D333-4D77-823C-4EF1CCEC9820}" type="presParOf" srcId="{F39E8373-4E2B-4C09-A36E-1382FA3396F3}" destId="{007820F0-171D-45DE-851A-F82706C509AF}" srcOrd="2" destOrd="0" presId="urn:microsoft.com/office/officeart/2009/3/layout/CircleRelationship"/>
    <dgm:cxn modelId="{6EFEB64F-9FE7-470D-B419-0ECF6988CDA5}" type="presParOf" srcId="{F39E8373-4E2B-4C09-A36E-1382FA3396F3}" destId="{1FB7EFEA-B2DF-428F-931A-76431F892B81}" srcOrd="3" destOrd="0" presId="urn:microsoft.com/office/officeart/2009/3/layout/CircleRelationship"/>
    <dgm:cxn modelId="{94E049E7-17CB-4160-B503-86F280C984BB}" type="presParOf" srcId="{F39E8373-4E2B-4C09-A36E-1382FA3396F3}" destId="{BFAE92B6-F23B-48A8-B159-D942474E8E4F}" srcOrd="4" destOrd="0" presId="urn:microsoft.com/office/officeart/2009/3/layout/CircleRelationship"/>
    <dgm:cxn modelId="{FDFF6211-C70E-43CE-9B5D-BAC95EB939C6}" type="presParOf" srcId="{F39E8373-4E2B-4C09-A36E-1382FA3396F3}" destId="{7AA4559F-136E-4806-B577-7D95599A797E}" srcOrd="5" destOrd="0" presId="urn:microsoft.com/office/officeart/2009/3/layout/CircleRelationship"/>
    <dgm:cxn modelId="{AECBF307-5091-4A3A-A681-039D31BC92AE}" type="presParOf" srcId="{F39E8373-4E2B-4C09-A36E-1382FA3396F3}" destId="{7B49407F-FC51-459E-AB81-103B028DA0F9}" srcOrd="6" destOrd="0" presId="urn:microsoft.com/office/officeart/2009/3/layout/CircleRelationship"/>
    <dgm:cxn modelId="{EF8F5F7C-70A8-4B18-AE5B-7DC4B123B81F}" type="presParOf" srcId="{F39E8373-4E2B-4C09-A36E-1382FA3396F3}" destId="{651BD36A-2E76-4808-97F9-D77AE7988C70}" srcOrd="7" destOrd="0" presId="urn:microsoft.com/office/officeart/2009/3/layout/CircleRelationship"/>
    <dgm:cxn modelId="{002FB36B-66A6-4246-AEB7-FA2B81EE2804}" type="presParOf" srcId="{F39E8373-4E2B-4C09-A36E-1382FA3396F3}" destId="{FB9257F6-19F4-4857-A38F-213AED121A5C}" srcOrd="8" destOrd="0" presId="urn:microsoft.com/office/officeart/2009/3/layout/CircleRelationship"/>
    <dgm:cxn modelId="{CCE29187-4C3D-404E-9B7A-04F2634F7FD9}" type="presParOf" srcId="{FB9257F6-19F4-4857-A38F-213AED121A5C}" destId="{D15BDE49-8E83-4DAE-8B2C-46D254153B36}" srcOrd="0" destOrd="0" presId="urn:microsoft.com/office/officeart/2009/3/layout/CircleRelationship"/>
    <dgm:cxn modelId="{A3620799-F3CD-4026-A3FC-811C5ACBF956}" type="presParOf" srcId="{F39E8373-4E2B-4C09-A36E-1382FA3396F3}" destId="{B8792C39-F36E-408E-B604-E2BE7995F1FD}" srcOrd="9" destOrd="0" presId="urn:microsoft.com/office/officeart/2009/3/layout/CircleRelationship"/>
    <dgm:cxn modelId="{F354E08E-E6CA-4F56-8005-DAF089C7413A}" type="presParOf" srcId="{B8792C39-F36E-408E-B604-E2BE7995F1FD}" destId="{618EA461-E772-4F39-B225-F88F7F31E38F}" srcOrd="0" destOrd="0" presId="urn:microsoft.com/office/officeart/2009/3/layout/CircleRelationship"/>
    <dgm:cxn modelId="{8E80B6B6-AFA5-494E-A107-1BB588FC46C6}" type="presParOf" srcId="{F39E8373-4E2B-4C09-A36E-1382FA3396F3}" destId="{71437731-854B-4FFF-BA16-AAA9A97ED6D5}" srcOrd="10" destOrd="0" presId="urn:microsoft.com/office/officeart/2009/3/layout/CircleRelationship"/>
    <dgm:cxn modelId="{ECB8F5D4-8119-4902-A90B-9E2BC58DB31D}" type="presParOf" srcId="{F39E8373-4E2B-4C09-A36E-1382FA3396F3}" destId="{BF5294E5-F2B1-404F-AC17-5513BE110A53}" srcOrd="11" destOrd="0" presId="urn:microsoft.com/office/officeart/2009/3/layout/CircleRelationship"/>
    <dgm:cxn modelId="{11EFF11C-2DB2-4FD5-9EA5-D71442ABAA30}" type="presParOf" srcId="{BF5294E5-F2B1-404F-AC17-5513BE110A53}" destId="{AB9980F4-B1FB-410F-838F-8F76D5354222}" srcOrd="0" destOrd="0" presId="urn:microsoft.com/office/officeart/2009/3/layout/CircleRelationship"/>
    <dgm:cxn modelId="{2EE495E5-BBE8-47CD-AA1C-7D4C872BD1AC}" type="presParOf" srcId="{F39E8373-4E2B-4C09-A36E-1382FA3396F3}" destId="{D1F84DE1-8A02-4717-A47E-25A3F51455E3}" srcOrd="12" destOrd="0" presId="urn:microsoft.com/office/officeart/2009/3/layout/CircleRelationship"/>
    <dgm:cxn modelId="{3A7F92D9-2439-4FDF-8438-B09A706213B1}" type="presParOf" srcId="{D1F84DE1-8A02-4717-A47E-25A3F51455E3}" destId="{0835ABC9-4D8A-4158-8679-57EB764600FC}" srcOrd="0" destOrd="0" presId="urn:microsoft.com/office/officeart/2009/3/layout/CircleRelationship"/>
    <dgm:cxn modelId="{009062EA-977A-40F5-BB9E-133783CEF3E8}" type="presParOf" srcId="{F39E8373-4E2B-4C09-A36E-1382FA3396F3}" destId="{34F10639-062F-4F1C-BFCB-8B0B9DF46C47}" srcOrd="13" destOrd="0" presId="urn:microsoft.com/office/officeart/2009/3/layout/CircleRelationship"/>
    <dgm:cxn modelId="{A7F97762-2F24-4911-B6F8-A7F4EED0F804}" type="presParOf" srcId="{34F10639-062F-4F1C-BFCB-8B0B9DF46C47}" destId="{65A10D9A-EA96-49B7-873F-B820F5CA220B}" srcOrd="0" destOrd="0" presId="urn:microsoft.com/office/officeart/2009/3/layout/CircleRelationship"/>
    <dgm:cxn modelId="{6172F7CA-C5DF-46F0-AC1F-99200828C5F0}" type="presParOf" srcId="{F39E8373-4E2B-4C09-A36E-1382FA3396F3}" destId="{870C2F5A-6DF0-467D-B2FD-F1BF1B23CB67}" srcOrd="14" destOrd="0" presId="urn:microsoft.com/office/officeart/2009/3/layout/CircleRelationship"/>
    <dgm:cxn modelId="{8FE9CE57-1F73-4D88-91DB-03A859F8E795}" type="presParOf" srcId="{F39E8373-4E2B-4C09-A36E-1382FA3396F3}" destId="{884936EC-4477-4B93-A14E-D1C9E8A80750}" srcOrd="15" destOrd="0" presId="urn:microsoft.com/office/officeart/2009/3/layout/CircleRelationship"/>
    <dgm:cxn modelId="{205C1CED-BAE5-47AA-89C6-7811D235D0CC}" type="presParOf" srcId="{884936EC-4477-4B93-A14E-D1C9E8A80750}" destId="{FFBDD79F-E66E-4F81-A6E8-8D97A4F4E786}" srcOrd="0" destOrd="0" presId="urn:microsoft.com/office/officeart/2009/3/layout/CircleRelationship"/>
    <dgm:cxn modelId="{88BF9EDD-927E-485A-B77F-D4DED937D895}" type="presParOf" srcId="{F39E8373-4E2B-4C09-A36E-1382FA3396F3}" destId="{CD81186D-90EF-4AA5-8769-B2506F8A1793}" srcOrd="16" destOrd="0" presId="urn:microsoft.com/office/officeart/2009/3/layout/CircleRelationship"/>
    <dgm:cxn modelId="{365C2B01-67C8-434B-8126-0DF45520E510}" type="presParOf" srcId="{F39E8373-4E2B-4C09-A36E-1382FA3396F3}" destId="{E85C8615-187E-4043-86FE-3D430E3DB411}" srcOrd="17" destOrd="0" presId="urn:microsoft.com/office/officeart/2009/3/layout/CircleRelationship"/>
    <dgm:cxn modelId="{26E9829E-1D45-4574-9030-254B2AA36E94}" type="presParOf" srcId="{E85C8615-187E-4043-86FE-3D430E3DB411}" destId="{29B52B62-201F-4A8C-B5C5-7C68EE929847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A6391-9B0C-47C9-899D-2A848D036726}">
      <dsp:nvSpPr>
        <dsp:cNvPr id="0" name=""/>
        <dsp:cNvSpPr/>
      </dsp:nvSpPr>
      <dsp:spPr>
        <a:xfrm>
          <a:off x="4323056" y="0"/>
          <a:ext cx="2884622" cy="2884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/>
            <a:t>เครื่องมือตัวอย่าง</a:t>
          </a:r>
          <a:endParaRPr lang="pl-PL" sz="3200" b="1" kern="1200" dirty="0"/>
        </a:p>
      </dsp:txBody>
      <dsp:txXfrm>
        <a:off x="4745499" y="422466"/>
        <a:ext cx="2039736" cy="2039846"/>
      </dsp:txXfrm>
    </dsp:sp>
    <dsp:sp modelId="{9F0D738F-53FB-475A-93B6-E4D7BCD262BF}">
      <dsp:nvSpPr>
        <dsp:cNvPr id="0" name=""/>
        <dsp:cNvSpPr/>
      </dsp:nvSpPr>
      <dsp:spPr>
        <a:xfrm>
          <a:off x="5363154" y="56802"/>
          <a:ext cx="320710" cy="3210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820F0-171D-45DE-851A-F82706C509AF}">
      <dsp:nvSpPr>
        <dsp:cNvPr id="0" name=""/>
        <dsp:cNvSpPr/>
      </dsp:nvSpPr>
      <dsp:spPr>
        <a:xfrm>
          <a:off x="4603981" y="2858949"/>
          <a:ext cx="232544" cy="2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7EFEA-B2DF-428F-931A-76431F892B81}">
      <dsp:nvSpPr>
        <dsp:cNvPr id="0" name=""/>
        <dsp:cNvSpPr/>
      </dsp:nvSpPr>
      <dsp:spPr>
        <a:xfrm>
          <a:off x="6787418" y="1359105"/>
          <a:ext cx="232544" cy="2324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E92B6-F23B-48A8-B159-D942474E8E4F}">
      <dsp:nvSpPr>
        <dsp:cNvPr id="0" name=""/>
        <dsp:cNvSpPr/>
      </dsp:nvSpPr>
      <dsp:spPr>
        <a:xfrm>
          <a:off x="5676173" y="3105982"/>
          <a:ext cx="320710" cy="3210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4559F-136E-4806-B577-7D95599A797E}">
      <dsp:nvSpPr>
        <dsp:cNvPr id="0" name=""/>
        <dsp:cNvSpPr/>
      </dsp:nvSpPr>
      <dsp:spPr>
        <a:xfrm>
          <a:off x="4669070" y="512565"/>
          <a:ext cx="232544" cy="2324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9407F-FC51-459E-AB81-103B028DA0F9}">
      <dsp:nvSpPr>
        <dsp:cNvPr id="0" name=""/>
        <dsp:cNvSpPr/>
      </dsp:nvSpPr>
      <dsp:spPr>
        <a:xfrm>
          <a:off x="3937116" y="1843273"/>
          <a:ext cx="232544" cy="2324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BD36A-2E76-4808-97F9-D77AE7988C70}">
      <dsp:nvSpPr>
        <dsp:cNvPr id="0" name=""/>
        <dsp:cNvSpPr/>
      </dsp:nvSpPr>
      <dsp:spPr>
        <a:xfrm>
          <a:off x="2526762" y="814398"/>
          <a:ext cx="1749699" cy="9615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การสังเกต</a:t>
          </a:r>
          <a:endParaRPr lang="pl-PL" sz="2400" b="1" kern="1200" dirty="0"/>
        </a:p>
      </dsp:txBody>
      <dsp:txXfrm>
        <a:off x="2782999" y="955220"/>
        <a:ext cx="1237225" cy="679950"/>
      </dsp:txXfrm>
    </dsp:sp>
    <dsp:sp modelId="{D15BDE49-8E83-4DAE-8B2C-46D254153B36}">
      <dsp:nvSpPr>
        <dsp:cNvPr id="0" name=""/>
        <dsp:cNvSpPr/>
      </dsp:nvSpPr>
      <dsp:spPr>
        <a:xfrm>
          <a:off x="5038893" y="522894"/>
          <a:ext cx="320710" cy="3210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EA461-E772-4F39-B225-F88F7F31E38F}">
      <dsp:nvSpPr>
        <dsp:cNvPr id="0" name=""/>
        <dsp:cNvSpPr/>
      </dsp:nvSpPr>
      <dsp:spPr>
        <a:xfrm>
          <a:off x="2925871" y="2225012"/>
          <a:ext cx="579883" cy="5801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37731-854B-4FFF-BA16-AAA9A97ED6D5}">
      <dsp:nvSpPr>
        <dsp:cNvPr id="0" name=""/>
        <dsp:cNvSpPr/>
      </dsp:nvSpPr>
      <dsp:spPr>
        <a:xfrm>
          <a:off x="7322130" y="131401"/>
          <a:ext cx="1834480" cy="8718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Empathy map</a:t>
          </a:r>
          <a:endParaRPr lang="pl-PL" sz="1600" b="1" kern="1200" dirty="0"/>
        </a:p>
      </dsp:txBody>
      <dsp:txXfrm>
        <a:off x="7590783" y="259083"/>
        <a:ext cx="1297174" cy="616502"/>
      </dsp:txXfrm>
    </dsp:sp>
    <dsp:sp modelId="{AB9980F4-B1FB-410F-838F-8F76D5354222}">
      <dsp:nvSpPr>
        <dsp:cNvPr id="0" name=""/>
        <dsp:cNvSpPr/>
      </dsp:nvSpPr>
      <dsp:spPr>
        <a:xfrm>
          <a:off x="6533886" y="722488"/>
          <a:ext cx="320710" cy="3210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5ABC9-4D8A-4158-8679-57EB764600FC}">
      <dsp:nvSpPr>
        <dsp:cNvPr id="0" name=""/>
        <dsp:cNvSpPr/>
      </dsp:nvSpPr>
      <dsp:spPr>
        <a:xfrm>
          <a:off x="2705160" y="2915328"/>
          <a:ext cx="232544" cy="2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10D9A-EA96-49B7-873F-B820F5CA220B}">
      <dsp:nvSpPr>
        <dsp:cNvPr id="0" name=""/>
        <dsp:cNvSpPr/>
      </dsp:nvSpPr>
      <dsp:spPr>
        <a:xfrm>
          <a:off x="5022325" y="2584372"/>
          <a:ext cx="232544" cy="2324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C2F5A-6DF0-467D-B2FD-F1BF1B23CB67}">
      <dsp:nvSpPr>
        <dsp:cNvPr id="0" name=""/>
        <dsp:cNvSpPr/>
      </dsp:nvSpPr>
      <dsp:spPr>
        <a:xfrm>
          <a:off x="836251" y="176166"/>
          <a:ext cx="1518321" cy="7256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+mn-lt"/>
            </a:rPr>
            <a:t>Flip chart</a:t>
          </a:r>
          <a:endParaRPr lang="pl-PL" sz="1600" b="1" kern="1200" dirty="0">
            <a:latin typeface="+mn-lt"/>
          </a:endParaRPr>
        </a:p>
      </dsp:txBody>
      <dsp:txXfrm>
        <a:off x="1058604" y="282431"/>
        <a:ext cx="1073615" cy="513092"/>
      </dsp:txXfrm>
    </dsp:sp>
    <dsp:sp modelId="{FFBDD79F-E66E-4F81-A6E8-8D97A4F4E786}">
      <dsp:nvSpPr>
        <dsp:cNvPr id="0" name=""/>
        <dsp:cNvSpPr/>
      </dsp:nvSpPr>
      <dsp:spPr>
        <a:xfrm>
          <a:off x="7118780" y="2143242"/>
          <a:ext cx="232544" cy="2324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1186D-90EF-4AA5-8769-B2506F8A1793}">
      <dsp:nvSpPr>
        <dsp:cNvPr id="0" name=""/>
        <dsp:cNvSpPr/>
      </dsp:nvSpPr>
      <dsp:spPr>
        <a:xfrm>
          <a:off x="3593146" y="3301358"/>
          <a:ext cx="2153031" cy="9455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แบบสอบถาม</a:t>
          </a:r>
          <a:endParaRPr lang="pl-PL" sz="2400" b="1" kern="1200" dirty="0"/>
        </a:p>
      </dsp:txBody>
      <dsp:txXfrm>
        <a:off x="3908450" y="3439831"/>
        <a:ext cx="1522423" cy="668604"/>
      </dsp:txXfrm>
    </dsp:sp>
    <dsp:sp modelId="{29B52B62-201F-4A8C-B5C5-7C68EE929847}">
      <dsp:nvSpPr>
        <dsp:cNvPr id="0" name=""/>
        <dsp:cNvSpPr/>
      </dsp:nvSpPr>
      <dsp:spPr>
        <a:xfrm>
          <a:off x="5130610" y="3148159"/>
          <a:ext cx="232544" cy="2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A6391-9B0C-47C9-899D-2A848D036726}">
      <dsp:nvSpPr>
        <dsp:cNvPr id="0" name=""/>
        <dsp:cNvSpPr/>
      </dsp:nvSpPr>
      <dsp:spPr>
        <a:xfrm>
          <a:off x="4323056" y="0"/>
          <a:ext cx="2884622" cy="2884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/>
            <a:t>เครื่องมือตัวอย่าง</a:t>
          </a:r>
          <a:endParaRPr lang="pl-PL" sz="3200" b="1" kern="1200" dirty="0"/>
        </a:p>
      </dsp:txBody>
      <dsp:txXfrm>
        <a:off x="4745499" y="422466"/>
        <a:ext cx="2039736" cy="2039846"/>
      </dsp:txXfrm>
    </dsp:sp>
    <dsp:sp modelId="{9F0D738F-53FB-475A-93B6-E4D7BCD262BF}">
      <dsp:nvSpPr>
        <dsp:cNvPr id="0" name=""/>
        <dsp:cNvSpPr/>
      </dsp:nvSpPr>
      <dsp:spPr>
        <a:xfrm>
          <a:off x="5363154" y="56802"/>
          <a:ext cx="320710" cy="3210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820F0-171D-45DE-851A-F82706C509AF}">
      <dsp:nvSpPr>
        <dsp:cNvPr id="0" name=""/>
        <dsp:cNvSpPr/>
      </dsp:nvSpPr>
      <dsp:spPr>
        <a:xfrm>
          <a:off x="4603981" y="2858949"/>
          <a:ext cx="232544" cy="2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7EFEA-B2DF-428F-931A-76431F892B81}">
      <dsp:nvSpPr>
        <dsp:cNvPr id="0" name=""/>
        <dsp:cNvSpPr/>
      </dsp:nvSpPr>
      <dsp:spPr>
        <a:xfrm>
          <a:off x="6787418" y="1359105"/>
          <a:ext cx="232544" cy="2324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E92B6-F23B-48A8-B159-D942474E8E4F}">
      <dsp:nvSpPr>
        <dsp:cNvPr id="0" name=""/>
        <dsp:cNvSpPr/>
      </dsp:nvSpPr>
      <dsp:spPr>
        <a:xfrm>
          <a:off x="5676173" y="3105982"/>
          <a:ext cx="320710" cy="3210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4559F-136E-4806-B577-7D95599A797E}">
      <dsp:nvSpPr>
        <dsp:cNvPr id="0" name=""/>
        <dsp:cNvSpPr/>
      </dsp:nvSpPr>
      <dsp:spPr>
        <a:xfrm>
          <a:off x="4669070" y="512565"/>
          <a:ext cx="232544" cy="2324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9407F-FC51-459E-AB81-103B028DA0F9}">
      <dsp:nvSpPr>
        <dsp:cNvPr id="0" name=""/>
        <dsp:cNvSpPr/>
      </dsp:nvSpPr>
      <dsp:spPr>
        <a:xfrm>
          <a:off x="3937116" y="1843273"/>
          <a:ext cx="232544" cy="2324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BD36A-2E76-4808-97F9-D77AE7988C70}">
      <dsp:nvSpPr>
        <dsp:cNvPr id="0" name=""/>
        <dsp:cNvSpPr/>
      </dsp:nvSpPr>
      <dsp:spPr>
        <a:xfrm>
          <a:off x="8076961" y="1518384"/>
          <a:ext cx="1749699" cy="9615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5-</a:t>
          </a:r>
          <a:r>
            <a:rPr lang="pl-PL" sz="1600" b="1" kern="1200" dirty="0" err="1" smtClean="0"/>
            <a:t>WHY</a:t>
          </a:r>
          <a:r>
            <a:rPr lang="pl-PL" sz="1600" b="1" kern="1200" dirty="0" smtClean="0"/>
            <a:t> </a:t>
          </a:r>
          <a:r>
            <a:rPr lang="pl-PL" sz="1600" b="1" kern="1200" dirty="0" err="1" smtClean="0"/>
            <a:t>method</a:t>
          </a:r>
          <a:endParaRPr lang="pl-PL" sz="1600" b="1" kern="1200" dirty="0"/>
        </a:p>
      </dsp:txBody>
      <dsp:txXfrm>
        <a:off x="8333198" y="1659206"/>
        <a:ext cx="1237225" cy="679950"/>
      </dsp:txXfrm>
    </dsp:sp>
    <dsp:sp modelId="{D15BDE49-8E83-4DAE-8B2C-46D254153B36}">
      <dsp:nvSpPr>
        <dsp:cNvPr id="0" name=""/>
        <dsp:cNvSpPr/>
      </dsp:nvSpPr>
      <dsp:spPr>
        <a:xfrm>
          <a:off x="5038893" y="522894"/>
          <a:ext cx="320710" cy="3210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EA461-E772-4F39-B225-F88F7F31E38F}">
      <dsp:nvSpPr>
        <dsp:cNvPr id="0" name=""/>
        <dsp:cNvSpPr/>
      </dsp:nvSpPr>
      <dsp:spPr>
        <a:xfrm>
          <a:off x="2925871" y="2225012"/>
          <a:ext cx="579883" cy="5801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37731-854B-4FFF-BA16-AAA9A97ED6D5}">
      <dsp:nvSpPr>
        <dsp:cNvPr id="0" name=""/>
        <dsp:cNvSpPr/>
      </dsp:nvSpPr>
      <dsp:spPr>
        <a:xfrm>
          <a:off x="7207151" y="131401"/>
          <a:ext cx="2064439" cy="8718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การระดมสมอง</a:t>
          </a:r>
          <a:endParaRPr lang="pl-PL" sz="2400" b="1" kern="1200" dirty="0"/>
        </a:p>
      </dsp:txBody>
      <dsp:txXfrm>
        <a:off x="7509481" y="259083"/>
        <a:ext cx="1459779" cy="616502"/>
      </dsp:txXfrm>
    </dsp:sp>
    <dsp:sp modelId="{AB9980F4-B1FB-410F-838F-8F76D5354222}">
      <dsp:nvSpPr>
        <dsp:cNvPr id="0" name=""/>
        <dsp:cNvSpPr/>
      </dsp:nvSpPr>
      <dsp:spPr>
        <a:xfrm>
          <a:off x="6533886" y="722488"/>
          <a:ext cx="320710" cy="3210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5ABC9-4D8A-4158-8679-57EB764600FC}">
      <dsp:nvSpPr>
        <dsp:cNvPr id="0" name=""/>
        <dsp:cNvSpPr/>
      </dsp:nvSpPr>
      <dsp:spPr>
        <a:xfrm>
          <a:off x="2705160" y="2915328"/>
          <a:ext cx="232544" cy="2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10D9A-EA96-49B7-873F-B820F5CA220B}">
      <dsp:nvSpPr>
        <dsp:cNvPr id="0" name=""/>
        <dsp:cNvSpPr/>
      </dsp:nvSpPr>
      <dsp:spPr>
        <a:xfrm>
          <a:off x="5022325" y="2584372"/>
          <a:ext cx="232544" cy="2324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C2F5A-6DF0-467D-B2FD-F1BF1B23CB67}">
      <dsp:nvSpPr>
        <dsp:cNvPr id="0" name=""/>
        <dsp:cNvSpPr/>
      </dsp:nvSpPr>
      <dsp:spPr>
        <a:xfrm>
          <a:off x="2526831" y="239964"/>
          <a:ext cx="1518321" cy="7256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+mn-lt"/>
            </a:rPr>
            <a:t>Flip chart</a:t>
          </a:r>
          <a:endParaRPr lang="pl-PL" sz="1600" b="1" kern="1200" dirty="0">
            <a:latin typeface="+mn-lt"/>
          </a:endParaRPr>
        </a:p>
      </dsp:txBody>
      <dsp:txXfrm>
        <a:off x="2749184" y="346229"/>
        <a:ext cx="1073615" cy="513092"/>
      </dsp:txXfrm>
    </dsp:sp>
    <dsp:sp modelId="{FFBDD79F-E66E-4F81-A6E8-8D97A4F4E786}">
      <dsp:nvSpPr>
        <dsp:cNvPr id="0" name=""/>
        <dsp:cNvSpPr/>
      </dsp:nvSpPr>
      <dsp:spPr>
        <a:xfrm>
          <a:off x="7118780" y="2143242"/>
          <a:ext cx="232544" cy="2324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1186D-90EF-4AA5-8769-B2506F8A1793}">
      <dsp:nvSpPr>
        <dsp:cNvPr id="0" name=""/>
        <dsp:cNvSpPr/>
      </dsp:nvSpPr>
      <dsp:spPr>
        <a:xfrm>
          <a:off x="6668578" y="3184399"/>
          <a:ext cx="1892615" cy="9455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แผนภูมิก้างปลา</a:t>
          </a:r>
          <a:endParaRPr lang="pl-PL" sz="2400" b="1" kern="1200" dirty="0"/>
        </a:p>
      </dsp:txBody>
      <dsp:txXfrm>
        <a:off x="6945745" y="3322872"/>
        <a:ext cx="1338281" cy="668604"/>
      </dsp:txXfrm>
    </dsp:sp>
    <dsp:sp modelId="{29B52B62-201F-4A8C-B5C5-7C68EE929847}">
      <dsp:nvSpPr>
        <dsp:cNvPr id="0" name=""/>
        <dsp:cNvSpPr/>
      </dsp:nvSpPr>
      <dsp:spPr>
        <a:xfrm>
          <a:off x="5130610" y="3148159"/>
          <a:ext cx="232544" cy="2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A6391-9B0C-47C9-899D-2A848D036726}">
      <dsp:nvSpPr>
        <dsp:cNvPr id="0" name=""/>
        <dsp:cNvSpPr/>
      </dsp:nvSpPr>
      <dsp:spPr>
        <a:xfrm>
          <a:off x="4400454" y="0"/>
          <a:ext cx="2884622" cy="2884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เครื่องมือตัวอย่าง</a:t>
          </a:r>
          <a:endParaRPr lang="pl-PL" sz="3600" b="1" kern="1200" dirty="0"/>
        </a:p>
      </dsp:txBody>
      <dsp:txXfrm>
        <a:off x="4822897" y="422466"/>
        <a:ext cx="2039736" cy="2039846"/>
      </dsp:txXfrm>
    </dsp:sp>
    <dsp:sp modelId="{9F0D738F-53FB-475A-93B6-E4D7BCD262BF}">
      <dsp:nvSpPr>
        <dsp:cNvPr id="0" name=""/>
        <dsp:cNvSpPr/>
      </dsp:nvSpPr>
      <dsp:spPr>
        <a:xfrm>
          <a:off x="5440552" y="56802"/>
          <a:ext cx="320710" cy="3210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820F0-171D-45DE-851A-F82706C509AF}">
      <dsp:nvSpPr>
        <dsp:cNvPr id="0" name=""/>
        <dsp:cNvSpPr/>
      </dsp:nvSpPr>
      <dsp:spPr>
        <a:xfrm>
          <a:off x="4681379" y="2858949"/>
          <a:ext cx="232544" cy="2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7EFEA-B2DF-428F-931A-76431F892B81}">
      <dsp:nvSpPr>
        <dsp:cNvPr id="0" name=""/>
        <dsp:cNvSpPr/>
      </dsp:nvSpPr>
      <dsp:spPr>
        <a:xfrm>
          <a:off x="6864816" y="1359105"/>
          <a:ext cx="232544" cy="2324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E92B6-F23B-48A8-B159-D942474E8E4F}">
      <dsp:nvSpPr>
        <dsp:cNvPr id="0" name=""/>
        <dsp:cNvSpPr/>
      </dsp:nvSpPr>
      <dsp:spPr>
        <a:xfrm>
          <a:off x="5753571" y="3105982"/>
          <a:ext cx="320710" cy="3210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4559F-136E-4806-B577-7D95599A797E}">
      <dsp:nvSpPr>
        <dsp:cNvPr id="0" name=""/>
        <dsp:cNvSpPr/>
      </dsp:nvSpPr>
      <dsp:spPr>
        <a:xfrm>
          <a:off x="4746468" y="512565"/>
          <a:ext cx="232544" cy="2324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9407F-FC51-459E-AB81-103B028DA0F9}">
      <dsp:nvSpPr>
        <dsp:cNvPr id="0" name=""/>
        <dsp:cNvSpPr/>
      </dsp:nvSpPr>
      <dsp:spPr>
        <a:xfrm>
          <a:off x="4014514" y="1843273"/>
          <a:ext cx="232544" cy="2324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BD36A-2E76-4808-97F9-D77AE7988C70}">
      <dsp:nvSpPr>
        <dsp:cNvPr id="0" name=""/>
        <dsp:cNvSpPr/>
      </dsp:nvSpPr>
      <dsp:spPr>
        <a:xfrm>
          <a:off x="8052725" y="1339960"/>
          <a:ext cx="2059291" cy="9615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การระดมสมอง</a:t>
          </a:r>
          <a:endParaRPr lang="pl-PL" sz="2400" b="1" kern="1200" dirty="0"/>
        </a:p>
      </dsp:txBody>
      <dsp:txXfrm>
        <a:off x="8354301" y="1480782"/>
        <a:ext cx="1456139" cy="679950"/>
      </dsp:txXfrm>
    </dsp:sp>
    <dsp:sp modelId="{D15BDE49-8E83-4DAE-8B2C-46D254153B36}">
      <dsp:nvSpPr>
        <dsp:cNvPr id="0" name=""/>
        <dsp:cNvSpPr/>
      </dsp:nvSpPr>
      <dsp:spPr>
        <a:xfrm>
          <a:off x="5116291" y="522894"/>
          <a:ext cx="320710" cy="3210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EA461-E772-4F39-B225-F88F7F31E38F}">
      <dsp:nvSpPr>
        <dsp:cNvPr id="0" name=""/>
        <dsp:cNvSpPr/>
      </dsp:nvSpPr>
      <dsp:spPr>
        <a:xfrm>
          <a:off x="3003269" y="2225012"/>
          <a:ext cx="579883" cy="5801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37731-854B-4FFF-BA16-AAA9A97ED6D5}">
      <dsp:nvSpPr>
        <dsp:cNvPr id="0" name=""/>
        <dsp:cNvSpPr/>
      </dsp:nvSpPr>
      <dsp:spPr>
        <a:xfrm>
          <a:off x="7362398" y="131401"/>
          <a:ext cx="1908740" cy="8718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6-3-5 </a:t>
          </a:r>
          <a:endParaRPr lang="th-TH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/>
            <a:t>การระดมสมอง</a:t>
          </a:r>
          <a:endParaRPr lang="pl-PL" sz="2000" b="1" kern="1200" dirty="0"/>
        </a:p>
      </dsp:txBody>
      <dsp:txXfrm>
        <a:off x="7641927" y="259083"/>
        <a:ext cx="1349682" cy="616502"/>
      </dsp:txXfrm>
    </dsp:sp>
    <dsp:sp modelId="{AB9980F4-B1FB-410F-838F-8F76D5354222}">
      <dsp:nvSpPr>
        <dsp:cNvPr id="0" name=""/>
        <dsp:cNvSpPr/>
      </dsp:nvSpPr>
      <dsp:spPr>
        <a:xfrm>
          <a:off x="6611284" y="722488"/>
          <a:ext cx="320710" cy="3210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5ABC9-4D8A-4158-8679-57EB764600FC}">
      <dsp:nvSpPr>
        <dsp:cNvPr id="0" name=""/>
        <dsp:cNvSpPr/>
      </dsp:nvSpPr>
      <dsp:spPr>
        <a:xfrm>
          <a:off x="2782558" y="2915328"/>
          <a:ext cx="232544" cy="2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10D9A-EA96-49B7-873F-B820F5CA220B}">
      <dsp:nvSpPr>
        <dsp:cNvPr id="0" name=""/>
        <dsp:cNvSpPr/>
      </dsp:nvSpPr>
      <dsp:spPr>
        <a:xfrm>
          <a:off x="5099723" y="2584372"/>
          <a:ext cx="232544" cy="2324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C2F5A-6DF0-467D-B2FD-F1BF1B23CB67}">
      <dsp:nvSpPr>
        <dsp:cNvPr id="0" name=""/>
        <dsp:cNvSpPr/>
      </dsp:nvSpPr>
      <dsp:spPr>
        <a:xfrm>
          <a:off x="7814227" y="2482120"/>
          <a:ext cx="1518321" cy="7256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+mn-lt"/>
            </a:rPr>
            <a:t>Flip chart</a:t>
          </a:r>
          <a:endParaRPr lang="pl-PL" sz="1600" b="1" kern="1200" dirty="0">
            <a:latin typeface="+mn-lt"/>
          </a:endParaRPr>
        </a:p>
      </dsp:txBody>
      <dsp:txXfrm>
        <a:off x="8036580" y="2588385"/>
        <a:ext cx="1073615" cy="513092"/>
      </dsp:txXfrm>
    </dsp:sp>
    <dsp:sp modelId="{FFBDD79F-E66E-4F81-A6E8-8D97A4F4E786}">
      <dsp:nvSpPr>
        <dsp:cNvPr id="0" name=""/>
        <dsp:cNvSpPr/>
      </dsp:nvSpPr>
      <dsp:spPr>
        <a:xfrm>
          <a:off x="7196178" y="2143242"/>
          <a:ext cx="232544" cy="2324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1186D-90EF-4AA5-8769-B2506F8A1793}">
      <dsp:nvSpPr>
        <dsp:cNvPr id="0" name=""/>
        <dsp:cNvSpPr/>
      </dsp:nvSpPr>
      <dsp:spPr>
        <a:xfrm>
          <a:off x="6448265" y="3232552"/>
          <a:ext cx="1892615" cy="9455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err="1" smtClean="0"/>
            <a:t>Six</a:t>
          </a:r>
          <a:r>
            <a:rPr lang="pl-PL" sz="1600" b="1" kern="1200" dirty="0" smtClean="0"/>
            <a:t> </a:t>
          </a:r>
          <a:r>
            <a:rPr lang="pl-PL" sz="1600" b="1" kern="1200" dirty="0" err="1" smtClean="0"/>
            <a:t>Thinking</a:t>
          </a:r>
          <a:r>
            <a:rPr lang="pl-PL" sz="1600" b="1" kern="1200" dirty="0" smtClean="0"/>
            <a:t> </a:t>
          </a:r>
          <a:r>
            <a:rPr lang="pl-PL" sz="1600" b="1" kern="1200" dirty="0" err="1" smtClean="0"/>
            <a:t>Hats</a:t>
          </a:r>
          <a:endParaRPr lang="pl-PL" sz="1600" b="1" kern="1200" dirty="0"/>
        </a:p>
      </dsp:txBody>
      <dsp:txXfrm>
        <a:off x="6725432" y="3371025"/>
        <a:ext cx="1338281" cy="668604"/>
      </dsp:txXfrm>
    </dsp:sp>
    <dsp:sp modelId="{29B52B62-201F-4A8C-B5C5-7C68EE929847}">
      <dsp:nvSpPr>
        <dsp:cNvPr id="0" name=""/>
        <dsp:cNvSpPr/>
      </dsp:nvSpPr>
      <dsp:spPr>
        <a:xfrm>
          <a:off x="5208007" y="3148159"/>
          <a:ext cx="232544" cy="2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99C7C-64F4-6E4D-ACDB-FD7876D2BE1F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0DBC-2896-0A4C-AFF9-CCB22DA1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9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4042475" y="2034173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838C6F-2712-40E5-B33C-0F633F5A2BC1}"/>
              </a:ext>
            </a:extLst>
          </p:cNvPr>
          <p:cNvGrpSpPr/>
          <p:nvPr userDrawn="1"/>
        </p:nvGrpSpPr>
        <p:grpSpPr>
          <a:xfrm>
            <a:off x="208806" y="3605919"/>
            <a:ext cx="4259613" cy="2063948"/>
            <a:chOff x="1367874" y="3724026"/>
            <a:chExt cx="4259613" cy="2063948"/>
          </a:xfrm>
        </p:grpSpPr>
        <p:pic>
          <p:nvPicPr>
            <p:cNvPr id="38" name="Picture 8" descr="Related image">
              <a:extLst>
                <a:ext uri="{FF2B5EF4-FFF2-40B4-BE49-F238E27FC236}">
                  <a16:creationId xmlns:a16="http://schemas.microsoft.com/office/drawing/2014/main" id="{C347F2E1-32C3-42DE-A641-A761A9BC84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1" t="10377" r="11299" b="16033"/>
            <a:stretch/>
          </p:blipFill>
          <p:spPr bwMode="auto">
            <a:xfrm>
              <a:off x="1451557" y="4417174"/>
              <a:ext cx="658490" cy="6397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Image result for youtube icon png">
              <a:extLst>
                <a:ext uri="{FF2B5EF4-FFF2-40B4-BE49-F238E27FC236}">
                  <a16:creationId xmlns:a16="http://schemas.microsoft.com/office/drawing/2014/main" id="{433171C4-5851-4396-BA52-6A4F1EB08A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874" y="5129484"/>
              <a:ext cx="658490" cy="65849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website icon png">
              <a:extLst>
                <a:ext uri="{FF2B5EF4-FFF2-40B4-BE49-F238E27FC236}">
                  <a16:creationId xmlns:a16="http://schemas.microsoft.com/office/drawing/2014/main" id="{700B0FFF-4324-4D36-ABB6-514B1D0CC3D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7"/>
            <a:stretch/>
          </p:blipFill>
          <p:spPr bwMode="auto">
            <a:xfrm>
              <a:off x="1496281" y="3724026"/>
              <a:ext cx="658490" cy="618404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E2B65C-C975-427A-8BB0-A7D46DE78454}"/>
                </a:ext>
              </a:extLst>
            </p:cNvPr>
            <p:cNvSpPr txBox="1"/>
            <p:nvPr userDrawn="1"/>
          </p:nvSpPr>
          <p:spPr>
            <a:xfrm>
              <a:off x="2137507" y="3833173"/>
              <a:ext cx="3489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https://msie4.ait.ac.th/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1A48ED-6076-4329-BBEF-FBED22F94A4E}"/>
                </a:ext>
              </a:extLst>
            </p:cNvPr>
            <p:cNvSpPr txBox="1"/>
            <p:nvPr userDrawn="1"/>
          </p:nvSpPr>
          <p:spPr>
            <a:xfrm>
              <a:off x="2060031" y="5269018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MSIE 4.0 Channel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D629B7C-F449-4D17-9736-3DF1838E5F47}"/>
                </a:ext>
              </a:extLst>
            </p:cNvPr>
            <p:cNvSpPr txBox="1"/>
            <p:nvPr userDrawn="1"/>
          </p:nvSpPr>
          <p:spPr>
            <a:xfrm>
              <a:off x="2109384" y="4536977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@MSIE4Thailand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67F8699-7B71-4797-B9A1-850CF5BF8DCB}"/>
              </a:ext>
            </a:extLst>
          </p:cNvPr>
          <p:cNvSpPr txBox="1"/>
          <p:nvPr userDrawn="1"/>
        </p:nvSpPr>
        <p:spPr>
          <a:xfrm>
            <a:off x="4042475" y="3672689"/>
            <a:ext cx="631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Together We Will Make Our Education Stronger</a:t>
            </a:r>
          </a:p>
        </p:txBody>
      </p:sp>
    </p:spTree>
    <p:extLst>
      <p:ext uri="{BB962C8B-B14F-4D97-AF65-F5344CB8AC3E}">
        <p14:creationId xmlns:p14="http://schemas.microsoft.com/office/powerpoint/2010/main" val="28608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673" y="3662212"/>
            <a:ext cx="8950284" cy="1305161"/>
          </a:xfrm>
        </p:spPr>
        <p:txBody>
          <a:bodyPr/>
          <a:lstStyle/>
          <a:p>
            <a:r>
              <a:rPr lang="en-US" sz="2400" dirty="0" err="1">
                <a:solidFill>
                  <a:srgbClr val="002060"/>
                </a:solidFill>
              </a:rPr>
              <a:t>Agnieszka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Ociepa-Kubicka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Katarzyna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Rozpondek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6177" y="2204653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 smtClean="0">
                <a:solidFill>
                  <a:srgbClr val="002060"/>
                </a:solidFill>
              </a:rPr>
              <a:t>Course </a:t>
            </a:r>
            <a:r>
              <a:rPr lang="pl-PL" sz="3200" dirty="0">
                <a:solidFill>
                  <a:srgbClr val="002060"/>
                </a:solidFill>
              </a:rPr>
              <a:t>13</a:t>
            </a:r>
            <a:r>
              <a:rPr lang="en-US" sz="3200" dirty="0">
                <a:solidFill>
                  <a:srgbClr val="002060"/>
                </a:solidFill>
              </a:rPr>
              <a:t>: </a:t>
            </a:r>
            <a:r>
              <a:rPr lang="th-TH" sz="3200" dirty="0">
                <a:solidFill>
                  <a:srgbClr val="002060"/>
                </a:solidFill>
              </a:rPr>
              <a:t>การออกแบบและพัฒนาผลิตภัณฑ์เชิงนวัตกรรม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3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ขั้นตอนที่ </a:t>
            </a:r>
            <a:r>
              <a:rPr lang="pl-PL" dirty="0" smtClean="0"/>
              <a:t>2 - </a:t>
            </a:r>
            <a:r>
              <a:rPr lang="th-TH" dirty="0" smtClean="0"/>
              <a:t>การนิยามปัญหา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400" dirty="0" smtClean="0">
                <a:latin typeface="+mn-lt"/>
              </a:rPr>
              <a:t>เป้าหมายของขั้นตอนนี้ คือการสังเคราะห์ข้อมูลที่ทีมงานเก็บได้ใน</a:t>
            </a:r>
            <a:r>
              <a:rPr lang="th-TH" sz="2400" dirty="0" err="1" smtClean="0">
                <a:latin typeface="+mn-lt"/>
              </a:rPr>
              <a:t>เฟส</a:t>
            </a:r>
            <a:r>
              <a:rPr lang="th-TH" sz="2400" dirty="0" smtClean="0">
                <a:latin typeface="+mn-lt"/>
              </a:rPr>
              <a:t>ก่อนหน้า และกำหนดว่าปัญหาหลักคืออะไร</a:t>
            </a:r>
            <a:endParaRPr lang="en-US" sz="2400" dirty="0">
              <a:latin typeface="+mn-lt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400" dirty="0" smtClean="0">
                <a:latin typeface="+mn-lt"/>
              </a:rPr>
              <a:t>ขั้นตอนนี้เป็นขั้นตอนสำคัญเพราะมีผลต่อทิศทางของงานที่เหลือทั้งหมด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th-TH" sz="2400" dirty="0">
              <a:latin typeface="+mn-lt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400" dirty="0" smtClean="0">
                <a:latin typeface="+mn-lt"/>
              </a:rPr>
              <a:t>ต้องมีการบันทึกไว้ เพื่อให้สามารถเข้าถึงได้ง่าย (กระดาน</a:t>
            </a:r>
            <a:r>
              <a:rPr lang="th-TH" sz="2400" dirty="0" err="1" smtClean="0">
                <a:latin typeface="+mn-lt"/>
              </a:rPr>
              <a:t>ไวท์</a:t>
            </a:r>
            <a:r>
              <a:rPr lang="th-TH" sz="2400" dirty="0" smtClean="0">
                <a:latin typeface="+mn-lt"/>
              </a:rPr>
              <a:t>บอร์ด </a:t>
            </a:r>
            <a:r>
              <a:rPr lang="en-US" sz="2400" dirty="0" smtClean="0">
                <a:latin typeface="+mn-lt"/>
              </a:rPr>
              <a:t>flip </a:t>
            </a:r>
            <a:r>
              <a:rPr lang="en-US" sz="2400" dirty="0">
                <a:latin typeface="+mn-lt"/>
              </a:rPr>
              <a:t>chart</a:t>
            </a:r>
            <a:r>
              <a:rPr lang="en-US" sz="2400" dirty="0" smtClean="0">
                <a:latin typeface="+mn-lt"/>
              </a:rPr>
              <a:t>)</a:t>
            </a:r>
            <a:endParaRPr lang="th-TH" sz="2400" dirty="0" smtClean="0">
              <a:latin typeface="+mn-lt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th-TH" sz="2400" dirty="0">
              <a:latin typeface="+mn-lt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400" dirty="0" smtClean="0">
                <a:latin typeface="+mn-lt"/>
              </a:rPr>
              <a:t>ผลที่ได้คือการตั้งคำถามเฉพาะเจาะจง และพิจารณาเบื้องต้นว่าจะแก้ปัญหาอย่างไร</a:t>
            </a:r>
            <a:endParaRPr lang="pl-P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52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ขั้นตอนที่ </a:t>
            </a:r>
            <a:r>
              <a:rPr lang="pl-PL" dirty="0"/>
              <a:t>2 - </a:t>
            </a:r>
            <a:r>
              <a:rPr lang="th-TH" dirty="0"/>
              <a:t>การนิยามปัญหา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36512"/>
              </p:ext>
            </p:extLst>
          </p:nvPr>
        </p:nvGraphicFramePr>
        <p:xfrm>
          <a:off x="382772" y="1693863"/>
          <a:ext cx="11321865" cy="43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a 5"/>
          <p:cNvSpPr/>
          <p:nvPr/>
        </p:nvSpPr>
        <p:spPr>
          <a:xfrm>
            <a:off x="1913512" y="3033825"/>
            <a:ext cx="1733456" cy="7832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600" b="1" dirty="0" err="1" smtClean="0"/>
              <a:t>Sticky</a:t>
            </a:r>
            <a:r>
              <a:rPr lang="pl-PL" sz="1600" b="1" dirty="0" smtClean="0"/>
              <a:t> notes</a:t>
            </a:r>
            <a:endParaRPr lang="pl-PL" sz="1600" b="1" dirty="0"/>
          </a:p>
        </p:txBody>
      </p:sp>
      <p:sp>
        <p:nvSpPr>
          <p:cNvPr id="8" name="Elipsa 7"/>
          <p:cNvSpPr/>
          <p:nvPr/>
        </p:nvSpPr>
        <p:spPr>
          <a:xfrm>
            <a:off x="3380805" y="4919330"/>
            <a:ext cx="1754722" cy="93566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b="1" dirty="0" smtClean="0"/>
              <a:t>กระดาน</a:t>
            </a:r>
          </a:p>
          <a:p>
            <a:pPr lvl="0" algn="ctr"/>
            <a:r>
              <a:rPr lang="pl-PL" sz="1600" b="1" dirty="0" err="1" smtClean="0"/>
              <a:t>Whiteboard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143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เทคนิค </a:t>
            </a:r>
            <a:r>
              <a:rPr lang="pl-PL" dirty="0" smtClean="0"/>
              <a:t>5-WHY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3300" dirty="0" smtClean="0">
                <a:latin typeface="+mn-lt"/>
              </a:rPr>
              <a:t>ผู้คิดค้นเทคนิค</a:t>
            </a:r>
            <a:r>
              <a:rPr lang="en-US" sz="3300" dirty="0" smtClean="0">
                <a:latin typeface="+mn-lt"/>
              </a:rPr>
              <a:t> </a:t>
            </a:r>
            <a:r>
              <a:rPr lang="en-US" sz="3300" dirty="0">
                <a:latin typeface="+mn-lt"/>
              </a:rPr>
              <a:t>5-WHY method </a:t>
            </a:r>
            <a:r>
              <a:rPr lang="th-TH" sz="3300" dirty="0" smtClean="0">
                <a:latin typeface="+mn-lt"/>
              </a:rPr>
              <a:t>คือ </a:t>
            </a:r>
            <a:r>
              <a:rPr lang="en-US" sz="3300" dirty="0" err="1" smtClean="0">
                <a:latin typeface="+mn-lt"/>
              </a:rPr>
              <a:t>Sakichi</a:t>
            </a:r>
            <a:r>
              <a:rPr lang="en-US" sz="3300" dirty="0" smtClean="0">
                <a:latin typeface="+mn-lt"/>
              </a:rPr>
              <a:t> </a:t>
            </a:r>
            <a:r>
              <a:rPr lang="en-US" sz="3300" dirty="0">
                <a:latin typeface="+mn-lt"/>
              </a:rPr>
              <a:t>Toyoda (Toyota</a:t>
            </a:r>
            <a:r>
              <a:rPr lang="en-US" sz="3300" dirty="0" smtClean="0">
                <a:latin typeface="+mn-lt"/>
              </a:rPr>
              <a:t>) </a:t>
            </a:r>
            <a:r>
              <a:rPr lang="th-TH" sz="3300" dirty="0" smtClean="0">
                <a:latin typeface="+mn-lt"/>
              </a:rPr>
              <a:t>เป็นเครื่องมือหนึ่งใน </a:t>
            </a:r>
            <a:r>
              <a:rPr lang="en-US" sz="3300" dirty="0" smtClean="0">
                <a:latin typeface="+mn-lt"/>
              </a:rPr>
              <a:t>Kaizen</a:t>
            </a:r>
            <a:endParaRPr lang="en-US" sz="3300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3300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3300" dirty="0" smtClean="0">
                <a:latin typeface="+mn-lt"/>
              </a:rPr>
              <a:t>เครื่องมือนี้มีการประยุกต์ใช้อย่างกว้างขวางในองค์กร</a:t>
            </a:r>
            <a:r>
              <a:rPr lang="th-TH" sz="3300" dirty="0" err="1" smtClean="0">
                <a:latin typeface="+mn-lt"/>
              </a:rPr>
              <a:t>ต่างๆ</a:t>
            </a:r>
            <a:r>
              <a:rPr lang="th-TH" sz="3300" dirty="0" smtClean="0">
                <a:latin typeface="+mn-lt"/>
              </a:rPr>
              <a:t> เช่น มหาวิทยาลัย บริษัท ฝ่ายบริหาร  เป็นต้น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3300" dirty="0" smtClean="0">
                <a:latin typeface="+mn-lt"/>
              </a:rPr>
              <a:t>เป้าหมายของเครื่องมือคือ เพื่อระบุสาเหตุของปัญหา</a:t>
            </a:r>
            <a:endParaRPr lang="en-US" sz="3300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3300" dirty="0" err="1" smtClean="0">
                <a:latin typeface="+mn-lt"/>
              </a:rPr>
              <a:t>เทค</a:t>
            </a:r>
            <a:r>
              <a:rPr lang="th-TH" sz="3300" dirty="0" smtClean="0">
                <a:latin typeface="+mn-lt"/>
              </a:rPr>
              <a:t>นิด </a:t>
            </a:r>
            <a:r>
              <a:rPr lang="en-US" sz="3300" dirty="0" smtClean="0">
                <a:latin typeface="+mn-lt"/>
              </a:rPr>
              <a:t>5-WHY </a:t>
            </a:r>
            <a:r>
              <a:rPr lang="th-TH" sz="3300" dirty="0" smtClean="0">
                <a:latin typeface="+mn-lt"/>
              </a:rPr>
              <a:t> ช่วยกำจัดปัญหาได้ในระยะยาว (ถ้าเกิดปัญหาขึ้น มักมีโอกาสเกิดซ้ำ)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3300" dirty="0" smtClean="0">
                <a:latin typeface="+mn-lt"/>
              </a:rPr>
              <a:t>เครื่องมือนี้เป็นการถามคำถาม </a:t>
            </a:r>
            <a:r>
              <a:rPr lang="en-US" sz="3300" dirty="0" smtClean="0">
                <a:latin typeface="+mn-lt"/>
              </a:rPr>
              <a:t>“</a:t>
            </a:r>
            <a:r>
              <a:rPr lang="th-TH" sz="3300" dirty="0" smtClean="0">
                <a:latin typeface="+mn-lt"/>
              </a:rPr>
              <a:t>ทำไม</a:t>
            </a:r>
            <a:r>
              <a:rPr lang="en-US" sz="3300" dirty="0" smtClean="0">
                <a:latin typeface="+mn-lt"/>
              </a:rPr>
              <a:t>”</a:t>
            </a:r>
            <a:r>
              <a:rPr lang="th-TH" sz="3300" dirty="0" smtClean="0">
                <a:latin typeface="+mn-lt"/>
              </a:rPr>
              <a:t> หลายครั้ง ซึ่งจะช่วยให้มองเห็นรากเหง้าของปัญหาและทางแก้ไขได้ชัดเจน</a:t>
            </a:r>
            <a:endParaRPr lang="en-US" sz="3300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3300" dirty="0">
                <a:latin typeface="+mn-lt"/>
              </a:rPr>
              <a:t>5-WHY </a:t>
            </a:r>
            <a:r>
              <a:rPr lang="th-TH" sz="3300" dirty="0" smtClean="0">
                <a:latin typeface="+mn-lt"/>
              </a:rPr>
              <a:t>มีดังนี้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3300" i="1" dirty="0" smtClean="0">
                <a:latin typeface="+mn-lt"/>
              </a:rPr>
              <a:t>ทำไมจึงเกิดปัญหาขึ้น 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th-TH" sz="2900" i="1" dirty="0" smtClean="0">
                <a:latin typeface="+mn-lt"/>
              </a:rPr>
              <a:t>ทำไม</a:t>
            </a:r>
            <a:r>
              <a:rPr lang="th-TH" sz="2900" i="1" dirty="0"/>
              <a:t>จึงไม่มีผู้สังเกตเห็น</a:t>
            </a:r>
            <a:r>
              <a:rPr lang="th-TH" sz="2900" i="1" dirty="0" smtClean="0">
                <a:latin typeface="+mn-lt"/>
              </a:rPr>
              <a:t>ปัญหานี้</a:t>
            </a:r>
            <a:endParaRPr lang="pl-PL" sz="29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59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Application of 5-</a:t>
            </a:r>
            <a:r>
              <a:rPr lang="pl-PL" dirty="0" err="1"/>
              <a:t>WHY</a:t>
            </a:r>
            <a:r>
              <a:rPr lang="pl-PL" dirty="0"/>
              <a:t> </a:t>
            </a:r>
            <a:r>
              <a:rPr lang="pl-PL" dirty="0" err="1"/>
              <a:t>method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เก็บข้อมูลเกี่ยวกับปัญหาให้มากที่สุดเท่าที่จะทำได้  ยิ่งเก็บข้อมูลมากเท่าไรก็ยิ่งมีโอกาสพบสาเหตุของปัญหามากเท่านั้น </a:t>
            </a:r>
          </a:p>
          <a:p>
            <a:pPr algn="just"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วิธีที่เกี่ยวข้องได้แก่ถามคำถาม </a:t>
            </a:r>
            <a:r>
              <a:rPr lang="en-US" sz="2000" dirty="0" smtClean="0">
                <a:latin typeface="+mn-lt"/>
              </a:rPr>
              <a:t>“</a:t>
            </a:r>
            <a:r>
              <a:rPr lang="th-TH" sz="2000" dirty="0" smtClean="0">
                <a:latin typeface="+mn-lt"/>
              </a:rPr>
              <a:t>ทำไม</a:t>
            </a:r>
            <a:r>
              <a:rPr lang="en-US" sz="2000" dirty="0" smtClean="0">
                <a:latin typeface="+mn-lt"/>
              </a:rPr>
              <a:t>”</a:t>
            </a:r>
            <a:r>
              <a:rPr lang="th-TH" sz="2000" dirty="0" smtClean="0">
                <a:latin typeface="+mn-lt"/>
              </a:rPr>
              <a:t> หลาย</a:t>
            </a:r>
            <a:r>
              <a:rPr lang="th-TH" sz="2000" dirty="0" err="1" smtClean="0">
                <a:latin typeface="+mn-lt"/>
              </a:rPr>
              <a:t>ๆค</a:t>
            </a:r>
            <a:r>
              <a:rPr lang="th-TH" sz="2000" dirty="0" smtClean="0">
                <a:latin typeface="+mn-lt"/>
              </a:rPr>
              <a:t>รั้ง (โดยทั่วไป 5 ครั้ง) </a:t>
            </a:r>
          </a:p>
          <a:p>
            <a:pPr algn="just"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เมื่อได้ข้อมูลมากเพียงพอแล้ว เราสามารถหาคนมาช่วยระบุสาเหตุของปัญหา โดยควรเป็นผู้ที่มีความรู้เกี่ยวกับสถานการณ์ของปัญหาอยู่มาก</a:t>
            </a:r>
          </a:p>
          <a:p>
            <a:pPr algn="just"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คำถามและคำตอบควรเป็นเหตุเป็นผลเชื่อมโยงกัน</a:t>
            </a:r>
            <a:endParaRPr lang="th-TH" sz="2000" dirty="0">
              <a:latin typeface="+mn-lt"/>
            </a:endParaRPr>
          </a:p>
          <a:p>
            <a:pPr algn="just"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จากนั้นอธิบายสาเหตุของปัญหาให้ชัดเจนและเฉพาะเจาะจง</a:t>
            </a:r>
          </a:p>
          <a:p>
            <a:pPr algn="just"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วิธีนี้เป็นวิธีการง่ายๆที่สามารถใช้กับปัญหาใดก็ได้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26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ขั้นตอนที่</a:t>
            </a:r>
            <a:r>
              <a:rPr lang="en-US" dirty="0" smtClean="0"/>
              <a:t> </a:t>
            </a:r>
            <a:r>
              <a:rPr lang="pl-PL" dirty="0"/>
              <a:t>3 - </a:t>
            </a:r>
            <a:r>
              <a:rPr lang="th-TH" dirty="0" smtClean="0"/>
              <a:t>การสร้างสรรค์ไอเดีย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ในขั้นนี้ จะมีการระดมสมองสำหรับแต่ละปัญหาที่ระบุขึ้น</a:t>
            </a:r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หัวใจของขั้นตอนนี้คือการประยุกต์ใช้หลักการทั้งหมดของการระดมสมอง</a:t>
            </a:r>
            <a:endParaRPr lang="en-US" sz="2000" dirty="0">
              <a:latin typeface="+mn-lt"/>
            </a:endParaRPr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endParaRPr lang="en-US" sz="2000" dirty="0">
              <a:latin typeface="+mn-lt"/>
            </a:endParaRPr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เมื่อคิดสร้างสรรค์ไอเดียได้แล้ว ควรประเมินความเป็นไปได้ในทาง</a:t>
            </a:r>
            <a:r>
              <a:rPr lang="th-TH" sz="2000" dirty="0" err="1" smtClean="0">
                <a:latin typeface="+mn-lt"/>
              </a:rPr>
              <a:t>ปฎิบั</a:t>
            </a:r>
            <a:r>
              <a:rPr lang="th-TH" sz="2000" dirty="0" smtClean="0">
                <a:latin typeface="+mn-lt"/>
              </a:rPr>
              <a:t>ติด้วย ว่าสามารถประยุกต์ใช้ได้จริงหรือไม่</a:t>
            </a:r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ควรระบุข้อจำกัด (ทางเทคนิค ทางเศรษฐศาสตร์ ทางกฎหมาย)</a:t>
            </a:r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และทำการปรับปรุงไอเดียเพื่อให้สอดคล้องกับความเป็นไปได้ในทาง</a:t>
            </a:r>
            <a:r>
              <a:rPr lang="th-TH" sz="2000" dirty="0" err="1" smtClean="0">
                <a:latin typeface="+mn-lt"/>
              </a:rPr>
              <a:t>ปฎิบั</a:t>
            </a:r>
            <a:r>
              <a:rPr lang="th-TH" sz="2000" dirty="0" smtClean="0">
                <a:latin typeface="+mn-lt"/>
              </a:rPr>
              <a:t>ติ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05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ขั้นตอนที่</a:t>
            </a:r>
            <a:r>
              <a:rPr lang="en-US" dirty="0"/>
              <a:t> </a:t>
            </a:r>
            <a:r>
              <a:rPr lang="pl-PL" dirty="0"/>
              <a:t>3 - </a:t>
            </a:r>
            <a:r>
              <a:rPr lang="th-TH" dirty="0"/>
              <a:t>การสร้างสรรค์ไอเดีย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33121"/>
              </p:ext>
            </p:extLst>
          </p:nvPr>
        </p:nvGraphicFramePr>
        <p:xfrm>
          <a:off x="382772" y="1693863"/>
          <a:ext cx="11321865" cy="43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a 5"/>
          <p:cNvSpPr/>
          <p:nvPr/>
        </p:nvSpPr>
        <p:spPr>
          <a:xfrm>
            <a:off x="1913512" y="3033825"/>
            <a:ext cx="1733456" cy="7832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600" b="1" dirty="0" err="1" smtClean="0"/>
              <a:t>Sticky</a:t>
            </a:r>
            <a:r>
              <a:rPr lang="pl-PL" sz="1600" b="1" dirty="0" smtClean="0"/>
              <a:t> notes</a:t>
            </a:r>
            <a:endParaRPr lang="pl-PL" sz="1600" b="1" dirty="0"/>
          </a:p>
        </p:txBody>
      </p:sp>
      <p:sp>
        <p:nvSpPr>
          <p:cNvPr id="8" name="Elipsa 7"/>
          <p:cNvSpPr/>
          <p:nvPr/>
        </p:nvSpPr>
        <p:spPr>
          <a:xfrm>
            <a:off x="3471007" y="4901607"/>
            <a:ext cx="1754722" cy="93566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b="1" dirty="0" smtClean="0"/>
              <a:t>กระดาน</a:t>
            </a:r>
            <a:r>
              <a:rPr lang="th-TH" sz="1600" b="1" dirty="0" smtClean="0"/>
              <a:t> </a:t>
            </a:r>
            <a:r>
              <a:rPr lang="pl-PL" sz="1600" b="1" dirty="0" err="1" smtClean="0"/>
              <a:t>Whiteboard</a:t>
            </a:r>
            <a:endParaRPr lang="pl-PL" sz="1600" b="1" dirty="0"/>
          </a:p>
        </p:txBody>
      </p:sp>
      <p:sp>
        <p:nvSpPr>
          <p:cNvPr id="7" name="Elipsa 6"/>
          <p:cNvSpPr/>
          <p:nvPr/>
        </p:nvSpPr>
        <p:spPr>
          <a:xfrm>
            <a:off x="2593646" y="1665767"/>
            <a:ext cx="1754722" cy="93566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600" b="1" dirty="0" err="1"/>
              <a:t>Mind</a:t>
            </a:r>
            <a:r>
              <a:rPr lang="pl-PL" sz="1600" b="1" dirty="0"/>
              <a:t> </a:t>
            </a:r>
            <a:r>
              <a:rPr lang="pl-PL" sz="1600" b="1" dirty="0" err="1"/>
              <a:t>Mapping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193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Mind</a:t>
            </a:r>
            <a:r>
              <a:rPr lang="pl-PL" dirty="0" smtClean="0"/>
              <a:t> </a:t>
            </a:r>
            <a:r>
              <a:rPr lang="pl-PL" dirty="0" err="1" smtClean="0"/>
              <a:t>mapping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Mind </a:t>
            </a:r>
            <a:r>
              <a:rPr lang="en-US" sz="2000" dirty="0" smtClean="0">
                <a:latin typeface="+mn-lt"/>
              </a:rPr>
              <a:t>mapping</a:t>
            </a:r>
            <a:r>
              <a:rPr lang="th-TH" sz="2000" dirty="0" smtClean="0">
                <a:latin typeface="+mn-lt"/>
              </a:rPr>
              <a:t> เป็นเครื่องมือที่ช่วยให้เราคิดได้ดีขึ้น สามารถจดจำและแก้ปัญหาได้อย่างสร้างสรรค์</a:t>
            </a:r>
            <a:r>
              <a:rPr lang="th-TH" sz="2000" dirty="0">
                <a:latin typeface="+mn-lt"/>
              </a:rPr>
              <a:t> </a:t>
            </a:r>
            <a:r>
              <a:rPr lang="th-TH" sz="2000" dirty="0" smtClean="0">
                <a:latin typeface="+mn-lt"/>
              </a:rPr>
              <a:t>นอกจากนี้ยังช่วยกระตุ้นความคิดสร้างสรรค์และความยืดหยุ่นที่จำเป็นต่อการแก้ปัญหา</a:t>
            </a:r>
            <a:r>
              <a:rPr lang="en-US" sz="2000" dirty="0" smtClean="0">
                <a:latin typeface="+mn-lt"/>
              </a:rPr>
              <a:t> </a:t>
            </a:r>
            <a:endParaRPr lang="th-TH" sz="2000" dirty="0" smtClean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th-TH" sz="2000" dirty="0" smtClean="0">
                <a:latin typeface="+mn-lt"/>
              </a:rPr>
              <a:t>แผนภาพ </a:t>
            </a:r>
            <a:r>
              <a:rPr lang="pl-PL" sz="2000" dirty="0" smtClean="0">
                <a:latin typeface="+mn-lt"/>
              </a:rPr>
              <a:t>m</a:t>
            </a:r>
            <a:r>
              <a:rPr lang="en-US" sz="2000" dirty="0" err="1" smtClean="0">
                <a:latin typeface="+mn-lt"/>
              </a:rPr>
              <a:t>ind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map </a:t>
            </a:r>
            <a:r>
              <a:rPr lang="th-TH" sz="2000" dirty="0" smtClean="0">
                <a:latin typeface="+mn-lt"/>
              </a:rPr>
              <a:t>เริ่มจากการใส่หัวข้อปัญหาไว้ตรงกลางหน้ากระดาษ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000" dirty="0" smtClean="0">
                <a:latin typeface="+mn-lt"/>
              </a:rPr>
              <a:t>ลากเส้นหนาออกจากหัวข้อ ไปสู่สโลแกนหลักๆ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000" dirty="0" smtClean="0">
                <a:latin typeface="+mn-lt"/>
              </a:rPr>
              <a:t>ที่ปลายกิ่งหนา ให้วาดกิ่งย่อยที่มีสโลแกนละเอียดขึ้น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000" dirty="0" smtClean="0">
                <a:latin typeface="+mn-lt"/>
              </a:rPr>
              <a:t>ระดับ</a:t>
            </a:r>
            <a:r>
              <a:rPr lang="th-TH" sz="2000" dirty="0" err="1" smtClean="0">
                <a:latin typeface="+mn-lt"/>
              </a:rPr>
              <a:t>ต่อๆไป</a:t>
            </a:r>
            <a:r>
              <a:rPr lang="th-TH" sz="2000" dirty="0" smtClean="0">
                <a:latin typeface="+mn-lt"/>
              </a:rPr>
              <a:t>จะเป็นสโลแกนที่ละเอียดขึ้น</a:t>
            </a:r>
            <a:r>
              <a:rPr lang="th-TH" sz="2000" dirty="0" err="1" smtClean="0">
                <a:latin typeface="+mn-lt"/>
              </a:rPr>
              <a:t>เรื่อยๆ</a:t>
            </a:r>
            <a:r>
              <a:rPr lang="th-TH" sz="2000" dirty="0" smtClean="0">
                <a:latin typeface="+mn-lt"/>
              </a:rPr>
              <a:t> ยิ่งห่างจากจุดศูนย์กลางมากเท่าไรก็ยิ่งเขียนให้เล็กลงเท่านั้น (เส้น คำ ภาพวาด)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33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Mind</a:t>
            </a:r>
            <a:r>
              <a:rPr lang="pl-PL" dirty="0"/>
              <a:t> </a:t>
            </a:r>
            <a:r>
              <a:rPr lang="pl-PL" dirty="0" err="1" smtClean="0"/>
              <a:t>mapping</a:t>
            </a:r>
            <a:r>
              <a:rPr lang="pl-PL" dirty="0" smtClean="0"/>
              <a:t> - </a:t>
            </a:r>
            <a:r>
              <a:rPr lang="th-TH" dirty="0" smtClean="0"/>
              <a:t>ข้อควรจำ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วางกระดาษตามแนวนอน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เว้นช่องว่างระหว่าง </a:t>
            </a:r>
            <a:r>
              <a:rPr lang="en-US" dirty="0" smtClean="0">
                <a:latin typeface="+mn-lt"/>
              </a:rPr>
              <a:t>passwords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ให้รวมคำหลักไว้กับกิ่งที่เกี่ยวข้อง 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ควรเขียนผลการแก้ปัญหาด้วยตัวอักษรทึบ (หรือ </a:t>
            </a:r>
            <a:r>
              <a:rPr lang="en-US" dirty="0" smtClean="0">
                <a:latin typeface="+mn-lt"/>
              </a:rPr>
              <a:t>capital letter </a:t>
            </a:r>
            <a:r>
              <a:rPr lang="th-TH" dirty="0" smtClean="0">
                <a:latin typeface="+mn-lt"/>
              </a:rPr>
              <a:t>ถ้าเป็นภาษาอังกฤษ) เพื่อให้อ่านได้ชัดขึ้น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ควรใช้สีที่แตกต่างกัน เพื่อแบ่งข้อมูลให้เห็นและจำง่ายขึ้น</a:t>
            </a:r>
            <a:endParaRPr lang="en-US" dirty="0">
              <a:latin typeface="+mn-lt"/>
            </a:endParaRP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สามารถใช้สีเพื่อแสดงความหมายพิเศษได้ เช่น สีแดง </a:t>
            </a:r>
            <a:r>
              <a:rPr lang="en-US" dirty="0" smtClean="0">
                <a:latin typeface="+mn-lt"/>
              </a:rPr>
              <a:t>=</a:t>
            </a:r>
            <a:r>
              <a:rPr lang="th-TH" dirty="0" smtClean="0">
                <a:latin typeface="+mn-lt"/>
              </a:rPr>
              <a:t> สำคัญ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ใช้ภาพ หนึ่งภาพแทนคำได้ล้านคำ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สามารถสร้างความสัมพันธ์เพิ่มเติมได้โดยใช้ลูกศร หรือเส้นประระหว่างคำหลัก</a:t>
            </a:r>
            <a:endParaRPr lang="th-TH" dirty="0">
              <a:latin typeface="+mn-lt"/>
            </a:endParaRP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หลีกเลี่ยงการสร้างแผนภาพที่ใหญ่เกินไปเพราะทำให้อ่านไม่รู้เรื่อง</a:t>
            </a: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25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ประโยชน์ของ </a:t>
            </a:r>
            <a:r>
              <a:rPr lang="en-US" dirty="0" smtClean="0"/>
              <a:t>Mind map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หลีกเลี่ยงการคิดแบบเส้นตรง ช่วยสนับสนุนการคิดแบบหลายทิศทาง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th-TH" sz="2000" dirty="0" smtClean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เปิดโอกาสให้เห็นผลการแก้ปัญหาที่สร้างสรรค์</a:t>
            </a:r>
            <a:endParaRPr lang="th-TH" sz="2000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th-TH" sz="2000" dirty="0" smtClean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ช่วยสร้างวิธีการคิดแบบใหม่ๆ</a:t>
            </a:r>
            <a:endParaRPr lang="en-US" sz="2000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th-TH" sz="2000" dirty="0" smtClean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มีความใกล้เคียงกับชีวิตจริงมากกว่า เพราะเป็นการยากที่จะทำงานตามลำดับที่ถูกต้องตั้งแต่ครั้งแรก</a:t>
            </a:r>
            <a:endParaRPr lang="en-US" sz="2000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th-TH" sz="2000" dirty="0" smtClean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ช่วยให้เห็นภาพกว้างของปัญหาได้อย่างชัดเจน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13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ขั้นตอนที่</a:t>
            </a:r>
            <a:r>
              <a:rPr lang="pl-PL" dirty="0" smtClean="0"/>
              <a:t> </a:t>
            </a:r>
            <a:r>
              <a:rPr lang="pl-PL" dirty="0"/>
              <a:t>4 </a:t>
            </a:r>
            <a:r>
              <a:rPr lang="pl-PL" dirty="0" smtClean="0"/>
              <a:t>– </a:t>
            </a:r>
            <a:r>
              <a:rPr lang="th-TH" dirty="0" smtClean="0"/>
              <a:t>การสร้างต้นแบบ </a:t>
            </a:r>
            <a:r>
              <a:rPr lang="en-US" dirty="0" smtClean="0"/>
              <a:t>(prototyping)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เป้าหมายของขั้นตอนนี้ คือนำเสนอต้นแบบให้ผู้ใช้เห็นด้วยสายตา และเก็บข้อมูล</a:t>
            </a:r>
            <a:r>
              <a:rPr lang="th-TH" dirty="0" err="1" smtClean="0">
                <a:latin typeface="+mn-lt"/>
              </a:rPr>
              <a:t>ฟีดแบ็ค</a:t>
            </a:r>
            <a:endParaRPr lang="th-TH" dirty="0" smtClean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ควรสร้างต้นแบบ 2-3 ไอเดีย</a:t>
            </a:r>
            <a:endParaRPr lang="en-US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ขั้นตอนนี้เป็นขั้นระหว่างไอเดียและการประยุกต์ใช้ตอนสุดท้าย</a:t>
            </a:r>
            <a:endParaRPr lang="en-US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รูปแบบ (</a:t>
            </a:r>
            <a:r>
              <a:rPr lang="en-US" dirty="0" smtClean="0">
                <a:latin typeface="+mn-lt"/>
              </a:rPr>
              <a:t>Form</a:t>
            </a:r>
            <a:r>
              <a:rPr lang="th-TH" dirty="0" smtClean="0">
                <a:latin typeface="+mn-lt"/>
              </a:rPr>
              <a:t>)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ต้นแบบ (</a:t>
            </a:r>
            <a:r>
              <a:rPr lang="en-US" dirty="0" smtClean="0">
                <a:latin typeface="+mn-lt"/>
              </a:rPr>
              <a:t>Prototype</a:t>
            </a:r>
            <a:r>
              <a:rPr lang="th-TH" dirty="0" smtClean="0">
                <a:latin typeface="+mn-lt"/>
              </a:rPr>
              <a:t>)</a:t>
            </a:r>
            <a:r>
              <a:rPr lang="pl-PL" dirty="0" smtClean="0">
                <a:latin typeface="+mn-lt"/>
              </a:rPr>
              <a:t>,</a:t>
            </a:r>
            <a:endParaRPr lang="en-US" dirty="0">
              <a:latin typeface="+mn-lt"/>
            </a:endParaRP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โมเดล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การวาดเส้นทางของผู้ใช้ (สำหรับงานบริการ)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การเล่าเรื่อง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การจำลองกระบวนการ</a:t>
            </a:r>
            <a:endParaRPr lang="en-US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เครื่องมือการเก็บความคิดเห็น </a:t>
            </a:r>
            <a:r>
              <a:rPr lang="en-US" dirty="0" smtClean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+/- </a:t>
            </a:r>
            <a:r>
              <a:rPr lang="th-TH" dirty="0" smtClean="0">
                <a:latin typeface="+mn-lt"/>
              </a:rPr>
              <a:t>วิธีการที่น่าสนใจ</a:t>
            </a: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92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Calibri"/>
              </a:rPr>
              <a:t>กรณีศึกษา</a:t>
            </a:r>
            <a:br>
              <a:rPr lang="th-TH" dirty="0" smtClean="0">
                <a:solidFill>
                  <a:prstClr val="black"/>
                </a:solidFill>
                <a:latin typeface="Calibri"/>
              </a:rPr>
            </a:br>
            <a:r>
              <a:rPr lang="th-TH" dirty="0" smtClean="0">
                <a:solidFill>
                  <a:prstClr val="black"/>
                </a:solidFill>
                <a:latin typeface="Calibri"/>
              </a:rPr>
              <a:t>การสร้างแนวคิดผลิตภัณฑ์โดยใช้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design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thinking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4458" y="1824332"/>
            <a:ext cx="11229516" cy="4303509"/>
          </a:xfrm>
        </p:spPr>
        <p:txBody>
          <a:bodyPr>
            <a:normAutofit/>
          </a:bodyPr>
          <a:lstStyle/>
          <a:p>
            <a:r>
              <a:rPr lang="th-TH" sz="2200" dirty="0" smtClean="0">
                <a:latin typeface="+mn-lt"/>
              </a:rPr>
              <a:t>ในปัจจุบัน กระดาษแข็งหรือ </a:t>
            </a:r>
            <a:r>
              <a:rPr lang="en-US" sz="2200" dirty="0" smtClean="0">
                <a:latin typeface="+mn-lt"/>
              </a:rPr>
              <a:t>cardboard </a:t>
            </a:r>
            <a:r>
              <a:rPr lang="th-TH" sz="2200" dirty="0" smtClean="0">
                <a:latin typeface="+mn-lt"/>
              </a:rPr>
              <a:t>ถูกนำมาใช้ในธุรกิจอย่างแพร่หลาย ในอดีตเราใช้บรรจุภัณฑ์พลาสติกอย่างมาก แต่ปัจจุบันเราหันกลับมาใช้ผลิตภัณฑ์กระดาษแข็งมากขึ้น เราใช้มันส่งของ เก็บของ ย้ายบ้าน แม้กระทั่งทำเฟอร์นิเจอร์ที่รักสิ่งแวดล้อม</a:t>
            </a:r>
          </a:p>
          <a:p>
            <a:endParaRPr lang="th-TH" sz="2200" dirty="0" smtClean="0">
              <a:latin typeface="+mn-lt"/>
            </a:endParaRPr>
          </a:p>
          <a:p>
            <a:r>
              <a:rPr lang="th-TH" sz="2200" dirty="0" smtClean="0">
                <a:latin typeface="+mn-lt"/>
              </a:rPr>
              <a:t>การใช้ </a:t>
            </a:r>
            <a:r>
              <a:rPr lang="en-US" sz="2200" dirty="0" smtClean="0"/>
              <a:t>cardboard</a:t>
            </a:r>
            <a:r>
              <a:rPr lang="th-TH" sz="2200" dirty="0" smtClean="0"/>
              <a:t> ในตลาดบรรจุภัณฑ์นั้นมีเพิ่มขึ้นทุกปี เนื่องจากความนิยมในวัสดุที่เป็นมิตรต่อสิ่งแวดล้อม อย่างไรก็ตามเหตุผลที่น่าเชื่อถือมากที่สุดคือเหตุผลทางการเงิน เนื่องจากการผลิต </a:t>
            </a:r>
            <a:r>
              <a:rPr lang="en-US" sz="2200" dirty="0" smtClean="0"/>
              <a:t>cardboard</a:t>
            </a:r>
            <a:r>
              <a:rPr lang="th-TH" sz="2200" dirty="0" smtClean="0"/>
              <a:t> จะถูกกว่า เมื่อพิจารณาต้นทุนการผลิตและกระบวนการส่งมอบทั้งหมดแล้ว พบว่าการใช้ </a:t>
            </a:r>
            <a:r>
              <a:rPr lang="en-US" sz="2200" dirty="0" smtClean="0"/>
              <a:t>cardboard</a:t>
            </a:r>
            <a:r>
              <a:rPr lang="th-TH" sz="2200" dirty="0" smtClean="0"/>
              <a:t> ช่วยประหยัดต้นทุนให้บริษัท</a:t>
            </a:r>
            <a:r>
              <a:rPr lang="th-TH" sz="2200" dirty="0" err="1" smtClean="0"/>
              <a:t>ต่างๆ</a:t>
            </a:r>
            <a:r>
              <a:rPr lang="th-TH" sz="2200" dirty="0" smtClean="0"/>
              <a:t>เป็นอย่างมาก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92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ขั้นตอนของ</a:t>
            </a:r>
            <a:r>
              <a:rPr lang="en-US" dirty="0" smtClean="0"/>
              <a:t> </a:t>
            </a:r>
            <a:r>
              <a:rPr lang="en-US" dirty="0"/>
              <a:t>+/- </a:t>
            </a:r>
            <a:r>
              <a:rPr lang="th-TH" dirty="0" smtClean="0"/>
              <a:t>วิธีการที่น่าสนใจ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400" dirty="0" smtClean="0">
                <a:latin typeface="+mn-lt"/>
              </a:rPr>
              <a:t>นำเสนอต้นแบบให้ผู้ใช้ดู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th-TH" sz="2400" dirty="0" smtClean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sz="2400" dirty="0" smtClean="0">
                <a:latin typeface="+mn-lt"/>
              </a:rPr>
              <a:t>ถามผู้ใช้ถึง</a:t>
            </a:r>
            <a:r>
              <a:rPr lang="th-TH" sz="2400" dirty="0" err="1" smtClean="0">
                <a:latin typeface="+mn-lt"/>
              </a:rPr>
              <a:t>ฟีดแบ็ค</a:t>
            </a:r>
            <a:endParaRPr lang="en-US" sz="2400" dirty="0">
              <a:latin typeface="+mn-lt"/>
            </a:endParaRP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th-TH" sz="2000" i="1" dirty="0"/>
              <a:t>ท่านชอบอะไรเกี่ยวกับไอเดียนี้ </a:t>
            </a:r>
            <a:endParaRPr lang="th-TH" sz="2000" i="1" dirty="0" smtClean="0"/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th-TH" sz="2000" i="1" dirty="0" smtClean="0">
                <a:latin typeface="+mn-lt"/>
              </a:rPr>
              <a:t>ท่านมีข้อกังขาตรงจุดใดในไอเดียนี้</a:t>
            </a:r>
            <a:endParaRPr lang="th-TH" sz="2000" i="1" dirty="0">
              <a:latin typeface="+mn-lt"/>
            </a:endParaRP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th-TH" sz="2000" i="1" dirty="0" smtClean="0">
                <a:latin typeface="+mn-lt"/>
              </a:rPr>
              <a:t>อะไรเป็นสิ่งที่น่าสนใจเกี่ยวกับไอเดียนี้</a:t>
            </a:r>
            <a:endParaRPr lang="pl-PL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87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ขั้นตอนที่ </a:t>
            </a:r>
            <a:r>
              <a:rPr lang="pl-PL" dirty="0" smtClean="0"/>
              <a:t>5 </a:t>
            </a:r>
            <a:r>
              <a:rPr lang="pl-PL" dirty="0"/>
              <a:t>- </a:t>
            </a:r>
            <a:r>
              <a:rPr lang="th-TH" dirty="0" smtClean="0"/>
              <a:t>การทดสอบ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เป้าหมายของขั้นตอนนี้คือการทดสอบผลงานที่พัฒนาขึ้นมาในสภาพแวดล้อมของผู้ใช้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หัวใจหลักคือการเลือกกลุ่มผู้ใช้ที่จะทำการทดสอบผลงาน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เราสามารถสร้างแนวทางเพื่อให้ผู้ใช้ทราบว่าควรเน้นประเด็นใดในระหว่างการ</a:t>
            </a:r>
            <a:r>
              <a:rPr lang="th-TH" dirty="0" err="1" smtClean="0">
                <a:latin typeface="+mn-lt"/>
              </a:rPr>
              <a:t>ฟีดแบ็ค</a:t>
            </a:r>
            <a:endParaRPr lang="en-US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หลังจากเก็บข้อมู</a:t>
            </a:r>
            <a:r>
              <a:rPr lang="th-TH" dirty="0">
                <a:latin typeface="+mn-lt"/>
              </a:rPr>
              <a:t>ล</a:t>
            </a:r>
            <a:r>
              <a:rPr lang="th-TH" dirty="0" smtClean="0">
                <a:latin typeface="+mn-lt"/>
              </a:rPr>
              <a:t>ความคิดเห็นเรียบร้อยแล้ว ให้วิเคราะห์ข้อมูลและทำการปรับปรุง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เราสามารถย้อนกลับไปสู่ขั้นตอนก่อนหน้าได้ และเปลี่ยนแปลงขั้นตอนนั้น (</a:t>
            </a:r>
            <a:r>
              <a:rPr lang="en-US" dirty="0" smtClean="0">
                <a:latin typeface="+mn-lt"/>
              </a:rPr>
              <a:t>Design </a:t>
            </a:r>
            <a:r>
              <a:rPr lang="en-US" dirty="0">
                <a:latin typeface="+mn-lt"/>
              </a:rPr>
              <a:t>Thinking </a:t>
            </a:r>
            <a:r>
              <a:rPr lang="th-TH" dirty="0" smtClean="0">
                <a:latin typeface="+mn-lt"/>
              </a:rPr>
              <a:t>ไม่ใช่กระบวนการเส้นตรง)</a:t>
            </a:r>
            <a:endParaRPr lang="en-US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ขั้นต่อจากการทดสอบคือ การประยุกต์ใช้ผลงานใหม่</a:t>
            </a:r>
            <a:endParaRPr lang="en-US" dirty="0">
              <a:latin typeface="+mn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th-TH" dirty="0" smtClean="0">
                <a:latin typeface="+mn-lt"/>
              </a:rPr>
              <a:t>เครื่องมือเก็บข้อมูล</a:t>
            </a:r>
            <a:r>
              <a:rPr lang="th-TH" dirty="0" err="1" smtClean="0">
                <a:latin typeface="+mn-lt"/>
              </a:rPr>
              <a:t>ฟีดแบ็ค</a:t>
            </a:r>
            <a:r>
              <a:rPr lang="th-TH" dirty="0" smtClean="0">
                <a:latin typeface="+mn-lt"/>
              </a:rPr>
              <a:t>ในขั้นตอนนี้ คือ</a:t>
            </a:r>
            <a:r>
              <a:rPr lang="th-TH" dirty="0">
                <a:latin typeface="+mn-lt"/>
              </a:rPr>
              <a:t> </a:t>
            </a:r>
            <a:r>
              <a:rPr lang="en-US" dirty="0"/>
              <a:t>+/- </a:t>
            </a:r>
            <a:r>
              <a:rPr lang="th-TH" dirty="0" smtClean="0"/>
              <a:t>วิธีการที่น่าสนใจ (</a:t>
            </a:r>
            <a:r>
              <a:rPr lang="en-US" dirty="0" smtClean="0">
                <a:latin typeface="+mn-lt"/>
              </a:rPr>
              <a:t>+/- </a:t>
            </a:r>
            <a:r>
              <a:rPr lang="en-US" dirty="0">
                <a:latin typeface="+mn-lt"/>
              </a:rPr>
              <a:t>interesting </a:t>
            </a:r>
            <a:r>
              <a:rPr lang="en-US" dirty="0" smtClean="0">
                <a:latin typeface="+mn-lt"/>
              </a:rPr>
              <a:t>method</a:t>
            </a:r>
            <a:r>
              <a:rPr lang="th-TH" smtClean="0">
                <a:latin typeface="+mn-lt"/>
              </a:rPr>
              <a:t>)</a:t>
            </a:r>
            <a:endParaRPr lang="en-US" dirty="0">
              <a:latin typeface="+mn-lt"/>
            </a:endParaRPr>
          </a:p>
          <a:p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37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2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 smtClean="0">
                <a:latin typeface="+mn-lt"/>
              </a:rPr>
              <a:t>คำอธิบาย</a:t>
            </a:r>
            <a:r>
              <a:rPr lang="th-TH" sz="2800" dirty="0">
                <a:solidFill>
                  <a:prstClr val="black"/>
                </a:solidFill>
                <a:latin typeface="Calibri"/>
              </a:rPr>
              <a:t/>
            </a:r>
            <a:br>
              <a:rPr lang="th-TH" sz="2800" dirty="0">
                <a:solidFill>
                  <a:prstClr val="black"/>
                </a:solidFill>
                <a:latin typeface="Calibri"/>
              </a:rPr>
            </a:br>
            <a:r>
              <a:rPr lang="th-TH" sz="2800" dirty="0">
                <a:solidFill>
                  <a:prstClr val="black"/>
                </a:solidFill>
                <a:latin typeface="Calibri"/>
              </a:rPr>
              <a:t>การสร้างแนวคิดผลิตภัณฑ์โดยใช้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design thinking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457715"/>
          </a:xfrm>
        </p:spPr>
        <p:txBody>
          <a:bodyPr>
            <a:noAutofit/>
          </a:bodyPr>
          <a:lstStyle/>
          <a:p>
            <a:pPr algn="just"/>
            <a:r>
              <a:rPr lang="th-TH" sz="2000" dirty="0" smtClean="0">
                <a:latin typeface="+mn-lt"/>
              </a:rPr>
              <a:t>มีโรงงานแห่งหนึ่งผลิตบรรจุภัณฑ์จากกระดาษแข็งลูกฟูก (</a:t>
            </a:r>
            <a:r>
              <a:rPr lang="en-US" sz="2000" dirty="0" smtClean="0">
                <a:latin typeface="+mn-lt"/>
              </a:rPr>
              <a:t>corrugated cardboard</a:t>
            </a:r>
            <a:r>
              <a:rPr lang="th-TH" sz="2000" dirty="0" smtClean="0">
                <a:latin typeface="+mn-lt"/>
              </a:rPr>
              <a:t>) ไว้สำหรับใส่อาหารและเสื้อผ้าเครื่องนุ่งห่ม</a:t>
            </a:r>
            <a:endParaRPr lang="th-TH" sz="2000" dirty="0">
              <a:latin typeface="+mn-lt"/>
            </a:endParaRPr>
          </a:p>
          <a:p>
            <a:pPr algn="just"/>
            <a:r>
              <a:rPr lang="th-TH" sz="2000" dirty="0" smtClean="0">
                <a:latin typeface="+mn-lt"/>
              </a:rPr>
              <a:t>เป็นโรงงานขนาดเล็กที่มีพนักงาน 100 คน </a:t>
            </a:r>
          </a:p>
          <a:p>
            <a:pPr algn="just"/>
            <a:endParaRPr lang="th-TH" sz="2000" dirty="0" smtClean="0">
              <a:latin typeface="+mn-lt"/>
            </a:endParaRPr>
          </a:p>
          <a:p>
            <a:pPr algn="just"/>
            <a:r>
              <a:rPr lang="th-TH" sz="2000" dirty="0" smtClean="0">
                <a:latin typeface="+mn-lt"/>
              </a:rPr>
              <a:t>เป็นเวลาหลายปีมาแล้วที่ไม่มีการพัฒนานวัตกรรมใหม่ๆฝ่ายบริหารจึงต้องการนำเสนอนวัตกรรมใหม่ที่ตอบสนองความต้องการของลูกค้าได้</a:t>
            </a:r>
          </a:p>
          <a:p>
            <a:pPr algn="just"/>
            <a:endParaRPr lang="pl-PL" sz="1000" dirty="0">
              <a:latin typeface="+mn-lt"/>
            </a:endParaRPr>
          </a:p>
          <a:p>
            <a:pPr algn="just"/>
            <a:r>
              <a:rPr lang="th-TH" sz="2000" dirty="0" smtClean="0">
                <a:latin typeface="+mn-lt"/>
              </a:rPr>
              <a:t>โดยอาจเป็นผลิตภัณฑ์ใหม่ บริการใหม่ หรือการทำงานในองค์กรแบบใหม่ เพื่อให้บริษัทสามารถทำงานได้อย่างมีประสิทธิภาพมากขึ้น และสามารถตอบสนองความต้องการลูกค้าได้</a:t>
            </a:r>
          </a:p>
        </p:txBody>
      </p:sp>
    </p:spTree>
    <p:extLst>
      <p:ext uri="{BB962C8B-B14F-4D97-AF65-F5344CB8AC3E}">
        <p14:creationId xmlns:p14="http://schemas.microsoft.com/office/powerpoint/2010/main" val="33961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 smtClean="0">
                <a:latin typeface="+mn-lt"/>
              </a:rPr>
              <a:t>งานสำหรับนักศึกษา</a:t>
            </a:r>
            <a:br>
              <a:rPr lang="th-TH" dirty="0" smtClean="0">
                <a:latin typeface="+mn-lt"/>
              </a:rPr>
            </a:br>
            <a:r>
              <a:rPr lang="th-TH" sz="2800" dirty="0">
                <a:solidFill>
                  <a:prstClr val="black"/>
                </a:solidFill>
                <a:latin typeface="Calibri"/>
              </a:rPr>
              <a:t>การสร้างแนวคิดผลิตภัณฑ์โดยใช้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design thinking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3939" y="1693704"/>
            <a:ext cx="11229516" cy="4457715"/>
          </a:xfrm>
        </p:spPr>
        <p:txBody>
          <a:bodyPr>
            <a:noAutofit/>
          </a:bodyPr>
          <a:lstStyle/>
          <a:p>
            <a:pPr algn="just"/>
            <a:r>
              <a:rPr lang="th-TH" sz="2000" dirty="0" smtClean="0">
                <a:latin typeface="+mn-lt"/>
              </a:rPr>
              <a:t>แบ่งกลุ่มๆละ 4 คน</a:t>
            </a:r>
          </a:p>
          <a:p>
            <a:pPr algn="just"/>
            <a:endParaRPr lang="en-US" sz="2000" dirty="0">
              <a:latin typeface="+mn-lt"/>
            </a:endParaRPr>
          </a:p>
          <a:p>
            <a:pPr algn="just"/>
            <a:r>
              <a:rPr lang="en-US" sz="2000" dirty="0">
                <a:latin typeface="+mn-lt"/>
              </a:rPr>
              <a:t> </a:t>
            </a:r>
            <a:r>
              <a:rPr lang="th-TH" sz="2000" dirty="0" smtClean="0">
                <a:latin typeface="+mn-lt"/>
              </a:rPr>
              <a:t>ให้ทำตามขั้นตอนใน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design thinking </a:t>
            </a:r>
            <a:r>
              <a:rPr lang="en-US" sz="2000" dirty="0" smtClean="0">
                <a:latin typeface="+mn-lt"/>
              </a:rPr>
              <a:t>method</a:t>
            </a:r>
            <a:r>
              <a:rPr lang="th-TH" sz="2000" dirty="0" smtClean="0">
                <a:latin typeface="+mn-lt"/>
              </a:rPr>
              <a:t> ที่กล่าวถึงในหน้าถัดไป</a:t>
            </a:r>
            <a:r>
              <a:rPr lang="th-TH" sz="2000" dirty="0">
                <a:latin typeface="+mn-lt"/>
              </a:rPr>
              <a:t> </a:t>
            </a:r>
            <a:r>
              <a:rPr lang="th-TH" sz="2000" dirty="0" smtClean="0">
                <a:latin typeface="+mn-lt"/>
              </a:rPr>
              <a:t>โดยใช้เครื่องมือตัวอย่าง เพื่อแก้ปัญหาให้กับบริษัทนี้</a:t>
            </a:r>
            <a:r>
              <a:rPr lang="en-US" sz="2000" dirty="0" smtClean="0">
                <a:latin typeface="+mn-lt"/>
              </a:rPr>
              <a:t>  </a:t>
            </a:r>
            <a:r>
              <a:rPr lang="th-TH" sz="2000" dirty="0" smtClean="0">
                <a:latin typeface="+mn-lt"/>
              </a:rPr>
              <a:t>จะนำเสนอผลงานนวัตกรรมใหม่ๆให้กับโรงงานกระดาษลูกฟูกขนาดเล็กได้อย่างไร</a:t>
            </a:r>
          </a:p>
          <a:p>
            <a:pPr algn="just"/>
            <a:endParaRPr lang="en-US" sz="2000" dirty="0">
              <a:latin typeface="+mn-lt"/>
            </a:endParaRPr>
          </a:p>
          <a:p>
            <a:pPr algn="just"/>
            <a:endParaRPr lang="en-US" sz="2000" dirty="0">
              <a:latin typeface="+mn-lt"/>
            </a:endParaRPr>
          </a:p>
          <a:p>
            <a:pPr algn="just"/>
            <a:r>
              <a:rPr lang="th-TH" sz="2000" dirty="0" smtClean="0">
                <a:latin typeface="+mn-lt"/>
              </a:rPr>
              <a:t>จงสร้างต้นแบบและนำเสนอผลงานที่ประดิษฐ์ขึ้นใน </a:t>
            </a:r>
            <a:r>
              <a:rPr lang="en-US" sz="2000" dirty="0" smtClean="0">
                <a:latin typeface="+mn-lt"/>
              </a:rPr>
              <a:t>final  </a:t>
            </a:r>
            <a:r>
              <a:rPr lang="en-US" sz="2000" dirty="0">
                <a:latin typeface="+mn-lt"/>
              </a:rPr>
              <a:t>presentation.</a:t>
            </a:r>
          </a:p>
        </p:txBody>
      </p:sp>
    </p:spTree>
    <p:extLst>
      <p:ext uri="{BB962C8B-B14F-4D97-AF65-F5344CB8AC3E}">
        <p14:creationId xmlns:p14="http://schemas.microsoft.com/office/powerpoint/2010/main" val="22433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ขั้นตอนที่  </a:t>
            </a:r>
            <a:r>
              <a:rPr lang="en-US" dirty="0" smtClean="0"/>
              <a:t>1 </a:t>
            </a:r>
            <a:r>
              <a:rPr lang="en-US" dirty="0"/>
              <a:t>- Empathy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050" y="1519880"/>
            <a:ext cx="10372150" cy="4856206"/>
          </a:xfrm>
        </p:spPr>
        <p:txBody>
          <a:bodyPr>
            <a:no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ขั้นตอนนี้เป็นการมองปัญหาในมุมมองของลูกค้า โดยทำความเข้าใจว่าสิ่งใดสำคัญกับลูกค้า และสิ่งใดจะเป็นประโยชน์ต่อชีวิตประจำวันของลูกค้า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en-US" sz="800" dirty="0">
              <a:latin typeface="+mn-lt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en-US" sz="2000" dirty="0">
                <a:latin typeface="+mn-lt"/>
              </a:rPr>
              <a:t>Empathy </a:t>
            </a:r>
            <a:r>
              <a:rPr lang="th-TH" sz="2000" dirty="0" smtClean="0">
                <a:latin typeface="+mn-lt"/>
              </a:rPr>
              <a:t>เป็นการเอาใจใส่ลงไปในความต้องการของผู้อื่น ก่อนสร้างผลงานขึ้นมาเราต้องเก็บเกี่ยวและศึกษาประสบการณ์ของตัวเองต่อสิ่ง</a:t>
            </a:r>
            <a:r>
              <a:rPr lang="th-TH" sz="2000" dirty="0" err="1" smtClean="0">
                <a:latin typeface="+mn-lt"/>
              </a:rPr>
              <a:t>นั้นๆ</a:t>
            </a:r>
            <a:r>
              <a:rPr lang="th-TH" sz="2000" dirty="0" smtClean="0">
                <a:latin typeface="+mn-lt"/>
              </a:rPr>
              <a:t> หรือถ้าไม่มีเราก็ต้องเรียนรู้จากประสบการณ์ของผู้อื่น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th-TH" sz="800" dirty="0" smtClean="0">
              <a:latin typeface="+mn-lt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คำถามที่ควรใช้คือ</a:t>
            </a: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dirty="0" smtClean="0">
                <a:latin typeface="+mn-lt"/>
              </a:rPr>
              <a:t>ผู้ใช้ต้องการอะไร</a:t>
            </a: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i="1" dirty="0" smtClean="0">
                <a:latin typeface="+mn-lt"/>
              </a:rPr>
              <a:t>ผู้ใช้มีความสนใจในอะไร</a:t>
            </a:r>
            <a:r>
              <a:rPr lang="en-US" sz="1800" i="1" dirty="0" smtClean="0">
                <a:latin typeface="+mn-lt"/>
              </a:rPr>
              <a:t> </a:t>
            </a:r>
            <a:endParaRPr lang="th-TH" sz="1800" i="1" dirty="0" smtClean="0">
              <a:latin typeface="+mn-lt"/>
            </a:endParaRP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i="1" dirty="0" smtClean="0">
                <a:latin typeface="+mn-lt"/>
              </a:rPr>
              <a:t>มุมมองของ</a:t>
            </a:r>
            <a:r>
              <a:rPr lang="th-TH" sz="1800" i="1" dirty="0"/>
              <a:t>ผู้ใช้</a:t>
            </a:r>
            <a:r>
              <a:rPr lang="th-TH" sz="1800" i="1" dirty="0" smtClean="0">
                <a:latin typeface="+mn-lt"/>
              </a:rPr>
              <a:t>เป็นอย่างไร </a:t>
            </a: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i="1" dirty="0" smtClean="0">
                <a:latin typeface="+mn-lt"/>
              </a:rPr>
              <a:t>ความเป็นไปได้ของ</a:t>
            </a:r>
            <a:r>
              <a:rPr lang="th-TH" sz="1800" i="1" dirty="0"/>
              <a:t>ผู้ใช้</a:t>
            </a:r>
            <a:r>
              <a:rPr lang="th-TH" sz="1800" i="1" dirty="0" smtClean="0">
                <a:latin typeface="+mn-lt"/>
              </a:rPr>
              <a:t>มีอะไรบ้าง </a:t>
            </a: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i="1" dirty="0" smtClean="0">
                <a:latin typeface="+mn-lt"/>
              </a:rPr>
              <a:t>ข้อจำกัดของผู้ใช้คืออะไร</a:t>
            </a:r>
            <a:endParaRPr lang="en-US" sz="1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34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ขั้นตอนที่</a:t>
            </a:r>
            <a:r>
              <a:rPr lang="pl-PL" dirty="0" smtClean="0"/>
              <a:t> </a:t>
            </a:r>
            <a:r>
              <a:rPr lang="pl-PL" dirty="0"/>
              <a:t>1 - </a:t>
            </a:r>
            <a:r>
              <a:rPr lang="pl-PL" dirty="0" err="1"/>
              <a:t>Empathy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099086"/>
              </p:ext>
            </p:extLst>
          </p:nvPr>
        </p:nvGraphicFramePr>
        <p:xfrm>
          <a:off x="382772" y="1693863"/>
          <a:ext cx="11321865" cy="43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a 4"/>
          <p:cNvSpPr/>
          <p:nvPr/>
        </p:nvSpPr>
        <p:spPr>
          <a:xfrm>
            <a:off x="8959353" y="2725479"/>
            <a:ext cx="2569501" cy="121632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b="1" dirty="0" smtClean="0"/>
              <a:t>การสังเกตพฤติกรรมผู้ใช้</a:t>
            </a:r>
            <a:r>
              <a:rPr lang="th-TH" sz="1600" b="1" dirty="0" smtClean="0"/>
              <a:t>(</a:t>
            </a:r>
            <a:r>
              <a:rPr lang="pl-PL" sz="1600" b="1" dirty="0" err="1" smtClean="0"/>
              <a:t>Ethnographic</a:t>
            </a:r>
            <a:r>
              <a:rPr lang="pl-PL" sz="1600" b="1" dirty="0" smtClean="0"/>
              <a:t> </a:t>
            </a:r>
            <a:r>
              <a:rPr lang="pl-PL" sz="1600" b="1" dirty="0" err="1" smtClean="0"/>
              <a:t>interviews</a:t>
            </a:r>
            <a:r>
              <a:rPr lang="th-TH" sz="1600" b="1" dirty="0" smtClean="0"/>
              <a:t>)</a:t>
            </a:r>
            <a:endParaRPr lang="pl-PL" sz="1600" b="1" dirty="0"/>
          </a:p>
        </p:txBody>
      </p:sp>
      <p:sp>
        <p:nvSpPr>
          <p:cNvPr id="6" name="Elipsa 5"/>
          <p:cNvSpPr/>
          <p:nvPr/>
        </p:nvSpPr>
        <p:spPr>
          <a:xfrm>
            <a:off x="945950" y="3607982"/>
            <a:ext cx="1733456" cy="7832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600" b="1" dirty="0" err="1" smtClean="0"/>
              <a:t>Sticky</a:t>
            </a:r>
            <a:r>
              <a:rPr lang="pl-PL" sz="1600" b="1" dirty="0" smtClean="0"/>
              <a:t> notes</a:t>
            </a:r>
            <a:endParaRPr lang="pl-PL" sz="1600" b="1" dirty="0"/>
          </a:p>
        </p:txBody>
      </p:sp>
      <p:sp>
        <p:nvSpPr>
          <p:cNvPr id="7" name="Elipsa 6"/>
          <p:cNvSpPr/>
          <p:nvPr/>
        </p:nvSpPr>
        <p:spPr>
          <a:xfrm>
            <a:off x="7868093" y="4146698"/>
            <a:ext cx="3836544" cy="191031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b="1" dirty="0" smtClean="0"/>
              <a:t>การวิเคราะห์สิ่งแวดล้อมและความต้องการของลูกค้าในบริบทของหน้าที่การทำงานของผลิตภัณฑ์</a:t>
            </a:r>
            <a:endParaRPr lang="pl-PL" sz="1400" b="1" dirty="0"/>
          </a:p>
        </p:txBody>
      </p:sp>
      <p:sp>
        <p:nvSpPr>
          <p:cNvPr id="8" name="Elipsa 7"/>
          <p:cNvSpPr/>
          <p:nvPr/>
        </p:nvSpPr>
        <p:spPr>
          <a:xfrm>
            <a:off x="1264926" y="5121349"/>
            <a:ext cx="1754722" cy="93566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400" b="1" dirty="0" smtClean="0"/>
              <a:t>กระดาน</a:t>
            </a:r>
            <a:r>
              <a:rPr lang="th-TH" sz="1600" b="1" dirty="0" smtClean="0"/>
              <a:t> </a:t>
            </a:r>
            <a:r>
              <a:rPr lang="pl-PL" sz="1600" b="1" dirty="0" err="1" smtClean="0"/>
              <a:t>Whiteboard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6584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empathy </a:t>
            </a:r>
            <a:r>
              <a:rPr lang="en-US" sz="2800" dirty="0"/>
              <a:t>map </a:t>
            </a:r>
            <a:r>
              <a:rPr lang="th-TH" sz="2800" dirty="0" smtClean="0"/>
              <a:t>เป็นเครื่องมือช่วยใน</a:t>
            </a:r>
            <a:r>
              <a:rPr lang="th-TH" sz="2800" dirty="0" err="1" smtClean="0"/>
              <a:t>การทำ</a:t>
            </a:r>
            <a:r>
              <a:rPr lang="th-TH" sz="2800" dirty="0" smtClean="0"/>
              <a:t>ความเข้าใจกับลูกค้าให้ดีขึ้น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813" y="1483638"/>
            <a:ext cx="11229516" cy="4303509"/>
          </a:xfrm>
        </p:spPr>
        <p:txBody>
          <a:bodyPr>
            <a:no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เป็นวิธีที่ง่ายที่สุดใน</a:t>
            </a:r>
            <a:r>
              <a:rPr lang="th-TH" sz="2000" dirty="0" err="1" smtClean="0">
                <a:latin typeface="+mn-lt"/>
              </a:rPr>
              <a:t>การทำ</a:t>
            </a:r>
            <a:r>
              <a:rPr lang="th-TH" sz="2000" dirty="0" smtClean="0">
                <a:latin typeface="+mn-lt"/>
              </a:rPr>
              <a:t>ข้อมูลส่วนตัวของลูกค้า </a:t>
            </a:r>
            <a:r>
              <a:rPr lang="en-US" sz="2000" dirty="0" smtClean="0">
                <a:latin typeface="+mn-lt"/>
              </a:rPr>
              <a:t>(user profile)</a:t>
            </a:r>
            <a:endParaRPr lang="th-TH" sz="2000" dirty="0" smtClean="0">
              <a:latin typeface="+mn-lt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ช่วยให้เราเข้าใจว่าผู้ใช้รู้สึกและคิดอย่างไรเพื่อจะได้หาความต้องการของพวกเขา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 smtClean="0">
                <a:latin typeface="+mn-lt"/>
              </a:rPr>
              <a:t>ข้อดีของเครื่องมือนี้คือมีโครงสร้างที่เข้าใจง่าย แม้กับคนที่ไม่ได้ร่วมจัดทำขึ้นมา โดยเราจะพิจารณา</a:t>
            </a:r>
            <a:r>
              <a:rPr lang="th-TH" sz="2000" dirty="0" err="1" smtClean="0">
                <a:latin typeface="+mn-lt"/>
              </a:rPr>
              <a:t>ปฎิสัม</a:t>
            </a:r>
            <a:r>
              <a:rPr lang="th-TH" sz="2000" dirty="0" smtClean="0">
                <a:latin typeface="+mn-lt"/>
              </a:rPr>
              <a:t>พันธ์ระหว่างผู้ใช้กับผลิตภัณฑ์  และความรู้สึกภายในของผู้ใช้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th-TH" sz="800" dirty="0">
              <a:latin typeface="+mn-lt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th-TH" sz="2000" dirty="0" smtClean="0"/>
              <a:t>ให้</a:t>
            </a:r>
            <a:r>
              <a:rPr lang="th-TH" sz="2000" dirty="0"/>
              <a:t>แบ่งพื้นที่ของกระดาษออกเป็น 6 ส่วน</a:t>
            </a: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dirty="0" smtClean="0">
                <a:latin typeface="+mn-lt"/>
              </a:rPr>
              <a:t>ผู้ใช้เห็นอะไร  </a:t>
            </a:r>
            <a:endParaRPr lang="en-US" sz="1800" dirty="0">
              <a:latin typeface="+mn-lt"/>
            </a:endParaRP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dirty="0"/>
              <a:t>ผู้ใช้ </a:t>
            </a:r>
            <a:r>
              <a:rPr lang="th-TH" sz="1800" dirty="0" smtClean="0"/>
              <a:t>ได้ยินอะไร</a:t>
            </a: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dirty="0" smtClean="0"/>
              <a:t>ผู้ใช้คิดและรู้สึกอย่างไร</a:t>
            </a: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dirty="0"/>
              <a:t>ผู้</a:t>
            </a:r>
            <a:r>
              <a:rPr lang="th-TH" sz="1800" dirty="0" smtClean="0"/>
              <a:t>ใช้พูดอะไรและทำอะไร</a:t>
            </a: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dirty="0"/>
              <a:t>ผู้ใช้ </a:t>
            </a:r>
            <a:r>
              <a:rPr lang="th-TH" sz="1800" dirty="0" smtClean="0"/>
              <a:t>มีปัญหาอะไร</a:t>
            </a:r>
          </a:p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th-TH" sz="1800" i="1" dirty="0" smtClean="0">
                <a:latin typeface="+mn-lt"/>
              </a:rPr>
              <a:t>อะไรคือความต้องการของ</a:t>
            </a:r>
            <a:r>
              <a:rPr lang="th-TH" sz="1800" dirty="0"/>
              <a:t>ผู้ใช้ </a:t>
            </a:r>
            <a:endParaRPr lang="pl-PL" sz="1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26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การประยุกต์ใช้</a:t>
            </a:r>
            <a:r>
              <a:rPr lang="pl-PL" dirty="0" smtClean="0"/>
              <a:t> </a:t>
            </a:r>
            <a:r>
              <a:rPr lang="pl-PL" dirty="0" err="1"/>
              <a:t>empathy</a:t>
            </a:r>
            <a:r>
              <a:rPr lang="pl-PL" dirty="0"/>
              <a:t> map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814" y="1519881"/>
            <a:ext cx="11229516" cy="4843849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10000"/>
              </a:lnSpc>
              <a:buAutoNum type="arabicPeriod"/>
            </a:pPr>
            <a:r>
              <a:rPr lang="th-TH" sz="3200" dirty="0" smtClean="0">
                <a:latin typeface="+mn-lt"/>
              </a:rPr>
              <a:t>เลือกผู้ใช้มา 1 คน (ระบุอายุ อาชีพ และข้อมูลพื้นฐาน</a:t>
            </a:r>
            <a:r>
              <a:rPr lang="th-TH" sz="3200" dirty="0" err="1" smtClean="0">
                <a:latin typeface="+mn-lt"/>
              </a:rPr>
              <a:t>อื่นๆ</a:t>
            </a:r>
            <a:r>
              <a:rPr lang="th-TH" sz="3200" dirty="0" smtClean="0">
                <a:latin typeface="+mn-lt"/>
              </a:rPr>
              <a:t>)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th-TH" sz="3200" dirty="0" smtClean="0">
                <a:latin typeface="+mn-lt"/>
              </a:rPr>
              <a:t>สร้าง </a:t>
            </a:r>
            <a:r>
              <a:rPr lang="en-US" sz="3200" dirty="0" smtClean="0">
                <a:latin typeface="+mn-lt"/>
              </a:rPr>
              <a:t>empathy </a:t>
            </a:r>
            <a:r>
              <a:rPr lang="en-US" sz="3200" dirty="0">
                <a:latin typeface="+mn-lt"/>
              </a:rPr>
              <a:t>map template </a:t>
            </a:r>
            <a:r>
              <a:rPr lang="th-TH" sz="3200" dirty="0" smtClean="0">
                <a:latin typeface="+mn-lt"/>
              </a:rPr>
              <a:t>ของลูกค้ารายนี้ 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th-TH" sz="3200" dirty="0" smtClean="0">
                <a:latin typeface="+mn-lt"/>
              </a:rPr>
              <a:t>ตั้งคำถามดังต่อไปนี้ และจดบันทึก</a:t>
            </a:r>
            <a:r>
              <a:rPr lang="th-TH" sz="2600" dirty="0" smtClean="0">
                <a:latin typeface="+mn-lt"/>
              </a:rPr>
              <a:t> </a:t>
            </a:r>
          </a:p>
          <a:p>
            <a:pPr lvl="1">
              <a:lnSpc>
                <a:spcPct val="110000"/>
              </a:lnSpc>
            </a:pPr>
            <a:r>
              <a:rPr lang="th-TH" sz="2900" dirty="0"/>
              <a:t>เห็นอะไร</a:t>
            </a:r>
            <a:endParaRPr lang="en-US" sz="2900" dirty="0"/>
          </a:p>
          <a:p>
            <a:pPr lvl="1">
              <a:lnSpc>
                <a:spcPct val="11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th-TH" sz="2900" dirty="0"/>
              <a:t>ได้ยินอะไร</a:t>
            </a:r>
          </a:p>
          <a:p>
            <a:pPr lvl="1">
              <a:lnSpc>
                <a:spcPct val="11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th-TH" sz="2900" dirty="0"/>
              <a:t>คิดอะไร</a:t>
            </a:r>
          </a:p>
          <a:p>
            <a:pPr lvl="1">
              <a:lnSpc>
                <a:spcPct val="11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th-TH" sz="2900" dirty="0"/>
              <a:t>พูดอะไร</a:t>
            </a:r>
          </a:p>
          <a:p>
            <a:pPr lvl="1">
              <a:lnSpc>
                <a:spcPct val="11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th-TH" sz="2900" dirty="0"/>
              <a:t>มีปัญหาอะไร</a:t>
            </a:r>
          </a:p>
          <a:p>
            <a:pPr lvl="1">
              <a:lnSpc>
                <a:spcPct val="11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th-TH" sz="2900" dirty="0"/>
              <a:t>ต้องการอะไร</a:t>
            </a:r>
            <a:endParaRPr lang="th-TH" sz="2800" dirty="0"/>
          </a:p>
          <a:p>
            <a:pPr marL="514350" indent="-514350">
              <a:lnSpc>
                <a:spcPct val="110000"/>
              </a:lnSpc>
              <a:buAutoNum type="arabicPeriod"/>
            </a:pPr>
            <a:endParaRPr lang="th-TH" sz="1300" dirty="0" smtClean="0">
              <a:latin typeface="+mn-lt"/>
            </a:endParaRPr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th-TH" sz="2900" dirty="0" smtClean="0"/>
              <a:t>สรุป</a:t>
            </a:r>
            <a:r>
              <a:rPr lang="th-TH" sz="2900" dirty="0"/>
              <a:t>ข้อมูลใน </a:t>
            </a:r>
            <a:r>
              <a:rPr lang="en-US" sz="2900" dirty="0"/>
              <a:t>empathy map </a:t>
            </a:r>
            <a:r>
              <a:rPr lang="th-TH" sz="2900" dirty="0"/>
              <a:t>และพิจารณาว่าองค์ประกอบใดสำคัญ</a:t>
            </a:r>
            <a:r>
              <a:rPr lang="th-TH" sz="2900" dirty="0" smtClean="0"/>
              <a:t>ที่สุด</a:t>
            </a:r>
            <a:endParaRPr lang="th-TH" sz="29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13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Empathy</a:t>
            </a:r>
            <a:r>
              <a:rPr lang="pl-PL" dirty="0" smtClean="0"/>
              <a:t> </a:t>
            </a:r>
            <a:r>
              <a:rPr lang="pl-PL" dirty="0"/>
              <a:t>map</a:t>
            </a:r>
          </a:p>
        </p:txBody>
      </p:sp>
      <p:sp>
        <p:nvSpPr>
          <p:cNvPr id="5" name="Prostokąt 4"/>
          <p:cNvSpPr/>
          <p:nvPr/>
        </p:nvSpPr>
        <p:spPr>
          <a:xfrm>
            <a:off x="2371060" y="1701210"/>
            <a:ext cx="8389089" cy="318976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371059" y="4890977"/>
            <a:ext cx="8389089" cy="96756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 flipV="1">
            <a:off x="2371060" y="1701210"/>
            <a:ext cx="8389089" cy="3189767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2371060" y="1701210"/>
            <a:ext cx="8389089" cy="3189767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5762847" y="2690036"/>
            <a:ext cx="1605515" cy="119084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USER</a:t>
            </a:r>
            <a:endParaRPr lang="pl-PL" sz="2400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518297" y="1860697"/>
            <a:ext cx="2328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 smtClean="0"/>
              <a:t>ผู้ใช้คิดและรู้สึกอะไร</a:t>
            </a:r>
            <a:endParaRPr lang="pl-PL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7957987" y="2962293"/>
            <a:ext cx="2328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/>
              <a:t>ผู้ใช้ </a:t>
            </a:r>
            <a:r>
              <a:rPr lang="th-TH" sz="2800" dirty="0" smtClean="0"/>
              <a:t>เห็นอะไร</a:t>
            </a:r>
            <a:endParaRPr lang="pl-PL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492851" y="2981302"/>
            <a:ext cx="2328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/>
              <a:t>ผู้ใช้ </a:t>
            </a:r>
            <a:r>
              <a:rPr lang="th-TH" sz="2800" dirty="0" smtClean="0"/>
              <a:t>ได้ยินอะไร</a:t>
            </a:r>
            <a:endParaRPr lang="pl-PL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5332227" y="3987209"/>
            <a:ext cx="2328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/>
              <a:t>ผู้ใช้ </a:t>
            </a:r>
            <a:r>
              <a:rPr lang="th-TH" sz="2800" dirty="0" smtClean="0"/>
              <a:t>พูดและทำอะไร</a:t>
            </a:r>
            <a:endParaRPr lang="pl-PL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2660073" y="5051589"/>
            <a:ext cx="3102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</a:rPr>
              <a:t>ปัญหา</a:t>
            </a:r>
          </a:p>
          <a:p>
            <a:pPr algn="ctr"/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</a:rPr>
              <a:t>ความกังวล ความหงุดหงิด</a:t>
            </a:r>
            <a:endParaRPr lang="pl-PL" sz="28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7368362" y="5051589"/>
            <a:ext cx="31844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</a:rPr>
              <a:t>ประโยชน์ </a:t>
            </a:r>
          </a:p>
          <a:p>
            <a:pPr algn="ctr"/>
            <a:r>
              <a:rPr lang="th-TH" sz="2800" dirty="0" smtClean="0">
                <a:solidFill>
                  <a:schemeClr val="accent1">
                    <a:lumMod val="50000"/>
                  </a:schemeClr>
                </a:solidFill>
              </a:rPr>
              <a:t>ความปรารถนา ความต้องการ</a:t>
            </a:r>
            <a:endParaRPr lang="pl-PL" sz="2800" dirty="0"/>
          </a:p>
        </p:txBody>
      </p:sp>
      <p:cxnSp>
        <p:nvCxnSpPr>
          <p:cNvPr id="20" name="Łącznik prostoliniowy 19"/>
          <p:cNvCxnSpPr>
            <a:stCxn id="6" idx="0"/>
            <a:endCxn id="6" idx="2"/>
          </p:cNvCxnSpPr>
          <p:nvPr/>
        </p:nvCxnSpPr>
        <p:spPr>
          <a:xfrm>
            <a:off x="6565604" y="4890977"/>
            <a:ext cx="0" cy="9675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6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(Workpackage Slide Master)</Template>
  <TotalTime>2599</TotalTime>
  <Words>1572</Words>
  <Application>Microsoft Office PowerPoint</Application>
  <PresentationFormat>Widescreen</PresentationFormat>
  <Paragraphs>179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Cordia New</vt:lpstr>
      <vt:lpstr>Office Theme</vt:lpstr>
      <vt:lpstr>PowerPoint Presentation</vt:lpstr>
      <vt:lpstr>กรณีศึกษา การสร้างแนวคิดผลิตภัณฑ์โดยใช้ design thinking</vt:lpstr>
      <vt:lpstr>คำอธิบาย การสร้างแนวคิดผลิตภัณฑ์โดยใช้ design thinking</vt:lpstr>
      <vt:lpstr>งานสำหรับนักศึกษา การสร้างแนวคิดผลิตภัณฑ์โดยใช้ design thinking</vt:lpstr>
      <vt:lpstr>ขั้นตอนที่  1 - Empathy</vt:lpstr>
      <vt:lpstr>ขั้นตอนที่ 1 - Empathy</vt:lpstr>
      <vt:lpstr>empathy map เป็นเครื่องมือช่วยในการทำความเข้าใจกับลูกค้าให้ดีขึ้น</vt:lpstr>
      <vt:lpstr>การประยุกต์ใช้ empathy map</vt:lpstr>
      <vt:lpstr>Empathy map</vt:lpstr>
      <vt:lpstr>ขั้นตอนที่ 2 - การนิยามปัญหา</vt:lpstr>
      <vt:lpstr>ขั้นตอนที่ 2 - การนิยามปัญหา</vt:lpstr>
      <vt:lpstr>เทคนิค 5-WHY</vt:lpstr>
      <vt:lpstr>Application of 5-WHY method</vt:lpstr>
      <vt:lpstr>ขั้นตอนที่ 3 - การสร้างสรรค์ไอเดีย</vt:lpstr>
      <vt:lpstr>ขั้นตอนที่ 3 - การสร้างสรรค์ไอเดีย</vt:lpstr>
      <vt:lpstr>Mind mapping</vt:lpstr>
      <vt:lpstr>Mind mapping - ข้อควรจำ</vt:lpstr>
      <vt:lpstr>ประโยชน์ของ Mind map</vt:lpstr>
      <vt:lpstr>ขั้นตอนที่ 4 – การสร้างต้นแบบ (prototyping)</vt:lpstr>
      <vt:lpstr>ขั้นตอนของ +/- วิธีการที่น่าสนใจ</vt:lpstr>
      <vt:lpstr>ขั้นตอนที่ 5 - การทดสอบ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Montalee Nagswasdi</cp:lastModifiedBy>
  <cp:revision>162</cp:revision>
  <dcterms:created xsi:type="dcterms:W3CDTF">2018-02-11T14:22:08Z</dcterms:created>
  <dcterms:modified xsi:type="dcterms:W3CDTF">2020-06-03T12:23:53Z</dcterms:modified>
</cp:coreProperties>
</file>