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303" r:id="rId3"/>
    <p:sldId id="304" r:id="rId4"/>
    <p:sldId id="320" r:id="rId5"/>
    <p:sldId id="300" r:id="rId6"/>
    <p:sldId id="290" r:id="rId7"/>
    <p:sldId id="327" r:id="rId8"/>
    <p:sldId id="328" r:id="rId9"/>
    <p:sldId id="329" r:id="rId10"/>
    <p:sldId id="333" r:id="rId11"/>
    <p:sldId id="318" r:id="rId12"/>
    <p:sldId id="315" r:id="rId13"/>
    <p:sldId id="330" r:id="rId14"/>
    <p:sldId id="321" r:id="rId15"/>
    <p:sldId id="322" r:id="rId16"/>
    <p:sldId id="323" r:id="rId17"/>
    <p:sldId id="305" r:id="rId18"/>
    <p:sldId id="331" r:id="rId19"/>
    <p:sldId id="307" r:id="rId20"/>
    <p:sldId id="309" r:id="rId21"/>
    <p:sldId id="334" r:id="rId22"/>
    <p:sldId id="335" r:id="rId23"/>
    <p:sldId id="336" r:id="rId24"/>
    <p:sldId id="339" r:id="rId25"/>
    <p:sldId id="340" r:id="rId26"/>
    <p:sldId id="310" r:id="rId27"/>
    <p:sldId id="341" r:id="rId28"/>
    <p:sldId id="342" r:id="rId29"/>
    <p:sldId id="311" r:id="rId30"/>
    <p:sldId id="312" r:id="rId31"/>
    <p:sldId id="313" r:id="rId32"/>
    <p:sldId id="352" r:id="rId33"/>
    <p:sldId id="353" r:id="rId34"/>
    <p:sldId id="343" r:id="rId35"/>
    <p:sldId id="344" r:id="rId36"/>
    <p:sldId id="346" r:id="rId37"/>
    <p:sldId id="347" r:id="rId38"/>
    <p:sldId id="348" r:id="rId39"/>
    <p:sldId id="350" r:id="rId40"/>
    <p:sldId id="351" r:id="rId41"/>
    <p:sldId id="25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0" autoAdjust="0"/>
    <p:restoredTop sz="94660"/>
  </p:normalViewPr>
  <p:slideViewPr>
    <p:cSldViewPr snapToGrid="0">
      <p:cViewPr>
        <p:scale>
          <a:sx n="96" d="100"/>
          <a:sy n="96" d="100"/>
        </p:scale>
        <p:origin x="9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117283950617286E-2"/>
          <c:y val="3.4405663709142352E-2"/>
          <c:w val="0.91376543209876548"/>
          <c:h val="0.931188672581715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56-164E-AD4B-C0CEBEE06A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56-164E-AD4B-C0CEBEE06A8E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56-164E-AD4B-C0CEBEE06A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12308992"/>
        <c:axId val="183904512"/>
      </c:barChart>
      <c:catAx>
        <c:axId val="212308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904512"/>
        <c:crosses val="autoZero"/>
        <c:auto val="1"/>
        <c:lblAlgn val="ctr"/>
        <c:lblOffset val="100"/>
        <c:noMultiLvlLbl val="0"/>
      </c:catAx>
      <c:valAx>
        <c:axId val="183904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308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25608-101B-4086-80B1-ABAD4D4F078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CFDBF08B-7D8D-4F65-A72D-52B66A13B9E7}">
      <dgm:prSet phldrT="[Tekst]"/>
      <dgm:spPr/>
      <dgm:t>
        <a:bodyPr/>
        <a:lstStyle/>
        <a:p>
          <a:r>
            <a:rPr lang="th-TH" b="1" dirty="0" smtClean="0"/>
            <a:t>นวัตกรรมคืออะไร</a:t>
          </a:r>
          <a:r>
            <a:rPr lang="pl-PL" b="1" dirty="0" smtClean="0"/>
            <a:t>?</a:t>
          </a:r>
          <a:endParaRPr lang="pl-PL" b="1" dirty="0"/>
        </a:p>
      </dgm:t>
    </dgm:pt>
    <dgm:pt modelId="{CA80E03D-642E-4147-837D-3B6F13A3B814}" type="parTrans" cxnId="{D7721575-1AB5-414D-9F83-6EAFCF47A8DA}">
      <dgm:prSet/>
      <dgm:spPr/>
      <dgm:t>
        <a:bodyPr/>
        <a:lstStyle/>
        <a:p>
          <a:endParaRPr lang="pl-PL" b="1"/>
        </a:p>
      </dgm:t>
    </dgm:pt>
    <dgm:pt modelId="{549AF72D-00A5-4F1F-B6CB-235250397E45}" type="sibTrans" cxnId="{D7721575-1AB5-414D-9F83-6EAFCF47A8DA}">
      <dgm:prSet/>
      <dgm:spPr/>
      <dgm:t>
        <a:bodyPr/>
        <a:lstStyle/>
        <a:p>
          <a:endParaRPr lang="pl-PL" b="1"/>
        </a:p>
      </dgm:t>
    </dgm:pt>
    <dgm:pt modelId="{FA86A0D4-0060-473F-9604-DA2AD491935E}">
      <dgm:prSet phldrT="[Tekst]" custT="1"/>
      <dgm:spPr/>
      <dgm:t>
        <a:bodyPr/>
        <a:lstStyle/>
        <a:p>
          <a:r>
            <a:rPr lang="th-TH" sz="2800" b="1" dirty="0" smtClean="0"/>
            <a:t>สิ่งที่แปลกใหม่</a:t>
          </a:r>
          <a:r>
            <a:rPr lang="pl-PL" sz="2800" b="1" dirty="0" smtClean="0"/>
            <a:t>?</a:t>
          </a:r>
          <a:endParaRPr lang="pl-PL" sz="2800" b="1" dirty="0"/>
        </a:p>
      </dgm:t>
    </dgm:pt>
    <dgm:pt modelId="{59A37293-0681-44D7-B1C9-4925E7631EA6}" type="parTrans" cxnId="{FD216034-F68C-426D-86CA-6CDB3F9BE793}">
      <dgm:prSet/>
      <dgm:spPr/>
      <dgm:t>
        <a:bodyPr/>
        <a:lstStyle/>
        <a:p>
          <a:endParaRPr lang="pl-PL" b="1"/>
        </a:p>
      </dgm:t>
    </dgm:pt>
    <dgm:pt modelId="{98D36340-7635-4524-9C1F-0AAB5D5087EA}" type="sibTrans" cxnId="{FD216034-F68C-426D-86CA-6CDB3F9BE793}">
      <dgm:prSet/>
      <dgm:spPr/>
      <dgm:t>
        <a:bodyPr/>
        <a:lstStyle/>
        <a:p>
          <a:endParaRPr lang="pl-PL" b="1"/>
        </a:p>
      </dgm:t>
    </dgm:pt>
    <dgm:pt modelId="{FD18E7A6-9020-48C1-8D71-C8AEC3BA4451}">
      <dgm:prSet phldrT="[Tekst]" custT="1"/>
      <dgm:spPr/>
      <dgm:t>
        <a:bodyPr/>
        <a:lstStyle/>
        <a:p>
          <a:r>
            <a:rPr lang="th-TH" sz="2800" b="1" dirty="0" smtClean="0"/>
            <a:t>สิ่งที่แตกต่าง</a:t>
          </a:r>
          <a:r>
            <a:rPr lang="pl-PL" sz="2800" b="1" dirty="0" smtClean="0"/>
            <a:t>?</a:t>
          </a:r>
          <a:endParaRPr lang="pl-PL" sz="2800" b="1" dirty="0"/>
        </a:p>
      </dgm:t>
    </dgm:pt>
    <dgm:pt modelId="{DFA5BCB3-39CC-4FD4-9694-13A6B5A91652}" type="parTrans" cxnId="{01A80DAA-BEAB-48B7-9713-EB5FC601101E}">
      <dgm:prSet/>
      <dgm:spPr/>
      <dgm:t>
        <a:bodyPr/>
        <a:lstStyle/>
        <a:p>
          <a:endParaRPr lang="pl-PL" b="1"/>
        </a:p>
      </dgm:t>
    </dgm:pt>
    <dgm:pt modelId="{B6B02487-3E9B-4F77-B1D9-D7FA1F69A46C}" type="sibTrans" cxnId="{01A80DAA-BEAB-48B7-9713-EB5FC601101E}">
      <dgm:prSet/>
      <dgm:spPr/>
      <dgm:t>
        <a:bodyPr/>
        <a:lstStyle/>
        <a:p>
          <a:endParaRPr lang="pl-PL" b="1"/>
        </a:p>
      </dgm:t>
    </dgm:pt>
    <dgm:pt modelId="{250BADFC-B80E-4ADA-A79D-74E22D117855}">
      <dgm:prSet phldrT="[Tekst]" custT="1"/>
      <dgm:spPr/>
      <dgm:t>
        <a:bodyPr/>
        <a:lstStyle/>
        <a:p>
          <a:r>
            <a:rPr lang="th-TH" sz="2800" b="1" dirty="0" smtClean="0"/>
            <a:t>สิ่งที่ดีขึ้น</a:t>
          </a:r>
          <a:r>
            <a:rPr lang="pl-PL" sz="2800" b="1" dirty="0" smtClean="0"/>
            <a:t>?</a:t>
          </a:r>
          <a:endParaRPr lang="pl-PL" sz="2800" b="1" dirty="0"/>
        </a:p>
      </dgm:t>
    </dgm:pt>
    <dgm:pt modelId="{89F5F5A8-97DB-49FD-9146-5DEFC3574042}" type="parTrans" cxnId="{4063AF7B-8F66-4CD1-BC12-5C2895858962}">
      <dgm:prSet/>
      <dgm:spPr/>
      <dgm:t>
        <a:bodyPr/>
        <a:lstStyle/>
        <a:p>
          <a:endParaRPr lang="pl-PL" b="1"/>
        </a:p>
      </dgm:t>
    </dgm:pt>
    <dgm:pt modelId="{EDE1E30B-9E1E-45FA-9F71-CE967A98D3C6}" type="sibTrans" cxnId="{4063AF7B-8F66-4CD1-BC12-5C2895858962}">
      <dgm:prSet/>
      <dgm:spPr/>
      <dgm:t>
        <a:bodyPr/>
        <a:lstStyle/>
        <a:p>
          <a:endParaRPr lang="pl-PL" b="1"/>
        </a:p>
      </dgm:t>
    </dgm:pt>
    <dgm:pt modelId="{E3E5BA3C-6305-47AD-8406-97E4D621EC1E}">
      <dgm:prSet custT="1"/>
      <dgm:spPr/>
      <dgm:t>
        <a:bodyPr/>
        <a:lstStyle/>
        <a:p>
          <a:r>
            <a:rPr lang="th-TH" sz="2800" b="1" dirty="0" smtClean="0"/>
            <a:t>สิ่งที่ถูกลง</a:t>
          </a:r>
          <a:r>
            <a:rPr lang="pl-PL" sz="2800" b="1" dirty="0" smtClean="0"/>
            <a:t>?</a:t>
          </a:r>
          <a:endParaRPr lang="pl-PL" sz="2800" b="1" dirty="0"/>
        </a:p>
      </dgm:t>
    </dgm:pt>
    <dgm:pt modelId="{4B52E06E-A431-49A0-88EA-F9C25F73BB58}" type="parTrans" cxnId="{B1F10CF8-FC66-4FF2-93E9-87CDDCADACF9}">
      <dgm:prSet/>
      <dgm:spPr/>
      <dgm:t>
        <a:bodyPr/>
        <a:lstStyle/>
        <a:p>
          <a:endParaRPr lang="pl-PL" b="1"/>
        </a:p>
      </dgm:t>
    </dgm:pt>
    <dgm:pt modelId="{F2603A32-D9F7-409C-A4B0-51A41603A7E4}" type="sibTrans" cxnId="{B1F10CF8-FC66-4FF2-93E9-87CDDCADACF9}">
      <dgm:prSet/>
      <dgm:spPr/>
      <dgm:t>
        <a:bodyPr/>
        <a:lstStyle/>
        <a:p>
          <a:endParaRPr lang="pl-PL" b="1"/>
        </a:p>
      </dgm:t>
    </dgm:pt>
    <dgm:pt modelId="{943F9020-677B-4BEC-B96A-8F7F94FFD514}">
      <dgm:prSet custT="1"/>
      <dgm:spPr/>
      <dgm:t>
        <a:bodyPr/>
        <a:lstStyle/>
        <a:p>
          <a:r>
            <a:rPr lang="th-TH" sz="2800" b="1" dirty="0" smtClean="0"/>
            <a:t>ผลิตที่อื่น</a:t>
          </a:r>
          <a:r>
            <a:rPr lang="pl-PL" sz="2800" b="1" dirty="0" smtClean="0"/>
            <a:t>?</a:t>
          </a:r>
          <a:endParaRPr lang="pl-PL" sz="2800" b="1" dirty="0"/>
        </a:p>
      </dgm:t>
    </dgm:pt>
    <dgm:pt modelId="{4897537F-5F85-4EC7-A1A2-FF16A67CAF85}" type="parTrans" cxnId="{AD1C6A19-5A79-4E59-99BA-A95A5DEB3129}">
      <dgm:prSet/>
      <dgm:spPr/>
      <dgm:t>
        <a:bodyPr/>
        <a:lstStyle/>
        <a:p>
          <a:endParaRPr lang="pl-PL" b="1"/>
        </a:p>
      </dgm:t>
    </dgm:pt>
    <dgm:pt modelId="{A65C220A-5300-46FF-847E-E50B79E21426}" type="sibTrans" cxnId="{AD1C6A19-5A79-4E59-99BA-A95A5DEB3129}">
      <dgm:prSet/>
      <dgm:spPr/>
      <dgm:t>
        <a:bodyPr/>
        <a:lstStyle/>
        <a:p>
          <a:endParaRPr lang="pl-PL" b="1"/>
        </a:p>
      </dgm:t>
    </dgm:pt>
    <dgm:pt modelId="{95C99808-1B7B-45A4-9923-DD89AEC7292B}">
      <dgm:prSet custT="1"/>
      <dgm:spPr/>
      <dgm:t>
        <a:bodyPr/>
        <a:lstStyle/>
        <a:p>
          <a:r>
            <a:rPr lang="th-TH" sz="2800" b="1" dirty="0" smtClean="0"/>
            <a:t>ผลิตในเวลาอื่น</a:t>
          </a:r>
          <a:r>
            <a:rPr lang="pl-PL" sz="2800" b="1" dirty="0" smtClean="0"/>
            <a:t>?</a:t>
          </a:r>
          <a:endParaRPr lang="pl-PL" sz="2800" b="1" dirty="0"/>
        </a:p>
      </dgm:t>
    </dgm:pt>
    <dgm:pt modelId="{F2445046-6A3F-4209-8E38-FFAA20B34215}" type="parTrans" cxnId="{91531180-E152-4684-843E-851429C548AD}">
      <dgm:prSet/>
      <dgm:spPr/>
      <dgm:t>
        <a:bodyPr/>
        <a:lstStyle/>
        <a:p>
          <a:endParaRPr lang="pl-PL" b="1"/>
        </a:p>
      </dgm:t>
    </dgm:pt>
    <dgm:pt modelId="{899913D1-C32C-4AB7-9D3E-7DC598920FD5}" type="sibTrans" cxnId="{91531180-E152-4684-843E-851429C548AD}">
      <dgm:prSet/>
      <dgm:spPr/>
      <dgm:t>
        <a:bodyPr/>
        <a:lstStyle/>
        <a:p>
          <a:endParaRPr lang="pl-PL" b="1"/>
        </a:p>
      </dgm:t>
    </dgm:pt>
    <dgm:pt modelId="{DAA09450-14B2-47DC-8C82-F2427DCD51F7}" type="pres">
      <dgm:prSet presAssocID="{53D25608-101B-4086-80B1-ABAD4D4F07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9D01637-3962-4CA1-8E96-54A8CDB19180}" type="pres">
      <dgm:prSet presAssocID="{CFDBF08B-7D8D-4F65-A72D-52B66A13B9E7}" presName="centerShape" presStyleLbl="node0" presStyleIdx="0" presStyleCnt="1" custLinFactNeighborX="-362" custLinFactNeighborY="-362"/>
      <dgm:spPr/>
      <dgm:t>
        <a:bodyPr/>
        <a:lstStyle/>
        <a:p>
          <a:endParaRPr lang="pl-PL"/>
        </a:p>
      </dgm:t>
    </dgm:pt>
    <dgm:pt modelId="{AA886B6B-91F5-4E09-84CE-E1C48EE6A179}" type="pres">
      <dgm:prSet presAssocID="{59A37293-0681-44D7-B1C9-4925E7631EA6}" presName="parTrans" presStyleLbl="bgSibTrans2D1" presStyleIdx="0" presStyleCnt="6"/>
      <dgm:spPr/>
      <dgm:t>
        <a:bodyPr/>
        <a:lstStyle/>
        <a:p>
          <a:endParaRPr lang="pl-PL"/>
        </a:p>
      </dgm:t>
    </dgm:pt>
    <dgm:pt modelId="{9EB02CA9-9DD7-4F3B-8C84-306AA3DED9AC}" type="pres">
      <dgm:prSet presAssocID="{FA86A0D4-0060-473F-9604-DA2AD491935E}" presName="node" presStyleLbl="node1" presStyleIdx="0" presStyleCnt="6" custScaleX="136560" custRadScaleRad="144551" custRadScaleInc="-23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F6B83D-9711-4DD7-87C1-C2D16D497D0A}" type="pres">
      <dgm:prSet presAssocID="{DFA5BCB3-39CC-4FD4-9694-13A6B5A91652}" presName="parTrans" presStyleLbl="bgSibTrans2D1" presStyleIdx="1" presStyleCnt="6"/>
      <dgm:spPr/>
      <dgm:t>
        <a:bodyPr/>
        <a:lstStyle/>
        <a:p>
          <a:endParaRPr lang="pl-PL"/>
        </a:p>
      </dgm:t>
    </dgm:pt>
    <dgm:pt modelId="{E51E3198-6A2A-466D-85ED-59753B7B6F47}" type="pres">
      <dgm:prSet presAssocID="{FD18E7A6-9020-48C1-8D71-C8AEC3BA4451}" presName="node" presStyleLbl="node1" presStyleIdx="1" presStyleCnt="6" custScaleX="136560" custRadScaleRad="160529" custRadScaleInc="-342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B99A9C-3EBC-46F2-8EEC-7E64EE6D394C}" type="pres">
      <dgm:prSet presAssocID="{89F5F5A8-97DB-49FD-9146-5DEFC3574042}" presName="parTrans" presStyleLbl="bgSibTrans2D1" presStyleIdx="2" presStyleCnt="6"/>
      <dgm:spPr/>
      <dgm:t>
        <a:bodyPr/>
        <a:lstStyle/>
        <a:p>
          <a:endParaRPr lang="pl-PL"/>
        </a:p>
      </dgm:t>
    </dgm:pt>
    <dgm:pt modelId="{9CC3D843-F20B-4D06-B433-57DF3A7F4CFC}" type="pres">
      <dgm:prSet presAssocID="{250BADFC-B80E-4ADA-A79D-74E22D117855}" presName="node" presStyleLbl="node1" presStyleIdx="2" presStyleCnt="6" custScaleX="136560" custRadScaleRad="108655" custRadScaleInc="-336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338228-46B0-423A-A3DB-06ED6796275A}" type="pres">
      <dgm:prSet presAssocID="{4B52E06E-A431-49A0-88EA-F9C25F73BB58}" presName="parTrans" presStyleLbl="bgSibTrans2D1" presStyleIdx="3" presStyleCnt="6"/>
      <dgm:spPr/>
      <dgm:t>
        <a:bodyPr/>
        <a:lstStyle/>
        <a:p>
          <a:endParaRPr lang="pl-PL"/>
        </a:p>
      </dgm:t>
    </dgm:pt>
    <dgm:pt modelId="{9C23CF34-678A-4632-8D9B-6067456F9461}" type="pres">
      <dgm:prSet presAssocID="{E3E5BA3C-6305-47AD-8406-97E4D621EC1E}" presName="node" presStyleLbl="node1" presStyleIdx="3" presStyleCnt="6" custScaleX="136560" custRadScaleRad="106188" custRadScaleInc="279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A95793-7C84-477A-A113-03E3A5C57760}" type="pres">
      <dgm:prSet presAssocID="{4897537F-5F85-4EC7-A1A2-FF16A67CAF85}" presName="parTrans" presStyleLbl="bgSibTrans2D1" presStyleIdx="4" presStyleCnt="6"/>
      <dgm:spPr/>
      <dgm:t>
        <a:bodyPr/>
        <a:lstStyle/>
        <a:p>
          <a:endParaRPr lang="pl-PL"/>
        </a:p>
      </dgm:t>
    </dgm:pt>
    <dgm:pt modelId="{AA8F7217-5DE6-4D9A-8910-0E8149F941D5}" type="pres">
      <dgm:prSet presAssocID="{943F9020-677B-4BEC-B96A-8F7F94FFD514}" presName="node" presStyleLbl="node1" presStyleIdx="4" presStyleCnt="6" custScaleX="136560" custRadScaleRad="159378" custRadScaleInc="321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CD87BC-D4C1-4FB5-AE49-158319F67C98}" type="pres">
      <dgm:prSet presAssocID="{F2445046-6A3F-4209-8E38-FFAA20B34215}" presName="parTrans" presStyleLbl="bgSibTrans2D1" presStyleIdx="5" presStyleCnt="6"/>
      <dgm:spPr/>
      <dgm:t>
        <a:bodyPr/>
        <a:lstStyle/>
        <a:p>
          <a:endParaRPr lang="pl-PL"/>
        </a:p>
      </dgm:t>
    </dgm:pt>
    <dgm:pt modelId="{74F89F3C-5149-4F14-9912-F4155FFC6708}" type="pres">
      <dgm:prSet presAssocID="{95C99808-1B7B-45A4-9923-DD89AEC7292B}" presName="node" presStyleLbl="node1" presStyleIdx="5" presStyleCnt="6" custScaleX="136560" custRadScaleRad="143818" custRadScaleInc="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1A80DAA-BEAB-48B7-9713-EB5FC601101E}" srcId="{CFDBF08B-7D8D-4F65-A72D-52B66A13B9E7}" destId="{FD18E7A6-9020-48C1-8D71-C8AEC3BA4451}" srcOrd="1" destOrd="0" parTransId="{DFA5BCB3-39CC-4FD4-9694-13A6B5A91652}" sibTransId="{B6B02487-3E9B-4F77-B1D9-D7FA1F69A46C}"/>
    <dgm:cxn modelId="{0C63F086-10C4-460B-AC57-5EB2476670D6}" type="presOf" srcId="{E3E5BA3C-6305-47AD-8406-97E4D621EC1E}" destId="{9C23CF34-678A-4632-8D9B-6067456F9461}" srcOrd="0" destOrd="0" presId="urn:microsoft.com/office/officeart/2005/8/layout/radial4"/>
    <dgm:cxn modelId="{01C9F78D-5C78-4ECC-AF05-CA5E82630BCA}" type="presOf" srcId="{F2445046-6A3F-4209-8E38-FFAA20B34215}" destId="{C2CD87BC-D4C1-4FB5-AE49-158319F67C98}" srcOrd="0" destOrd="0" presId="urn:microsoft.com/office/officeart/2005/8/layout/radial4"/>
    <dgm:cxn modelId="{8C28F618-0913-47C2-8033-07F8FD8BD369}" type="presOf" srcId="{95C99808-1B7B-45A4-9923-DD89AEC7292B}" destId="{74F89F3C-5149-4F14-9912-F4155FFC6708}" srcOrd="0" destOrd="0" presId="urn:microsoft.com/office/officeart/2005/8/layout/radial4"/>
    <dgm:cxn modelId="{FD216034-F68C-426D-86CA-6CDB3F9BE793}" srcId="{CFDBF08B-7D8D-4F65-A72D-52B66A13B9E7}" destId="{FA86A0D4-0060-473F-9604-DA2AD491935E}" srcOrd="0" destOrd="0" parTransId="{59A37293-0681-44D7-B1C9-4925E7631EA6}" sibTransId="{98D36340-7635-4524-9C1F-0AAB5D5087EA}"/>
    <dgm:cxn modelId="{E51F11BE-BDE2-4954-A6C5-3AEC7F12570E}" type="presOf" srcId="{FD18E7A6-9020-48C1-8D71-C8AEC3BA4451}" destId="{E51E3198-6A2A-466D-85ED-59753B7B6F47}" srcOrd="0" destOrd="0" presId="urn:microsoft.com/office/officeart/2005/8/layout/radial4"/>
    <dgm:cxn modelId="{B1F10CF8-FC66-4FF2-93E9-87CDDCADACF9}" srcId="{CFDBF08B-7D8D-4F65-A72D-52B66A13B9E7}" destId="{E3E5BA3C-6305-47AD-8406-97E4D621EC1E}" srcOrd="3" destOrd="0" parTransId="{4B52E06E-A431-49A0-88EA-F9C25F73BB58}" sibTransId="{F2603A32-D9F7-409C-A4B0-51A41603A7E4}"/>
    <dgm:cxn modelId="{B64BD6BA-4F8D-4A73-A652-1A6905CF0E10}" type="presOf" srcId="{4B52E06E-A431-49A0-88EA-F9C25F73BB58}" destId="{2A338228-46B0-423A-A3DB-06ED6796275A}" srcOrd="0" destOrd="0" presId="urn:microsoft.com/office/officeart/2005/8/layout/radial4"/>
    <dgm:cxn modelId="{8E9DB7FD-75BA-4DB1-BAD6-E312BBFD4013}" type="presOf" srcId="{943F9020-677B-4BEC-B96A-8F7F94FFD514}" destId="{AA8F7217-5DE6-4D9A-8910-0E8149F941D5}" srcOrd="0" destOrd="0" presId="urn:microsoft.com/office/officeart/2005/8/layout/radial4"/>
    <dgm:cxn modelId="{3B338EE3-A461-4D6F-9A8F-D64470923CF6}" type="presOf" srcId="{4897537F-5F85-4EC7-A1A2-FF16A67CAF85}" destId="{85A95793-7C84-477A-A113-03E3A5C57760}" srcOrd="0" destOrd="0" presId="urn:microsoft.com/office/officeart/2005/8/layout/radial4"/>
    <dgm:cxn modelId="{4063AF7B-8F66-4CD1-BC12-5C2895858962}" srcId="{CFDBF08B-7D8D-4F65-A72D-52B66A13B9E7}" destId="{250BADFC-B80E-4ADA-A79D-74E22D117855}" srcOrd="2" destOrd="0" parTransId="{89F5F5A8-97DB-49FD-9146-5DEFC3574042}" sibTransId="{EDE1E30B-9E1E-45FA-9F71-CE967A98D3C6}"/>
    <dgm:cxn modelId="{D7721575-1AB5-414D-9F83-6EAFCF47A8DA}" srcId="{53D25608-101B-4086-80B1-ABAD4D4F0786}" destId="{CFDBF08B-7D8D-4F65-A72D-52B66A13B9E7}" srcOrd="0" destOrd="0" parTransId="{CA80E03D-642E-4147-837D-3B6F13A3B814}" sibTransId="{549AF72D-00A5-4F1F-B6CB-235250397E45}"/>
    <dgm:cxn modelId="{AD1C6A19-5A79-4E59-99BA-A95A5DEB3129}" srcId="{CFDBF08B-7D8D-4F65-A72D-52B66A13B9E7}" destId="{943F9020-677B-4BEC-B96A-8F7F94FFD514}" srcOrd="4" destOrd="0" parTransId="{4897537F-5F85-4EC7-A1A2-FF16A67CAF85}" sibTransId="{A65C220A-5300-46FF-847E-E50B79E21426}"/>
    <dgm:cxn modelId="{83F1DAB2-7485-422A-81F6-D9F77433439C}" type="presOf" srcId="{FA86A0D4-0060-473F-9604-DA2AD491935E}" destId="{9EB02CA9-9DD7-4F3B-8C84-306AA3DED9AC}" srcOrd="0" destOrd="0" presId="urn:microsoft.com/office/officeart/2005/8/layout/radial4"/>
    <dgm:cxn modelId="{F5AE7F13-0FB5-4879-AF15-C6B47E51CA43}" type="presOf" srcId="{CFDBF08B-7D8D-4F65-A72D-52B66A13B9E7}" destId="{69D01637-3962-4CA1-8E96-54A8CDB19180}" srcOrd="0" destOrd="0" presId="urn:microsoft.com/office/officeart/2005/8/layout/radial4"/>
    <dgm:cxn modelId="{9EC0FBE3-9EE7-41F0-AF9B-A2E4E6552827}" type="presOf" srcId="{DFA5BCB3-39CC-4FD4-9694-13A6B5A91652}" destId="{9BF6B83D-9711-4DD7-87C1-C2D16D497D0A}" srcOrd="0" destOrd="0" presId="urn:microsoft.com/office/officeart/2005/8/layout/radial4"/>
    <dgm:cxn modelId="{E2B5DFF9-A68E-4CB1-98CC-61366090F89D}" type="presOf" srcId="{59A37293-0681-44D7-B1C9-4925E7631EA6}" destId="{AA886B6B-91F5-4E09-84CE-E1C48EE6A179}" srcOrd="0" destOrd="0" presId="urn:microsoft.com/office/officeart/2005/8/layout/radial4"/>
    <dgm:cxn modelId="{A5B98018-CF6E-47D8-A27F-78650741196B}" type="presOf" srcId="{250BADFC-B80E-4ADA-A79D-74E22D117855}" destId="{9CC3D843-F20B-4D06-B433-57DF3A7F4CFC}" srcOrd="0" destOrd="0" presId="urn:microsoft.com/office/officeart/2005/8/layout/radial4"/>
    <dgm:cxn modelId="{91531180-E152-4684-843E-851429C548AD}" srcId="{CFDBF08B-7D8D-4F65-A72D-52B66A13B9E7}" destId="{95C99808-1B7B-45A4-9923-DD89AEC7292B}" srcOrd="5" destOrd="0" parTransId="{F2445046-6A3F-4209-8E38-FFAA20B34215}" sibTransId="{899913D1-C32C-4AB7-9D3E-7DC598920FD5}"/>
    <dgm:cxn modelId="{88A7C66A-A003-42E1-9F90-139615728009}" type="presOf" srcId="{53D25608-101B-4086-80B1-ABAD4D4F0786}" destId="{DAA09450-14B2-47DC-8C82-F2427DCD51F7}" srcOrd="0" destOrd="0" presId="urn:microsoft.com/office/officeart/2005/8/layout/radial4"/>
    <dgm:cxn modelId="{9C8FE17D-E37A-4036-A4DA-868A51C47A50}" type="presOf" srcId="{89F5F5A8-97DB-49FD-9146-5DEFC3574042}" destId="{D9B99A9C-3EBC-46F2-8EEC-7E64EE6D394C}" srcOrd="0" destOrd="0" presId="urn:microsoft.com/office/officeart/2005/8/layout/radial4"/>
    <dgm:cxn modelId="{85F70E13-E46E-4CF4-8FD6-C39AA26D818E}" type="presParOf" srcId="{DAA09450-14B2-47DC-8C82-F2427DCD51F7}" destId="{69D01637-3962-4CA1-8E96-54A8CDB19180}" srcOrd="0" destOrd="0" presId="urn:microsoft.com/office/officeart/2005/8/layout/radial4"/>
    <dgm:cxn modelId="{9767678A-7157-4F32-A6C0-D02599D4DEFF}" type="presParOf" srcId="{DAA09450-14B2-47DC-8C82-F2427DCD51F7}" destId="{AA886B6B-91F5-4E09-84CE-E1C48EE6A179}" srcOrd="1" destOrd="0" presId="urn:microsoft.com/office/officeart/2005/8/layout/radial4"/>
    <dgm:cxn modelId="{D53E14C7-B5E5-4A60-B9CD-DDB25BA85B89}" type="presParOf" srcId="{DAA09450-14B2-47DC-8C82-F2427DCD51F7}" destId="{9EB02CA9-9DD7-4F3B-8C84-306AA3DED9AC}" srcOrd="2" destOrd="0" presId="urn:microsoft.com/office/officeart/2005/8/layout/radial4"/>
    <dgm:cxn modelId="{29FC7B7B-C5D0-49ED-9572-15ECF0476026}" type="presParOf" srcId="{DAA09450-14B2-47DC-8C82-F2427DCD51F7}" destId="{9BF6B83D-9711-4DD7-87C1-C2D16D497D0A}" srcOrd="3" destOrd="0" presId="urn:microsoft.com/office/officeart/2005/8/layout/radial4"/>
    <dgm:cxn modelId="{6ECB73A2-CCA9-433F-BB68-9C4B4E23B784}" type="presParOf" srcId="{DAA09450-14B2-47DC-8C82-F2427DCD51F7}" destId="{E51E3198-6A2A-466D-85ED-59753B7B6F47}" srcOrd="4" destOrd="0" presId="urn:microsoft.com/office/officeart/2005/8/layout/radial4"/>
    <dgm:cxn modelId="{62AB9036-E694-428E-AB18-D938C1DFAB7D}" type="presParOf" srcId="{DAA09450-14B2-47DC-8C82-F2427DCD51F7}" destId="{D9B99A9C-3EBC-46F2-8EEC-7E64EE6D394C}" srcOrd="5" destOrd="0" presId="urn:microsoft.com/office/officeart/2005/8/layout/radial4"/>
    <dgm:cxn modelId="{19624AF0-3965-4A6F-86B2-7E68CD4BB145}" type="presParOf" srcId="{DAA09450-14B2-47DC-8C82-F2427DCD51F7}" destId="{9CC3D843-F20B-4D06-B433-57DF3A7F4CFC}" srcOrd="6" destOrd="0" presId="urn:microsoft.com/office/officeart/2005/8/layout/radial4"/>
    <dgm:cxn modelId="{B6A47528-D4D3-41A4-9AC9-F114DF8DBB50}" type="presParOf" srcId="{DAA09450-14B2-47DC-8C82-F2427DCD51F7}" destId="{2A338228-46B0-423A-A3DB-06ED6796275A}" srcOrd="7" destOrd="0" presId="urn:microsoft.com/office/officeart/2005/8/layout/radial4"/>
    <dgm:cxn modelId="{227FD174-9D72-438A-A4F1-2A638EB33CE9}" type="presParOf" srcId="{DAA09450-14B2-47DC-8C82-F2427DCD51F7}" destId="{9C23CF34-678A-4632-8D9B-6067456F9461}" srcOrd="8" destOrd="0" presId="urn:microsoft.com/office/officeart/2005/8/layout/radial4"/>
    <dgm:cxn modelId="{86645598-550C-496A-8F48-4A9B153D3F33}" type="presParOf" srcId="{DAA09450-14B2-47DC-8C82-F2427DCD51F7}" destId="{85A95793-7C84-477A-A113-03E3A5C57760}" srcOrd="9" destOrd="0" presId="urn:microsoft.com/office/officeart/2005/8/layout/radial4"/>
    <dgm:cxn modelId="{787E7036-8902-468E-8F91-1DE44A692B95}" type="presParOf" srcId="{DAA09450-14B2-47DC-8C82-F2427DCD51F7}" destId="{AA8F7217-5DE6-4D9A-8910-0E8149F941D5}" srcOrd="10" destOrd="0" presId="urn:microsoft.com/office/officeart/2005/8/layout/radial4"/>
    <dgm:cxn modelId="{825F1D81-D22B-4AF7-95B6-C0DB2F18D65B}" type="presParOf" srcId="{DAA09450-14B2-47DC-8C82-F2427DCD51F7}" destId="{C2CD87BC-D4C1-4FB5-AE49-158319F67C98}" srcOrd="11" destOrd="0" presId="urn:microsoft.com/office/officeart/2005/8/layout/radial4"/>
    <dgm:cxn modelId="{DA0B4676-935E-49DA-B87F-7A92C9B6B1D8}" type="presParOf" srcId="{DAA09450-14B2-47DC-8C82-F2427DCD51F7}" destId="{74F89F3C-5149-4F14-9912-F4155FFC6708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590EB-20A7-4EF2-9CD2-3EBC33290FB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A565158-AD7D-4504-A4E1-8EC52875CAF2}">
      <dgm:prSet phldrT="[Tekst]" custT="1"/>
      <dgm:spPr/>
      <dgm:t>
        <a:bodyPr/>
        <a:lstStyle/>
        <a:p>
          <a:r>
            <a:rPr lang="th-TH" sz="2400" b="1" dirty="0" smtClean="0"/>
            <a:t>กลุ่มเป้าหมาย </a:t>
          </a:r>
          <a:r>
            <a:rPr lang="en-US" sz="2400" b="1" dirty="0" smtClean="0"/>
            <a:t>(target)</a:t>
          </a:r>
          <a:r>
            <a:rPr lang="pl-PL" sz="2400" b="1" dirty="0" smtClean="0"/>
            <a:t> </a:t>
          </a:r>
          <a:endParaRPr lang="pl-PL" sz="2400" b="1" dirty="0"/>
        </a:p>
      </dgm:t>
    </dgm:pt>
    <dgm:pt modelId="{5880E42D-7641-468B-A81B-D52ECF5B5AD8}" type="parTrans" cxnId="{AA382FBC-7DB6-468A-BE2B-495609EC5744}">
      <dgm:prSet/>
      <dgm:spPr/>
      <dgm:t>
        <a:bodyPr/>
        <a:lstStyle/>
        <a:p>
          <a:endParaRPr lang="pl-PL" sz="2400" b="1"/>
        </a:p>
      </dgm:t>
    </dgm:pt>
    <dgm:pt modelId="{FD4A0F75-5853-4E4A-B6B9-612B60004EB6}" type="sibTrans" cxnId="{AA382FBC-7DB6-468A-BE2B-495609EC5744}">
      <dgm:prSet/>
      <dgm:spPr/>
      <dgm:t>
        <a:bodyPr/>
        <a:lstStyle/>
        <a:p>
          <a:endParaRPr lang="pl-PL" sz="2400" b="1"/>
        </a:p>
      </dgm:t>
    </dgm:pt>
    <dgm:pt modelId="{895EB139-0308-4DF3-877B-CC392C2028A3}">
      <dgm:prSet phldrT="[Tekst]" custT="1"/>
      <dgm:spPr/>
      <dgm:t>
        <a:bodyPr/>
        <a:lstStyle/>
        <a:p>
          <a:r>
            <a:rPr lang="th-TH" sz="2400" b="1" dirty="0" smtClean="0"/>
            <a:t>กลไก (</a:t>
          </a:r>
          <a:r>
            <a:rPr lang="pl-PL" sz="2400" b="1" dirty="0" err="1" smtClean="0"/>
            <a:t>Mechanism</a:t>
          </a:r>
          <a:r>
            <a:rPr lang="th-TH" sz="2400" b="1" dirty="0" smtClean="0"/>
            <a:t>)</a:t>
          </a:r>
          <a:r>
            <a:rPr lang="pl-PL" sz="2400" b="1" dirty="0" smtClean="0"/>
            <a:t> </a:t>
          </a:r>
          <a:endParaRPr lang="pl-PL" sz="2400" b="1" dirty="0"/>
        </a:p>
      </dgm:t>
    </dgm:pt>
    <dgm:pt modelId="{DB585A6F-E897-4A53-9D10-A6E892E2A101}" type="parTrans" cxnId="{99453BFC-CF5C-4B9A-9222-F63A797243C2}">
      <dgm:prSet/>
      <dgm:spPr/>
      <dgm:t>
        <a:bodyPr/>
        <a:lstStyle/>
        <a:p>
          <a:endParaRPr lang="pl-PL" sz="2400" b="1"/>
        </a:p>
      </dgm:t>
    </dgm:pt>
    <dgm:pt modelId="{C65D29A6-8D57-4219-862C-641359934350}" type="sibTrans" cxnId="{99453BFC-CF5C-4B9A-9222-F63A797243C2}">
      <dgm:prSet/>
      <dgm:spPr/>
      <dgm:t>
        <a:bodyPr/>
        <a:lstStyle/>
        <a:p>
          <a:endParaRPr lang="pl-PL" sz="2400" b="1"/>
        </a:p>
      </dgm:t>
    </dgm:pt>
    <dgm:pt modelId="{744B84C8-685E-4488-929A-430F92EDA1CD}">
      <dgm:prSet phldrT="[Tekst]" custT="1"/>
      <dgm:spPr/>
      <dgm:t>
        <a:bodyPr/>
        <a:lstStyle/>
        <a:p>
          <a:r>
            <a:rPr lang="th-TH" sz="2400" b="1" dirty="0" smtClean="0"/>
            <a:t>ผลกระทบ (</a:t>
          </a:r>
          <a:r>
            <a:rPr lang="pl-PL" sz="2400" b="1" dirty="0" err="1" smtClean="0"/>
            <a:t>Impact</a:t>
          </a:r>
          <a:r>
            <a:rPr lang="th-TH" sz="2400" b="1" dirty="0" smtClean="0"/>
            <a:t>)</a:t>
          </a:r>
          <a:endParaRPr lang="pl-PL" sz="2400" b="1" dirty="0"/>
        </a:p>
      </dgm:t>
    </dgm:pt>
    <dgm:pt modelId="{2698A13D-F478-46C6-8E66-76031F5B8DE5}" type="parTrans" cxnId="{CED454F5-AC79-43A7-B341-C856C5F21466}">
      <dgm:prSet/>
      <dgm:spPr/>
      <dgm:t>
        <a:bodyPr/>
        <a:lstStyle/>
        <a:p>
          <a:endParaRPr lang="pl-PL" sz="2400" b="1"/>
        </a:p>
      </dgm:t>
    </dgm:pt>
    <dgm:pt modelId="{6AA2543D-4F58-423F-88AE-33466BDCAAAC}" type="sibTrans" cxnId="{CED454F5-AC79-43A7-B341-C856C5F21466}">
      <dgm:prSet/>
      <dgm:spPr/>
      <dgm:t>
        <a:bodyPr/>
        <a:lstStyle/>
        <a:p>
          <a:endParaRPr lang="pl-PL" sz="2400" b="1"/>
        </a:p>
      </dgm:t>
    </dgm:pt>
    <dgm:pt modelId="{AE5FDD67-1A1D-4BE8-9F68-3E45538C631D}" type="pres">
      <dgm:prSet presAssocID="{EB7590EB-20A7-4EF2-9CD2-3EBC33290F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0146A4E-F391-44AA-8513-00221C0D7FC1}" type="pres">
      <dgm:prSet presAssocID="{AA565158-AD7D-4504-A4E1-8EC52875CAF2}" presName="parentLin" presStyleCnt="0"/>
      <dgm:spPr/>
    </dgm:pt>
    <dgm:pt modelId="{E1F1921D-0B6D-4E44-846F-0B1C185B59B4}" type="pres">
      <dgm:prSet presAssocID="{AA565158-AD7D-4504-A4E1-8EC52875CAF2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A6A82FAA-14A8-41EB-B7AD-653E063F7897}" type="pres">
      <dgm:prSet presAssocID="{AA565158-AD7D-4504-A4E1-8EC52875CAF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1670AA-9741-43EC-B262-10AF1D8A2CD0}" type="pres">
      <dgm:prSet presAssocID="{AA565158-AD7D-4504-A4E1-8EC52875CAF2}" presName="negativeSpace" presStyleCnt="0"/>
      <dgm:spPr/>
    </dgm:pt>
    <dgm:pt modelId="{023E1FD2-3E10-4D8A-AF93-67A75772ACE7}" type="pres">
      <dgm:prSet presAssocID="{AA565158-AD7D-4504-A4E1-8EC52875CAF2}" presName="childText" presStyleLbl="conFgAcc1" presStyleIdx="0" presStyleCnt="3">
        <dgm:presLayoutVars>
          <dgm:bulletEnabled val="1"/>
        </dgm:presLayoutVars>
      </dgm:prSet>
      <dgm:spPr/>
    </dgm:pt>
    <dgm:pt modelId="{3D676FC0-F933-4305-A089-468D4A0CE337}" type="pres">
      <dgm:prSet presAssocID="{FD4A0F75-5853-4E4A-B6B9-612B60004EB6}" presName="spaceBetweenRectangles" presStyleCnt="0"/>
      <dgm:spPr/>
    </dgm:pt>
    <dgm:pt modelId="{911B2DF3-3A43-4FE7-B915-5940D4B6D207}" type="pres">
      <dgm:prSet presAssocID="{895EB139-0308-4DF3-877B-CC392C2028A3}" presName="parentLin" presStyleCnt="0"/>
      <dgm:spPr/>
    </dgm:pt>
    <dgm:pt modelId="{5D9DB4A8-B515-4BFB-9272-30868C61BE5A}" type="pres">
      <dgm:prSet presAssocID="{895EB139-0308-4DF3-877B-CC392C2028A3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5E14257A-52E4-4719-A717-CCF2B12FD25B}" type="pres">
      <dgm:prSet presAssocID="{895EB139-0308-4DF3-877B-CC392C2028A3}" presName="parentText" presStyleLbl="node1" presStyleIdx="1" presStyleCnt="3" custLinFactNeighborY="-709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1113E1-7B52-45EE-A5D3-8D364BC53DF5}" type="pres">
      <dgm:prSet presAssocID="{895EB139-0308-4DF3-877B-CC392C2028A3}" presName="negativeSpace" presStyleCnt="0"/>
      <dgm:spPr/>
    </dgm:pt>
    <dgm:pt modelId="{9972DE53-D52B-48E9-838E-9592DD24DA9F}" type="pres">
      <dgm:prSet presAssocID="{895EB139-0308-4DF3-877B-CC392C2028A3}" presName="childText" presStyleLbl="conFgAcc1" presStyleIdx="1" presStyleCnt="3">
        <dgm:presLayoutVars>
          <dgm:bulletEnabled val="1"/>
        </dgm:presLayoutVars>
      </dgm:prSet>
      <dgm:spPr/>
    </dgm:pt>
    <dgm:pt modelId="{5B9C582D-E790-4583-A1BE-E84B3716A7A1}" type="pres">
      <dgm:prSet presAssocID="{C65D29A6-8D57-4219-862C-641359934350}" presName="spaceBetweenRectangles" presStyleCnt="0"/>
      <dgm:spPr/>
    </dgm:pt>
    <dgm:pt modelId="{0C9487D4-6ED0-4FC8-A539-DCF25F1534C2}" type="pres">
      <dgm:prSet presAssocID="{744B84C8-685E-4488-929A-430F92EDA1CD}" presName="parentLin" presStyleCnt="0"/>
      <dgm:spPr/>
    </dgm:pt>
    <dgm:pt modelId="{7475CD74-D88F-4BBC-8966-468D3AEE1843}" type="pres">
      <dgm:prSet presAssocID="{744B84C8-685E-4488-929A-430F92EDA1CD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FEA715E3-BA9D-4C21-9CA8-F3C96C314748}" type="pres">
      <dgm:prSet presAssocID="{744B84C8-685E-4488-929A-430F92EDA1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EB116A-E0CD-4D60-B68E-0345C256D022}" type="pres">
      <dgm:prSet presAssocID="{744B84C8-685E-4488-929A-430F92EDA1CD}" presName="negativeSpace" presStyleCnt="0"/>
      <dgm:spPr/>
    </dgm:pt>
    <dgm:pt modelId="{A3219988-C878-4FB6-A32D-86F7A0937B75}" type="pres">
      <dgm:prSet presAssocID="{744B84C8-685E-4488-929A-430F92EDA1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453BFC-CF5C-4B9A-9222-F63A797243C2}" srcId="{EB7590EB-20A7-4EF2-9CD2-3EBC33290FBE}" destId="{895EB139-0308-4DF3-877B-CC392C2028A3}" srcOrd="1" destOrd="0" parTransId="{DB585A6F-E897-4A53-9D10-A6E892E2A101}" sibTransId="{C65D29A6-8D57-4219-862C-641359934350}"/>
    <dgm:cxn modelId="{CED454F5-AC79-43A7-B341-C856C5F21466}" srcId="{EB7590EB-20A7-4EF2-9CD2-3EBC33290FBE}" destId="{744B84C8-685E-4488-929A-430F92EDA1CD}" srcOrd="2" destOrd="0" parTransId="{2698A13D-F478-46C6-8E66-76031F5B8DE5}" sibTransId="{6AA2543D-4F58-423F-88AE-33466BDCAAAC}"/>
    <dgm:cxn modelId="{B7FF831E-4228-42FB-A2CF-06043A966DE8}" type="presOf" srcId="{744B84C8-685E-4488-929A-430F92EDA1CD}" destId="{FEA715E3-BA9D-4C21-9CA8-F3C96C314748}" srcOrd="1" destOrd="0" presId="urn:microsoft.com/office/officeart/2005/8/layout/list1"/>
    <dgm:cxn modelId="{F5D2F78B-20A5-4208-9432-164340FCEC39}" type="presOf" srcId="{EB7590EB-20A7-4EF2-9CD2-3EBC33290FBE}" destId="{AE5FDD67-1A1D-4BE8-9F68-3E45538C631D}" srcOrd="0" destOrd="0" presId="urn:microsoft.com/office/officeart/2005/8/layout/list1"/>
    <dgm:cxn modelId="{AA382FBC-7DB6-468A-BE2B-495609EC5744}" srcId="{EB7590EB-20A7-4EF2-9CD2-3EBC33290FBE}" destId="{AA565158-AD7D-4504-A4E1-8EC52875CAF2}" srcOrd="0" destOrd="0" parTransId="{5880E42D-7641-468B-A81B-D52ECF5B5AD8}" sibTransId="{FD4A0F75-5853-4E4A-B6B9-612B60004EB6}"/>
    <dgm:cxn modelId="{0E59201C-C571-404E-AD7D-2BE8B240EC35}" type="presOf" srcId="{895EB139-0308-4DF3-877B-CC392C2028A3}" destId="{5D9DB4A8-B515-4BFB-9272-30868C61BE5A}" srcOrd="0" destOrd="0" presId="urn:microsoft.com/office/officeart/2005/8/layout/list1"/>
    <dgm:cxn modelId="{096EB16D-3957-4DF5-B2A0-D074ECE814E9}" type="presOf" srcId="{AA565158-AD7D-4504-A4E1-8EC52875CAF2}" destId="{E1F1921D-0B6D-4E44-846F-0B1C185B59B4}" srcOrd="0" destOrd="0" presId="urn:microsoft.com/office/officeart/2005/8/layout/list1"/>
    <dgm:cxn modelId="{5DE2D862-7343-41F6-B49C-C86D93757E65}" type="presOf" srcId="{895EB139-0308-4DF3-877B-CC392C2028A3}" destId="{5E14257A-52E4-4719-A717-CCF2B12FD25B}" srcOrd="1" destOrd="0" presId="urn:microsoft.com/office/officeart/2005/8/layout/list1"/>
    <dgm:cxn modelId="{62BE92B9-AFA0-44EA-BB7C-5CC96E35D7EC}" type="presOf" srcId="{AA565158-AD7D-4504-A4E1-8EC52875CAF2}" destId="{A6A82FAA-14A8-41EB-B7AD-653E063F7897}" srcOrd="1" destOrd="0" presId="urn:microsoft.com/office/officeart/2005/8/layout/list1"/>
    <dgm:cxn modelId="{D4505F11-53B1-4D71-B868-7842FCC93633}" type="presOf" srcId="{744B84C8-685E-4488-929A-430F92EDA1CD}" destId="{7475CD74-D88F-4BBC-8966-468D3AEE1843}" srcOrd="0" destOrd="0" presId="urn:microsoft.com/office/officeart/2005/8/layout/list1"/>
    <dgm:cxn modelId="{720FBA9E-2E6A-419A-8E6A-B397FFBFF40F}" type="presParOf" srcId="{AE5FDD67-1A1D-4BE8-9F68-3E45538C631D}" destId="{70146A4E-F391-44AA-8513-00221C0D7FC1}" srcOrd="0" destOrd="0" presId="urn:microsoft.com/office/officeart/2005/8/layout/list1"/>
    <dgm:cxn modelId="{1DB617A8-C4B8-47BB-8682-58A32A531423}" type="presParOf" srcId="{70146A4E-F391-44AA-8513-00221C0D7FC1}" destId="{E1F1921D-0B6D-4E44-846F-0B1C185B59B4}" srcOrd="0" destOrd="0" presId="urn:microsoft.com/office/officeart/2005/8/layout/list1"/>
    <dgm:cxn modelId="{53B8E64B-4663-49B6-82F6-3641484D3426}" type="presParOf" srcId="{70146A4E-F391-44AA-8513-00221C0D7FC1}" destId="{A6A82FAA-14A8-41EB-B7AD-653E063F7897}" srcOrd="1" destOrd="0" presId="urn:microsoft.com/office/officeart/2005/8/layout/list1"/>
    <dgm:cxn modelId="{FA711526-8F8E-481C-9B72-D0E49CA9A497}" type="presParOf" srcId="{AE5FDD67-1A1D-4BE8-9F68-3E45538C631D}" destId="{F61670AA-9741-43EC-B262-10AF1D8A2CD0}" srcOrd="1" destOrd="0" presId="urn:microsoft.com/office/officeart/2005/8/layout/list1"/>
    <dgm:cxn modelId="{72500D97-0ED1-4092-B1C1-A0A054F029C2}" type="presParOf" srcId="{AE5FDD67-1A1D-4BE8-9F68-3E45538C631D}" destId="{023E1FD2-3E10-4D8A-AF93-67A75772ACE7}" srcOrd="2" destOrd="0" presId="urn:microsoft.com/office/officeart/2005/8/layout/list1"/>
    <dgm:cxn modelId="{D95715D8-EDE0-4010-8D17-C33D6E63601A}" type="presParOf" srcId="{AE5FDD67-1A1D-4BE8-9F68-3E45538C631D}" destId="{3D676FC0-F933-4305-A089-468D4A0CE337}" srcOrd="3" destOrd="0" presId="urn:microsoft.com/office/officeart/2005/8/layout/list1"/>
    <dgm:cxn modelId="{AADCC6B2-8A91-4F56-809F-CF610149A34C}" type="presParOf" srcId="{AE5FDD67-1A1D-4BE8-9F68-3E45538C631D}" destId="{911B2DF3-3A43-4FE7-B915-5940D4B6D207}" srcOrd="4" destOrd="0" presId="urn:microsoft.com/office/officeart/2005/8/layout/list1"/>
    <dgm:cxn modelId="{7234C625-79EB-4712-A2CF-0404632BA987}" type="presParOf" srcId="{911B2DF3-3A43-4FE7-B915-5940D4B6D207}" destId="{5D9DB4A8-B515-4BFB-9272-30868C61BE5A}" srcOrd="0" destOrd="0" presId="urn:microsoft.com/office/officeart/2005/8/layout/list1"/>
    <dgm:cxn modelId="{7513690F-3A7C-485C-A71E-F9B9B028FB8A}" type="presParOf" srcId="{911B2DF3-3A43-4FE7-B915-5940D4B6D207}" destId="{5E14257A-52E4-4719-A717-CCF2B12FD25B}" srcOrd="1" destOrd="0" presId="urn:microsoft.com/office/officeart/2005/8/layout/list1"/>
    <dgm:cxn modelId="{404A685B-DB4A-479C-BE88-A5123576C827}" type="presParOf" srcId="{AE5FDD67-1A1D-4BE8-9F68-3E45538C631D}" destId="{651113E1-7B52-45EE-A5D3-8D364BC53DF5}" srcOrd="5" destOrd="0" presId="urn:microsoft.com/office/officeart/2005/8/layout/list1"/>
    <dgm:cxn modelId="{6F5FD91F-A2FF-48B4-B753-5F02D8C6406E}" type="presParOf" srcId="{AE5FDD67-1A1D-4BE8-9F68-3E45538C631D}" destId="{9972DE53-D52B-48E9-838E-9592DD24DA9F}" srcOrd="6" destOrd="0" presId="urn:microsoft.com/office/officeart/2005/8/layout/list1"/>
    <dgm:cxn modelId="{B49EDE23-BD2B-4E96-A431-A43D0DC8751B}" type="presParOf" srcId="{AE5FDD67-1A1D-4BE8-9F68-3E45538C631D}" destId="{5B9C582D-E790-4583-A1BE-E84B3716A7A1}" srcOrd="7" destOrd="0" presId="urn:microsoft.com/office/officeart/2005/8/layout/list1"/>
    <dgm:cxn modelId="{16564B25-1FEE-44F8-823E-6B7C2D821B2F}" type="presParOf" srcId="{AE5FDD67-1A1D-4BE8-9F68-3E45538C631D}" destId="{0C9487D4-6ED0-4FC8-A539-DCF25F1534C2}" srcOrd="8" destOrd="0" presId="urn:microsoft.com/office/officeart/2005/8/layout/list1"/>
    <dgm:cxn modelId="{23DAE9D1-ADD0-4B68-B700-961113319915}" type="presParOf" srcId="{0C9487D4-6ED0-4FC8-A539-DCF25F1534C2}" destId="{7475CD74-D88F-4BBC-8966-468D3AEE1843}" srcOrd="0" destOrd="0" presId="urn:microsoft.com/office/officeart/2005/8/layout/list1"/>
    <dgm:cxn modelId="{8B07BAF6-F049-4291-B7B8-25477E278362}" type="presParOf" srcId="{0C9487D4-6ED0-4FC8-A539-DCF25F1534C2}" destId="{FEA715E3-BA9D-4C21-9CA8-F3C96C314748}" srcOrd="1" destOrd="0" presId="urn:microsoft.com/office/officeart/2005/8/layout/list1"/>
    <dgm:cxn modelId="{99ECB6BA-8504-4A62-8556-03B60DB4FEF2}" type="presParOf" srcId="{AE5FDD67-1A1D-4BE8-9F68-3E45538C631D}" destId="{5AEB116A-E0CD-4D60-B68E-0345C256D022}" srcOrd="9" destOrd="0" presId="urn:microsoft.com/office/officeart/2005/8/layout/list1"/>
    <dgm:cxn modelId="{3B899295-A555-401D-85CA-52A803A5A80F}" type="presParOf" srcId="{AE5FDD67-1A1D-4BE8-9F68-3E45538C631D}" destId="{A3219988-C878-4FB6-A32D-86F7A0937B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429C0-F225-4046-8D12-7276C302D8D7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196C502-93A8-4C03-B577-3D8584690CAF}">
      <dgm:prSet phldrT="[Tekst]" custT="1"/>
      <dgm:spPr/>
      <dgm:t>
        <a:bodyPr/>
        <a:lstStyle/>
        <a:p>
          <a:r>
            <a:rPr lang="th-TH" sz="1800" b="1" i="0" dirty="0" smtClean="0">
              <a:solidFill>
                <a:schemeClr val="accent1">
                  <a:lumMod val="75000"/>
                </a:schemeClr>
              </a:solidFill>
            </a:rPr>
            <a:t>ใช้วัสดุน้อยลง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th-TH" sz="1800" dirty="0" smtClean="0"/>
            <a:t>การผลิตจะใช้วัสดุและพลังงานน้อยลง เพื่อปกป้องทรัพยากรและลดการปล่อยมลพิษ</a:t>
          </a:r>
          <a:endParaRPr lang="pl-PL" sz="1800" dirty="0"/>
        </a:p>
      </dgm:t>
    </dgm:pt>
    <dgm:pt modelId="{2186A437-9F25-4D31-B3A9-48E0627CFEE0}" type="parTrans" cxnId="{6202EC00-022C-464C-8713-3A35CC508B49}">
      <dgm:prSet/>
      <dgm:spPr/>
      <dgm:t>
        <a:bodyPr/>
        <a:lstStyle/>
        <a:p>
          <a:endParaRPr lang="pl-PL"/>
        </a:p>
      </dgm:t>
    </dgm:pt>
    <dgm:pt modelId="{B1C08580-3D16-478F-9AC0-2071F61292BD}" type="sibTrans" cxnId="{6202EC00-022C-464C-8713-3A35CC508B49}">
      <dgm:prSet/>
      <dgm:spPr/>
      <dgm:t>
        <a:bodyPr/>
        <a:lstStyle/>
        <a:p>
          <a:endParaRPr lang="pl-PL"/>
        </a:p>
      </dgm:t>
    </dgm:pt>
    <dgm:pt modelId="{24972DDA-40ED-4B69-9B0A-61D325919EE0}">
      <dgm:prSet phldrT="[Tekst]" custT="1"/>
      <dgm:spPr/>
      <dgm:t>
        <a:bodyPr/>
        <a:lstStyle/>
        <a:p>
          <a:r>
            <a:rPr lang="th-TH" sz="1800" b="1" i="0" dirty="0" smtClean="0">
              <a:solidFill>
                <a:schemeClr val="accent1">
                  <a:lumMod val="75000"/>
                </a:schemeClr>
              </a:solidFill>
            </a:rPr>
            <a:t>รีไซเคิลได้ง่าย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th-TH" sz="1800" dirty="0" smtClean="0"/>
            <a:t>การถอดประกอบได้ง่าย หมายถึงการใช้วัสดุที่ระบุชนิดได้ง่าย สามารถใช้ซ้ำและรีไซเคิลได้</a:t>
          </a:r>
        </a:p>
      </dgm:t>
    </dgm:pt>
    <dgm:pt modelId="{1843885E-A2F4-4024-8C89-1E2B5A402B87}" type="parTrans" cxnId="{3BDD98BA-1A26-423D-9122-56CE89284360}">
      <dgm:prSet/>
      <dgm:spPr/>
      <dgm:t>
        <a:bodyPr/>
        <a:lstStyle/>
        <a:p>
          <a:endParaRPr lang="pl-PL"/>
        </a:p>
      </dgm:t>
    </dgm:pt>
    <dgm:pt modelId="{FDD814DF-C6B8-4F7E-8254-292913CC379B}" type="sibTrans" cxnId="{3BDD98BA-1A26-423D-9122-56CE89284360}">
      <dgm:prSet/>
      <dgm:spPr/>
      <dgm:t>
        <a:bodyPr/>
        <a:lstStyle/>
        <a:p>
          <a:endParaRPr lang="pl-PL"/>
        </a:p>
      </dgm:t>
    </dgm:pt>
    <dgm:pt modelId="{98017997-9A3B-46F0-A679-3148DC706B69}">
      <dgm:prSet phldrT="[Tekst]" custT="1"/>
      <dgm:spPr/>
      <dgm:t>
        <a:bodyPr/>
        <a:lstStyle/>
        <a:p>
          <a:r>
            <a:rPr lang="th-TH" sz="1800" b="1" i="0" dirty="0" smtClean="0">
              <a:solidFill>
                <a:schemeClr val="accent1">
                  <a:lumMod val="75000"/>
                </a:schemeClr>
              </a:solidFill>
            </a:rPr>
            <a:t>ใช้งานได้นาน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th-TH" sz="1800" dirty="0" smtClean="0"/>
            <a:t>รูปร่างและวัสดุยั่งยืน ควรใช้งานได้นาน เพื่อให้ผลิตภัณฑ์ถูกใช้ประโยชน์ได้นานที่สุด</a:t>
          </a:r>
          <a:endParaRPr lang="pl-PL" sz="1800" dirty="0"/>
        </a:p>
      </dgm:t>
    </dgm:pt>
    <dgm:pt modelId="{695D1BEE-5AF0-43A2-8E86-B719AA9C30C0}" type="parTrans" cxnId="{5A09A135-C6C0-4262-A82F-37310DC51E99}">
      <dgm:prSet/>
      <dgm:spPr/>
      <dgm:t>
        <a:bodyPr/>
        <a:lstStyle/>
        <a:p>
          <a:endParaRPr lang="pl-PL"/>
        </a:p>
      </dgm:t>
    </dgm:pt>
    <dgm:pt modelId="{5AEADB56-54D9-4344-9CBF-D4F5D83980E5}" type="sibTrans" cxnId="{5A09A135-C6C0-4262-A82F-37310DC51E99}">
      <dgm:prSet/>
      <dgm:spPr/>
      <dgm:t>
        <a:bodyPr/>
        <a:lstStyle/>
        <a:p>
          <a:endParaRPr lang="pl-PL"/>
        </a:p>
      </dgm:t>
    </dgm:pt>
    <dgm:pt modelId="{6C81FFA2-574C-4682-84EA-928528CDEBBF}">
      <dgm:prSet custT="1"/>
      <dgm:spPr/>
      <dgm:t>
        <a:bodyPr/>
        <a:lstStyle/>
        <a:p>
          <a:r>
            <a:rPr lang="th-TH" sz="1800" b="1" i="0" dirty="0" smtClean="0">
              <a:solidFill>
                <a:schemeClr val="accent1">
                  <a:lumMod val="75000"/>
                </a:schemeClr>
              </a:solidFill>
            </a:rPr>
            <a:t>ใช้วัสดุธรรมชาติ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th-TH" sz="1800" dirty="0" smtClean="0"/>
            <a:t>การใช้วัสดุชนิดเดียว หรือย่อยสลายได้โดยธรรมชาติ ไม่ว่าจะเป็นจากธรรมชาติดั้งเดิมหรือแปลงจากธรรมชาติ</a:t>
          </a:r>
          <a:endParaRPr lang="pl-PL" sz="1800" dirty="0"/>
        </a:p>
      </dgm:t>
    </dgm:pt>
    <dgm:pt modelId="{DEBF1051-B823-431F-8986-BF86349F82ED}" type="parTrans" cxnId="{8BBAC863-E96D-4BA7-B3D3-D2C5F25E1A04}">
      <dgm:prSet/>
      <dgm:spPr/>
      <dgm:t>
        <a:bodyPr/>
        <a:lstStyle/>
        <a:p>
          <a:endParaRPr lang="pl-PL"/>
        </a:p>
      </dgm:t>
    </dgm:pt>
    <dgm:pt modelId="{B6CE2422-E83B-4080-82E3-A67A6F4244ED}" type="sibTrans" cxnId="{8BBAC863-E96D-4BA7-B3D3-D2C5F25E1A04}">
      <dgm:prSet/>
      <dgm:spPr/>
      <dgm:t>
        <a:bodyPr/>
        <a:lstStyle/>
        <a:p>
          <a:endParaRPr lang="pl-PL"/>
        </a:p>
      </dgm:t>
    </dgm:pt>
    <dgm:pt modelId="{910DA099-1853-4A13-9912-65DFD01DC892}">
      <dgm:prSet custT="1"/>
      <dgm:spPr/>
      <dgm:t>
        <a:bodyPr/>
        <a:lstStyle/>
        <a:p>
          <a:r>
            <a:rPr lang="th-TH" sz="1800" b="1" i="0" dirty="0" smtClean="0">
              <a:solidFill>
                <a:schemeClr val="accent1">
                  <a:lumMod val="75000"/>
                </a:schemeClr>
              </a:solidFill>
            </a:rPr>
            <a:t>มีหลายหน้าที่การทำงาน ใช้ซ้ำได้ รีไซเคิลได้ </a:t>
          </a:r>
        </a:p>
        <a:p>
          <a:r>
            <a:rPr lang="th-TH" sz="1800" b="0" i="0" dirty="0" smtClean="0"/>
            <a:t>ผลิตภัณฑ์ควรทำงานได้หลายหน้าที่ สามารถใช้ซ้ำได้ และผลิตจากวัสดุรีไซเคิล</a:t>
          </a:r>
          <a:endParaRPr lang="pl-PL" sz="1800" dirty="0"/>
        </a:p>
      </dgm:t>
    </dgm:pt>
    <dgm:pt modelId="{CC78A73B-8802-47A4-B4B7-8D2F7DD0FB49}" type="parTrans" cxnId="{D3D3DBCC-3EBD-49B6-8A79-06AA9080A02D}">
      <dgm:prSet/>
      <dgm:spPr/>
      <dgm:t>
        <a:bodyPr/>
        <a:lstStyle/>
        <a:p>
          <a:endParaRPr lang="pl-PL"/>
        </a:p>
      </dgm:t>
    </dgm:pt>
    <dgm:pt modelId="{1B75CF37-C30A-45BB-AF74-85EB88640EAB}" type="sibTrans" cxnId="{D3D3DBCC-3EBD-49B6-8A79-06AA9080A02D}">
      <dgm:prSet/>
      <dgm:spPr/>
      <dgm:t>
        <a:bodyPr/>
        <a:lstStyle/>
        <a:p>
          <a:endParaRPr lang="pl-PL"/>
        </a:p>
      </dgm:t>
    </dgm:pt>
    <dgm:pt modelId="{07886F79-F315-4929-8B67-A27F3EAE1C73}">
      <dgm:prSet custT="1"/>
      <dgm:spPr/>
      <dgm:t>
        <a:bodyPr/>
        <a:lstStyle/>
        <a:p>
          <a:r>
            <a:rPr lang="th-TH" sz="1800" b="1" i="0" dirty="0" smtClean="0">
              <a:solidFill>
                <a:schemeClr val="accent1">
                  <a:lumMod val="75000"/>
                </a:schemeClr>
              </a:solidFill>
            </a:rPr>
            <a:t>ปล่อยมลพิษน้อยลง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th-TH" sz="1800" dirty="0" smtClean="0"/>
            <a:t>ผลิตภัณฑ์ควรมีขนาดเหมาะสม เพื่อประหยัดวัสดุและเชื้อเพลิงในระหว่างการขนส่งเพื่อลดการปล่อยก๊าซคาร์บอนไดออกไซด์</a:t>
          </a:r>
          <a:endParaRPr lang="pl-PL" sz="1800" dirty="0"/>
        </a:p>
      </dgm:t>
    </dgm:pt>
    <dgm:pt modelId="{BC1C90EA-B918-4C03-815E-707A0AC25E5A}" type="parTrans" cxnId="{8CBD84B3-7CE7-4676-BABF-A3C8FF0833C3}">
      <dgm:prSet/>
      <dgm:spPr/>
      <dgm:t>
        <a:bodyPr/>
        <a:lstStyle/>
        <a:p>
          <a:endParaRPr lang="pl-PL"/>
        </a:p>
      </dgm:t>
    </dgm:pt>
    <dgm:pt modelId="{5CC11777-4483-4356-B02E-19084C3E8AFC}" type="sibTrans" cxnId="{8CBD84B3-7CE7-4676-BABF-A3C8FF0833C3}">
      <dgm:prSet/>
      <dgm:spPr/>
      <dgm:t>
        <a:bodyPr/>
        <a:lstStyle/>
        <a:p>
          <a:endParaRPr lang="pl-PL"/>
        </a:p>
      </dgm:t>
    </dgm:pt>
    <dgm:pt modelId="{532AD04B-AB99-465E-BDCC-8CC5BC112100}">
      <dgm:prSet/>
      <dgm:spPr/>
      <dgm:t>
        <a:bodyPr/>
        <a:lstStyle/>
        <a:p>
          <a:r>
            <a:rPr lang="th-TH" b="1" i="0" dirty="0" smtClean="0">
              <a:solidFill>
                <a:schemeClr val="accent1">
                  <a:lumMod val="75000"/>
                </a:schemeClr>
              </a:solidFill>
            </a:rPr>
            <a:t>มีความเป็นนวัตกรรม</a:t>
          </a:r>
          <a:r>
            <a:rPr lang="en-US" dirty="0" smtClean="0"/>
            <a:t/>
          </a:r>
          <a:br>
            <a:rPr lang="en-US" dirty="0" smtClean="0"/>
          </a:br>
          <a:r>
            <a:rPr lang="th-TH" dirty="0" smtClean="0"/>
            <a:t>นวัตกรรมทางเทคโนโลยีช่วยเพิ่มประสิทธิภาพและความยั่งยืนของผลิตภัณฑ์</a:t>
          </a:r>
          <a:endParaRPr lang="pl-PL" dirty="0"/>
        </a:p>
      </dgm:t>
    </dgm:pt>
    <dgm:pt modelId="{C551D30B-1E5B-4ED7-9963-9B764942B173}" type="parTrans" cxnId="{C9B72986-FC24-42B4-831D-7232859A81AC}">
      <dgm:prSet/>
      <dgm:spPr/>
      <dgm:t>
        <a:bodyPr/>
        <a:lstStyle/>
        <a:p>
          <a:endParaRPr lang="pl-PL"/>
        </a:p>
      </dgm:t>
    </dgm:pt>
    <dgm:pt modelId="{217087DB-3E51-4377-8D36-47FA05651430}" type="sibTrans" cxnId="{C9B72986-FC24-42B4-831D-7232859A81AC}">
      <dgm:prSet/>
      <dgm:spPr/>
      <dgm:t>
        <a:bodyPr/>
        <a:lstStyle/>
        <a:p>
          <a:endParaRPr lang="pl-PL"/>
        </a:p>
      </dgm:t>
    </dgm:pt>
    <dgm:pt modelId="{F7E5B8F6-D074-47CA-899D-6C26B0C03AFB}">
      <dgm:prSet custT="1"/>
      <dgm:spPr/>
      <dgm:t>
        <a:bodyPr/>
        <a:lstStyle/>
        <a:p>
          <a:pPr algn="l"/>
          <a:r>
            <a:rPr lang="th-TH" sz="1800" b="1" i="0" dirty="0" smtClean="0">
              <a:solidFill>
                <a:schemeClr val="accent1">
                  <a:lumMod val="75000"/>
                </a:schemeClr>
              </a:solidFill>
            </a:rPr>
            <a:t>การสื่อข้อความรักษ์สิ่งแวดล้อม</a:t>
          </a:r>
          <a:endParaRPr lang="th-TH" sz="1800" dirty="0" smtClean="0">
            <a:solidFill>
              <a:schemeClr val="accent1">
                <a:lumMod val="75000"/>
              </a:schemeClr>
            </a:solidFill>
          </a:endParaRPr>
        </a:p>
        <a:p>
          <a:pPr algn="l"/>
          <a:r>
            <a:rPr lang="th-TH" sz="1800" b="0" i="0" dirty="0" smtClean="0"/>
            <a:t>การออกแบบที่ยั่งยืน ช่วยสื่อแนวคิดของการรักษาสิ่งแวดล้อม โดยเป็นนัยยะที่สื่อจากตัวผลิตภัณฑ์</a:t>
          </a:r>
          <a:endParaRPr lang="pl-PL" sz="1800" dirty="0"/>
        </a:p>
      </dgm:t>
    </dgm:pt>
    <dgm:pt modelId="{945F9B46-6109-4A6A-B2BE-044049B3F1B6}" type="parTrans" cxnId="{38987F42-9E99-4F60-B091-095B2448C2DF}">
      <dgm:prSet/>
      <dgm:spPr/>
      <dgm:t>
        <a:bodyPr/>
        <a:lstStyle/>
        <a:p>
          <a:endParaRPr lang="pl-PL"/>
        </a:p>
      </dgm:t>
    </dgm:pt>
    <dgm:pt modelId="{67E323A3-B1E8-4C17-A526-DA4D405E2D54}" type="sibTrans" cxnId="{38987F42-9E99-4F60-B091-095B2448C2DF}">
      <dgm:prSet/>
      <dgm:spPr/>
      <dgm:t>
        <a:bodyPr/>
        <a:lstStyle/>
        <a:p>
          <a:endParaRPr lang="pl-PL"/>
        </a:p>
      </dgm:t>
    </dgm:pt>
    <dgm:pt modelId="{C0FC6063-8BAB-4A8B-9DCF-D7C03F96330D}" type="pres">
      <dgm:prSet presAssocID="{D02429C0-F225-4046-8D12-7276C302D8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F09860B-0A5F-4D4D-8C6C-8114E11DC4B0}" type="pres">
      <dgm:prSet presAssocID="{6196C502-93A8-4C03-B577-3D8584690CAF}" presName="composite" presStyleCnt="0"/>
      <dgm:spPr/>
    </dgm:pt>
    <dgm:pt modelId="{FB016D1E-EC0B-41EF-995B-467198C0703E}" type="pres">
      <dgm:prSet presAssocID="{6196C502-93A8-4C03-B577-3D8584690CAF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A158AC-81E0-409E-962C-63F255CD84C8}" type="pres">
      <dgm:prSet presAssocID="{6196C502-93A8-4C03-B577-3D8584690CAF}" presName="rect2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EE34FF59-A7FF-4EDA-ACCE-CAE96F3BB3AF}" type="pres">
      <dgm:prSet presAssocID="{B1C08580-3D16-478F-9AC0-2071F61292BD}" presName="sibTrans" presStyleCnt="0"/>
      <dgm:spPr/>
    </dgm:pt>
    <dgm:pt modelId="{7CAF5D6B-2188-48E6-BA1D-2F20E3DCB787}" type="pres">
      <dgm:prSet presAssocID="{24972DDA-40ED-4B69-9B0A-61D325919EE0}" presName="composite" presStyleCnt="0"/>
      <dgm:spPr/>
    </dgm:pt>
    <dgm:pt modelId="{91B8A259-E5A8-44BB-8670-69D50A55691A}" type="pres">
      <dgm:prSet presAssocID="{24972DDA-40ED-4B69-9B0A-61D325919EE0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B1CCB3-BF9F-4264-9682-E701FE7A3B56}" type="pres">
      <dgm:prSet presAssocID="{24972DDA-40ED-4B69-9B0A-61D325919EE0}" presName="rect2" presStyleLbl="f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ABC3C43A-0B42-44E9-B60D-3C3F36F93F78}" type="pres">
      <dgm:prSet presAssocID="{FDD814DF-C6B8-4F7E-8254-292913CC379B}" presName="sibTrans" presStyleCnt="0"/>
      <dgm:spPr/>
    </dgm:pt>
    <dgm:pt modelId="{7AE5895D-9C63-4ADC-8D3B-68DFE26DC25E}" type="pres">
      <dgm:prSet presAssocID="{6C81FFA2-574C-4682-84EA-928528CDEBBF}" presName="composite" presStyleCnt="0"/>
      <dgm:spPr/>
    </dgm:pt>
    <dgm:pt modelId="{752B0780-7EBC-4AF2-AADB-9B64E022F2DF}" type="pres">
      <dgm:prSet presAssocID="{6C81FFA2-574C-4682-84EA-928528CDEBBF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C02C04-7A27-4690-A56C-DDD8EF709068}" type="pres">
      <dgm:prSet presAssocID="{6C81FFA2-574C-4682-84EA-928528CDEBBF}" presName="rect2" presStyleLbl="f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0F6A3ADE-1CC0-4688-86FD-FBDC001472DB}" type="pres">
      <dgm:prSet presAssocID="{B6CE2422-E83B-4080-82E3-A67A6F4244ED}" presName="sibTrans" presStyleCnt="0"/>
      <dgm:spPr/>
    </dgm:pt>
    <dgm:pt modelId="{31BD5984-4790-4F47-A838-B08B4D1F8A93}" type="pres">
      <dgm:prSet presAssocID="{98017997-9A3B-46F0-A679-3148DC706B69}" presName="composite" presStyleCnt="0"/>
      <dgm:spPr/>
    </dgm:pt>
    <dgm:pt modelId="{A2354B9B-C519-4BE7-A099-C8E5D7055622}" type="pres">
      <dgm:prSet presAssocID="{98017997-9A3B-46F0-A679-3148DC706B69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04CA96-EF97-499D-82E8-C9F29E3FC65C}" type="pres">
      <dgm:prSet presAssocID="{98017997-9A3B-46F0-A679-3148DC706B69}" presName="rect2" presStyleLbl="f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A9E3753-532C-49B8-874C-76398E9DA64B}" type="pres">
      <dgm:prSet presAssocID="{5AEADB56-54D9-4344-9CBF-D4F5D83980E5}" presName="sibTrans" presStyleCnt="0"/>
      <dgm:spPr/>
    </dgm:pt>
    <dgm:pt modelId="{467A1107-538E-481D-A7F4-182D222E44D8}" type="pres">
      <dgm:prSet presAssocID="{910DA099-1853-4A13-9912-65DFD01DC892}" presName="composite" presStyleCnt="0"/>
      <dgm:spPr/>
    </dgm:pt>
    <dgm:pt modelId="{F81D4ABF-C86E-489F-BC99-19273CE91B86}" type="pres">
      <dgm:prSet presAssocID="{910DA099-1853-4A13-9912-65DFD01DC892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D7A441-C983-46E9-A498-F5D10CA42609}" type="pres">
      <dgm:prSet presAssocID="{910DA099-1853-4A13-9912-65DFD01DC892}" presName="rect2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8F1215AD-1BA4-48AB-90AC-3D3CCC87AD46}" type="pres">
      <dgm:prSet presAssocID="{1B75CF37-C30A-45BB-AF74-85EB88640EAB}" presName="sibTrans" presStyleCnt="0"/>
      <dgm:spPr/>
    </dgm:pt>
    <dgm:pt modelId="{7D12ED32-70C0-48B8-9081-BBA6E237ADB0}" type="pres">
      <dgm:prSet presAssocID="{07886F79-F315-4929-8B67-A27F3EAE1C73}" presName="composite" presStyleCnt="0"/>
      <dgm:spPr/>
    </dgm:pt>
    <dgm:pt modelId="{E322D938-1B68-4814-82C4-341C6039AB25}" type="pres">
      <dgm:prSet presAssocID="{07886F79-F315-4929-8B67-A27F3EAE1C73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8BA124-7944-4BC3-A522-625222129567}" type="pres">
      <dgm:prSet presAssocID="{07886F79-F315-4929-8B67-A27F3EAE1C73}" presName="rect2" presStyleLbl="f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EDF53633-15B7-43CF-9F6B-AE53C21B75C7}" type="pres">
      <dgm:prSet presAssocID="{5CC11777-4483-4356-B02E-19084C3E8AFC}" presName="sibTrans" presStyleCnt="0"/>
      <dgm:spPr/>
    </dgm:pt>
    <dgm:pt modelId="{D1AE0E47-E4DA-4366-A9FC-8FCC2247671E}" type="pres">
      <dgm:prSet presAssocID="{532AD04B-AB99-465E-BDCC-8CC5BC112100}" presName="composite" presStyleCnt="0"/>
      <dgm:spPr/>
    </dgm:pt>
    <dgm:pt modelId="{C91283AB-53A2-4A2E-945E-A69BD2860394}" type="pres">
      <dgm:prSet presAssocID="{532AD04B-AB99-465E-BDCC-8CC5BC112100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5F8F9D-C0DE-4057-A0DA-AFF354A772CB}" type="pres">
      <dgm:prSet presAssocID="{532AD04B-AB99-465E-BDCC-8CC5BC112100}" presName="rect2" presStyleLbl="f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822237F2-9318-4458-A5AC-895004570458}" type="pres">
      <dgm:prSet presAssocID="{217087DB-3E51-4377-8D36-47FA05651430}" presName="sibTrans" presStyleCnt="0"/>
      <dgm:spPr/>
    </dgm:pt>
    <dgm:pt modelId="{401CA3A3-7EE2-4DA8-9F6B-346528919AE7}" type="pres">
      <dgm:prSet presAssocID="{F7E5B8F6-D074-47CA-899D-6C26B0C03AFB}" presName="composite" presStyleCnt="0"/>
      <dgm:spPr/>
    </dgm:pt>
    <dgm:pt modelId="{EFEE6267-86E2-4AD5-AB0C-9F34302E9EDE}" type="pres">
      <dgm:prSet presAssocID="{F7E5B8F6-D074-47CA-899D-6C26B0C03AFB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5F10E1-6B8C-460C-96D2-6C392F488715}" type="pres">
      <dgm:prSet presAssocID="{F7E5B8F6-D074-47CA-899D-6C26B0C03AFB}" presName="rect2" presStyleLbl="f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</dgm:ptLst>
  <dgm:cxnLst>
    <dgm:cxn modelId="{38987F42-9E99-4F60-B091-095B2448C2DF}" srcId="{D02429C0-F225-4046-8D12-7276C302D8D7}" destId="{F7E5B8F6-D074-47CA-899D-6C26B0C03AFB}" srcOrd="7" destOrd="0" parTransId="{945F9B46-6109-4A6A-B2BE-044049B3F1B6}" sibTransId="{67E323A3-B1E8-4C17-A526-DA4D405E2D54}"/>
    <dgm:cxn modelId="{2CC7C51C-6C03-405D-9E84-F01BB7403D7B}" type="presOf" srcId="{532AD04B-AB99-465E-BDCC-8CC5BC112100}" destId="{C91283AB-53A2-4A2E-945E-A69BD2860394}" srcOrd="0" destOrd="0" presId="urn:microsoft.com/office/officeart/2008/layout/PictureStrips"/>
    <dgm:cxn modelId="{6202EC00-022C-464C-8713-3A35CC508B49}" srcId="{D02429C0-F225-4046-8D12-7276C302D8D7}" destId="{6196C502-93A8-4C03-B577-3D8584690CAF}" srcOrd="0" destOrd="0" parTransId="{2186A437-9F25-4D31-B3A9-48E0627CFEE0}" sibTransId="{B1C08580-3D16-478F-9AC0-2071F61292BD}"/>
    <dgm:cxn modelId="{5A09A135-C6C0-4262-A82F-37310DC51E99}" srcId="{D02429C0-F225-4046-8D12-7276C302D8D7}" destId="{98017997-9A3B-46F0-A679-3148DC706B69}" srcOrd="3" destOrd="0" parTransId="{695D1BEE-5AF0-43A2-8E86-B719AA9C30C0}" sibTransId="{5AEADB56-54D9-4344-9CBF-D4F5D83980E5}"/>
    <dgm:cxn modelId="{3BDD98BA-1A26-423D-9122-56CE89284360}" srcId="{D02429C0-F225-4046-8D12-7276C302D8D7}" destId="{24972DDA-40ED-4B69-9B0A-61D325919EE0}" srcOrd="1" destOrd="0" parTransId="{1843885E-A2F4-4024-8C89-1E2B5A402B87}" sibTransId="{FDD814DF-C6B8-4F7E-8254-292913CC379B}"/>
    <dgm:cxn modelId="{E9CDD100-59F6-4914-A30B-04E1523D2E46}" type="presOf" srcId="{D02429C0-F225-4046-8D12-7276C302D8D7}" destId="{C0FC6063-8BAB-4A8B-9DCF-D7C03F96330D}" srcOrd="0" destOrd="0" presId="urn:microsoft.com/office/officeart/2008/layout/PictureStrips"/>
    <dgm:cxn modelId="{5CC1C30F-B830-41F4-8AAA-3672DEFF1B92}" type="presOf" srcId="{6196C502-93A8-4C03-B577-3D8584690CAF}" destId="{FB016D1E-EC0B-41EF-995B-467198C0703E}" srcOrd="0" destOrd="0" presId="urn:microsoft.com/office/officeart/2008/layout/PictureStrips"/>
    <dgm:cxn modelId="{DD580FE9-5748-49DE-9221-1CE05EE95130}" type="presOf" srcId="{F7E5B8F6-D074-47CA-899D-6C26B0C03AFB}" destId="{EFEE6267-86E2-4AD5-AB0C-9F34302E9EDE}" srcOrd="0" destOrd="0" presId="urn:microsoft.com/office/officeart/2008/layout/PictureStrips"/>
    <dgm:cxn modelId="{C9B72986-FC24-42B4-831D-7232859A81AC}" srcId="{D02429C0-F225-4046-8D12-7276C302D8D7}" destId="{532AD04B-AB99-465E-BDCC-8CC5BC112100}" srcOrd="6" destOrd="0" parTransId="{C551D30B-1E5B-4ED7-9963-9B764942B173}" sibTransId="{217087DB-3E51-4377-8D36-47FA05651430}"/>
    <dgm:cxn modelId="{D3D3DBCC-3EBD-49B6-8A79-06AA9080A02D}" srcId="{D02429C0-F225-4046-8D12-7276C302D8D7}" destId="{910DA099-1853-4A13-9912-65DFD01DC892}" srcOrd="4" destOrd="0" parTransId="{CC78A73B-8802-47A4-B4B7-8D2F7DD0FB49}" sibTransId="{1B75CF37-C30A-45BB-AF74-85EB88640EAB}"/>
    <dgm:cxn modelId="{CA411B78-0497-465A-BBDF-8A755A890300}" type="presOf" srcId="{910DA099-1853-4A13-9912-65DFD01DC892}" destId="{F81D4ABF-C86E-489F-BC99-19273CE91B86}" srcOrd="0" destOrd="0" presId="urn:microsoft.com/office/officeart/2008/layout/PictureStrips"/>
    <dgm:cxn modelId="{FF5036AC-9AD7-4620-A52F-2225B270A06C}" type="presOf" srcId="{24972DDA-40ED-4B69-9B0A-61D325919EE0}" destId="{91B8A259-E5A8-44BB-8670-69D50A55691A}" srcOrd="0" destOrd="0" presId="urn:microsoft.com/office/officeart/2008/layout/PictureStrips"/>
    <dgm:cxn modelId="{8CBD84B3-7CE7-4676-BABF-A3C8FF0833C3}" srcId="{D02429C0-F225-4046-8D12-7276C302D8D7}" destId="{07886F79-F315-4929-8B67-A27F3EAE1C73}" srcOrd="5" destOrd="0" parTransId="{BC1C90EA-B918-4C03-815E-707A0AC25E5A}" sibTransId="{5CC11777-4483-4356-B02E-19084C3E8AFC}"/>
    <dgm:cxn modelId="{4DF7AA28-43BD-40B6-86A2-C3404748E642}" type="presOf" srcId="{07886F79-F315-4929-8B67-A27F3EAE1C73}" destId="{E322D938-1B68-4814-82C4-341C6039AB25}" srcOrd="0" destOrd="0" presId="urn:microsoft.com/office/officeart/2008/layout/PictureStrips"/>
    <dgm:cxn modelId="{AC7F49C6-AA25-4ADD-B7B3-D836E06A4CA4}" type="presOf" srcId="{98017997-9A3B-46F0-A679-3148DC706B69}" destId="{A2354B9B-C519-4BE7-A099-C8E5D7055622}" srcOrd="0" destOrd="0" presId="urn:microsoft.com/office/officeart/2008/layout/PictureStrips"/>
    <dgm:cxn modelId="{BF0AF008-6B97-455E-85FA-1FD1711F8CD0}" type="presOf" srcId="{6C81FFA2-574C-4682-84EA-928528CDEBBF}" destId="{752B0780-7EBC-4AF2-AADB-9B64E022F2DF}" srcOrd="0" destOrd="0" presId="urn:microsoft.com/office/officeart/2008/layout/PictureStrips"/>
    <dgm:cxn modelId="{8BBAC863-E96D-4BA7-B3D3-D2C5F25E1A04}" srcId="{D02429C0-F225-4046-8D12-7276C302D8D7}" destId="{6C81FFA2-574C-4682-84EA-928528CDEBBF}" srcOrd="2" destOrd="0" parTransId="{DEBF1051-B823-431F-8986-BF86349F82ED}" sibTransId="{B6CE2422-E83B-4080-82E3-A67A6F4244ED}"/>
    <dgm:cxn modelId="{D5BBD9B3-30A0-46BB-BE22-ECABE8A9C083}" type="presParOf" srcId="{C0FC6063-8BAB-4A8B-9DCF-D7C03F96330D}" destId="{0F09860B-0A5F-4D4D-8C6C-8114E11DC4B0}" srcOrd="0" destOrd="0" presId="urn:microsoft.com/office/officeart/2008/layout/PictureStrips"/>
    <dgm:cxn modelId="{003A5A4C-839A-412E-A190-0AC8AECE17B9}" type="presParOf" srcId="{0F09860B-0A5F-4D4D-8C6C-8114E11DC4B0}" destId="{FB016D1E-EC0B-41EF-995B-467198C0703E}" srcOrd="0" destOrd="0" presId="urn:microsoft.com/office/officeart/2008/layout/PictureStrips"/>
    <dgm:cxn modelId="{EA83C309-905F-4128-B633-4399C2DCB069}" type="presParOf" srcId="{0F09860B-0A5F-4D4D-8C6C-8114E11DC4B0}" destId="{5FA158AC-81E0-409E-962C-63F255CD84C8}" srcOrd="1" destOrd="0" presId="urn:microsoft.com/office/officeart/2008/layout/PictureStrips"/>
    <dgm:cxn modelId="{0291BBB9-B348-436F-81BB-C873E355D482}" type="presParOf" srcId="{C0FC6063-8BAB-4A8B-9DCF-D7C03F96330D}" destId="{EE34FF59-A7FF-4EDA-ACCE-CAE96F3BB3AF}" srcOrd="1" destOrd="0" presId="urn:microsoft.com/office/officeart/2008/layout/PictureStrips"/>
    <dgm:cxn modelId="{BA1DE9BE-EA46-403A-81B0-220CD0E82437}" type="presParOf" srcId="{C0FC6063-8BAB-4A8B-9DCF-D7C03F96330D}" destId="{7CAF5D6B-2188-48E6-BA1D-2F20E3DCB787}" srcOrd="2" destOrd="0" presId="urn:microsoft.com/office/officeart/2008/layout/PictureStrips"/>
    <dgm:cxn modelId="{5FC24F3A-3251-421E-8FD5-9BF89F7AF8A9}" type="presParOf" srcId="{7CAF5D6B-2188-48E6-BA1D-2F20E3DCB787}" destId="{91B8A259-E5A8-44BB-8670-69D50A55691A}" srcOrd="0" destOrd="0" presId="urn:microsoft.com/office/officeart/2008/layout/PictureStrips"/>
    <dgm:cxn modelId="{F5C5D56B-2A18-41DB-9F27-799748148851}" type="presParOf" srcId="{7CAF5D6B-2188-48E6-BA1D-2F20E3DCB787}" destId="{7FB1CCB3-BF9F-4264-9682-E701FE7A3B56}" srcOrd="1" destOrd="0" presId="urn:microsoft.com/office/officeart/2008/layout/PictureStrips"/>
    <dgm:cxn modelId="{AC1B7147-1872-40AD-A009-10FFDE3DBA93}" type="presParOf" srcId="{C0FC6063-8BAB-4A8B-9DCF-D7C03F96330D}" destId="{ABC3C43A-0B42-44E9-B60D-3C3F36F93F78}" srcOrd="3" destOrd="0" presId="urn:microsoft.com/office/officeart/2008/layout/PictureStrips"/>
    <dgm:cxn modelId="{FF255D1B-DD12-4B67-BB1D-1B8960C6876B}" type="presParOf" srcId="{C0FC6063-8BAB-4A8B-9DCF-D7C03F96330D}" destId="{7AE5895D-9C63-4ADC-8D3B-68DFE26DC25E}" srcOrd="4" destOrd="0" presId="urn:microsoft.com/office/officeart/2008/layout/PictureStrips"/>
    <dgm:cxn modelId="{06FC48DC-40FB-4BC0-B1B3-14B39D48D1BF}" type="presParOf" srcId="{7AE5895D-9C63-4ADC-8D3B-68DFE26DC25E}" destId="{752B0780-7EBC-4AF2-AADB-9B64E022F2DF}" srcOrd="0" destOrd="0" presId="urn:microsoft.com/office/officeart/2008/layout/PictureStrips"/>
    <dgm:cxn modelId="{9DB1C71B-93F8-45B2-A46B-FE7E50424B54}" type="presParOf" srcId="{7AE5895D-9C63-4ADC-8D3B-68DFE26DC25E}" destId="{4AC02C04-7A27-4690-A56C-DDD8EF709068}" srcOrd="1" destOrd="0" presId="urn:microsoft.com/office/officeart/2008/layout/PictureStrips"/>
    <dgm:cxn modelId="{449EDAA6-0E67-4AA2-90F2-4749F5E41D21}" type="presParOf" srcId="{C0FC6063-8BAB-4A8B-9DCF-D7C03F96330D}" destId="{0F6A3ADE-1CC0-4688-86FD-FBDC001472DB}" srcOrd="5" destOrd="0" presId="urn:microsoft.com/office/officeart/2008/layout/PictureStrips"/>
    <dgm:cxn modelId="{45C0F4A2-63C3-44BD-9E1C-61E787980654}" type="presParOf" srcId="{C0FC6063-8BAB-4A8B-9DCF-D7C03F96330D}" destId="{31BD5984-4790-4F47-A838-B08B4D1F8A93}" srcOrd="6" destOrd="0" presId="urn:microsoft.com/office/officeart/2008/layout/PictureStrips"/>
    <dgm:cxn modelId="{4D987DB0-1A99-4016-B006-90ED2B017DD6}" type="presParOf" srcId="{31BD5984-4790-4F47-A838-B08B4D1F8A93}" destId="{A2354B9B-C519-4BE7-A099-C8E5D7055622}" srcOrd="0" destOrd="0" presId="urn:microsoft.com/office/officeart/2008/layout/PictureStrips"/>
    <dgm:cxn modelId="{EEABAF69-839D-471C-A18B-4C4D847A6EC5}" type="presParOf" srcId="{31BD5984-4790-4F47-A838-B08B4D1F8A93}" destId="{A204CA96-EF97-499D-82E8-C9F29E3FC65C}" srcOrd="1" destOrd="0" presId="urn:microsoft.com/office/officeart/2008/layout/PictureStrips"/>
    <dgm:cxn modelId="{87E9C852-D86F-45C6-A2BA-10EAC1EAA947}" type="presParOf" srcId="{C0FC6063-8BAB-4A8B-9DCF-D7C03F96330D}" destId="{1A9E3753-532C-49B8-874C-76398E9DA64B}" srcOrd="7" destOrd="0" presId="urn:microsoft.com/office/officeart/2008/layout/PictureStrips"/>
    <dgm:cxn modelId="{8D6908F4-DB3D-49C7-B7C2-11D93A12058F}" type="presParOf" srcId="{C0FC6063-8BAB-4A8B-9DCF-D7C03F96330D}" destId="{467A1107-538E-481D-A7F4-182D222E44D8}" srcOrd="8" destOrd="0" presId="urn:microsoft.com/office/officeart/2008/layout/PictureStrips"/>
    <dgm:cxn modelId="{0E3089B9-FAD1-4A89-9888-F5B9DBC357FF}" type="presParOf" srcId="{467A1107-538E-481D-A7F4-182D222E44D8}" destId="{F81D4ABF-C86E-489F-BC99-19273CE91B86}" srcOrd="0" destOrd="0" presId="urn:microsoft.com/office/officeart/2008/layout/PictureStrips"/>
    <dgm:cxn modelId="{15E74347-501B-47D8-9370-6D589C73A59E}" type="presParOf" srcId="{467A1107-538E-481D-A7F4-182D222E44D8}" destId="{20D7A441-C983-46E9-A498-F5D10CA42609}" srcOrd="1" destOrd="0" presId="urn:microsoft.com/office/officeart/2008/layout/PictureStrips"/>
    <dgm:cxn modelId="{C371964B-0CDA-4070-B952-B4B85F409B13}" type="presParOf" srcId="{C0FC6063-8BAB-4A8B-9DCF-D7C03F96330D}" destId="{8F1215AD-1BA4-48AB-90AC-3D3CCC87AD46}" srcOrd="9" destOrd="0" presId="urn:microsoft.com/office/officeart/2008/layout/PictureStrips"/>
    <dgm:cxn modelId="{CC334823-0559-4A14-BC9D-4C2E32998680}" type="presParOf" srcId="{C0FC6063-8BAB-4A8B-9DCF-D7C03F96330D}" destId="{7D12ED32-70C0-48B8-9081-BBA6E237ADB0}" srcOrd="10" destOrd="0" presId="urn:microsoft.com/office/officeart/2008/layout/PictureStrips"/>
    <dgm:cxn modelId="{8AD99FAC-BCA5-4C51-A3EB-ED527C9DBCDA}" type="presParOf" srcId="{7D12ED32-70C0-48B8-9081-BBA6E237ADB0}" destId="{E322D938-1B68-4814-82C4-341C6039AB25}" srcOrd="0" destOrd="0" presId="urn:microsoft.com/office/officeart/2008/layout/PictureStrips"/>
    <dgm:cxn modelId="{1F2E998E-76FC-4379-B783-EF60F31832C7}" type="presParOf" srcId="{7D12ED32-70C0-48B8-9081-BBA6E237ADB0}" destId="{908BA124-7944-4BC3-A522-625222129567}" srcOrd="1" destOrd="0" presId="urn:microsoft.com/office/officeart/2008/layout/PictureStrips"/>
    <dgm:cxn modelId="{35B817D7-FF1B-4533-9089-93360E2D7DD4}" type="presParOf" srcId="{C0FC6063-8BAB-4A8B-9DCF-D7C03F96330D}" destId="{EDF53633-15B7-43CF-9F6B-AE53C21B75C7}" srcOrd="11" destOrd="0" presId="urn:microsoft.com/office/officeart/2008/layout/PictureStrips"/>
    <dgm:cxn modelId="{C22E1BE4-7A65-4E68-87D5-E3A32E16FF0B}" type="presParOf" srcId="{C0FC6063-8BAB-4A8B-9DCF-D7C03F96330D}" destId="{D1AE0E47-E4DA-4366-A9FC-8FCC2247671E}" srcOrd="12" destOrd="0" presId="urn:microsoft.com/office/officeart/2008/layout/PictureStrips"/>
    <dgm:cxn modelId="{88C8F095-46D3-4F53-ACFD-118AAE6555F9}" type="presParOf" srcId="{D1AE0E47-E4DA-4366-A9FC-8FCC2247671E}" destId="{C91283AB-53A2-4A2E-945E-A69BD2860394}" srcOrd="0" destOrd="0" presId="urn:microsoft.com/office/officeart/2008/layout/PictureStrips"/>
    <dgm:cxn modelId="{C54D8075-465A-4251-9440-65CCD8A2B372}" type="presParOf" srcId="{D1AE0E47-E4DA-4366-A9FC-8FCC2247671E}" destId="{B95F8F9D-C0DE-4057-A0DA-AFF354A772CB}" srcOrd="1" destOrd="0" presId="urn:microsoft.com/office/officeart/2008/layout/PictureStrips"/>
    <dgm:cxn modelId="{DEF04A2A-59D3-42A2-9D27-CE610DEDD744}" type="presParOf" srcId="{C0FC6063-8BAB-4A8B-9DCF-D7C03F96330D}" destId="{822237F2-9318-4458-A5AC-895004570458}" srcOrd="13" destOrd="0" presId="urn:microsoft.com/office/officeart/2008/layout/PictureStrips"/>
    <dgm:cxn modelId="{F53FDCB8-D822-44A3-BE92-96CB53953B3B}" type="presParOf" srcId="{C0FC6063-8BAB-4A8B-9DCF-D7C03F96330D}" destId="{401CA3A3-7EE2-4DA8-9F6B-346528919AE7}" srcOrd="14" destOrd="0" presId="urn:microsoft.com/office/officeart/2008/layout/PictureStrips"/>
    <dgm:cxn modelId="{1A7EECE0-9A47-4282-A8F1-50AEBEFC031E}" type="presParOf" srcId="{401CA3A3-7EE2-4DA8-9F6B-346528919AE7}" destId="{EFEE6267-86E2-4AD5-AB0C-9F34302E9EDE}" srcOrd="0" destOrd="0" presId="urn:microsoft.com/office/officeart/2008/layout/PictureStrips"/>
    <dgm:cxn modelId="{9A83C423-7C29-43AB-A732-DCA02B37E248}" type="presParOf" srcId="{401CA3A3-7EE2-4DA8-9F6B-346528919AE7}" destId="{315F10E1-6B8C-460C-96D2-6C392F48871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01637-3962-4CA1-8E96-54A8CDB19180}">
      <dsp:nvSpPr>
        <dsp:cNvPr id="0" name=""/>
        <dsp:cNvSpPr/>
      </dsp:nvSpPr>
      <dsp:spPr>
        <a:xfrm>
          <a:off x="4624816" y="2345731"/>
          <a:ext cx="1936239" cy="1936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b="1" kern="1200" dirty="0" smtClean="0"/>
            <a:t>นวัตกรรมคืออะไร</a:t>
          </a:r>
          <a:r>
            <a:rPr lang="pl-PL" sz="3500" b="1" kern="1200" dirty="0" smtClean="0"/>
            <a:t>?</a:t>
          </a:r>
          <a:endParaRPr lang="pl-PL" sz="3500" b="1" kern="1200" dirty="0"/>
        </a:p>
      </dsp:txBody>
      <dsp:txXfrm>
        <a:off x="4908372" y="2629287"/>
        <a:ext cx="1369127" cy="1369127"/>
      </dsp:txXfrm>
    </dsp:sp>
    <dsp:sp modelId="{AA886B6B-91F5-4E09-84CE-E1C48EE6A179}">
      <dsp:nvSpPr>
        <dsp:cNvPr id="0" name=""/>
        <dsp:cNvSpPr/>
      </dsp:nvSpPr>
      <dsp:spPr>
        <a:xfrm rot="10739425">
          <a:off x="1370001" y="3085250"/>
          <a:ext cx="3076193" cy="551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02CA9-9DD7-4F3B-8C84-306AA3DED9AC}">
      <dsp:nvSpPr>
        <dsp:cNvPr id="0" name=""/>
        <dsp:cNvSpPr/>
      </dsp:nvSpPr>
      <dsp:spPr>
        <a:xfrm>
          <a:off x="444795" y="2846118"/>
          <a:ext cx="1850889" cy="1084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/>
            <a:t>สิ่งที่แปลกใหม่</a:t>
          </a:r>
          <a:r>
            <a:rPr lang="pl-PL" sz="2800" b="1" kern="1200" dirty="0" smtClean="0"/>
            <a:t>?</a:t>
          </a:r>
          <a:endParaRPr lang="pl-PL" sz="2800" b="1" kern="1200" dirty="0"/>
        </a:p>
      </dsp:txBody>
      <dsp:txXfrm>
        <a:off x="476553" y="2877876"/>
        <a:ext cx="1787373" cy="1020777"/>
      </dsp:txXfrm>
    </dsp:sp>
    <dsp:sp modelId="{9BF6B83D-9711-4DD7-87C1-C2D16D497D0A}">
      <dsp:nvSpPr>
        <dsp:cNvPr id="0" name=""/>
        <dsp:cNvSpPr/>
      </dsp:nvSpPr>
      <dsp:spPr>
        <a:xfrm rot="12335385">
          <a:off x="1195158" y="1772913"/>
          <a:ext cx="3512513" cy="551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E3198-6A2A-466D-85ED-59753B7B6F47}">
      <dsp:nvSpPr>
        <dsp:cNvPr id="0" name=""/>
        <dsp:cNvSpPr/>
      </dsp:nvSpPr>
      <dsp:spPr>
        <a:xfrm>
          <a:off x="441985" y="748110"/>
          <a:ext cx="1850889" cy="1084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/>
            <a:t>สิ่งที่แตกต่าง</a:t>
          </a:r>
          <a:r>
            <a:rPr lang="pl-PL" sz="2800" b="1" kern="1200" dirty="0" smtClean="0"/>
            <a:t>?</a:t>
          </a:r>
          <a:endParaRPr lang="pl-PL" sz="2800" b="1" kern="1200" dirty="0"/>
        </a:p>
      </dsp:txBody>
      <dsp:txXfrm>
        <a:off x="473743" y="779868"/>
        <a:ext cx="1787373" cy="1020777"/>
      </dsp:txXfrm>
    </dsp:sp>
    <dsp:sp modelId="{D9B99A9C-3EBC-46F2-8EEC-7E64EE6D394C}">
      <dsp:nvSpPr>
        <dsp:cNvPr id="0" name=""/>
        <dsp:cNvSpPr/>
      </dsp:nvSpPr>
      <dsp:spPr>
        <a:xfrm rot="14512510">
          <a:off x="3568278" y="1172439"/>
          <a:ext cx="2055070" cy="551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3D843-F20B-4D06-B433-57DF3A7F4CFC}">
      <dsp:nvSpPr>
        <dsp:cNvPr id="0" name=""/>
        <dsp:cNvSpPr/>
      </dsp:nvSpPr>
      <dsp:spPr>
        <a:xfrm>
          <a:off x="3185995" y="0"/>
          <a:ext cx="1850889" cy="1084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/>
            <a:t>สิ่งที่ดีขึ้น</a:t>
          </a:r>
          <a:r>
            <a:rPr lang="pl-PL" sz="2800" b="1" kern="1200" dirty="0" smtClean="0"/>
            <a:t>?</a:t>
          </a:r>
          <a:endParaRPr lang="pl-PL" sz="2800" b="1" kern="1200" dirty="0"/>
        </a:p>
      </dsp:txBody>
      <dsp:txXfrm>
        <a:off x="3217753" y="31758"/>
        <a:ext cx="1787373" cy="1020777"/>
      </dsp:txXfrm>
    </dsp:sp>
    <dsp:sp modelId="{2A338228-46B0-423A-A3DB-06ED6796275A}">
      <dsp:nvSpPr>
        <dsp:cNvPr id="0" name=""/>
        <dsp:cNvSpPr/>
      </dsp:nvSpPr>
      <dsp:spPr>
        <a:xfrm rot="17814900">
          <a:off x="5530949" y="1167976"/>
          <a:ext cx="2022574" cy="551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CF34-678A-4632-8D9B-6067456F9461}">
      <dsp:nvSpPr>
        <dsp:cNvPr id="0" name=""/>
        <dsp:cNvSpPr/>
      </dsp:nvSpPr>
      <dsp:spPr>
        <a:xfrm>
          <a:off x="6074569" y="0"/>
          <a:ext cx="1850889" cy="1084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/>
            <a:t>สิ่งที่ถูกลง</a:t>
          </a:r>
          <a:r>
            <a:rPr lang="pl-PL" sz="2800" b="1" kern="1200" dirty="0" smtClean="0"/>
            <a:t>?</a:t>
          </a:r>
          <a:endParaRPr lang="pl-PL" sz="2800" b="1" kern="1200" dirty="0"/>
        </a:p>
      </dsp:txBody>
      <dsp:txXfrm>
        <a:off x="6106327" y="31758"/>
        <a:ext cx="1787373" cy="1020777"/>
      </dsp:txXfrm>
    </dsp:sp>
    <dsp:sp modelId="{85A95793-7C84-477A-A113-03E3A5C57760}">
      <dsp:nvSpPr>
        <dsp:cNvPr id="0" name=""/>
        <dsp:cNvSpPr/>
      </dsp:nvSpPr>
      <dsp:spPr>
        <a:xfrm rot="20040158">
          <a:off x="6469140" y="1753164"/>
          <a:ext cx="3516550" cy="551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F7217-5DE6-4D9A-8910-0E8149F941D5}">
      <dsp:nvSpPr>
        <dsp:cNvPr id="0" name=""/>
        <dsp:cNvSpPr/>
      </dsp:nvSpPr>
      <dsp:spPr>
        <a:xfrm>
          <a:off x="8882334" y="716227"/>
          <a:ext cx="1850889" cy="1084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/>
            <a:t>ผลิตที่อื่น</a:t>
          </a:r>
          <a:r>
            <a:rPr lang="pl-PL" sz="2800" b="1" kern="1200" dirty="0" smtClean="0"/>
            <a:t>?</a:t>
          </a:r>
          <a:endParaRPr lang="pl-PL" sz="2800" b="1" kern="1200" dirty="0"/>
        </a:p>
      </dsp:txBody>
      <dsp:txXfrm>
        <a:off x="8914092" y="747985"/>
        <a:ext cx="1787373" cy="1020777"/>
      </dsp:txXfrm>
    </dsp:sp>
    <dsp:sp modelId="{C2CD87BC-D4C1-4FB5-AE49-158319F67C98}">
      <dsp:nvSpPr>
        <dsp:cNvPr id="0" name=""/>
        <dsp:cNvSpPr/>
      </dsp:nvSpPr>
      <dsp:spPr>
        <a:xfrm rot="25834">
          <a:off x="6741159" y="3058198"/>
          <a:ext cx="3095828" cy="55182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89F3C-5149-4F14-9912-F4155FFC6708}">
      <dsp:nvSpPr>
        <dsp:cNvPr id="0" name=""/>
        <dsp:cNvSpPr/>
      </dsp:nvSpPr>
      <dsp:spPr>
        <a:xfrm>
          <a:off x="8911500" y="2803597"/>
          <a:ext cx="1850889" cy="1084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/>
            <a:t>ผลิตในเวลาอื่น</a:t>
          </a:r>
          <a:r>
            <a:rPr lang="pl-PL" sz="2800" b="1" kern="1200" dirty="0" smtClean="0"/>
            <a:t>?</a:t>
          </a:r>
          <a:endParaRPr lang="pl-PL" sz="2800" b="1" kern="1200" dirty="0"/>
        </a:p>
      </dsp:txBody>
      <dsp:txXfrm>
        <a:off x="8943258" y="2835355"/>
        <a:ext cx="1787373" cy="1020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E1FD2-3E10-4D8A-AF93-67A75772ACE7}">
      <dsp:nvSpPr>
        <dsp:cNvPr id="0" name=""/>
        <dsp:cNvSpPr/>
      </dsp:nvSpPr>
      <dsp:spPr>
        <a:xfrm>
          <a:off x="0" y="476760"/>
          <a:ext cx="983733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82FAA-14A8-41EB-B7AD-653E063F7897}">
      <dsp:nvSpPr>
        <dsp:cNvPr id="0" name=""/>
        <dsp:cNvSpPr/>
      </dsp:nvSpPr>
      <dsp:spPr>
        <a:xfrm>
          <a:off x="491866" y="63480"/>
          <a:ext cx="6886131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79" tIns="0" rIns="26027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กลุ่มเป้าหมาย </a:t>
          </a:r>
          <a:r>
            <a:rPr lang="en-US" sz="2400" b="1" kern="1200" dirty="0" smtClean="0"/>
            <a:t>(target)</a:t>
          </a:r>
          <a:r>
            <a:rPr lang="pl-PL" sz="2400" b="1" kern="1200" dirty="0" smtClean="0"/>
            <a:t> </a:t>
          </a:r>
          <a:endParaRPr lang="pl-PL" sz="2400" b="1" kern="1200" dirty="0"/>
        </a:p>
      </dsp:txBody>
      <dsp:txXfrm>
        <a:off x="532215" y="103829"/>
        <a:ext cx="6805433" cy="745862"/>
      </dsp:txXfrm>
    </dsp:sp>
    <dsp:sp modelId="{9972DE53-D52B-48E9-838E-9592DD24DA9F}">
      <dsp:nvSpPr>
        <dsp:cNvPr id="0" name=""/>
        <dsp:cNvSpPr/>
      </dsp:nvSpPr>
      <dsp:spPr>
        <a:xfrm>
          <a:off x="0" y="1746841"/>
          <a:ext cx="983733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4257A-52E4-4719-A717-CCF2B12FD25B}">
      <dsp:nvSpPr>
        <dsp:cNvPr id="0" name=""/>
        <dsp:cNvSpPr/>
      </dsp:nvSpPr>
      <dsp:spPr>
        <a:xfrm>
          <a:off x="491866" y="1274949"/>
          <a:ext cx="6886131" cy="8265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79" tIns="0" rIns="26027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กลไก (</a:t>
          </a:r>
          <a:r>
            <a:rPr lang="pl-PL" sz="2400" b="1" kern="1200" dirty="0" err="1" smtClean="0"/>
            <a:t>Mechanism</a:t>
          </a:r>
          <a:r>
            <a:rPr lang="th-TH" sz="2400" b="1" kern="1200" dirty="0" smtClean="0"/>
            <a:t>)</a:t>
          </a:r>
          <a:r>
            <a:rPr lang="pl-PL" sz="2400" b="1" kern="1200" dirty="0" smtClean="0"/>
            <a:t> </a:t>
          </a:r>
          <a:endParaRPr lang="pl-PL" sz="2400" b="1" kern="1200" dirty="0"/>
        </a:p>
      </dsp:txBody>
      <dsp:txXfrm>
        <a:off x="532215" y="1315298"/>
        <a:ext cx="6805433" cy="745862"/>
      </dsp:txXfrm>
    </dsp:sp>
    <dsp:sp modelId="{A3219988-C878-4FB6-A32D-86F7A0937B75}">
      <dsp:nvSpPr>
        <dsp:cNvPr id="0" name=""/>
        <dsp:cNvSpPr/>
      </dsp:nvSpPr>
      <dsp:spPr>
        <a:xfrm>
          <a:off x="0" y="3016921"/>
          <a:ext cx="983733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715E3-BA9D-4C21-9CA8-F3C96C314748}">
      <dsp:nvSpPr>
        <dsp:cNvPr id="0" name=""/>
        <dsp:cNvSpPr/>
      </dsp:nvSpPr>
      <dsp:spPr>
        <a:xfrm>
          <a:off x="491866" y="2603641"/>
          <a:ext cx="6886131" cy="8265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279" tIns="0" rIns="26027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ผลกระทบ (</a:t>
          </a:r>
          <a:r>
            <a:rPr lang="pl-PL" sz="2400" b="1" kern="1200" dirty="0" err="1" smtClean="0"/>
            <a:t>Impact</a:t>
          </a:r>
          <a:r>
            <a:rPr lang="th-TH" sz="2400" b="1" kern="1200" dirty="0" smtClean="0"/>
            <a:t>)</a:t>
          </a:r>
          <a:endParaRPr lang="pl-PL" sz="2400" b="1" kern="1200" dirty="0"/>
        </a:p>
      </dsp:txBody>
      <dsp:txXfrm>
        <a:off x="532215" y="2643990"/>
        <a:ext cx="6805433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16D1E-EC0B-41EF-995B-467198C0703E}">
      <dsp:nvSpPr>
        <dsp:cNvPr id="0" name=""/>
        <dsp:cNvSpPr/>
      </dsp:nvSpPr>
      <dsp:spPr>
        <a:xfrm>
          <a:off x="151382" y="307012"/>
          <a:ext cx="3500099" cy="1093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85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dirty="0" smtClean="0">
              <a:solidFill>
                <a:schemeClr val="accent1">
                  <a:lumMod val="75000"/>
                </a:schemeClr>
              </a:solidFill>
            </a:rPr>
            <a:t>ใช้วัสดุน้อยลง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th-TH" sz="1800" kern="1200" dirty="0" smtClean="0"/>
            <a:t>การผลิตจะใช้วัสดุและพลังงานน้อยลง เพื่อปกป้องทรัพยากรและลดการปล่อยมลพิษ</a:t>
          </a:r>
          <a:endParaRPr lang="pl-PL" sz="1800" kern="1200" dirty="0"/>
        </a:p>
      </dsp:txBody>
      <dsp:txXfrm>
        <a:off x="151382" y="307012"/>
        <a:ext cx="3500099" cy="1093780"/>
      </dsp:txXfrm>
    </dsp:sp>
    <dsp:sp modelId="{5FA158AC-81E0-409E-962C-63F255CD84C8}">
      <dsp:nvSpPr>
        <dsp:cNvPr id="0" name=""/>
        <dsp:cNvSpPr/>
      </dsp:nvSpPr>
      <dsp:spPr>
        <a:xfrm>
          <a:off x="5544" y="149021"/>
          <a:ext cx="765646" cy="11484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8A259-E5A8-44BB-8670-69D50A55691A}">
      <dsp:nvSpPr>
        <dsp:cNvPr id="0" name=""/>
        <dsp:cNvSpPr/>
      </dsp:nvSpPr>
      <dsp:spPr>
        <a:xfrm>
          <a:off x="3937063" y="307012"/>
          <a:ext cx="3500099" cy="1093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85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dirty="0" smtClean="0">
              <a:solidFill>
                <a:schemeClr val="accent1">
                  <a:lumMod val="75000"/>
                </a:schemeClr>
              </a:solidFill>
            </a:rPr>
            <a:t>รีไซเคิลได้ง่าย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th-TH" sz="1800" kern="1200" dirty="0" smtClean="0"/>
            <a:t>การถอดประกอบได้ง่าย หมายถึงการใช้วัสดุที่ระบุชนิดได้ง่าย สามารถใช้ซ้ำและรีไซเคิลได้</a:t>
          </a:r>
        </a:p>
      </dsp:txBody>
      <dsp:txXfrm>
        <a:off x="3937063" y="307012"/>
        <a:ext cx="3500099" cy="1093780"/>
      </dsp:txXfrm>
    </dsp:sp>
    <dsp:sp modelId="{7FB1CCB3-BF9F-4264-9682-E701FE7A3B56}">
      <dsp:nvSpPr>
        <dsp:cNvPr id="0" name=""/>
        <dsp:cNvSpPr/>
      </dsp:nvSpPr>
      <dsp:spPr>
        <a:xfrm>
          <a:off x="3791225" y="149021"/>
          <a:ext cx="765646" cy="114847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B0780-7EBC-4AF2-AADB-9B64E022F2DF}">
      <dsp:nvSpPr>
        <dsp:cNvPr id="0" name=""/>
        <dsp:cNvSpPr/>
      </dsp:nvSpPr>
      <dsp:spPr>
        <a:xfrm>
          <a:off x="7722744" y="307012"/>
          <a:ext cx="3500099" cy="1093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85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dirty="0" smtClean="0">
              <a:solidFill>
                <a:schemeClr val="accent1">
                  <a:lumMod val="75000"/>
                </a:schemeClr>
              </a:solidFill>
            </a:rPr>
            <a:t>ใช้วัสดุธรรมชาติ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th-TH" sz="1800" kern="1200" dirty="0" smtClean="0"/>
            <a:t>การใช้วัสดุชนิดเดียว หรือย่อยสลายได้โดยธรรมชาติ ไม่ว่าจะเป็นจากธรรมชาติดั้งเดิมหรือแปลงจากธรรมชาติ</a:t>
          </a:r>
          <a:endParaRPr lang="pl-PL" sz="1800" kern="1200" dirty="0"/>
        </a:p>
      </dsp:txBody>
      <dsp:txXfrm>
        <a:off x="7722744" y="307012"/>
        <a:ext cx="3500099" cy="1093780"/>
      </dsp:txXfrm>
    </dsp:sp>
    <dsp:sp modelId="{4AC02C04-7A27-4690-A56C-DDD8EF709068}">
      <dsp:nvSpPr>
        <dsp:cNvPr id="0" name=""/>
        <dsp:cNvSpPr/>
      </dsp:nvSpPr>
      <dsp:spPr>
        <a:xfrm>
          <a:off x="7576906" y="149021"/>
          <a:ext cx="765646" cy="11484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54B9B-C519-4BE7-A099-C8E5D7055622}">
      <dsp:nvSpPr>
        <dsp:cNvPr id="0" name=""/>
        <dsp:cNvSpPr/>
      </dsp:nvSpPr>
      <dsp:spPr>
        <a:xfrm>
          <a:off x="151382" y="1683960"/>
          <a:ext cx="3500099" cy="1093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85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dirty="0" smtClean="0">
              <a:solidFill>
                <a:schemeClr val="accent1">
                  <a:lumMod val="75000"/>
                </a:schemeClr>
              </a:solidFill>
            </a:rPr>
            <a:t>ใช้งานได้นาน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th-TH" sz="1800" kern="1200" dirty="0" smtClean="0"/>
            <a:t>รูปร่างและวัสดุยั่งยืน ควรใช้งานได้นาน เพื่อให้ผลิตภัณฑ์ถูกใช้ประโยชน์ได้นานที่สุด</a:t>
          </a:r>
          <a:endParaRPr lang="pl-PL" sz="1800" kern="1200" dirty="0"/>
        </a:p>
      </dsp:txBody>
      <dsp:txXfrm>
        <a:off x="151382" y="1683960"/>
        <a:ext cx="3500099" cy="1093780"/>
      </dsp:txXfrm>
    </dsp:sp>
    <dsp:sp modelId="{A204CA96-EF97-499D-82E8-C9F29E3FC65C}">
      <dsp:nvSpPr>
        <dsp:cNvPr id="0" name=""/>
        <dsp:cNvSpPr/>
      </dsp:nvSpPr>
      <dsp:spPr>
        <a:xfrm>
          <a:off x="5544" y="1525970"/>
          <a:ext cx="765646" cy="114847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D4ABF-C86E-489F-BC99-19273CE91B86}">
      <dsp:nvSpPr>
        <dsp:cNvPr id="0" name=""/>
        <dsp:cNvSpPr/>
      </dsp:nvSpPr>
      <dsp:spPr>
        <a:xfrm>
          <a:off x="3937063" y="1683960"/>
          <a:ext cx="3500099" cy="1093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85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dirty="0" smtClean="0">
              <a:solidFill>
                <a:schemeClr val="accent1">
                  <a:lumMod val="75000"/>
                </a:schemeClr>
              </a:solidFill>
            </a:rPr>
            <a:t>มีหลายหน้าที่การทำงาน ใช้ซ้ำได้ รีไซเคิลได้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0" i="0" kern="1200" dirty="0" smtClean="0"/>
            <a:t>ผลิตภัณฑ์ควรทำงานได้หลายหน้าที่ สามารถใช้ซ้ำได้ และผลิตจากวัสดุรีไซเคิล</a:t>
          </a:r>
          <a:endParaRPr lang="pl-PL" sz="1800" kern="1200" dirty="0"/>
        </a:p>
      </dsp:txBody>
      <dsp:txXfrm>
        <a:off x="3937063" y="1683960"/>
        <a:ext cx="3500099" cy="1093780"/>
      </dsp:txXfrm>
    </dsp:sp>
    <dsp:sp modelId="{20D7A441-C983-46E9-A498-F5D10CA42609}">
      <dsp:nvSpPr>
        <dsp:cNvPr id="0" name=""/>
        <dsp:cNvSpPr/>
      </dsp:nvSpPr>
      <dsp:spPr>
        <a:xfrm>
          <a:off x="3791225" y="1525970"/>
          <a:ext cx="765646" cy="11484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2D938-1B68-4814-82C4-341C6039AB25}">
      <dsp:nvSpPr>
        <dsp:cNvPr id="0" name=""/>
        <dsp:cNvSpPr/>
      </dsp:nvSpPr>
      <dsp:spPr>
        <a:xfrm>
          <a:off x="7722744" y="1683960"/>
          <a:ext cx="3500099" cy="1093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85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dirty="0" smtClean="0">
              <a:solidFill>
                <a:schemeClr val="accent1">
                  <a:lumMod val="75000"/>
                </a:schemeClr>
              </a:solidFill>
            </a:rPr>
            <a:t>ปล่อยมลพิษน้อยลง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th-TH" sz="1800" kern="1200" dirty="0" smtClean="0"/>
            <a:t>ผลิตภัณฑ์ควรมีขนาดเหมาะสม เพื่อประหยัดวัสดุและเชื้อเพลิงในระหว่างการขนส่งเพื่อลดการปล่อยก๊าซคาร์บอนไดออกไซด์</a:t>
          </a:r>
          <a:endParaRPr lang="pl-PL" sz="1800" kern="1200" dirty="0"/>
        </a:p>
      </dsp:txBody>
      <dsp:txXfrm>
        <a:off x="7722744" y="1683960"/>
        <a:ext cx="3500099" cy="1093780"/>
      </dsp:txXfrm>
    </dsp:sp>
    <dsp:sp modelId="{908BA124-7944-4BC3-A522-625222129567}">
      <dsp:nvSpPr>
        <dsp:cNvPr id="0" name=""/>
        <dsp:cNvSpPr/>
      </dsp:nvSpPr>
      <dsp:spPr>
        <a:xfrm>
          <a:off x="7576906" y="1525970"/>
          <a:ext cx="765646" cy="114847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283AB-53A2-4A2E-945E-A69BD2860394}">
      <dsp:nvSpPr>
        <dsp:cNvPr id="0" name=""/>
        <dsp:cNvSpPr/>
      </dsp:nvSpPr>
      <dsp:spPr>
        <a:xfrm>
          <a:off x="2044222" y="3060909"/>
          <a:ext cx="3500099" cy="1093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85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dirty="0" smtClean="0">
              <a:solidFill>
                <a:schemeClr val="accent1">
                  <a:lumMod val="75000"/>
                </a:schemeClr>
              </a:solidFill>
            </a:rPr>
            <a:t>มีความเป็นนวัตกรรม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th-TH" sz="1800" kern="1200" dirty="0" smtClean="0"/>
            <a:t>นวัตกรรมทางเทคโนโลยีช่วยเพิ่มประสิทธิภาพและความยั่งยืนของผลิตภัณฑ์</a:t>
          </a:r>
          <a:endParaRPr lang="pl-PL" sz="1800" kern="1200" dirty="0"/>
        </a:p>
      </dsp:txBody>
      <dsp:txXfrm>
        <a:off x="2044222" y="3060909"/>
        <a:ext cx="3500099" cy="1093780"/>
      </dsp:txXfrm>
    </dsp:sp>
    <dsp:sp modelId="{B95F8F9D-C0DE-4057-A0DA-AFF354A772CB}">
      <dsp:nvSpPr>
        <dsp:cNvPr id="0" name=""/>
        <dsp:cNvSpPr/>
      </dsp:nvSpPr>
      <dsp:spPr>
        <a:xfrm>
          <a:off x="1898385" y="2902918"/>
          <a:ext cx="765646" cy="11484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E6267-86E2-4AD5-AB0C-9F34302E9EDE}">
      <dsp:nvSpPr>
        <dsp:cNvPr id="0" name=""/>
        <dsp:cNvSpPr/>
      </dsp:nvSpPr>
      <dsp:spPr>
        <a:xfrm>
          <a:off x="5829903" y="3060909"/>
          <a:ext cx="3500099" cy="1093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85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i="0" kern="1200" dirty="0" smtClean="0">
              <a:solidFill>
                <a:schemeClr val="accent1">
                  <a:lumMod val="75000"/>
                </a:schemeClr>
              </a:solidFill>
            </a:rPr>
            <a:t>การสื่อข้อความรักษ์สิ่งแวดล้อม</a:t>
          </a:r>
          <a:endParaRPr lang="th-TH" sz="1800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0" i="0" kern="1200" dirty="0" smtClean="0"/>
            <a:t>การออกแบบที่ยั่งยืน ช่วยสื่อแนวคิดของการรักษาสิ่งแวดล้อม โดยเป็นนัยยะที่สื่อจากตัวผลิตภัณฑ์</a:t>
          </a:r>
          <a:endParaRPr lang="pl-PL" sz="1800" kern="1200" dirty="0"/>
        </a:p>
      </dsp:txBody>
      <dsp:txXfrm>
        <a:off x="5829903" y="3060909"/>
        <a:ext cx="3500099" cy="1093780"/>
      </dsp:txXfrm>
    </dsp:sp>
    <dsp:sp modelId="{315F10E1-6B8C-460C-96D2-6C392F488715}">
      <dsp:nvSpPr>
        <dsp:cNvPr id="0" name=""/>
        <dsp:cNvSpPr/>
      </dsp:nvSpPr>
      <dsp:spPr>
        <a:xfrm>
          <a:off x="5684066" y="2902918"/>
          <a:ext cx="765646" cy="114847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pl-PL" sz="2400" dirty="0" smtClean="0">
                <a:solidFill>
                  <a:srgbClr val="002060"/>
                </a:solidFill>
              </a:rPr>
              <a:t>Agnieszka Ociepa-Kubicka, Katarzyna Rozpondek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3200" dirty="0" smtClean="0">
                <a:solidFill>
                  <a:srgbClr val="002060"/>
                </a:solidFill>
              </a:rPr>
              <a:t>การออกแบบและพัฒนาผลิตภัณฑ์ใหม่โดยใช้แนวทางการพัฒนาที่ยั่งยืน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นวัตกรรมเพื่อสิ่งแวดล้อม (</a:t>
            </a:r>
            <a:r>
              <a:rPr lang="pl-PL" dirty="0" smtClean="0"/>
              <a:t>E</a:t>
            </a:r>
            <a:r>
              <a:rPr lang="en-US" dirty="0" smtClean="0"/>
              <a:t>co-innovation</a:t>
            </a:r>
            <a:r>
              <a:rPr lang="th-TH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8576" y="1708765"/>
            <a:ext cx="8093940" cy="878902"/>
          </a:xfrm>
        </p:spPr>
        <p:txBody>
          <a:bodyPr>
            <a:normAutofit fontScale="85000" lnSpcReduction="20000"/>
          </a:bodyPr>
          <a:lstStyle/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th-TH" sz="2400" dirty="0" smtClean="0"/>
              <a:t>ดูวิดีโอ</a:t>
            </a:r>
          </a:p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en-US" sz="2400" dirty="0" smtClean="0"/>
              <a:t>“</a:t>
            </a:r>
            <a:r>
              <a:rPr lang="th-TH" sz="2400" dirty="0" smtClean="0"/>
              <a:t>นวัตกรรมเพื่อสิ่งแวดล้อมมีความหมายอย่างไรกับท่าน</a:t>
            </a:r>
            <a:r>
              <a:rPr lang="en-US" sz="2400" dirty="0" smtClean="0"/>
              <a:t>?" </a:t>
            </a:r>
            <a:endParaRPr lang="pl-PL" sz="2000" dirty="0" smtClean="0"/>
          </a:p>
        </p:txBody>
      </p:sp>
      <p:sp>
        <p:nvSpPr>
          <p:cNvPr id="60" name="pole tekstowe 59"/>
          <p:cNvSpPr txBox="1"/>
          <p:nvPr/>
        </p:nvSpPr>
        <p:spPr>
          <a:xfrm>
            <a:off x="8015546" y="6145658"/>
            <a:ext cx="3106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Source: </a:t>
            </a:r>
            <a:r>
              <a:rPr lang="en-US" sz="800" i="1" dirty="0"/>
              <a:t>EU Environment, https://www.youtube.com/watch?v=hcMIMUiqVF0</a:t>
            </a:r>
            <a:endParaRPr lang="pl-PL" sz="800" dirty="0"/>
          </a:p>
        </p:txBody>
      </p:sp>
      <p:grpSp>
        <p:nvGrpSpPr>
          <p:cNvPr id="73" name="Group 2">
            <a:extLst>
              <a:ext uri="{FF2B5EF4-FFF2-40B4-BE49-F238E27FC236}">
                <a16:creationId xmlns:a16="http://schemas.microsoft.com/office/drawing/2014/main" id="{264C4B1D-6F0F-4C5F-8BEF-BDFB06B54FA2}"/>
              </a:ext>
            </a:extLst>
          </p:cNvPr>
          <p:cNvGrpSpPr/>
          <p:nvPr/>
        </p:nvGrpSpPr>
        <p:grpSpPr>
          <a:xfrm>
            <a:off x="604774" y="2042761"/>
            <a:ext cx="1858566" cy="4272174"/>
            <a:chOff x="2895645" y="1743953"/>
            <a:chExt cx="1985652" cy="4564299"/>
          </a:xfrm>
        </p:grpSpPr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4F403798-3D80-43F6-B098-081F9292098C}"/>
                </a:ext>
              </a:extLst>
            </p:cNvPr>
            <p:cNvSpPr/>
            <p:nvPr/>
          </p:nvSpPr>
          <p:spPr>
            <a:xfrm>
              <a:off x="2895645" y="2940787"/>
              <a:ext cx="1146172" cy="336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0" h="21600" extrusionOk="0">
                  <a:moveTo>
                    <a:pt x="482" y="21600"/>
                  </a:moveTo>
                  <a:cubicBezTo>
                    <a:pt x="293" y="21600"/>
                    <a:pt x="198" y="21565"/>
                    <a:pt x="103" y="21530"/>
                  </a:cubicBezTo>
                  <a:cubicBezTo>
                    <a:pt x="-86" y="21460"/>
                    <a:pt x="9" y="21321"/>
                    <a:pt x="198" y="21251"/>
                  </a:cubicBezTo>
                  <a:cubicBezTo>
                    <a:pt x="293" y="21251"/>
                    <a:pt x="5788" y="19681"/>
                    <a:pt x="10714" y="16331"/>
                  </a:cubicBezTo>
                  <a:cubicBezTo>
                    <a:pt x="15356" y="13225"/>
                    <a:pt x="20377" y="7921"/>
                    <a:pt x="18482" y="209"/>
                  </a:cubicBezTo>
                  <a:cubicBezTo>
                    <a:pt x="18482" y="105"/>
                    <a:pt x="18672" y="0"/>
                    <a:pt x="18956" y="0"/>
                  </a:cubicBezTo>
                  <a:cubicBezTo>
                    <a:pt x="19240" y="0"/>
                    <a:pt x="19525" y="70"/>
                    <a:pt x="19525" y="174"/>
                  </a:cubicBezTo>
                  <a:cubicBezTo>
                    <a:pt x="21514" y="7991"/>
                    <a:pt x="16303" y="13365"/>
                    <a:pt x="11661" y="16505"/>
                  </a:cubicBezTo>
                  <a:cubicBezTo>
                    <a:pt x="6546" y="19925"/>
                    <a:pt x="1051" y="21460"/>
                    <a:pt x="861" y="21530"/>
                  </a:cubicBezTo>
                  <a:cubicBezTo>
                    <a:pt x="672" y="21565"/>
                    <a:pt x="577" y="21600"/>
                    <a:pt x="482" y="21600"/>
                  </a:cubicBezTo>
                  <a:close/>
                </a:path>
              </a:pathLst>
            </a:custGeom>
            <a:solidFill>
              <a:srgbClr val="19934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E40F347B-C23B-49BC-8ADE-9261FBFCE3AF}"/>
                </a:ext>
              </a:extLst>
            </p:cNvPr>
            <p:cNvSpPr/>
            <p:nvPr/>
          </p:nvSpPr>
          <p:spPr>
            <a:xfrm>
              <a:off x="3439661" y="2015965"/>
              <a:ext cx="824132" cy="109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2" h="20716" extrusionOk="0">
                  <a:moveTo>
                    <a:pt x="7408" y="253"/>
                  </a:moveTo>
                  <a:cubicBezTo>
                    <a:pt x="1528" y="1286"/>
                    <a:pt x="-1028" y="5317"/>
                    <a:pt x="378" y="10278"/>
                  </a:cubicBezTo>
                  <a:cubicBezTo>
                    <a:pt x="1784" y="15238"/>
                    <a:pt x="8302" y="13792"/>
                    <a:pt x="9197" y="16995"/>
                  </a:cubicBezTo>
                  <a:cubicBezTo>
                    <a:pt x="9580" y="18236"/>
                    <a:pt x="10219" y="20716"/>
                    <a:pt x="10219" y="20716"/>
                  </a:cubicBezTo>
                  <a:lnTo>
                    <a:pt x="13031" y="20199"/>
                  </a:lnTo>
                  <a:lnTo>
                    <a:pt x="15843" y="19683"/>
                  </a:lnTo>
                  <a:cubicBezTo>
                    <a:pt x="15843" y="19683"/>
                    <a:pt x="15204" y="17202"/>
                    <a:pt x="14821" y="15962"/>
                  </a:cubicBezTo>
                  <a:cubicBezTo>
                    <a:pt x="13926" y="12655"/>
                    <a:pt x="20572" y="11725"/>
                    <a:pt x="19166" y="6764"/>
                  </a:cubicBezTo>
                  <a:cubicBezTo>
                    <a:pt x="17760" y="1906"/>
                    <a:pt x="13287" y="-884"/>
                    <a:pt x="7408" y="253"/>
                  </a:cubicBezTo>
                  <a:close/>
                </a:path>
              </a:pathLst>
            </a:custGeom>
            <a:solidFill>
              <a:srgbClr val="F9AE3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6" name="Circle">
              <a:extLst>
                <a:ext uri="{FF2B5EF4-FFF2-40B4-BE49-F238E27FC236}">
                  <a16:creationId xmlns:a16="http://schemas.microsoft.com/office/drawing/2014/main" id="{CF759DD7-A526-4C5B-8D21-91BE84258A0C}"/>
                </a:ext>
              </a:extLst>
            </p:cNvPr>
            <p:cNvSpPr/>
            <p:nvPr/>
          </p:nvSpPr>
          <p:spPr>
            <a:xfrm>
              <a:off x="3929274" y="3103996"/>
              <a:ext cx="163205" cy="163205"/>
            </a:xfrm>
            <a:prstGeom prst="ellipse">
              <a:avLst/>
            </a:prstGeom>
            <a:solidFill>
              <a:srgbClr val="80828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651ED242-C5C8-4D09-8648-54D1EC6BB36C}"/>
                </a:ext>
              </a:extLst>
            </p:cNvPr>
            <p:cNvSpPr/>
            <p:nvPr/>
          </p:nvSpPr>
          <p:spPr>
            <a:xfrm>
              <a:off x="3602861" y="2287969"/>
              <a:ext cx="440653" cy="69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74" extrusionOk="0">
                  <a:moveTo>
                    <a:pt x="20105" y="20461"/>
                  </a:moveTo>
                  <a:lnTo>
                    <a:pt x="18804" y="20630"/>
                  </a:lnTo>
                  <a:lnTo>
                    <a:pt x="13599" y="5780"/>
                  </a:lnTo>
                  <a:cubicBezTo>
                    <a:pt x="12558" y="5949"/>
                    <a:pt x="11777" y="6118"/>
                    <a:pt x="11517" y="6118"/>
                  </a:cubicBezTo>
                  <a:cubicBezTo>
                    <a:pt x="11517" y="6118"/>
                    <a:pt x="10736" y="6287"/>
                    <a:pt x="9435" y="6455"/>
                  </a:cubicBezTo>
                  <a:lnTo>
                    <a:pt x="14640" y="21305"/>
                  </a:lnTo>
                  <a:lnTo>
                    <a:pt x="13339" y="21474"/>
                  </a:lnTo>
                  <a:lnTo>
                    <a:pt x="8134" y="6624"/>
                  </a:lnTo>
                  <a:cubicBezTo>
                    <a:pt x="5531" y="6961"/>
                    <a:pt x="2408" y="7130"/>
                    <a:pt x="1367" y="6793"/>
                  </a:cubicBezTo>
                  <a:cubicBezTo>
                    <a:pt x="326" y="6455"/>
                    <a:pt x="-194" y="5105"/>
                    <a:pt x="66" y="4093"/>
                  </a:cubicBezTo>
                  <a:cubicBezTo>
                    <a:pt x="326" y="3249"/>
                    <a:pt x="1107" y="2574"/>
                    <a:pt x="2408" y="2405"/>
                  </a:cubicBezTo>
                  <a:cubicBezTo>
                    <a:pt x="6312" y="1730"/>
                    <a:pt x="8654" y="3755"/>
                    <a:pt x="9175" y="5611"/>
                  </a:cubicBezTo>
                  <a:lnTo>
                    <a:pt x="9175" y="5780"/>
                  </a:lnTo>
                  <a:cubicBezTo>
                    <a:pt x="10476" y="5611"/>
                    <a:pt x="11777" y="5443"/>
                    <a:pt x="13078" y="5105"/>
                  </a:cubicBezTo>
                  <a:lnTo>
                    <a:pt x="13078" y="4936"/>
                  </a:lnTo>
                  <a:cubicBezTo>
                    <a:pt x="12298" y="2912"/>
                    <a:pt x="13078" y="718"/>
                    <a:pt x="16982" y="43"/>
                  </a:cubicBezTo>
                  <a:cubicBezTo>
                    <a:pt x="18283" y="-126"/>
                    <a:pt x="19324" y="212"/>
                    <a:pt x="20105" y="887"/>
                  </a:cubicBezTo>
                  <a:cubicBezTo>
                    <a:pt x="21146" y="1730"/>
                    <a:pt x="21406" y="3080"/>
                    <a:pt x="20625" y="3755"/>
                  </a:cubicBezTo>
                  <a:cubicBezTo>
                    <a:pt x="19845" y="4430"/>
                    <a:pt x="16982" y="5105"/>
                    <a:pt x="14379" y="5612"/>
                  </a:cubicBezTo>
                  <a:lnTo>
                    <a:pt x="20105" y="20461"/>
                  </a:lnTo>
                  <a:close/>
                  <a:moveTo>
                    <a:pt x="2669" y="3080"/>
                  </a:moveTo>
                  <a:cubicBezTo>
                    <a:pt x="1888" y="3249"/>
                    <a:pt x="1628" y="3586"/>
                    <a:pt x="1367" y="4093"/>
                  </a:cubicBezTo>
                  <a:cubicBezTo>
                    <a:pt x="1107" y="4936"/>
                    <a:pt x="1628" y="5780"/>
                    <a:pt x="2148" y="5949"/>
                  </a:cubicBezTo>
                  <a:cubicBezTo>
                    <a:pt x="2669" y="6118"/>
                    <a:pt x="5271" y="6118"/>
                    <a:pt x="8134" y="5780"/>
                  </a:cubicBezTo>
                  <a:lnTo>
                    <a:pt x="8134" y="5780"/>
                  </a:lnTo>
                  <a:cubicBezTo>
                    <a:pt x="7353" y="3586"/>
                    <a:pt x="5531" y="2743"/>
                    <a:pt x="2669" y="3080"/>
                  </a:cubicBezTo>
                  <a:close/>
                  <a:moveTo>
                    <a:pt x="17502" y="886"/>
                  </a:moveTo>
                  <a:cubicBezTo>
                    <a:pt x="14900" y="1224"/>
                    <a:pt x="13599" y="2743"/>
                    <a:pt x="14380" y="4768"/>
                  </a:cubicBezTo>
                  <a:lnTo>
                    <a:pt x="14380" y="4768"/>
                  </a:lnTo>
                  <a:cubicBezTo>
                    <a:pt x="16982" y="4261"/>
                    <a:pt x="19584" y="3586"/>
                    <a:pt x="19845" y="3249"/>
                  </a:cubicBezTo>
                  <a:cubicBezTo>
                    <a:pt x="20105" y="2912"/>
                    <a:pt x="20105" y="2068"/>
                    <a:pt x="19324" y="1393"/>
                  </a:cubicBezTo>
                  <a:cubicBezTo>
                    <a:pt x="18804" y="886"/>
                    <a:pt x="18283" y="718"/>
                    <a:pt x="17502" y="886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8" name="Shape">
              <a:extLst>
                <a:ext uri="{FF2B5EF4-FFF2-40B4-BE49-F238E27FC236}">
                  <a16:creationId xmlns:a16="http://schemas.microsoft.com/office/drawing/2014/main" id="{760D6118-23E7-4401-AAA3-BC5F5A4039CC}"/>
                </a:ext>
              </a:extLst>
            </p:cNvPr>
            <p:cNvSpPr/>
            <p:nvPr/>
          </p:nvSpPr>
          <p:spPr>
            <a:xfrm>
              <a:off x="3814166" y="2921871"/>
              <a:ext cx="312226" cy="13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208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9" name="Shape">
              <a:extLst>
                <a:ext uri="{FF2B5EF4-FFF2-40B4-BE49-F238E27FC236}">
                  <a16:creationId xmlns:a16="http://schemas.microsoft.com/office/drawing/2014/main" id="{1F0D5D6B-A8BD-48A1-B47E-E913B5CB0EB5}"/>
                </a:ext>
              </a:extLst>
            </p:cNvPr>
            <p:cNvSpPr/>
            <p:nvPr/>
          </p:nvSpPr>
          <p:spPr>
            <a:xfrm>
              <a:off x="3820471" y="2995189"/>
              <a:ext cx="312543" cy="13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574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0" name="Shape">
              <a:extLst>
                <a:ext uri="{FF2B5EF4-FFF2-40B4-BE49-F238E27FC236}">
                  <a16:creationId xmlns:a16="http://schemas.microsoft.com/office/drawing/2014/main" id="{01086BB8-F934-4515-87D8-C1AA42D74673}"/>
                </a:ext>
              </a:extLst>
            </p:cNvPr>
            <p:cNvSpPr/>
            <p:nvPr/>
          </p:nvSpPr>
          <p:spPr>
            <a:xfrm>
              <a:off x="3843346" y="3068507"/>
              <a:ext cx="312543" cy="13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574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1" name="Freeform: Shape 155">
              <a:extLst>
                <a:ext uri="{FF2B5EF4-FFF2-40B4-BE49-F238E27FC236}">
                  <a16:creationId xmlns:a16="http://schemas.microsoft.com/office/drawing/2014/main" id="{5BCC1A2A-C9F3-4EB8-95ED-000A68D29B95}"/>
                </a:ext>
              </a:extLst>
            </p:cNvPr>
            <p:cNvSpPr/>
            <p:nvPr/>
          </p:nvSpPr>
          <p:spPr>
            <a:xfrm>
              <a:off x="3222050" y="1743953"/>
              <a:ext cx="1273001" cy="897630"/>
            </a:xfrm>
            <a:custGeom>
              <a:avLst/>
              <a:gdLst>
                <a:gd name="connsiteX0" fmla="*/ 157773 w 1273001"/>
                <a:gd name="connsiteY0" fmla="*/ 816028 h 897630"/>
                <a:gd name="connsiteX1" fmla="*/ 174094 w 1273001"/>
                <a:gd name="connsiteY1" fmla="*/ 821468 h 897630"/>
                <a:gd name="connsiteX2" fmla="*/ 168654 w 1273001"/>
                <a:gd name="connsiteY2" fmla="*/ 837789 h 897630"/>
                <a:gd name="connsiteX3" fmla="*/ 16321 w 1273001"/>
                <a:gd name="connsiteY3" fmla="*/ 897630 h 897630"/>
                <a:gd name="connsiteX4" fmla="*/ 0 w 1273001"/>
                <a:gd name="connsiteY4" fmla="*/ 886750 h 897630"/>
                <a:gd name="connsiteX5" fmla="*/ 5441 w 1273001"/>
                <a:gd name="connsiteY5" fmla="*/ 870429 h 897630"/>
                <a:gd name="connsiteX6" fmla="*/ 10884 w 1273001"/>
                <a:gd name="connsiteY6" fmla="*/ 707220 h 897630"/>
                <a:gd name="connsiteX7" fmla="*/ 168651 w 1273001"/>
                <a:gd name="connsiteY7" fmla="*/ 707220 h 897630"/>
                <a:gd name="connsiteX8" fmla="*/ 179535 w 1273001"/>
                <a:gd name="connsiteY8" fmla="*/ 718102 h 897630"/>
                <a:gd name="connsiteX9" fmla="*/ 174089 w 1273001"/>
                <a:gd name="connsiteY9" fmla="*/ 728985 h 897630"/>
                <a:gd name="connsiteX10" fmla="*/ 10884 w 1273001"/>
                <a:gd name="connsiteY10" fmla="*/ 728985 h 897630"/>
                <a:gd name="connsiteX11" fmla="*/ 0 w 1273001"/>
                <a:gd name="connsiteY11" fmla="*/ 718102 h 897630"/>
                <a:gd name="connsiteX12" fmla="*/ 10884 w 1273001"/>
                <a:gd name="connsiteY12" fmla="*/ 707220 h 897630"/>
                <a:gd name="connsiteX13" fmla="*/ 1256679 w 1273001"/>
                <a:gd name="connsiteY13" fmla="*/ 598417 h 897630"/>
                <a:gd name="connsiteX14" fmla="*/ 1273001 w 1273001"/>
                <a:gd name="connsiteY14" fmla="*/ 609299 h 897630"/>
                <a:gd name="connsiteX15" fmla="*/ 1262117 w 1273001"/>
                <a:gd name="connsiteY15" fmla="*/ 625623 h 897630"/>
                <a:gd name="connsiteX16" fmla="*/ 1104353 w 1273001"/>
                <a:gd name="connsiteY16" fmla="*/ 641947 h 897630"/>
                <a:gd name="connsiteX17" fmla="*/ 1088031 w 1273001"/>
                <a:gd name="connsiteY17" fmla="*/ 631064 h 897630"/>
                <a:gd name="connsiteX18" fmla="*/ 1098915 w 1273001"/>
                <a:gd name="connsiteY18" fmla="*/ 614741 h 897630"/>
                <a:gd name="connsiteX19" fmla="*/ 16324 w 1273001"/>
                <a:gd name="connsiteY19" fmla="*/ 489618 h 897630"/>
                <a:gd name="connsiteX20" fmla="*/ 168649 w 1273001"/>
                <a:gd name="connsiteY20" fmla="*/ 527701 h 897630"/>
                <a:gd name="connsiteX21" fmla="*/ 179529 w 1273001"/>
                <a:gd name="connsiteY21" fmla="*/ 544023 h 897630"/>
                <a:gd name="connsiteX22" fmla="*/ 168649 w 1273001"/>
                <a:gd name="connsiteY22" fmla="*/ 554904 h 897630"/>
                <a:gd name="connsiteX23" fmla="*/ 163205 w 1273001"/>
                <a:gd name="connsiteY23" fmla="*/ 554904 h 897630"/>
                <a:gd name="connsiteX24" fmla="*/ 10880 w 1273001"/>
                <a:gd name="connsiteY24" fmla="*/ 516820 h 897630"/>
                <a:gd name="connsiteX25" fmla="*/ 0 w 1273001"/>
                <a:gd name="connsiteY25" fmla="*/ 500499 h 897630"/>
                <a:gd name="connsiteX26" fmla="*/ 16324 w 1273001"/>
                <a:gd name="connsiteY26" fmla="*/ 489618 h 897630"/>
                <a:gd name="connsiteX27" fmla="*/ 1192981 w 1273001"/>
                <a:gd name="connsiteY27" fmla="*/ 436110 h 897630"/>
                <a:gd name="connsiteX28" fmla="*/ 1199102 w 1273001"/>
                <a:gd name="connsiteY28" fmla="*/ 442911 h 897630"/>
                <a:gd name="connsiteX29" fmla="*/ 1193661 w 1273001"/>
                <a:gd name="connsiteY29" fmla="*/ 459232 h 897630"/>
                <a:gd name="connsiteX30" fmla="*/ 1052208 w 1273001"/>
                <a:gd name="connsiteY30" fmla="*/ 529957 h 897630"/>
                <a:gd name="connsiteX31" fmla="*/ 1035887 w 1273001"/>
                <a:gd name="connsiteY31" fmla="*/ 524516 h 897630"/>
                <a:gd name="connsiteX32" fmla="*/ 1041328 w 1273001"/>
                <a:gd name="connsiteY32" fmla="*/ 508195 h 897630"/>
                <a:gd name="connsiteX33" fmla="*/ 1182780 w 1273001"/>
                <a:gd name="connsiteY33" fmla="*/ 437470 h 897630"/>
                <a:gd name="connsiteX34" fmla="*/ 1192981 w 1273001"/>
                <a:gd name="connsiteY34" fmla="*/ 436110 h 897630"/>
                <a:gd name="connsiteX35" fmla="*/ 119221 w 1273001"/>
                <a:gd name="connsiteY35" fmla="*/ 272902 h 897630"/>
                <a:gd name="connsiteX36" fmla="*/ 127381 w 1273001"/>
                <a:gd name="connsiteY36" fmla="*/ 274262 h 897630"/>
                <a:gd name="connsiteX37" fmla="*/ 268834 w 1273001"/>
                <a:gd name="connsiteY37" fmla="*/ 350428 h 897630"/>
                <a:gd name="connsiteX38" fmla="*/ 274274 w 1273001"/>
                <a:gd name="connsiteY38" fmla="*/ 366747 h 897630"/>
                <a:gd name="connsiteX39" fmla="*/ 268834 w 1273001"/>
                <a:gd name="connsiteY39" fmla="*/ 372188 h 897630"/>
                <a:gd name="connsiteX40" fmla="*/ 257953 w 1273001"/>
                <a:gd name="connsiteY40" fmla="*/ 372188 h 897630"/>
                <a:gd name="connsiteX41" fmla="*/ 116500 w 1273001"/>
                <a:gd name="connsiteY41" fmla="*/ 296022 h 897630"/>
                <a:gd name="connsiteX42" fmla="*/ 111060 w 1273001"/>
                <a:gd name="connsiteY42" fmla="*/ 279703 h 897630"/>
                <a:gd name="connsiteX43" fmla="*/ 119221 w 1273001"/>
                <a:gd name="connsiteY43" fmla="*/ 272902 h 897630"/>
                <a:gd name="connsiteX44" fmla="*/ 1111156 w 1273001"/>
                <a:gd name="connsiteY44" fmla="*/ 217611 h 897630"/>
                <a:gd name="connsiteX45" fmla="*/ 1119316 w 1273001"/>
                <a:gd name="connsiteY45" fmla="*/ 221691 h 897630"/>
                <a:gd name="connsiteX46" fmla="*/ 1119316 w 1273001"/>
                <a:gd name="connsiteY46" fmla="*/ 238012 h 897630"/>
                <a:gd name="connsiteX47" fmla="*/ 994189 w 1273001"/>
                <a:gd name="connsiteY47" fmla="*/ 346817 h 897630"/>
                <a:gd name="connsiteX48" fmla="*/ 983308 w 1273001"/>
                <a:gd name="connsiteY48" fmla="*/ 341377 h 897630"/>
                <a:gd name="connsiteX49" fmla="*/ 983308 w 1273001"/>
                <a:gd name="connsiteY49" fmla="*/ 325056 h 897630"/>
                <a:gd name="connsiteX50" fmla="*/ 1102995 w 1273001"/>
                <a:gd name="connsiteY50" fmla="*/ 221691 h 897630"/>
                <a:gd name="connsiteX51" fmla="*/ 1111156 w 1273001"/>
                <a:gd name="connsiteY51" fmla="*/ 217611 h 897630"/>
                <a:gd name="connsiteX52" fmla="*/ 924828 w 1273001"/>
                <a:gd name="connsiteY52" fmla="*/ 108803 h 897630"/>
                <a:gd name="connsiteX53" fmla="*/ 930271 w 1273001"/>
                <a:gd name="connsiteY53" fmla="*/ 125122 h 897630"/>
                <a:gd name="connsiteX54" fmla="*/ 837783 w 1273001"/>
                <a:gd name="connsiteY54" fmla="*/ 255698 h 897630"/>
                <a:gd name="connsiteX55" fmla="*/ 832346 w 1273001"/>
                <a:gd name="connsiteY55" fmla="*/ 261136 h 897630"/>
                <a:gd name="connsiteX56" fmla="*/ 821466 w 1273001"/>
                <a:gd name="connsiteY56" fmla="*/ 261136 h 897630"/>
                <a:gd name="connsiteX57" fmla="*/ 816023 w 1273001"/>
                <a:gd name="connsiteY57" fmla="*/ 244817 h 897630"/>
                <a:gd name="connsiteX58" fmla="*/ 908511 w 1273001"/>
                <a:gd name="connsiteY58" fmla="*/ 114240 h 897630"/>
                <a:gd name="connsiteX59" fmla="*/ 924828 w 1273001"/>
                <a:gd name="connsiteY59" fmla="*/ 108803 h 897630"/>
                <a:gd name="connsiteX60" fmla="*/ 284253 w 1273001"/>
                <a:gd name="connsiteY60" fmla="*/ 108803 h 897630"/>
                <a:gd name="connsiteX61" fmla="*/ 292413 w 1273001"/>
                <a:gd name="connsiteY61" fmla="*/ 112883 h 897630"/>
                <a:gd name="connsiteX62" fmla="*/ 395778 w 1273001"/>
                <a:gd name="connsiteY62" fmla="*/ 232572 h 897630"/>
                <a:gd name="connsiteX63" fmla="*/ 390337 w 1273001"/>
                <a:gd name="connsiteY63" fmla="*/ 254334 h 897630"/>
                <a:gd name="connsiteX64" fmla="*/ 379457 w 1273001"/>
                <a:gd name="connsiteY64" fmla="*/ 248894 h 897630"/>
                <a:gd name="connsiteX65" fmla="*/ 276092 w 1273001"/>
                <a:gd name="connsiteY65" fmla="*/ 129204 h 897630"/>
                <a:gd name="connsiteX66" fmla="*/ 276092 w 1273001"/>
                <a:gd name="connsiteY66" fmla="*/ 112883 h 897630"/>
                <a:gd name="connsiteX67" fmla="*/ 284253 w 1273001"/>
                <a:gd name="connsiteY67" fmla="*/ 108803 h 897630"/>
                <a:gd name="connsiteX68" fmla="*/ 707228 w 1273001"/>
                <a:gd name="connsiteY68" fmla="*/ 0 h 897630"/>
                <a:gd name="connsiteX69" fmla="*/ 718109 w 1273001"/>
                <a:gd name="connsiteY69" fmla="*/ 16324 h 897630"/>
                <a:gd name="connsiteX70" fmla="*/ 680026 w 1273001"/>
                <a:gd name="connsiteY70" fmla="*/ 168649 h 897630"/>
                <a:gd name="connsiteX71" fmla="*/ 669145 w 1273001"/>
                <a:gd name="connsiteY71" fmla="*/ 179529 h 897630"/>
                <a:gd name="connsiteX72" fmla="*/ 663704 w 1273001"/>
                <a:gd name="connsiteY72" fmla="*/ 179529 h 897630"/>
                <a:gd name="connsiteX73" fmla="*/ 652823 w 1273001"/>
                <a:gd name="connsiteY73" fmla="*/ 163205 h 897630"/>
                <a:gd name="connsiteX74" fmla="*/ 690907 w 1273001"/>
                <a:gd name="connsiteY74" fmla="*/ 10880 h 897630"/>
                <a:gd name="connsiteX75" fmla="*/ 707228 w 1273001"/>
                <a:gd name="connsiteY75" fmla="*/ 0 h 897630"/>
                <a:gd name="connsiteX76" fmla="*/ 446098 w 1273001"/>
                <a:gd name="connsiteY76" fmla="*/ 0 h 897630"/>
                <a:gd name="connsiteX77" fmla="*/ 462420 w 1273001"/>
                <a:gd name="connsiteY77" fmla="*/ 10884 h 897630"/>
                <a:gd name="connsiteX78" fmla="*/ 500503 w 1273001"/>
                <a:gd name="connsiteY78" fmla="*/ 168652 h 897630"/>
                <a:gd name="connsiteX79" fmla="*/ 489622 w 1273001"/>
                <a:gd name="connsiteY79" fmla="*/ 184974 h 897630"/>
                <a:gd name="connsiteX80" fmla="*/ 473301 w 1273001"/>
                <a:gd name="connsiteY80" fmla="*/ 174090 h 897630"/>
                <a:gd name="connsiteX81" fmla="*/ 435217 w 1273001"/>
                <a:gd name="connsiteY81" fmla="*/ 16322 h 897630"/>
                <a:gd name="connsiteX82" fmla="*/ 446098 w 1273001"/>
                <a:gd name="connsiteY82" fmla="*/ 0 h 89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273001" h="897630">
                  <a:moveTo>
                    <a:pt x="157773" y="816028"/>
                  </a:moveTo>
                  <a:cubicBezTo>
                    <a:pt x="163213" y="816028"/>
                    <a:pt x="174094" y="816028"/>
                    <a:pt x="174094" y="821468"/>
                  </a:cubicBezTo>
                  <a:cubicBezTo>
                    <a:pt x="174094" y="826908"/>
                    <a:pt x="174094" y="837789"/>
                    <a:pt x="168654" y="837789"/>
                  </a:cubicBezTo>
                  <a:lnTo>
                    <a:pt x="16321" y="897630"/>
                  </a:lnTo>
                  <a:cubicBezTo>
                    <a:pt x="10881" y="897630"/>
                    <a:pt x="5441" y="897630"/>
                    <a:pt x="0" y="886750"/>
                  </a:cubicBezTo>
                  <a:cubicBezTo>
                    <a:pt x="0" y="881310"/>
                    <a:pt x="0" y="870429"/>
                    <a:pt x="5441" y="870429"/>
                  </a:cubicBezTo>
                  <a:close/>
                  <a:moveTo>
                    <a:pt x="10884" y="707220"/>
                  </a:moveTo>
                  <a:lnTo>
                    <a:pt x="168651" y="707220"/>
                  </a:lnTo>
                  <a:cubicBezTo>
                    <a:pt x="174089" y="707220"/>
                    <a:pt x="179535" y="712661"/>
                    <a:pt x="179535" y="718102"/>
                  </a:cubicBezTo>
                  <a:cubicBezTo>
                    <a:pt x="184973" y="723544"/>
                    <a:pt x="179535" y="728985"/>
                    <a:pt x="174089" y="728985"/>
                  </a:cubicBezTo>
                  <a:lnTo>
                    <a:pt x="10884" y="728985"/>
                  </a:lnTo>
                  <a:cubicBezTo>
                    <a:pt x="5438" y="728985"/>
                    <a:pt x="0" y="723544"/>
                    <a:pt x="0" y="718102"/>
                  </a:cubicBezTo>
                  <a:cubicBezTo>
                    <a:pt x="0" y="712661"/>
                    <a:pt x="5438" y="707220"/>
                    <a:pt x="10884" y="707220"/>
                  </a:cubicBezTo>
                  <a:close/>
                  <a:moveTo>
                    <a:pt x="1256679" y="598417"/>
                  </a:moveTo>
                  <a:cubicBezTo>
                    <a:pt x="1262117" y="598417"/>
                    <a:pt x="1267563" y="603858"/>
                    <a:pt x="1273001" y="609299"/>
                  </a:cubicBezTo>
                  <a:cubicBezTo>
                    <a:pt x="1273001" y="620182"/>
                    <a:pt x="1267563" y="625623"/>
                    <a:pt x="1262117" y="625623"/>
                  </a:cubicBezTo>
                  <a:lnTo>
                    <a:pt x="1104353" y="641947"/>
                  </a:lnTo>
                  <a:cubicBezTo>
                    <a:pt x="1098915" y="641947"/>
                    <a:pt x="1093469" y="636506"/>
                    <a:pt x="1088031" y="631064"/>
                  </a:cubicBezTo>
                  <a:cubicBezTo>
                    <a:pt x="1088031" y="625623"/>
                    <a:pt x="1093469" y="620182"/>
                    <a:pt x="1098915" y="614741"/>
                  </a:cubicBezTo>
                  <a:close/>
                  <a:moveTo>
                    <a:pt x="16324" y="489618"/>
                  </a:moveTo>
                  <a:lnTo>
                    <a:pt x="168649" y="527701"/>
                  </a:lnTo>
                  <a:cubicBezTo>
                    <a:pt x="174085" y="527701"/>
                    <a:pt x="179529" y="538582"/>
                    <a:pt x="179529" y="544023"/>
                  </a:cubicBezTo>
                  <a:cubicBezTo>
                    <a:pt x="174085" y="549463"/>
                    <a:pt x="168649" y="554904"/>
                    <a:pt x="168649" y="554904"/>
                  </a:cubicBezTo>
                  <a:cubicBezTo>
                    <a:pt x="168649" y="554904"/>
                    <a:pt x="163205" y="554904"/>
                    <a:pt x="163205" y="554904"/>
                  </a:cubicBezTo>
                  <a:lnTo>
                    <a:pt x="10880" y="516820"/>
                  </a:lnTo>
                  <a:cubicBezTo>
                    <a:pt x="5444" y="516820"/>
                    <a:pt x="0" y="505939"/>
                    <a:pt x="0" y="500499"/>
                  </a:cubicBezTo>
                  <a:cubicBezTo>
                    <a:pt x="0" y="495058"/>
                    <a:pt x="10880" y="489618"/>
                    <a:pt x="16324" y="489618"/>
                  </a:cubicBezTo>
                  <a:close/>
                  <a:moveTo>
                    <a:pt x="1192981" y="436110"/>
                  </a:moveTo>
                  <a:cubicBezTo>
                    <a:pt x="1196381" y="437470"/>
                    <a:pt x="1199102" y="440190"/>
                    <a:pt x="1199102" y="442911"/>
                  </a:cubicBezTo>
                  <a:cubicBezTo>
                    <a:pt x="1204542" y="448351"/>
                    <a:pt x="1199102" y="459232"/>
                    <a:pt x="1193661" y="459232"/>
                  </a:cubicBezTo>
                  <a:lnTo>
                    <a:pt x="1052208" y="529957"/>
                  </a:lnTo>
                  <a:cubicBezTo>
                    <a:pt x="1046768" y="529957"/>
                    <a:pt x="1041328" y="529957"/>
                    <a:pt x="1035887" y="524516"/>
                  </a:cubicBezTo>
                  <a:cubicBezTo>
                    <a:pt x="1030447" y="519076"/>
                    <a:pt x="1035887" y="508195"/>
                    <a:pt x="1041328" y="508195"/>
                  </a:cubicBezTo>
                  <a:lnTo>
                    <a:pt x="1182780" y="437470"/>
                  </a:lnTo>
                  <a:cubicBezTo>
                    <a:pt x="1185500" y="434750"/>
                    <a:pt x="1189581" y="434750"/>
                    <a:pt x="1192981" y="436110"/>
                  </a:cubicBezTo>
                  <a:close/>
                  <a:moveTo>
                    <a:pt x="119221" y="272902"/>
                  </a:moveTo>
                  <a:cubicBezTo>
                    <a:pt x="121941" y="271541"/>
                    <a:pt x="124661" y="271541"/>
                    <a:pt x="127381" y="274262"/>
                  </a:cubicBezTo>
                  <a:lnTo>
                    <a:pt x="268834" y="350428"/>
                  </a:lnTo>
                  <a:cubicBezTo>
                    <a:pt x="274274" y="355864"/>
                    <a:pt x="279715" y="361306"/>
                    <a:pt x="274274" y="366747"/>
                  </a:cubicBezTo>
                  <a:cubicBezTo>
                    <a:pt x="274274" y="372188"/>
                    <a:pt x="274274" y="372188"/>
                    <a:pt x="268834" y="372188"/>
                  </a:cubicBezTo>
                  <a:cubicBezTo>
                    <a:pt x="263393" y="372188"/>
                    <a:pt x="263393" y="372188"/>
                    <a:pt x="257953" y="372188"/>
                  </a:cubicBezTo>
                  <a:lnTo>
                    <a:pt x="116500" y="296022"/>
                  </a:lnTo>
                  <a:cubicBezTo>
                    <a:pt x="111060" y="290581"/>
                    <a:pt x="105619" y="285144"/>
                    <a:pt x="111060" y="279703"/>
                  </a:cubicBezTo>
                  <a:cubicBezTo>
                    <a:pt x="113780" y="276983"/>
                    <a:pt x="116500" y="274262"/>
                    <a:pt x="119221" y="272902"/>
                  </a:cubicBezTo>
                  <a:close/>
                  <a:moveTo>
                    <a:pt x="1111156" y="217611"/>
                  </a:moveTo>
                  <a:cubicBezTo>
                    <a:pt x="1113876" y="217611"/>
                    <a:pt x="1116596" y="218971"/>
                    <a:pt x="1119316" y="221691"/>
                  </a:cubicBezTo>
                  <a:cubicBezTo>
                    <a:pt x="1124756" y="227131"/>
                    <a:pt x="1124756" y="232572"/>
                    <a:pt x="1119316" y="238012"/>
                  </a:cubicBezTo>
                  <a:lnTo>
                    <a:pt x="994189" y="346817"/>
                  </a:lnTo>
                  <a:cubicBezTo>
                    <a:pt x="988749" y="346817"/>
                    <a:pt x="983308" y="346817"/>
                    <a:pt x="983308" y="341377"/>
                  </a:cubicBezTo>
                  <a:cubicBezTo>
                    <a:pt x="977868" y="335936"/>
                    <a:pt x="977868" y="330496"/>
                    <a:pt x="983308" y="325056"/>
                  </a:cubicBezTo>
                  <a:lnTo>
                    <a:pt x="1102995" y="221691"/>
                  </a:lnTo>
                  <a:cubicBezTo>
                    <a:pt x="1105715" y="218971"/>
                    <a:pt x="1108435" y="217611"/>
                    <a:pt x="1111156" y="217611"/>
                  </a:cubicBezTo>
                  <a:close/>
                  <a:moveTo>
                    <a:pt x="924828" y="108803"/>
                  </a:moveTo>
                  <a:cubicBezTo>
                    <a:pt x="930271" y="114240"/>
                    <a:pt x="930271" y="119685"/>
                    <a:pt x="930271" y="125122"/>
                  </a:cubicBezTo>
                  <a:lnTo>
                    <a:pt x="837783" y="255698"/>
                  </a:lnTo>
                  <a:cubicBezTo>
                    <a:pt x="837783" y="255698"/>
                    <a:pt x="837783" y="261136"/>
                    <a:pt x="832346" y="261136"/>
                  </a:cubicBezTo>
                  <a:cubicBezTo>
                    <a:pt x="826903" y="261136"/>
                    <a:pt x="826903" y="261136"/>
                    <a:pt x="821466" y="261136"/>
                  </a:cubicBezTo>
                  <a:cubicBezTo>
                    <a:pt x="816023" y="255698"/>
                    <a:pt x="816023" y="250254"/>
                    <a:pt x="816023" y="244817"/>
                  </a:cubicBezTo>
                  <a:lnTo>
                    <a:pt x="908511" y="114240"/>
                  </a:lnTo>
                  <a:cubicBezTo>
                    <a:pt x="913948" y="108803"/>
                    <a:pt x="919391" y="108803"/>
                    <a:pt x="924828" y="108803"/>
                  </a:cubicBezTo>
                  <a:close/>
                  <a:moveTo>
                    <a:pt x="284253" y="108803"/>
                  </a:moveTo>
                  <a:cubicBezTo>
                    <a:pt x="286973" y="108803"/>
                    <a:pt x="289693" y="110163"/>
                    <a:pt x="292413" y="112883"/>
                  </a:cubicBezTo>
                  <a:lnTo>
                    <a:pt x="395778" y="232572"/>
                  </a:lnTo>
                  <a:cubicBezTo>
                    <a:pt x="401218" y="238013"/>
                    <a:pt x="401218" y="248894"/>
                    <a:pt x="390337" y="254334"/>
                  </a:cubicBezTo>
                  <a:cubicBezTo>
                    <a:pt x="384897" y="254334"/>
                    <a:pt x="379457" y="254334"/>
                    <a:pt x="379457" y="248894"/>
                  </a:cubicBezTo>
                  <a:lnTo>
                    <a:pt x="276092" y="129204"/>
                  </a:lnTo>
                  <a:cubicBezTo>
                    <a:pt x="270652" y="123764"/>
                    <a:pt x="270652" y="118324"/>
                    <a:pt x="276092" y="112883"/>
                  </a:cubicBezTo>
                  <a:cubicBezTo>
                    <a:pt x="278813" y="110163"/>
                    <a:pt x="281533" y="108803"/>
                    <a:pt x="284253" y="108803"/>
                  </a:cubicBezTo>
                  <a:close/>
                  <a:moveTo>
                    <a:pt x="707228" y="0"/>
                  </a:moveTo>
                  <a:cubicBezTo>
                    <a:pt x="712669" y="0"/>
                    <a:pt x="718109" y="10880"/>
                    <a:pt x="718109" y="16324"/>
                  </a:cubicBezTo>
                  <a:lnTo>
                    <a:pt x="680026" y="168649"/>
                  </a:lnTo>
                  <a:cubicBezTo>
                    <a:pt x="680026" y="179529"/>
                    <a:pt x="674585" y="179529"/>
                    <a:pt x="669145" y="179529"/>
                  </a:cubicBezTo>
                  <a:cubicBezTo>
                    <a:pt x="669145" y="179529"/>
                    <a:pt x="663704" y="179529"/>
                    <a:pt x="663704" y="179529"/>
                  </a:cubicBezTo>
                  <a:cubicBezTo>
                    <a:pt x="658264" y="179529"/>
                    <a:pt x="652823" y="168649"/>
                    <a:pt x="652823" y="163205"/>
                  </a:cubicBezTo>
                  <a:lnTo>
                    <a:pt x="690907" y="10880"/>
                  </a:lnTo>
                  <a:cubicBezTo>
                    <a:pt x="690907" y="5436"/>
                    <a:pt x="701788" y="0"/>
                    <a:pt x="707228" y="0"/>
                  </a:cubicBezTo>
                  <a:close/>
                  <a:moveTo>
                    <a:pt x="446098" y="0"/>
                  </a:moveTo>
                  <a:cubicBezTo>
                    <a:pt x="451539" y="0"/>
                    <a:pt x="462420" y="0"/>
                    <a:pt x="462420" y="10884"/>
                  </a:cubicBezTo>
                  <a:lnTo>
                    <a:pt x="500503" y="168652"/>
                  </a:lnTo>
                  <a:cubicBezTo>
                    <a:pt x="500503" y="174090"/>
                    <a:pt x="495063" y="184974"/>
                    <a:pt x="489622" y="184974"/>
                  </a:cubicBezTo>
                  <a:cubicBezTo>
                    <a:pt x="484182" y="184974"/>
                    <a:pt x="473301" y="184974"/>
                    <a:pt x="473301" y="174090"/>
                  </a:cubicBezTo>
                  <a:lnTo>
                    <a:pt x="435217" y="16322"/>
                  </a:lnTo>
                  <a:cubicBezTo>
                    <a:pt x="435217" y="10884"/>
                    <a:pt x="435217" y="0"/>
                    <a:pt x="446098" y="0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2" name="Shape">
              <a:extLst>
                <a:ext uri="{FF2B5EF4-FFF2-40B4-BE49-F238E27FC236}">
                  <a16:creationId xmlns:a16="http://schemas.microsoft.com/office/drawing/2014/main" id="{23525CFF-E100-43B9-B146-FFEB5B1CBD1B}"/>
                </a:ext>
              </a:extLst>
            </p:cNvPr>
            <p:cNvSpPr/>
            <p:nvPr/>
          </p:nvSpPr>
          <p:spPr>
            <a:xfrm>
              <a:off x="3760621" y="4278217"/>
              <a:ext cx="1120676" cy="93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56" extrusionOk="0">
                  <a:moveTo>
                    <a:pt x="21600" y="93"/>
                  </a:moveTo>
                  <a:cubicBezTo>
                    <a:pt x="1049" y="-1070"/>
                    <a:pt x="0" y="9065"/>
                    <a:pt x="0" y="11475"/>
                  </a:cubicBezTo>
                  <a:cubicBezTo>
                    <a:pt x="629" y="11225"/>
                    <a:pt x="1363" y="10893"/>
                    <a:pt x="1992" y="10644"/>
                  </a:cubicBezTo>
                  <a:cubicBezTo>
                    <a:pt x="3041" y="10145"/>
                    <a:pt x="4194" y="9647"/>
                    <a:pt x="5243" y="9148"/>
                  </a:cubicBezTo>
                  <a:cubicBezTo>
                    <a:pt x="5348" y="8318"/>
                    <a:pt x="5452" y="7404"/>
                    <a:pt x="5557" y="6490"/>
                  </a:cubicBezTo>
                  <a:cubicBezTo>
                    <a:pt x="5557" y="5493"/>
                    <a:pt x="5557" y="4579"/>
                    <a:pt x="5452" y="3582"/>
                  </a:cubicBezTo>
                  <a:cubicBezTo>
                    <a:pt x="5662" y="4496"/>
                    <a:pt x="5767" y="5493"/>
                    <a:pt x="5767" y="6490"/>
                  </a:cubicBezTo>
                  <a:cubicBezTo>
                    <a:pt x="5767" y="7321"/>
                    <a:pt x="5767" y="8068"/>
                    <a:pt x="5767" y="8899"/>
                  </a:cubicBezTo>
                  <a:cubicBezTo>
                    <a:pt x="6291" y="8650"/>
                    <a:pt x="6816" y="8401"/>
                    <a:pt x="7340" y="8152"/>
                  </a:cubicBezTo>
                  <a:cubicBezTo>
                    <a:pt x="7864" y="7902"/>
                    <a:pt x="8388" y="7653"/>
                    <a:pt x="8913" y="7404"/>
                  </a:cubicBezTo>
                  <a:cubicBezTo>
                    <a:pt x="9017" y="6656"/>
                    <a:pt x="9122" y="5908"/>
                    <a:pt x="9122" y="5078"/>
                  </a:cubicBezTo>
                  <a:cubicBezTo>
                    <a:pt x="9122" y="4247"/>
                    <a:pt x="9122" y="3499"/>
                    <a:pt x="9017" y="2668"/>
                  </a:cubicBezTo>
                  <a:cubicBezTo>
                    <a:pt x="9227" y="3416"/>
                    <a:pt x="9227" y="4247"/>
                    <a:pt x="9227" y="5078"/>
                  </a:cubicBezTo>
                  <a:cubicBezTo>
                    <a:pt x="9227" y="5742"/>
                    <a:pt x="9227" y="6490"/>
                    <a:pt x="9227" y="7155"/>
                  </a:cubicBezTo>
                  <a:cubicBezTo>
                    <a:pt x="10276" y="6656"/>
                    <a:pt x="11324" y="6075"/>
                    <a:pt x="12373" y="5493"/>
                  </a:cubicBezTo>
                  <a:cubicBezTo>
                    <a:pt x="12478" y="5410"/>
                    <a:pt x="12583" y="5410"/>
                    <a:pt x="12687" y="5327"/>
                  </a:cubicBezTo>
                  <a:cubicBezTo>
                    <a:pt x="12792" y="4745"/>
                    <a:pt x="12897" y="4164"/>
                    <a:pt x="12897" y="3582"/>
                  </a:cubicBezTo>
                  <a:cubicBezTo>
                    <a:pt x="12897" y="3001"/>
                    <a:pt x="12897" y="2336"/>
                    <a:pt x="12792" y="1755"/>
                  </a:cubicBezTo>
                  <a:cubicBezTo>
                    <a:pt x="12897" y="2336"/>
                    <a:pt x="13002" y="3001"/>
                    <a:pt x="13002" y="3582"/>
                  </a:cubicBezTo>
                  <a:cubicBezTo>
                    <a:pt x="13002" y="4081"/>
                    <a:pt x="13002" y="4662"/>
                    <a:pt x="13002" y="5161"/>
                  </a:cubicBezTo>
                  <a:cubicBezTo>
                    <a:pt x="14470" y="4330"/>
                    <a:pt x="15833" y="3499"/>
                    <a:pt x="17196" y="2585"/>
                  </a:cubicBezTo>
                  <a:cubicBezTo>
                    <a:pt x="15728" y="3665"/>
                    <a:pt x="14155" y="4745"/>
                    <a:pt x="12583" y="5742"/>
                  </a:cubicBezTo>
                  <a:cubicBezTo>
                    <a:pt x="12163" y="5992"/>
                    <a:pt x="11744" y="6241"/>
                    <a:pt x="11324" y="6490"/>
                  </a:cubicBezTo>
                  <a:cubicBezTo>
                    <a:pt x="12163" y="6573"/>
                    <a:pt x="13002" y="6739"/>
                    <a:pt x="13841" y="6905"/>
                  </a:cubicBezTo>
                  <a:cubicBezTo>
                    <a:pt x="14784" y="7072"/>
                    <a:pt x="15833" y="7321"/>
                    <a:pt x="16777" y="7653"/>
                  </a:cubicBezTo>
                  <a:cubicBezTo>
                    <a:pt x="15833" y="7404"/>
                    <a:pt x="14784" y="7238"/>
                    <a:pt x="13841" y="7072"/>
                  </a:cubicBezTo>
                  <a:cubicBezTo>
                    <a:pt x="12897" y="6905"/>
                    <a:pt x="11953" y="6822"/>
                    <a:pt x="11010" y="6739"/>
                  </a:cubicBezTo>
                  <a:cubicBezTo>
                    <a:pt x="9961" y="7321"/>
                    <a:pt x="8913" y="7985"/>
                    <a:pt x="7864" y="8567"/>
                  </a:cubicBezTo>
                  <a:cubicBezTo>
                    <a:pt x="8913" y="8733"/>
                    <a:pt x="9856" y="8899"/>
                    <a:pt x="10905" y="9065"/>
                  </a:cubicBezTo>
                  <a:cubicBezTo>
                    <a:pt x="12058" y="9315"/>
                    <a:pt x="13212" y="9564"/>
                    <a:pt x="14365" y="9979"/>
                  </a:cubicBezTo>
                  <a:cubicBezTo>
                    <a:pt x="13212" y="9647"/>
                    <a:pt x="12058" y="9481"/>
                    <a:pt x="10800" y="9315"/>
                  </a:cubicBezTo>
                  <a:cubicBezTo>
                    <a:pt x="9647" y="9148"/>
                    <a:pt x="8493" y="8982"/>
                    <a:pt x="7340" y="8899"/>
                  </a:cubicBezTo>
                  <a:cubicBezTo>
                    <a:pt x="6291" y="9481"/>
                    <a:pt x="5138" y="10062"/>
                    <a:pt x="4089" y="10644"/>
                  </a:cubicBezTo>
                  <a:cubicBezTo>
                    <a:pt x="4928" y="10727"/>
                    <a:pt x="5872" y="10893"/>
                    <a:pt x="6711" y="11059"/>
                  </a:cubicBezTo>
                  <a:cubicBezTo>
                    <a:pt x="7864" y="11308"/>
                    <a:pt x="9017" y="11558"/>
                    <a:pt x="10171" y="11973"/>
                  </a:cubicBezTo>
                  <a:cubicBezTo>
                    <a:pt x="9017" y="11641"/>
                    <a:pt x="7864" y="11475"/>
                    <a:pt x="6606" y="11308"/>
                  </a:cubicBezTo>
                  <a:cubicBezTo>
                    <a:pt x="5557" y="11142"/>
                    <a:pt x="4509" y="11059"/>
                    <a:pt x="3460" y="10976"/>
                  </a:cubicBezTo>
                  <a:cubicBezTo>
                    <a:pt x="3146" y="11142"/>
                    <a:pt x="2831" y="11308"/>
                    <a:pt x="2621" y="11392"/>
                  </a:cubicBezTo>
                  <a:cubicBezTo>
                    <a:pt x="1992" y="11724"/>
                    <a:pt x="1363" y="12056"/>
                    <a:pt x="734" y="12305"/>
                  </a:cubicBezTo>
                  <a:cubicBezTo>
                    <a:pt x="16357" y="20530"/>
                    <a:pt x="21600" y="93"/>
                    <a:pt x="21600" y="93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 dirty="0"/>
            </a:p>
          </p:txBody>
        </p:sp>
        <p:sp>
          <p:nvSpPr>
            <p:cNvPr id="83" name="Shape">
              <a:extLst>
                <a:ext uri="{FF2B5EF4-FFF2-40B4-BE49-F238E27FC236}">
                  <a16:creationId xmlns:a16="http://schemas.microsoft.com/office/drawing/2014/main" id="{0976EBD5-B996-4ADA-A023-2473CFA9B648}"/>
                </a:ext>
              </a:extLst>
            </p:cNvPr>
            <p:cNvSpPr/>
            <p:nvPr/>
          </p:nvSpPr>
          <p:spPr>
            <a:xfrm>
              <a:off x="3334558" y="3437349"/>
              <a:ext cx="687426" cy="81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65" h="21467" extrusionOk="0">
                  <a:moveTo>
                    <a:pt x="89" y="0"/>
                  </a:moveTo>
                  <a:cubicBezTo>
                    <a:pt x="-1048" y="20456"/>
                    <a:pt x="9070" y="21600"/>
                    <a:pt x="11457" y="21457"/>
                  </a:cubicBezTo>
                  <a:cubicBezTo>
                    <a:pt x="11230" y="20742"/>
                    <a:pt x="10889" y="20170"/>
                    <a:pt x="10661" y="19454"/>
                  </a:cubicBezTo>
                  <a:cubicBezTo>
                    <a:pt x="10207" y="18310"/>
                    <a:pt x="9638" y="17309"/>
                    <a:pt x="9184" y="16164"/>
                  </a:cubicBezTo>
                  <a:cubicBezTo>
                    <a:pt x="8274" y="16021"/>
                    <a:pt x="7478" y="15878"/>
                    <a:pt x="6569" y="15878"/>
                  </a:cubicBezTo>
                  <a:cubicBezTo>
                    <a:pt x="5659" y="15878"/>
                    <a:pt x="4636" y="15878"/>
                    <a:pt x="3727" y="16021"/>
                  </a:cubicBezTo>
                  <a:cubicBezTo>
                    <a:pt x="4636" y="15878"/>
                    <a:pt x="5659" y="15735"/>
                    <a:pt x="6569" y="15735"/>
                  </a:cubicBezTo>
                  <a:cubicBezTo>
                    <a:pt x="7365" y="15735"/>
                    <a:pt x="8160" y="15735"/>
                    <a:pt x="8956" y="15735"/>
                  </a:cubicBezTo>
                  <a:cubicBezTo>
                    <a:pt x="8729" y="15163"/>
                    <a:pt x="8501" y="14734"/>
                    <a:pt x="8274" y="14162"/>
                  </a:cubicBezTo>
                  <a:cubicBezTo>
                    <a:pt x="8047" y="13589"/>
                    <a:pt x="7819" y="13160"/>
                    <a:pt x="7478" y="12588"/>
                  </a:cubicBezTo>
                  <a:cubicBezTo>
                    <a:pt x="6683" y="12445"/>
                    <a:pt x="6000" y="12445"/>
                    <a:pt x="5205" y="12302"/>
                  </a:cubicBezTo>
                  <a:cubicBezTo>
                    <a:pt x="4409" y="12302"/>
                    <a:pt x="3613" y="12302"/>
                    <a:pt x="2817" y="12445"/>
                  </a:cubicBezTo>
                  <a:cubicBezTo>
                    <a:pt x="3613" y="12302"/>
                    <a:pt x="4409" y="12159"/>
                    <a:pt x="5205" y="12159"/>
                  </a:cubicBezTo>
                  <a:cubicBezTo>
                    <a:pt x="5887" y="12159"/>
                    <a:pt x="6569" y="12159"/>
                    <a:pt x="7251" y="12159"/>
                  </a:cubicBezTo>
                  <a:cubicBezTo>
                    <a:pt x="6683" y="11158"/>
                    <a:pt x="6114" y="10013"/>
                    <a:pt x="5546" y="9012"/>
                  </a:cubicBezTo>
                  <a:cubicBezTo>
                    <a:pt x="5432" y="8869"/>
                    <a:pt x="5432" y="8869"/>
                    <a:pt x="5318" y="8726"/>
                  </a:cubicBezTo>
                  <a:cubicBezTo>
                    <a:pt x="4750" y="8583"/>
                    <a:pt x="4181" y="8583"/>
                    <a:pt x="3613" y="8583"/>
                  </a:cubicBezTo>
                  <a:cubicBezTo>
                    <a:pt x="3045" y="8583"/>
                    <a:pt x="2363" y="8583"/>
                    <a:pt x="1794" y="8583"/>
                  </a:cubicBezTo>
                  <a:cubicBezTo>
                    <a:pt x="2363" y="8440"/>
                    <a:pt x="3045" y="8440"/>
                    <a:pt x="3613" y="8440"/>
                  </a:cubicBezTo>
                  <a:cubicBezTo>
                    <a:pt x="4181" y="8440"/>
                    <a:pt x="4636" y="8440"/>
                    <a:pt x="5205" y="8440"/>
                  </a:cubicBezTo>
                  <a:cubicBezTo>
                    <a:pt x="4409" y="7009"/>
                    <a:pt x="3499" y="5579"/>
                    <a:pt x="2704" y="4291"/>
                  </a:cubicBezTo>
                  <a:cubicBezTo>
                    <a:pt x="3840" y="5722"/>
                    <a:pt x="4864" y="7295"/>
                    <a:pt x="5887" y="8869"/>
                  </a:cubicBezTo>
                  <a:cubicBezTo>
                    <a:pt x="6114" y="9298"/>
                    <a:pt x="6455" y="9727"/>
                    <a:pt x="6683" y="10156"/>
                  </a:cubicBezTo>
                  <a:cubicBezTo>
                    <a:pt x="6796" y="9298"/>
                    <a:pt x="6910" y="8440"/>
                    <a:pt x="7137" y="7725"/>
                  </a:cubicBezTo>
                  <a:cubicBezTo>
                    <a:pt x="7365" y="6723"/>
                    <a:pt x="7592" y="5722"/>
                    <a:pt x="7819" y="4864"/>
                  </a:cubicBezTo>
                  <a:cubicBezTo>
                    <a:pt x="7592" y="5865"/>
                    <a:pt x="7365" y="6866"/>
                    <a:pt x="7251" y="7868"/>
                  </a:cubicBezTo>
                  <a:cubicBezTo>
                    <a:pt x="7137" y="8869"/>
                    <a:pt x="7024" y="9727"/>
                    <a:pt x="6910" y="10729"/>
                  </a:cubicBezTo>
                  <a:cubicBezTo>
                    <a:pt x="7478" y="11730"/>
                    <a:pt x="8160" y="12731"/>
                    <a:pt x="8729" y="13876"/>
                  </a:cubicBezTo>
                  <a:cubicBezTo>
                    <a:pt x="8843" y="12874"/>
                    <a:pt x="9070" y="11873"/>
                    <a:pt x="9184" y="10872"/>
                  </a:cubicBezTo>
                  <a:cubicBezTo>
                    <a:pt x="9411" y="9727"/>
                    <a:pt x="9752" y="8583"/>
                    <a:pt x="10093" y="7438"/>
                  </a:cubicBezTo>
                  <a:cubicBezTo>
                    <a:pt x="9752" y="8583"/>
                    <a:pt x="9525" y="9727"/>
                    <a:pt x="9411" y="11015"/>
                  </a:cubicBezTo>
                  <a:cubicBezTo>
                    <a:pt x="9297" y="12159"/>
                    <a:pt x="9070" y="13303"/>
                    <a:pt x="9070" y="14448"/>
                  </a:cubicBezTo>
                  <a:cubicBezTo>
                    <a:pt x="9638" y="15449"/>
                    <a:pt x="10207" y="16593"/>
                    <a:pt x="10775" y="17738"/>
                  </a:cubicBezTo>
                  <a:cubicBezTo>
                    <a:pt x="10889" y="16879"/>
                    <a:pt x="11003" y="16021"/>
                    <a:pt x="11230" y="15163"/>
                  </a:cubicBezTo>
                  <a:cubicBezTo>
                    <a:pt x="11457" y="14019"/>
                    <a:pt x="11798" y="12874"/>
                    <a:pt x="12139" y="11730"/>
                  </a:cubicBezTo>
                  <a:cubicBezTo>
                    <a:pt x="11798" y="12874"/>
                    <a:pt x="11571" y="14019"/>
                    <a:pt x="11457" y="15306"/>
                  </a:cubicBezTo>
                  <a:cubicBezTo>
                    <a:pt x="11344" y="16307"/>
                    <a:pt x="11230" y="17309"/>
                    <a:pt x="11116" y="18453"/>
                  </a:cubicBezTo>
                  <a:cubicBezTo>
                    <a:pt x="11230" y="18739"/>
                    <a:pt x="11457" y="19025"/>
                    <a:pt x="11571" y="19311"/>
                  </a:cubicBezTo>
                  <a:cubicBezTo>
                    <a:pt x="11912" y="19883"/>
                    <a:pt x="12139" y="20599"/>
                    <a:pt x="12480" y="21171"/>
                  </a:cubicBezTo>
                  <a:cubicBezTo>
                    <a:pt x="20552" y="515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84" name="Group 3">
            <a:extLst>
              <a:ext uri="{FF2B5EF4-FFF2-40B4-BE49-F238E27FC236}">
                <a16:creationId xmlns:a16="http://schemas.microsoft.com/office/drawing/2014/main" id="{2622EC9C-509C-4678-B142-962209E797DA}"/>
              </a:ext>
            </a:extLst>
          </p:cNvPr>
          <p:cNvGrpSpPr/>
          <p:nvPr/>
        </p:nvGrpSpPr>
        <p:grpSpPr>
          <a:xfrm>
            <a:off x="2274106" y="1549470"/>
            <a:ext cx="1646223" cy="4920764"/>
            <a:chOff x="4667521" y="1036733"/>
            <a:chExt cx="1758789" cy="5257238"/>
          </a:xfrm>
        </p:grpSpPr>
        <p:sp>
          <p:nvSpPr>
            <p:cNvPr id="85" name="Shape">
              <a:extLst>
                <a:ext uri="{FF2B5EF4-FFF2-40B4-BE49-F238E27FC236}">
                  <a16:creationId xmlns:a16="http://schemas.microsoft.com/office/drawing/2014/main" id="{E59D393E-5442-4157-816D-708BD37BBE24}"/>
                </a:ext>
              </a:extLst>
            </p:cNvPr>
            <p:cNvSpPr/>
            <p:nvPr/>
          </p:nvSpPr>
          <p:spPr>
            <a:xfrm>
              <a:off x="5289313" y="2015961"/>
              <a:ext cx="392582" cy="427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4" h="21583" extrusionOk="0">
                  <a:moveTo>
                    <a:pt x="15943" y="21583"/>
                  </a:moveTo>
                  <a:cubicBezTo>
                    <a:pt x="15410" y="21583"/>
                    <a:pt x="14877" y="21556"/>
                    <a:pt x="14610" y="21473"/>
                  </a:cubicBezTo>
                  <a:cubicBezTo>
                    <a:pt x="14610" y="21446"/>
                    <a:pt x="6077" y="18838"/>
                    <a:pt x="2077" y="14914"/>
                  </a:cubicBezTo>
                  <a:cubicBezTo>
                    <a:pt x="-1657" y="11291"/>
                    <a:pt x="-2190" y="5802"/>
                    <a:pt x="16477" y="93"/>
                  </a:cubicBezTo>
                  <a:cubicBezTo>
                    <a:pt x="16743" y="10"/>
                    <a:pt x="17543" y="-17"/>
                    <a:pt x="18343" y="10"/>
                  </a:cubicBezTo>
                  <a:cubicBezTo>
                    <a:pt x="19143" y="38"/>
                    <a:pt x="19410" y="120"/>
                    <a:pt x="19143" y="203"/>
                  </a:cubicBezTo>
                  <a:cubicBezTo>
                    <a:pt x="743" y="5856"/>
                    <a:pt x="1277" y="11318"/>
                    <a:pt x="5010" y="14886"/>
                  </a:cubicBezTo>
                  <a:cubicBezTo>
                    <a:pt x="9010" y="18784"/>
                    <a:pt x="17277" y="21363"/>
                    <a:pt x="17543" y="21391"/>
                  </a:cubicBezTo>
                  <a:cubicBezTo>
                    <a:pt x="17810" y="21473"/>
                    <a:pt x="17277" y="21556"/>
                    <a:pt x="16743" y="21583"/>
                  </a:cubicBezTo>
                  <a:cubicBezTo>
                    <a:pt x="16210" y="21583"/>
                    <a:pt x="15943" y="21583"/>
                    <a:pt x="15943" y="21583"/>
                  </a:cubicBezTo>
                  <a:close/>
                </a:path>
              </a:pathLst>
            </a:custGeom>
            <a:solidFill>
              <a:srgbClr val="19934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6" name="Shape">
              <a:extLst>
                <a:ext uri="{FF2B5EF4-FFF2-40B4-BE49-F238E27FC236}">
                  <a16:creationId xmlns:a16="http://schemas.microsoft.com/office/drawing/2014/main" id="{A663AE29-049B-491D-98F5-80C359DA6EA0}"/>
                </a:ext>
              </a:extLst>
            </p:cNvPr>
            <p:cNvSpPr/>
            <p:nvPr/>
          </p:nvSpPr>
          <p:spPr>
            <a:xfrm>
              <a:off x="5234907" y="1308745"/>
              <a:ext cx="938769" cy="1240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3" h="20700" extrusionOk="0">
                  <a:moveTo>
                    <a:pt x="12077" y="280"/>
                  </a:moveTo>
                  <a:cubicBezTo>
                    <a:pt x="6257" y="-900"/>
                    <a:pt x="1781" y="1732"/>
                    <a:pt x="214" y="6724"/>
                  </a:cubicBezTo>
                  <a:cubicBezTo>
                    <a:pt x="-1241" y="11624"/>
                    <a:pt x="5250" y="12713"/>
                    <a:pt x="4355" y="15981"/>
                  </a:cubicBezTo>
                  <a:cubicBezTo>
                    <a:pt x="4019" y="17160"/>
                    <a:pt x="3236" y="19611"/>
                    <a:pt x="3236" y="19611"/>
                  </a:cubicBezTo>
                  <a:lnTo>
                    <a:pt x="6034" y="20155"/>
                  </a:lnTo>
                  <a:lnTo>
                    <a:pt x="8832" y="20700"/>
                  </a:lnTo>
                  <a:cubicBezTo>
                    <a:pt x="8832" y="20700"/>
                    <a:pt x="9615" y="18250"/>
                    <a:pt x="9951" y="17070"/>
                  </a:cubicBezTo>
                  <a:cubicBezTo>
                    <a:pt x="10958" y="13803"/>
                    <a:pt x="17337" y="15345"/>
                    <a:pt x="18904" y="10445"/>
                  </a:cubicBezTo>
                  <a:cubicBezTo>
                    <a:pt x="20359" y="5453"/>
                    <a:pt x="17897" y="1460"/>
                    <a:pt x="12077" y="280"/>
                  </a:cubicBezTo>
                  <a:close/>
                </a:path>
              </a:pathLst>
            </a:custGeom>
            <a:solidFill>
              <a:srgbClr val="F9AE3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7" name="Circle">
              <a:extLst>
                <a:ext uri="{FF2B5EF4-FFF2-40B4-BE49-F238E27FC236}">
                  <a16:creationId xmlns:a16="http://schemas.microsoft.com/office/drawing/2014/main" id="{B6905689-AF46-43A9-822F-F5B0ED24BEF3}"/>
                </a:ext>
              </a:extLst>
            </p:cNvPr>
            <p:cNvSpPr/>
            <p:nvPr/>
          </p:nvSpPr>
          <p:spPr>
            <a:xfrm>
              <a:off x="5398116" y="2559981"/>
              <a:ext cx="184970" cy="184970"/>
            </a:xfrm>
            <a:prstGeom prst="ellipse">
              <a:avLst/>
            </a:prstGeom>
            <a:solidFill>
              <a:srgbClr val="80828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8" name="Shape">
              <a:extLst>
                <a:ext uri="{FF2B5EF4-FFF2-40B4-BE49-F238E27FC236}">
                  <a16:creationId xmlns:a16="http://schemas.microsoft.com/office/drawing/2014/main" id="{66B259F0-7111-4DDA-AE64-0D511B56A06D}"/>
                </a:ext>
              </a:extLst>
            </p:cNvPr>
            <p:cNvSpPr/>
            <p:nvPr/>
          </p:nvSpPr>
          <p:spPr>
            <a:xfrm>
              <a:off x="5452518" y="1689556"/>
              <a:ext cx="503968" cy="782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416" extrusionOk="0">
                  <a:moveTo>
                    <a:pt x="7149" y="21416"/>
                  </a:moveTo>
                  <a:lnTo>
                    <a:pt x="6012" y="21267"/>
                  </a:lnTo>
                  <a:lnTo>
                    <a:pt x="11697" y="6519"/>
                  </a:lnTo>
                  <a:cubicBezTo>
                    <a:pt x="10560" y="6370"/>
                    <a:pt x="9878" y="6222"/>
                    <a:pt x="9650" y="6222"/>
                  </a:cubicBezTo>
                  <a:cubicBezTo>
                    <a:pt x="9650" y="6222"/>
                    <a:pt x="8741" y="6073"/>
                    <a:pt x="7604" y="5924"/>
                  </a:cubicBezTo>
                  <a:lnTo>
                    <a:pt x="1920" y="20671"/>
                  </a:lnTo>
                  <a:lnTo>
                    <a:pt x="783" y="20522"/>
                  </a:lnTo>
                  <a:lnTo>
                    <a:pt x="6467" y="5626"/>
                  </a:lnTo>
                  <a:cubicBezTo>
                    <a:pt x="3966" y="5179"/>
                    <a:pt x="1010" y="4434"/>
                    <a:pt x="328" y="3689"/>
                  </a:cubicBezTo>
                  <a:cubicBezTo>
                    <a:pt x="-354" y="3093"/>
                    <a:pt x="101" y="1753"/>
                    <a:pt x="1010" y="859"/>
                  </a:cubicBezTo>
                  <a:cubicBezTo>
                    <a:pt x="1920" y="114"/>
                    <a:pt x="2829" y="-184"/>
                    <a:pt x="4193" y="114"/>
                  </a:cubicBezTo>
                  <a:cubicBezTo>
                    <a:pt x="8059" y="710"/>
                    <a:pt x="8741" y="3093"/>
                    <a:pt x="8059" y="5030"/>
                  </a:cubicBezTo>
                  <a:lnTo>
                    <a:pt x="8059" y="5179"/>
                  </a:lnTo>
                  <a:cubicBezTo>
                    <a:pt x="9423" y="5477"/>
                    <a:pt x="10787" y="5626"/>
                    <a:pt x="12151" y="5775"/>
                  </a:cubicBezTo>
                  <a:lnTo>
                    <a:pt x="12151" y="5626"/>
                  </a:lnTo>
                  <a:cubicBezTo>
                    <a:pt x="12833" y="3689"/>
                    <a:pt x="15107" y="1753"/>
                    <a:pt x="18972" y="2497"/>
                  </a:cubicBezTo>
                  <a:cubicBezTo>
                    <a:pt x="20109" y="2646"/>
                    <a:pt x="21019" y="3242"/>
                    <a:pt x="21019" y="4136"/>
                  </a:cubicBezTo>
                  <a:cubicBezTo>
                    <a:pt x="21246" y="5179"/>
                    <a:pt x="20564" y="6370"/>
                    <a:pt x="19654" y="6817"/>
                  </a:cubicBezTo>
                  <a:cubicBezTo>
                    <a:pt x="18518" y="7264"/>
                    <a:pt x="15334" y="6966"/>
                    <a:pt x="12833" y="6668"/>
                  </a:cubicBezTo>
                  <a:lnTo>
                    <a:pt x="7149" y="21416"/>
                  </a:lnTo>
                  <a:close/>
                  <a:moveTo>
                    <a:pt x="3966" y="859"/>
                  </a:moveTo>
                  <a:cubicBezTo>
                    <a:pt x="3284" y="710"/>
                    <a:pt x="2602" y="859"/>
                    <a:pt x="2147" y="1306"/>
                  </a:cubicBezTo>
                  <a:cubicBezTo>
                    <a:pt x="1465" y="2050"/>
                    <a:pt x="1238" y="2944"/>
                    <a:pt x="1465" y="3242"/>
                  </a:cubicBezTo>
                  <a:cubicBezTo>
                    <a:pt x="1920" y="3689"/>
                    <a:pt x="4193" y="4285"/>
                    <a:pt x="6922" y="4881"/>
                  </a:cubicBezTo>
                  <a:lnTo>
                    <a:pt x="6922" y="4881"/>
                  </a:lnTo>
                  <a:cubicBezTo>
                    <a:pt x="7604" y="2646"/>
                    <a:pt x="6467" y="1306"/>
                    <a:pt x="3966" y="859"/>
                  </a:cubicBezTo>
                  <a:close/>
                  <a:moveTo>
                    <a:pt x="18518" y="3242"/>
                  </a:moveTo>
                  <a:cubicBezTo>
                    <a:pt x="15789" y="2795"/>
                    <a:pt x="13970" y="3689"/>
                    <a:pt x="13061" y="5775"/>
                  </a:cubicBezTo>
                  <a:lnTo>
                    <a:pt x="13061" y="5775"/>
                  </a:lnTo>
                  <a:cubicBezTo>
                    <a:pt x="15789" y="6073"/>
                    <a:pt x="18290" y="6222"/>
                    <a:pt x="18972" y="6073"/>
                  </a:cubicBezTo>
                  <a:cubicBezTo>
                    <a:pt x="19427" y="5924"/>
                    <a:pt x="20109" y="5030"/>
                    <a:pt x="19882" y="4136"/>
                  </a:cubicBezTo>
                  <a:cubicBezTo>
                    <a:pt x="19654" y="3689"/>
                    <a:pt x="19200" y="3242"/>
                    <a:pt x="18518" y="3242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9" name="Shape">
              <a:extLst>
                <a:ext uri="{FF2B5EF4-FFF2-40B4-BE49-F238E27FC236}">
                  <a16:creationId xmlns:a16="http://schemas.microsoft.com/office/drawing/2014/main" id="{3B349200-7544-4C1B-98DF-3E9F620485D4}"/>
                </a:ext>
              </a:extLst>
            </p:cNvPr>
            <p:cNvSpPr/>
            <p:nvPr/>
          </p:nvSpPr>
          <p:spPr>
            <a:xfrm>
              <a:off x="5343711" y="2354985"/>
              <a:ext cx="355726" cy="15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0439" extrusionOk="0">
                  <a:moveTo>
                    <a:pt x="17794" y="20300"/>
                  </a:moveTo>
                  <a:lnTo>
                    <a:pt x="1997" y="11660"/>
                  </a:lnTo>
                  <a:cubicBezTo>
                    <a:pt x="707" y="10940"/>
                    <a:pt x="-260" y="7340"/>
                    <a:pt x="62" y="4460"/>
                  </a:cubicBezTo>
                  <a:lnTo>
                    <a:pt x="62" y="4460"/>
                  </a:lnTo>
                  <a:cubicBezTo>
                    <a:pt x="385" y="1580"/>
                    <a:pt x="1997" y="-580"/>
                    <a:pt x="3286" y="140"/>
                  </a:cubicBezTo>
                  <a:lnTo>
                    <a:pt x="19083" y="8780"/>
                  </a:lnTo>
                  <a:cubicBezTo>
                    <a:pt x="20373" y="9500"/>
                    <a:pt x="21340" y="13100"/>
                    <a:pt x="21018" y="15980"/>
                  </a:cubicBezTo>
                  <a:lnTo>
                    <a:pt x="21018" y="15980"/>
                  </a:lnTo>
                  <a:cubicBezTo>
                    <a:pt x="20695" y="18860"/>
                    <a:pt x="19083" y="21020"/>
                    <a:pt x="17794" y="20300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0" name="Shape">
              <a:extLst>
                <a:ext uri="{FF2B5EF4-FFF2-40B4-BE49-F238E27FC236}">
                  <a16:creationId xmlns:a16="http://schemas.microsoft.com/office/drawing/2014/main" id="{C19F803F-06A3-40F0-88FD-2FCD07E22DF6}"/>
                </a:ext>
              </a:extLst>
            </p:cNvPr>
            <p:cNvSpPr/>
            <p:nvPr/>
          </p:nvSpPr>
          <p:spPr>
            <a:xfrm>
              <a:off x="5331100" y="2432257"/>
              <a:ext cx="355726" cy="15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0439" extrusionOk="0">
                  <a:moveTo>
                    <a:pt x="17794" y="20300"/>
                  </a:moveTo>
                  <a:lnTo>
                    <a:pt x="1997" y="11660"/>
                  </a:lnTo>
                  <a:cubicBezTo>
                    <a:pt x="707" y="10940"/>
                    <a:pt x="-260" y="7340"/>
                    <a:pt x="62" y="4460"/>
                  </a:cubicBezTo>
                  <a:lnTo>
                    <a:pt x="62" y="4460"/>
                  </a:lnTo>
                  <a:cubicBezTo>
                    <a:pt x="385" y="1580"/>
                    <a:pt x="1997" y="-580"/>
                    <a:pt x="3286" y="140"/>
                  </a:cubicBezTo>
                  <a:lnTo>
                    <a:pt x="19083" y="8780"/>
                  </a:lnTo>
                  <a:cubicBezTo>
                    <a:pt x="20373" y="9500"/>
                    <a:pt x="21340" y="13100"/>
                    <a:pt x="21018" y="15980"/>
                  </a:cubicBezTo>
                  <a:lnTo>
                    <a:pt x="21018" y="15980"/>
                  </a:lnTo>
                  <a:cubicBezTo>
                    <a:pt x="20695" y="18860"/>
                    <a:pt x="19083" y="21020"/>
                    <a:pt x="17794" y="20300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1" name="Shape">
              <a:extLst>
                <a:ext uri="{FF2B5EF4-FFF2-40B4-BE49-F238E27FC236}">
                  <a16:creationId xmlns:a16="http://schemas.microsoft.com/office/drawing/2014/main" id="{69F1FAC8-F240-4D1A-8AEF-72B5FFC3FD21}"/>
                </a:ext>
              </a:extLst>
            </p:cNvPr>
            <p:cNvSpPr/>
            <p:nvPr/>
          </p:nvSpPr>
          <p:spPr>
            <a:xfrm>
              <a:off x="5308225" y="2505575"/>
              <a:ext cx="355726" cy="15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0439" extrusionOk="0">
                  <a:moveTo>
                    <a:pt x="17794" y="20300"/>
                  </a:moveTo>
                  <a:lnTo>
                    <a:pt x="1997" y="11660"/>
                  </a:lnTo>
                  <a:cubicBezTo>
                    <a:pt x="707" y="10940"/>
                    <a:pt x="-260" y="7340"/>
                    <a:pt x="62" y="4460"/>
                  </a:cubicBezTo>
                  <a:lnTo>
                    <a:pt x="62" y="4460"/>
                  </a:lnTo>
                  <a:cubicBezTo>
                    <a:pt x="385" y="1580"/>
                    <a:pt x="1997" y="-580"/>
                    <a:pt x="3286" y="140"/>
                  </a:cubicBezTo>
                  <a:lnTo>
                    <a:pt x="19083" y="8780"/>
                  </a:lnTo>
                  <a:cubicBezTo>
                    <a:pt x="20373" y="9500"/>
                    <a:pt x="21340" y="13100"/>
                    <a:pt x="21018" y="15980"/>
                  </a:cubicBezTo>
                  <a:lnTo>
                    <a:pt x="21018" y="15980"/>
                  </a:lnTo>
                  <a:cubicBezTo>
                    <a:pt x="20695" y="18860"/>
                    <a:pt x="19083" y="21020"/>
                    <a:pt x="17794" y="20300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2" name="Freeform: Shape 156">
              <a:extLst>
                <a:ext uri="{FF2B5EF4-FFF2-40B4-BE49-F238E27FC236}">
                  <a16:creationId xmlns:a16="http://schemas.microsoft.com/office/drawing/2014/main" id="{773A746C-6951-4884-B112-8563763505EE}"/>
                </a:ext>
              </a:extLst>
            </p:cNvPr>
            <p:cNvSpPr/>
            <p:nvPr/>
          </p:nvSpPr>
          <p:spPr>
            <a:xfrm>
              <a:off x="4962900" y="1036733"/>
              <a:ext cx="1463410" cy="1071719"/>
            </a:xfrm>
            <a:custGeom>
              <a:avLst/>
              <a:gdLst>
                <a:gd name="connsiteX0" fmla="*/ 1213159 w 1463410"/>
                <a:gd name="connsiteY0" fmla="*/ 979228 h 1071719"/>
                <a:gd name="connsiteX1" fmla="*/ 1381804 w 1463410"/>
                <a:gd name="connsiteY1" fmla="*/ 1044516 h 1071719"/>
                <a:gd name="connsiteX2" fmla="*/ 1392684 w 1463410"/>
                <a:gd name="connsiteY2" fmla="*/ 1060839 h 1071719"/>
                <a:gd name="connsiteX3" fmla="*/ 1381804 w 1463410"/>
                <a:gd name="connsiteY3" fmla="*/ 1071719 h 1071719"/>
                <a:gd name="connsiteX4" fmla="*/ 1207719 w 1463410"/>
                <a:gd name="connsiteY4" fmla="*/ 1006432 h 1071719"/>
                <a:gd name="connsiteX5" fmla="*/ 1196838 w 1463410"/>
                <a:gd name="connsiteY5" fmla="*/ 990109 h 1071719"/>
                <a:gd name="connsiteX6" fmla="*/ 1213159 w 1463410"/>
                <a:gd name="connsiteY6" fmla="*/ 979228 h 1071719"/>
                <a:gd name="connsiteX7" fmla="*/ 1267566 w 1463410"/>
                <a:gd name="connsiteY7" fmla="*/ 761626 h 1071719"/>
                <a:gd name="connsiteX8" fmla="*/ 1447085 w 1463410"/>
                <a:gd name="connsiteY8" fmla="*/ 761626 h 1071719"/>
                <a:gd name="connsiteX9" fmla="*/ 1463410 w 1463410"/>
                <a:gd name="connsiteY9" fmla="*/ 777949 h 1071719"/>
                <a:gd name="connsiteX10" fmla="*/ 1447085 w 1463410"/>
                <a:gd name="connsiteY10" fmla="*/ 794271 h 1071719"/>
                <a:gd name="connsiteX11" fmla="*/ 1262124 w 1463410"/>
                <a:gd name="connsiteY11" fmla="*/ 794271 h 1071719"/>
                <a:gd name="connsiteX12" fmla="*/ 1251240 w 1463410"/>
                <a:gd name="connsiteY12" fmla="*/ 777949 h 1071719"/>
                <a:gd name="connsiteX13" fmla="*/ 1267566 w 1463410"/>
                <a:gd name="connsiteY13" fmla="*/ 761626 h 1071719"/>
                <a:gd name="connsiteX14" fmla="*/ 16319 w 1463410"/>
                <a:gd name="connsiteY14" fmla="*/ 652823 h 1071719"/>
                <a:gd name="connsiteX15" fmla="*/ 195848 w 1463410"/>
                <a:gd name="connsiteY15" fmla="*/ 674584 h 1071719"/>
                <a:gd name="connsiteX16" fmla="*/ 206730 w 1463410"/>
                <a:gd name="connsiteY16" fmla="*/ 690904 h 1071719"/>
                <a:gd name="connsiteX17" fmla="*/ 190412 w 1463410"/>
                <a:gd name="connsiteY17" fmla="*/ 701784 h 1071719"/>
                <a:gd name="connsiteX18" fmla="*/ 10882 w 1463410"/>
                <a:gd name="connsiteY18" fmla="*/ 680024 h 1071719"/>
                <a:gd name="connsiteX19" fmla="*/ 0 w 1463410"/>
                <a:gd name="connsiteY19" fmla="*/ 663703 h 1071719"/>
                <a:gd name="connsiteX20" fmla="*/ 16319 w 1463410"/>
                <a:gd name="connsiteY20" fmla="*/ 652823 h 1071719"/>
                <a:gd name="connsiteX21" fmla="*/ 1441647 w 1463410"/>
                <a:gd name="connsiteY21" fmla="*/ 544020 h 1071719"/>
                <a:gd name="connsiteX22" fmla="*/ 1457965 w 1463410"/>
                <a:gd name="connsiteY22" fmla="*/ 554901 h 1071719"/>
                <a:gd name="connsiteX23" fmla="*/ 1447083 w 1463410"/>
                <a:gd name="connsiteY23" fmla="*/ 571223 h 1071719"/>
                <a:gd name="connsiteX24" fmla="*/ 1267554 w 1463410"/>
                <a:gd name="connsiteY24" fmla="*/ 614746 h 1071719"/>
                <a:gd name="connsiteX25" fmla="*/ 1262117 w 1463410"/>
                <a:gd name="connsiteY25" fmla="*/ 614746 h 1071719"/>
                <a:gd name="connsiteX26" fmla="*/ 1251235 w 1463410"/>
                <a:gd name="connsiteY26" fmla="*/ 603865 h 1071719"/>
                <a:gd name="connsiteX27" fmla="*/ 1262117 w 1463410"/>
                <a:gd name="connsiteY27" fmla="*/ 587543 h 1071719"/>
                <a:gd name="connsiteX28" fmla="*/ 65496 w 1463410"/>
                <a:gd name="connsiteY28" fmla="*/ 436107 h 1071719"/>
                <a:gd name="connsiteX29" fmla="*/ 78417 w 1463410"/>
                <a:gd name="connsiteY29" fmla="*/ 437467 h 1071719"/>
                <a:gd name="connsiteX30" fmla="*/ 241624 w 1463410"/>
                <a:gd name="connsiteY30" fmla="*/ 519070 h 1071719"/>
                <a:gd name="connsiteX31" fmla="*/ 247066 w 1463410"/>
                <a:gd name="connsiteY31" fmla="*/ 540830 h 1071719"/>
                <a:gd name="connsiteX32" fmla="*/ 225306 w 1463410"/>
                <a:gd name="connsiteY32" fmla="*/ 551713 h 1071719"/>
                <a:gd name="connsiteX33" fmla="*/ 62099 w 1463410"/>
                <a:gd name="connsiteY33" fmla="*/ 464668 h 1071719"/>
                <a:gd name="connsiteX34" fmla="*/ 56656 w 1463410"/>
                <a:gd name="connsiteY34" fmla="*/ 442908 h 1071719"/>
                <a:gd name="connsiteX35" fmla="*/ 65496 w 1463410"/>
                <a:gd name="connsiteY35" fmla="*/ 436107 h 1071719"/>
                <a:gd name="connsiteX36" fmla="*/ 1318784 w 1463410"/>
                <a:gd name="connsiteY36" fmla="*/ 327309 h 1071719"/>
                <a:gd name="connsiteX37" fmla="*/ 1329665 w 1463410"/>
                <a:gd name="connsiteY37" fmla="*/ 334110 h 1071719"/>
                <a:gd name="connsiteX38" fmla="*/ 1324224 w 1463410"/>
                <a:gd name="connsiteY38" fmla="*/ 355870 h 1071719"/>
                <a:gd name="connsiteX39" fmla="*/ 1166456 w 1463410"/>
                <a:gd name="connsiteY39" fmla="*/ 442915 h 1071719"/>
                <a:gd name="connsiteX40" fmla="*/ 1155576 w 1463410"/>
                <a:gd name="connsiteY40" fmla="*/ 442915 h 1071719"/>
                <a:gd name="connsiteX41" fmla="*/ 1144695 w 1463410"/>
                <a:gd name="connsiteY41" fmla="*/ 437474 h 1071719"/>
                <a:gd name="connsiteX42" fmla="*/ 1150135 w 1463410"/>
                <a:gd name="connsiteY42" fmla="*/ 415714 h 1071719"/>
                <a:gd name="connsiteX43" fmla="*/ 1307903 w 1463410"/>
                <a:gd name="connsiteY43" fmla="*/ 328669 h 1071719"/>
                <a:gd name="connsiteX44" fmla="*/ 1318784 w 1463410"/>
                <a:gd name="connsiteY44" fmla="*/ 327309 h 1071719"/>
                <a:gd name="connsiteX45" fmla="*/ 178172 w 1463410"/>
                <a:gd name="connsiteY45" fmla="*/ 217604 h 1071719"/>
                <a:gd name="connsiteX46" fmla="*/ 189052 w 1463410"/>
                <a:gd name="connsiteY46" fmla="*/ 221682 h 1071719"/>
                <a:gd name="connsiteX47" fmla="*/ 325051 w 1463410"/>
                <a:gd name="connsiteY47" fmla="*/ 341376 h 1071719"/>
                <a:gd name="connsiteX48" fmla="*/ 325051 w 1463410"/>
                <a:gd name="connsiteY48" fmla="*/ 363140 h 1071719"/>
                <a:gd name="connsiteX49" fmla="*/ 308733 w 1463410"/>
                <a:gd name="connsiteY49" fmla="*/ 368577 h 1071719"/>
                <a:gd name="connsiteX50" fmla="*/ 303291 w 1463410"/>
                <a:gd name="connsiteY50" fmla="*/ 363140 h 1071719"/>
                <a:gd name="connsiteX51" fmla="*/ 167293 w 1463410"/>
                <a:gd name="connsiteY51" fmla="*/ 243446 h 1071719"/>
                <a:gd name="connsiteX52" fmla="*/ 167293 w 1463410"/>
                <a:gd name="connsiteY52" fmla="*/ 221682 h 1071719"/>
                <a:gd name="connsiteX53" fmla="*/ 178172 w 1463410"/>
                <a:gd name="connsiteY53" fmla="*/ 217604 h 1071719"/>
                <a:gd name="connsiteX54" fmla="*/ 399384 w 1463410"/>
                <a:gd name="connsiteY54" fmla="*/ 109701 h 1071719"/>
                <a:gd name="connsiteX55" fmla="*/ 410267 w 1463410"/>
                <a:gd name="connsiteY55" fmla="*/ 116505 h 1071719"/>
                <a:gd name="connsiteX56" fmla="*/ 513631 w 1463410"/>
                <a:gd name="connsiteY56" fmla="*/ 268830 h 1071719"/>
                <a:gd name="connsiteX57" fmla="*/ 508189 w 1463410"/>
                <a:gd name="connsiteY57" fmla="*/ 290590 h 1071719"/>
                <a:gd name="connsiteX58" fmla="*/ 497312 w 1463410"/>
                <a:gd name="connsiteY58" fmla="*/ 290590 h 1071719"/>
                <a:gd name="connsiteX59" fmla="*/ 486428 w 1463410"/>
                <a:gd name="connsiteY59" fmla="*/ 285152 h 1071719"/>
                <a:gd name="connsiteX60" fmla="*/ 383064 w 1463410"/>
                <a:gd name="connsiteY60" fmla="*/ 132819 h 1071719"/>
                <a:gd name="connsiteX61" fmla="*/ 388506 w 1463410"/>
                <a:gd name="connsiteY61" fmla="*/ 111059 h 1071719"/>
                <a:gd name="connsiteX62" fmla="*/ 399384 w 1463410"/>
                <a:gd name="connsiteY62" fmla="*/ 109701 h 1071719"/>
                <a:gd name="connsiteX63" fmla="*/ 1168282 w 1463410"/>
                <a:gd name="connsiteY63" fmla="*/ 108809 h 1071719"/>
                <a:gd name="connsiteX64" fmla="*/ 1179166 w 1463410"/>
                <a:gd name="connsiteY64" fmla="*/ 112890 h 1071719"/>
                <a:gd name="connsiteX65" fmla="*/ 1179166 w 1463410"/>
                <a:gd name="connsiteY65" fmla="*/ 134650 h 1071719"/>
                <a:gd name="connsiteX66" fmla="*/ 1059473 w 1463410"/>
                <a:gd name="connsiteY66" fmla="*/ 270652 h 1071719"/>
                <a:gd name="connsiteX67" fmla="*/ 1043154 w 1463410"/>
                <a:gd name="connsiteY67" fmla="*/ 276094 h 1071719"/>
                <a:gd name="connsiteX68" fmla="*/ 1037710 w 1463410"/>
                <a:gd name="connsiteY68" fmla="*/ 270652 h 1071719"/>
                <a:gd name="connsiteX69" fmla="*/ 1037710 w 1463410"/>
                <a:gd name="connsiteY69" fmla="*/ 248892 h 1071719"/>
                <a:gd name="connsiteX70" fmla="*/ 1157402 w 1463410"/>
                <a:gd name="connsiteY70" fmla="*/ 112890 h 1071719"/>
                <a:gd name="connsiteX71" fmla="*/ 1168282 w 1463410"/>
                <a:gd name="connsiteY71" fmla="*/ 108809 h 1071719"/>
                <a:gd name="connsiteX72" fmla="*/ 930275 w 1463410"/>
                <a:gd name="connsiteY72" fmla="*/ 54406 h 1071719"/>
                <a:gd name="connsiteX73" fmla="*/ 941155 w 1463410"/>
                <a:gd name="connsiteY73" fmla="*/ 70723 h 1071719"/>
                <a:gd name="connsiteX74" fmla="*/ 897633 w 1463410"/>
                <a:gd name="connsiteY74" fmla="*/ 244811 h 1071719"/>
                <a:gd name="connsiteX75" fmla="*/ 881310 w 1463410"/>
                <a:gd name="connsiteY75" fmla="*/ 255696 h 1071719"/>
                <a:gd name="connsiteX76" fmla="*/ 870429 w 1463410"/>
                <a:gd name="connsiteY76" fmla="*/ 239378 h 1071719"/>
                <a:gd name="connsiteX77" fmla="*/ 913952 w 1463410"/>
                <a:gd name="connsiteY77" fmla="*/ 65291 h 1071719"/>
                <a:gd name="connsiteX78" fmla="*/ 930275 w 1463410"/>
                <a:gd name="connsiteY78" fmla="*/ 54406 h 1071719"/>
                <a:gd name="connsiteX79" fmla="*/ 609302 w 1463410"/>
                <a:gd name="connsiteY79" fmla="*/ 0 h 1071719"/>
                <a:gd name="connsiteX80" fmla="*/ 625625 w 1463410"/>
                <a:gd name="connsiteY80" fmla="*/ 10882 h 1071719"/>
                <a:gd name="connsiteX81" fmla="*/ 669147 w 1463410"/>
                <a:gd name="connsiteY81" fmla="*/ 190412 h 1071719"/>
                <a:gd name="connsiteX82" fmla="*/ 658267 w 1463410"/>
                <a:gd name="connsiteY82" fmla="*/ 206730 h 1071719"/>
                <a:gd name="connsiteX83" fmla="*/ 652825 w 1463410"/>
                <a:gd name="connsiteY83" fmla="*/ 206730 h 1071719"/>
                <a:gd name="connsiteX84" fmla="*/ 641944 w 1463410"/>
                <a:gd name="connsiteY84" fmla="*/ 195848 h 1071719"/>
                <a:gd name="connsiteX85" fmla="*/ 598421 w 1463410"/>
                <a:gd name="connsiteY85" fmla="*/ 16318 h 1071719"/>
                <a:gd name="connsiteX86" fmla="*/ 609302 w 1463410"/>
                <a:gd name="connsiteY86" fmla="*/ 0 h 107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63410" h="1071719">
                  <a:moveTo>
                    <a:pt x="1213159" y="979228"/>
                  </a:moveTo>
                  <a:lnTo>
                    <a:pt x="1381804" y="1044516"/>
                  </a:lnTo>
                  <a:cubicBezTo>
                    <a:pt x="1387244" y="1049958"/>
                    <a:pt x="1392684" y="1055396"/>
                    <a:pt x="1392684" y="1060839"/>
                  </a:cubicBezTo>
                  <a:cubicBezTo>
                    <a:pt x="1392684" y="1066277"/>
                    <a:pt x="1387244" y="1071719"/>
                    <a:pt x="1381804" y="1071719"/>
                  </a:cubicBezTo>
                  <a:lnTo>
                    <a:pt x="1207719" y="1006432"/>
                  </a:lnTo>
                  <a:cubicBezTo>
                    <a:pt x="1202278" y="1000989"/>
                    <a:pt x="1196838" y="995551"/>
                    <a:pt x="1196838" y="990109"/>
                  </a:cubicBezTo>
                  <a:cubicBezTo>
                    <a:pt x="1202278" y="984666"/>
                    <a:pt x="1207719" y="979228"/>
                    <a:pt x="1213159" y="979228"/>
                  </a:cubicBezTo>
                  <a:close/>
                  <a:moveTo>
                    <a:pt x="1267566" y="761626"/>
                  </a:moveTo>
                  <a:lnTo>
                    <a:pt x="1447085" y="761626"/>
                  </a:lnTo>
                  <a:cubicBezTo>
                    <a:pt x="1452527" y="761626"/>
                    <a:pt x="1463410" y="767067"/>
                    <a:pt x="1463410" y="777949"/>
                  </a:cubicBezTo>
                  <a:cubicBezTo>
                    <a:pt x="1463410" y="783389"/>
                    <a:pt x="1457968" y="794271"/>
                    <a:pt x="1447085" y="794271"/>
                  </a:cubicBezTo>
                  <a:lnTo>
                    <a:pt x="1262124" y="794271"/>
                  </a:lnTo>
                  <a:cubicBezTo>
                    <a:pt x="1256682" y="794271"/>
                    <a:pt x="1251240" y="788830"/>
                    <a:pt x="1251240" y="777949"/>
                  </a:cubicBezTo>
                  <a:cubicBezTo>
                    <a:pt x="1251240" y="772508"/>
                    <a:pt x="1256682" y="761626"/>
                    <a:pt x="1267566" y="761626"/>
                  </a:cubicBezTo>
                  <a:close/>
                  <a:moveTo>
                    <a:pt x="16319" y="652823"/>
                  </a:moveTo>
                  <a:lnTo>
                    <a:pt x="195848" y="674584"/>
                  </a:lnTo>
                  <a:cubicBezTo>
                    <a:pt x="201294" y="674584"/>
                    <a:pt x="206730" y="685464"/>
                    <a:pt x="206730" y="690904"/>
                  </a:cubicBezTo>
                  <a:cubicBezTo>
                    <a:pt x="206730" y="696344"/>
                    <a:pt x="195848" y="701784"/>
                    <a:pt x="190412" y="701784"/>
                  </a:cubicBezTo>
                  <a:lnTo>
                    <a:pt x="10882" y="680024"/>
                  </a:lnTo>
                  <a:cubicBezTo>
                    <a:pt x="5436" y="680024"/>
                    <a:pt x="0" y="669143"/>
                    <a:pt x="0" y="663703"/>
                  </a:cubicBezTo>
                  <a:cubicBezTo>
                    <a:pt x="0" y="658263"/>
                    <a:pt x="10882" y="652823"/>
                    <a:pt x="16319" y="652823"/>
                  </a:cubicBezTo>
                  <a:close/>
                  <a:moveTo>
                    <a:pt x="1441647" y="544020"/>
                  </a:moveTo>
                  <a:cubicBezTo>
                    <a:pt x="1447083" y="544020"/>
                    <a:pt x="1457965" y="549462"/>
                    <a:pt x="1457965" y="554901"/>
                  </a:cubicBezTo>
                  <a:cubicBezTo>
                    <a:pt x="1457965" y="560339"/>
                    <a:pt x="1452529" y="571223"/>
                    <a:pt x="1447083" y="571223"/>
                  </a:cubicBezTo>
                  <a:lnTo>
                    <a:pt x="1267554" y="614746"/>
                  </a:lnTo>
                  <a:cubicBezTo>
                    <a:pt x="1267554" y="614746"/>
                    <a:pt x="1267554" y="614746"/>
                    <a:pt x="1262117" y="614746"/>
                  </a:cubicBezTo>
                  <a:cubicBezTo>
                    <a:pt x="1256671" y="614746"/>
                    <a:pt x="1251235" y="609304"/>
                    <a:pt x="1251235" y="603865"/>
                  </a:cubicBezTo>
                  <a:cubicBezTo>
                    <a:pt x="1251235" y="598423"/>
                    <a:pt x="1256671" y="587543"/>
                    <a:pt x="1262117" y="587543"/>
                  </a:cubicBezTo>
                  <a:close/>
                  <a:moveTo>
                    <a:pt x="65496" y="436107"/>
                  </a:moveTo>
                  <a:cubicBezTo>
                    <a:pt x="68895" y="434747"/>
                    <a:pt x="72974" y="434747"/>
                    <a:pt x="78417" y="437467"/>
                  </a:cubicBezTo>
                  <a:lnTo>
                    <a:pt x="241624" y="519070"/>
                  </a:lnTo>
                  <a:cubicBezTo>
                    <a:pt x="247066" y="524512"/>
                    <a:pt x="252508" y="529953"/>
                    <a:pt x="247066" y="540830"/>
                  </a:cubicBezTo>
                  <a:cubicBezTo>
                    <a:pt x="236191" y="551713"/>
                    <a:pt x="230748" y="551713"/>
                    <a:pt x="225306" y="551713"/>
                  </a:cubicBezTo>
                  <a:lnTo>
                    <a:pt x="62099" y="464668"/>
                  </a:lnTo>
                  <a:cubicBezTo>
                    <a:pt x="56656" y="459227"/>
                    <a:pt x="51214" y="453786"/>
                    <a:pt x="56656" y="442908"/>
                  </a:cubicBezTo>
                  <a:cubicBezTo>
                    <a:pt x="59378" y="440188"/>
                    <a:pt x="62096" y="437467"/>
                    <a:pt x="65496" y="436107"/>
                  </a:cubicBezTo>
                  <a:close/>
                  <a:moveTo>
                    <a:pt x="1318784" y="327309"/>
                  </a:moveTo>
                  <a:cubicBezTo>
                    <a:pt x="1322864" y="328669"/>
                    <a:pt x="1326944" y="331390"/>
                    <a:pt x="1329665" y="334110"/>
                  </a:cubicBezTo>
                  <a:cubicBezTo>
                    <a:pt x="1335105" y="339552"/>
                    <a:pt x="1329665" y="350429"/>
                    <a:pt x="1324224" y="355870"/>
                  </a:cubicBezTo>
                  <a:lnTo>
                    <a:pt x="1166456" y="442915"/>
                  </a:lnTo>
                  <a:cubicBezTo>
                    <a:pt x="1161016" y="442915"/>
                    <a:pt x="1161016" y="442915"/>
                    <a:pt x="1155576" y="442915"/>
                  </a:cubicBezTo>
                  <a:cubicBezTo>
                    <a:pt x="1150135" y="442915"/>
                    <a:pt x="1150135" y="437474"/>
                    <a:pt x="1144695" y="437474"/>
                  </a:cubicBezTo>
                  <a:cubicBezTo>
                    <a:pt x="1139255" y="432032"/>
                    <a:pt x="1144695" y="421155"/>
                    <a:pt x="1150135" y="415714"/>
                  </a:cubicBezTo>
                  <a:lnTo>
                    <a:pt x="1307903" y="328669"/>
                  </a:lnTo>
                  <a:cubicBezTo>
                    <a:pt x="1310623" y="325949"/>
                    <a:pt x="1314704" y="325949"/>
                    <a:pt x="1318784" y="327309"/>
                  </a:cubicBezTo>
                  <a:close/>
                  <a:moveTo>
                    <a:pt x="178172" y="217604"/>
                  </a:moveTo>
                  <a:cubicBezTo>
                    <a:pt x="182252" y="217604"/>
                    <a:pt x="186331" y="218964"/>
                    <a:pt x="189052" y="221682"/>
                  </a:cubicBezTo>
                  <a:lnTo>
                    <a:pt x="325051" y="341376"/>
                  </a:lnTo>
                  <a:cubicBezTo>
                    <a:pt x="330493" y="346813"/>
                    <a:pt x="330493" y="357695"/>
                    <a:pt x="325051" y="363140"/>
                  </a:cubicBezTo>
                  <a:cubicBezTo>
                    <a:pt x="319609" y="368577"/>
                    <a:pt x="314175" y="368577"/>
                    <a:pt x="308733" y="368577"/>
                  </a:cubicBezTo>
                  <a:cubicBezTo>
                    <a:pt x="308733" y="368577"/>
                    <a:pt x="303291" y="368577"/>
                    <a:pt x="303291" y="363140"/>
                  </a:cubicBezTo>
                  <a:lnTo>
                    <a:pt x="167293" y="243446"/>
                  </a:lnTo>
                  <a:cubicBezTo>
                    <a:pt x="161851" y="238009"/>
                    <a:pt x="161851" y="227127"/>
                    <a:pt x="167293" y="221682"/>
                  </a:cubicBezTo>
                  <a:cubicBezTo>
                    <a:pt x="170014" y="218964"/>
                    <a:pt x="174093" y="217604"/>
                    <a:pt x="178172" y="217604"/>
                  </a:cubicBezTo>
                  <a:close/>
                  <a:moveTo>
                    <a:pt x="399384" y="109701"/>
                  </a:moveTo>
                  <a:cubicBezTo>
                    <a:pt x="403465" y="111061"/>
                    <a:pt x="407546" y="113782"/>
                    <a:pt x="410267" y="116505"/>
                  </a:cubicBezTo>
                  <a:lnTo>
                    <a:pt x="513631" y="268830"/>
                  </a:lnTo>
                  <a:cubicBezTo>
                    <a:pt x="519073" y="274268"/>
                    <a:pt x="513631" y="285152"/>
                    <a:pt x="508189" y="290590"/>
                  </a:cubicBezTo>
                  <a:cubicBezTo>
                    <a:pt x="508189" y="290590"/>
                    <a:pt x="502754" y="290590"/>
                    <a:pt x="497312" y="290590"/>
                  </a:cubicBezTo>
                  <a:cubicBezTo>
                    <a:pt x="491870" y="290590"/>
                    <a:pt x="491870" y="285152"/>
                    <a:pt x="486428" y="285152"/>
                  </a:cubicBezTo>
                  <a:lnTo>
                    <a:pt x="383064" y="132819"/>
                  </a:lnTo>
                  <a:cubicBezTo>
                    <a:pt x="377622" y="127381"/>
                    <a:pt x="383064" y="116505"/>
                    <a:pt x="388506" y="111059"/>
                  </a:cubicBezTo>
                  <a:cubicBezTo>
                    <a:pt x="391224" y="108340"/>
                    <a:pt x="395303" y="108340"/>
                    <a:pt x="399384" y="109701"/>
                  </a:cubicBezTo>
                  <a:close/>
                  <a:moveTo>
                    <a:pt x="1168282" y="108809"/>
                  </a:moveTo>
                  <a:cubicBezTo>
                    <a:pt x="1172362" y="108809"/>
                    <a:pt x="1176444" y="110169"/>
                    <a:pt x="1179166" y="112890"/>
                  </a:cubicBezTo>
                  <a:cubicBezTo>
                    <a:pt x="1184603" y="118332"/>
                    <a:pt x="1184603" y="129208"/>
                    <a:pt x="1179166" y="134650"/>
                  </a:cubicBezTo>
                  <a:lnTo>
                    <a:pt x="1059473" y="270652"/>
                  </a:lnTo>
                  <a:cubicBezTo>
                    <a:pt x="1054036" y="276094"/>
                    <a:pt x="1043154" y="276094"/>
                    <a:pt x="1043154" y="276094"/>
                  </a:cubicBezTo>
                  <a:cubicBezTo>
                    <a:pt x="1043154" y="276094"/>
                    <a:pt x="1037710" y="276094"/>
                    <a:pt x="1037710" y="270652"/>
                  </a:cubicBezTo>
                  <a:cubicBezTo>
                    <a:pt x="1032272" y="265210"/>
                    <a:pt x="1032272" y="254334"/>
                    <a:pt x="1037710" y="248892"/>
                  </a:cubicBezTo>
                  <a:lnTo>
                    <a:pt x="1157402" y="112890"/>
                  </a:lnTo>
                  <a:cubicBezTo>
                    <a:pt x="1160121" y="110169"/>
                    <a:pt x="1164201" y="108809"/>
                    <a:pt x="1168282" y="108809"/>
                  </a:cubicBezTo>
                  <a:close/>
                  <a:moveTo>
                    <a:pt x="930275" y="54406"/>
                  </a:moveTo>
                  <a:cubicBezTo>
                    <a:pt x="935713" y="54406"/>
                    <a:pt x="941155" y="65291"/>
                    <a:pt x="941155" y="70723"/>
                  </a:cubicBezTo>
                  <a:lnTo>
                    <a:pt x="897633" y="244811"/>
                  </a:lnTo>
                  <a:cubicBezTo>
                    <a:pt x="892191" y="250254"/>
                    <a:pt x="886752" y="255696"/>
                    <a:pt x="881310" y="255696"/>
                  </a:cubicBezTo>
                  <a:cubicBezTo>
                    <a:pt x="875871" y="255696"/>
                    <a:pt x="870429" y="244811"/>
                    <a:pt x="870429" y="239378"/>
                  </a:cubicBezTo>
                  <a:lnTo>
                    <a:pt x="913952" y="65291"/>
                  </a:lnTo>
                  <a:cubicBezTo>
                    <a:pt x="913952" y="59848"/>
                    <a:pt x="924833" y="54406"/>
                    <a:pt x="930275" y="54406"/>
                  </a:cubicBezTo>
                  <a:close/>
                  <a:moveTo>
                    <a:pt x="609302" y="0"/>
                  </a:moveTo>
                  <a:cubicBezTo>
                    <a:pt x="614744" y="0"/>
                    <a:pt x="625625" y="5436"/>
                    <a:pt x="625625" y="10882"/>
                  </a:cubicBezTo>
                  <a:lnTo>
                    <a:pt x="669147" y="190412"/>
                  </a:lnTo>
                  <a:cubicBezTo>
                    <a:pt x="669147" y="195848"/>
                    <a:pt x="663705" y="206730"/>
                    <a:pt x="658267" y="206730"/>
                  </a:cubicBezTo>
                  <a:cubicBezTo>
                    <a:pt x="658267" y="206730"/>
                    <a:pt x="658267" y="206730"/>
                    <a:pt x="652825" y="206730"/>
                  </a:cubicBezTo>
                  <a:cubicBezTo>
                    <a:pt x="647386" y="206730"/>
                    <a:pt x="641944" y="201294"/>
                    <a:pt x="641944" y="195848"/>
                  </a:cubicBezTo>
                  <a:lnTo>
                    <a:pt x="598421" y="16318"/>
                  </a:lnTo>
                  <a:cubicBezTo>
                    <a:pt x="598421" y="10882"/>
                    <a:pt x="603863" y="0"/>
                    <a:pt x="609302" y="0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3" name="Shape">
              <a:extLst>
                <a:ext uri="{FF2B5EF4-FFF2-40B4-BE49-F238E27FC236}">
                  <a16:creationId xmlns:a16="http://schemas.microsoft.com/office/drawing/2014/main" id="{AD2E0B93-E1FC-458D-9D9D-EC21EAD13423}"/>
                </a:ext>
              </a:extLst>
            </p:cNvPr>
            <p:cNvSpPr/>
            <p:nvPr/>
          </p:nvSpPr>
          <p:spPr>
            <a:xfrm>
              <a:off x="5332680" y="3879771"/>
              <a:ext cx="946934" cy="79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14344" extrusionOk="0">
                  <a:moveTo>
                    <a:pt x="21484" y="94"/>
                  </a:moveTo>
                  <a:cubicBezTo>
                    <a:pt x="995" y="-1084"/>
                    <a:pt x="-116" y="9127"/>
                    <a:pt x="7" y="11483"/>
                  </a:cubicBezTo>
                  <a:cubicBezTo>
                    <a:pt x="625" y="11189"/>
                    <a:pt x="1365" y="10894"/>
                    <a:pt x="1982" y="10600"/>
                  </a:cubicBezTo>
                  <a:cubicBezTo>
                    <a:pt x="3093" y="10109"/>
                    <a:pt x="4204" y="9618"/>
                    <a:pt x="5191" y="9127"/>
                  </a:cubicBezTo>
                  <a:cubicBezTo>
                    <a:pt x="5315" y="8243"/>
                    <a:pt x="5438" y="7360"/>
                    <a:pt x="5438" y="6476"/>
                  </a:cubicBezTo>
                  <a:cubicBezTo>
                    <a:pt x="5438" y="5494"/>
                    <a:pt x="5438" y="4512"/>
                    <a:pt x="5315" y="3629"/>
                  </a:cubicBezTo>
                  <a:cubicBezTo>
                    <a:pt x="5562" y="4611"/>
                    <a:pt x="5562" y="5592"/>
                    <a:pt x="5685" y="6574"/>
                  </a:cubicBezTo>
                  <a:cubicBezTo>
                    <a:pt x="5685" y="7360"/>
                    <a:pt x="5685" y="8145"/>
                    <a:pt x="5685" y="9029"/>
                  </a:cubicBezTo>
                  <a:cubicBezTo>
                    <a:pt x="6179" y="8832"/>
                    <a:pt x="6673" y="8538"/>
                    <a:pt x="7166" y="8341"/>
                  </a:cubicBezTo>
                  <a:cubicBezTo>
                    <a:pt x="7660" y="8047"/>
                    <a:pt x="8154" y="7851"/>
                    <a:pt x="8771" y="7556"/>
                  </a:cubicBezTo>
                  <a:cubicBezTo>
                    <a:pt x="8894" y="6771"/>
                    <a:pt x="9018" y="5985"/>
                    <a:pt x="9018" y="5298"/>
                  </a:cubicBezTo>
                  <a:cubicBezTo>
                    <a:pt x="9018" y="4512"/>
                    <a:pt x="9018" y="3727"/>
                    <a:pt x="8894" y="2941"/>
                  </a:cubicBezTo>
                  <a:cubicBezTo>
                    <a:pt x="9018" y="3727"/>
                    <a:pt x="9141" y="4512"/>
                    <a:pt x="9141" y="5298"/>
                  </a:cubicBezTo>
                  <a:cubicBezTo>
                    <a:pt x="9141" y="5985"/>
                    <a:pt x="9141" y="6672"/>
                    <a:pt x="9141" y="7360"/>
                  </a:cubicBezTo>
                  <a:cubicBezTo>
                    <a:pt x="10252" y="6771"/>
                    <a:pt x="11239" y="6280"/>
                    <a:pt x="12227" y="5691"/>
                  </a:cubicBezTo>
                  <a:cubicBezTo>
                    <a:pt x="12350" y="5592"/>
                    <a:pt x="12474" y="5592"/>
                    <a:pt x="12597" y="5494"/>
                  </a:cubicBezTo>
                  <a:cubicBezTo>
                    <a:pt x="12721" y="4905"/>
                    <a:pt x="12721" y="4316"/>
                    <a:pt x="12844" y="3727"/>
                  </a:cubicBezTo>
                  <a:cubicBezTo>
                    <a:pt x="12844" y="3138"/>
                    <a:pt x="12844" y="2451"/>
                    <a:pt x="12844" y="1861"/>
                  </a:cubicBezTo>
                  <a:cubicBezTo>
                    <a:pt x="12967" y="2451"/>
                    <a:pt x="12967" y="3138"/>
                    <a:pt x="13091" y="3727"/>
                  </a:cubicBezTo>
                  <a:cubicBezTo>
                    <a:pt x="13091" y="4218"/>
                    <a:pt x="13091" y="4807"/>
                    <a:pt x="13091" y="5298"/>
                  </a:cubicBezTo>
                  <a:cubicBezTo>
                    <a:pt x="14572" y="4512"/>
                    <a:pt x="15930" y="3629"/>
                    <a:pt x="17287" y="2745"/>
                  </a:cubicBezTo>
                  <a:cubicBezTo>
                    <a:pt x="15806" y="3825"/>
                    <a:pt x="14325" y="4905"/>
                    <a:pt x="12721" y="5887"/>
                  </a:cubicBezTo>
                  <a:cubicBezTo>
                    <a:pt x="12350" y="6181"/>
                    <a:pt x="11857" y="6378"/>
                    <a:pt x="11486" y="6672"/>
                  </a:cubicBezTo>
                  <a:cubicBezTo>
                    <a:pt x="12350" y="6771"/>
                    <a:pt x="13091" y="6967"/>
                    <a:pt x="13955" y="7065"/>
                  </a:cubicBezTo>
                  <a:cubicBezTo>
                    <a:pt x="14942" y="7261"/>
                    <a:pt x="15930" y="7458"/>
                    <a:pt x="16917" y="7851"/>
                  </a:cubicBezTo>
                  <a:cubicBezTo>
                    <a:pt x="15930" y="7556"/>
                    <a:pt x="14942" y="7360"/>
                    <a:pt x="13955" y="7261"/>
                  </a:cubicBezTo>
                  <a:cubicBezTo>
                    <a:pt x="12967" y="7163"/>
                    <a:pt x="12103" y="7065"/>
                    <a:pt x="11116" y="6967"/>
                  </a:cubicBezTo>
                  <a:cubicBezTo>
                    <a:pt x="10129" y="7556"/>
                    <a:pt x="9018" y="8243"/>
                    <a:pt x="8030" y="8734"/>
                  </a:cubicBezTo>
                  <a:cubicBezTo>
                    <a:pt x="9018" y="8832"/>
                    <a:pt x="10005" y="9029"/>
                    <a:pt x="10993" y="9225"/>
                  </a:cubicBezTo>
                  <a:cubicBezTo>
                    <a:pt x="12227" y="9421"/>
                    <a:pt x="13338" y="9716"/>
                    <a:pt x="14449" y="10109"/>
                  </a:cubicBezTo>
                  <a:cubicBezTo>
                    <a:pt x="13338" y="9814"/>
                    <a:pt x="12103" y="9618"/>
                    <a:pt x="10869" y="9421"/>
                  </a:cubicBezTo>
                  <a:cubicBezTo>
                    <a:pt x="9758" y="9225"/>
                    <a:pt x="8524" y="9127"/>
                    <a:pt x="7413" y="9029"/>
                  </a:cubicBezTo>
                  <a:cubicBezTo>
                    <a:pt x="6302" y="9618"/>
                    <a:pt x="5315" y="10207"/>
                    <a:pt x="4204" y="10796"/>
                  </a:cubicBezTo>
                  <a:cubicBezTo>
                    <a:pt x="5068" y="10894"/>
                    <a:pt x="5932" y="11091"/>
                    <a:pt x="6796" y="11287"/>
                  </a:cubicBezTo>
                  <a:cubicBezTo>
                    <a:pt x="8030" y="11483"/>
                    <a:pt x="9141" y="11778"/>
                    <a:pt x="10252" y="12171"/>
                  </a:cubicBezTo>
                  <a:cubicBezTo>
                    <a:pt x="9141" y="11876"/>
                    <a:pt x="7907" y="11680"/>
                    <a:pt x="6673" y="11483"/>
                  </a:cubicBezTo>
                  <a:cubicBezTo>
                    <a:pt x="5685" y="11287"/>
                    <a:pt x="4574" y="11189"/>
                    <a:pt x="3587" y="11091"/>
                  </a:cubicBezTo>
                  <a:cubicBezTo>
                    <a:pt x="3340" y="11287"/>
                    <a:pt x="2970" y="11385"/>
                    <a:pt x="2723" y="11581"/>
                  </a:cubicBezTo>
                  <a:cubicBezTo>
                    <a:pt x="2106" y="11876"/>
                    <a:pt x="1489" y="12171"/>
                    <a:pt x="871" y="12465"/>
                  </a:cubicBezTo>
                  <a:cubicBezTo>
                    <a:pt x="16423" y="20516"/>
                    <a:pt x="21484" y="94"/>
                    <a:pt x="21484" y="94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4" name="Shape">
              <a:extLst>
                <a:ext uri="{FF2B5EF4-FFF2-40B4-BE49-F238E27FC236}">
                  <a16:creationId xmlns:a16="http://schemas.microsoft.com/office/drawing/2014/main" id="{6AE0D08A-30DF-487D-867F-CFAEDB527EF9}"/>
                </a:ext>
              </a:extLst>
            </p:cNvPr>
            <p:cNvSpPr/>
            <p:nvPr/>
          </p:nvSpPr>
          <p:spPr>
            <a:xfrm>
              <a:off x="4880633" y="3429001"/>
              <a:ext cx="486650" cy="57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28" h="21416" extrusionOk="0">
                  <a:moveTo>
                    <a:pt x="89" y="0"/>
                  </a:moveTo>
                  <a:cubicBezTo>
                    <a:pt x="-1048" y="20581"/>
                    <a:pt x="9021" y="21600"/>
                    <a:pt x="11457" y="21396"/>
                  </a:cubicBezTo>
                  <a:cubicBezTo>
                    <a:pt x="11132" y="20785"/>
                    <a:pt x="10970" y="20174"/>
                    <a:pt x="10645" y="19358"/>
                  </a:cubicBezTo>
                  <a:cubicBezTo>
                    <a:pt x="10158" y="18340"/>
                    <a:pt x="9671" y="17117"/>
                    <a:pt x="9184" y="16098"/>
                  </a:cubicBezTo>
                  <a:cubicBezTo>
                    <a:pt x="8372" y="15894"/>
                    <a:pt x="7397" y="15894"/>
                    <a:pt x="6585" y="15894"/>
                  </a:cubicBezTo>
                  <a:cubicBezTo>
                    <a:pt x="5611" y="15894"/>
                    <a:pt x="4636" y="15894"/>
                    <a:pt x="3662" y="15894"/>
                  </a:cubicBezTo>
                  <a:cubicBezTo>
                    <a:pt x="4636" y="15691"/>
                    <a:pt x="5611" y="15691"/>
                    <a:pt x="6585" y="15487"/>
                  </a:cubicBezTo>
                  <a:cubicBezTo>
                    <a:pt x="7397" y="15487"/>
                    <a:pt x="8209" y="15487"/>
                    <a:pt x="9021" y="15487"/>
                  </a:cubicBezTo>
                  <a:cubicBezTo>
                    <a:pt x="8859" y="15079"/>
                    <a:pt x="8534" y="14468"/>
                    <a:pt x="8372" y="14060"/>
                  </a:cubicBezTo>
                  <a:cubicBezTo>
                    <a:pt x="8047" y="13449"/>
                    <a:pt x="7884" y="13041"/>
                    <a:pt x="7560" y="12430"/>
                  </a:cubicBezTo>
                  <a:cubicBezTo>
                    <a:pt x="6747" y="12226"/>
                    <a:pt x="6098" y="12226"/>
                    <a:pt x="5286" y="12226"/>
                  </a:cubicBezTo>
                  <a:cubicBezTo>
                    <a:pt x="4474" y="12226"/>
                    <a:pt x="3662" y="12226"/>
                    <a:pt x="2850" y="12226"/>
                  </a:cubicBezTo>
                  <a:cubicBezTo>
                    <a:pt x="3662" y="12023"/>
                    <a:pt x="4474" y="12023"/>
                    <a:pt x="5286" y="12023"/>
                  </a:cubicBezTo>
                  <a:cubicBezTo>
                    <a:pt x="5935" y="12023"/>
                    <a:pt x="6747" y="12023"/>
                    <a:pt x="7397" y="12023"/>
                  </a:cubicBezTo>
                  <a:cubicBezTo>
                    <a:pt x="6910" y="11004"/>
                    <a:pt x="6260" y="9985"/>
                    <a:pt x="5773" y="8966"/>
                  </a:cubicBezTo>
                  <a:cubicBezTo>
                    <a:pt x="5773" y="8762"/>
                    <a:pt x="5611" y="8762"/>
                    <a:pt x="5611" y="8558"/>
                  </a:cubicBezTo>
                  <a:cubicBezTo>
                    <a:pt x="4961" y="8558"/>
                    <a:pt x="4474" y="8355"/>
                    <a:pt x="3824" y="8355"/>
                  </a:cubicBezTo>
                  <a:cubicBezTo>
                    <a:pt x="3175" y="8355"/>
                    <a:pt x="2525" y="8355"/>
                    <a:pt x="2038" y="8355"/>
                  </a:cubicBezTo>
                  <a:cubicBezTo>
                    <a:pt x="2687" y="8151"/>
                    <a:pt x="3337" y="8151"/>
                    <a:pt x="3824" y="8151"/>
                  </a:cubicBezTo>
                  <a:cubicBezTo>
                    <a:pt x="4311" y="8151"/>
                    <a:pt x="4961" y="8151"/>
                    <a:pt x="5448" y="8151"/>
                  </a:cubicBezTo>
                  <a:cubicBezTo>
                    <a:pt x="4636" y="6724"/>
                    <a:pt x="3824" y="5298"/>
                    <a:pt x="2850" y="3872"/>
                  </a:cubicBezTo>
                  <a:cubicBezTo>
                    <a:pt x="3987" y="5298"/>
                    <a:pt x="4961" y="6928"/>
                    <a:pt x="5935" y="8558"/>
                  </a:cubicBezTo>
                  <a:cubicBezTo>
                    <a:pt x="6260" y="8966"/>
                    <a:pt x="6423" y="9373"/>
                    <a:pt x="6747" y="9781"/>
                  </a:cubicBezTo>
                  <a:cubicBezTo>
                    <a:pt x="6910" y="8966"/>
                    <a:pt x="7072" y="8151"/>
                    <a:pt x="7235" y="7336"/>
                  </a:cubicBezTo>
                  <a:cubicBezTo>
                    <a:pt x="7397" y="6317"/>
                    <a:pt x="7722" y="5298"/>
                    <a:pt x="8047" y="4483"/>
                  </a:cubicBezTo>
                  <a:cubicBezTo>
                    <a:pt x="7722" y="5502"/>
                    <a:pt x="7560" y="6521"/>
                    <a:pt x="7397" y="7336"/>
                  </a:cubicBezTo>
                  <a:cubicBezTo>
                    <a:pt x="7235" y="8355"/>
                    <a:pt x="7072" y="9170"/>
                    <a:pt x="7072" y="10189"/>
                  </a:cubicBezTo>
                  <a:cubicBezTo>
                    <a:pt x="7722" y="11207"/>
                    <a:pt x="8372" y="12226"/>
                    <a:pt x="8859" y="13245"/>
                  </a:cubicBezTo>
                  <a:cubicBezTo>
                    <a:pt x="9021" y="12226"/>
                    <a:pt x="9184" y="11207"/>
                    <a:pt x="9346" y="10189"/>
                  </a:cubicBezTo>
                  <a:cubicBezTo>
                    <a:pt x="9508" y="8966"/>
                    <a:pt x="9833" y="7743"/>
                    <a:pt x="10158" y="6724"/>
                  </a:cubicBezTo>
                  <a:cubicBezTo>
                    <a:pt x="9833" y="7947"/>
                    <a:pt x="9671" y="8966"/>
                    <a:pt x="9508" y="10189"/>
                  </a:cubicBezTo>
                  <a:cubicBezTo>
                    <a:pt x="9346" y="11411"/>
                    <a:pt x="9184" y="12430"/>
                    <a:pt x="9184" y="13653"/>
                  </a:cubicBezTo>
                  <a:cubicBezTo>
                    <a:pt x="9833" y="14672"/>
                    <a:pt x="10320" y="15894"/>
                    <a:pt x="10970" y="16913"/>
                  </a:cubicBezTo>
                  <a:cubicBezTo>
                    <a:pt x="11132" y="16098"/>
                    <a:pt x="11295" y="15079"/>
                    <a:pt x="11457" y="14264"/>
                  </a:cubicBezTo>
                  <a:cubicBezTo>
                    <a:pt x="11620" y="13041"/>
                    <a:pt x="11945" y="11819"/>
                    <a:pt x="12269" y="10800"/>
                  </a:cubicBezTo>
                  <a:cubicBezTo>
                    <a:pt x="11945" y="12023"/>
                    <a:pt x="11782" y="13041"/>
                    <a:pt x="11620" y="14264"/>
                  </a:cubicBezTo>
                  <a:cubicBezTo>
                    <a:pt x="11457" y="15283"/>
                    <a:pt x="11295" y="16302"/>
                    <a:pt x="11295" y="17321"/>
                  </a:cubicBezTo>
                  <a:cubicBezTo>
                    <a:pt x="11457" y="17524"/>
                    <a:pt x="11620" y="17932"/>
                    <a:pt x="11782" y="18136"/>
                  </a:cubicBezTo>
                  <a:cubicBezTo>
                    <a:pt x="12107" y="18747"/>
                    <a:pt x="12432" y="19358"/>
                    <a:pt x="12757" y="19970"/>
                  </a:cubicBezTo>
                  <a:cubicBezTo>
                    <a:pt x="20552" y="509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5" name="Shape">
              <a:extLst>
                <a:ext uri="{FF2B5EF4-FFF2-40B4-BE49-F238E27FC236}">
                  <a16:creationId xmlns:a16="http://schemas.microsoft.com/office/drawing/2014/main" id="{91708F57-8AFB-4779-BA1E-12C3C7B2D69B}"/>
                </a:ext>
              </a:extLst>
            </p:cNvPr>
            <p:cNvSpPr/>
            <p:nvPr/>
          </p:nvSpPr>
          <p:spPr>
            <a:xfrm>
              <a:off x="4667521" y="5179116"/>
              <a:ext cx="833505" cy="64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4" h="16111" extrusionOk="0">
                  <a:moveTo>
                    <a:pt x="0" y="161"/>
                  </a:moveTo>
                  <a:cubicBezTo>
                    <a:pt x="4013" y="19061"/>
                    <a:pt x="14282" y="16361"/>
                    <a:pt x="16761" y="15416"/>
                  </a:cubicBezTo>
                  <a:cubicBezTo>
                    <a:pt x="16289" y="14876"/>
                    <a:pt x="15934" y="14471"/>
                    <a:pt x="15462" y="13931"/>
                  </a:cubicBezTo>
                  <a:cubicBezTo>
                    <a:pt x="14754" y="13121"/>
                    <a:pt x="13928" y="12311"/>
                    <a:pt x="13220" y="11501"/>
                  </a:cubicBezTo>
                  <a:cubicBezTo>
                    <a:pt x="12275" y="11636"/>
                    <a:pt x="11449" y="11906"/>
                    <a:pt x="10505" y="12176"/>
                  </a:cubicBezTo>
                  <a:cubicBezTo>
                    <a:pt x="9561" y="12446"/>
                    <a:pt x="8616" y="12851"/>
                    <a:pt x="7672" y="13256"/>
                  </a:cubicBezTo>
                  <a:cubicBezTo>
                    <a:pt x="8616" y="12716"/>
                    <a:pt x="9561" y="12311"/>
                    <a:pt x="10505" y="11906"/>
                  </a:cubicBezTo>
                  <a:cubicBezTo>
                    <a:pt x="11331" y="11636"/>
                    <a:pt x="12039" y="11366"/>
                    <a:pt x="12866" y="11096"/>
                  </a:cubicBezTo>
                  <a:cubicBezTo>
                    <a:pt x="12511" y="10691"/>
                    <a:pt x="12157" y="10421"/>
                    <a:pt x="11803" y="10016"/>
                  </a:cubicBezTo>
                  <a:cubicBezTo>
                    <a:pt x="11449" y="9611"/>
                    <a:pt x="11095" y="9206"/>
                    <a:pt x="10623" y="8936"/>
                  </a:cubicBezTo>
                  <a:cubicBezTo>
                    <a:pt x="9797" y="9071"/>
                    <a:pt x="9089" y="9341"/>
                    <a:pt x="8262" y="9476"/>
                  </a:cubicBezTo>
                  <a:cubicBezTo>
                    <a:pt x="7436" y="9746"/>
                    <a:pt x="6728" y="10016"/>
                    <a:pt x="5902" y="10421"/>
                  </a:cubicBezTo>
                  <a:cubicBezTo>
                    <a:pt x="6610" y="10016"/>
                    <a:pt x="7436" y="9611"/>
                    <a:pt x="8262" y="9341"/>
                  </a:cubicBezTo>
                  <a:cubicBezTo>
                    <a:pt x="8970" y="9071"/>
                    <a:pt x="9679" y="8801"/>
                    <a:pt x="10387" y="8666"/>
                  </a:cubicBezTo>
                  <a:cubicBezTo>
                    <a:pt x="9561" y="7856"/>
                    <a:pt x="8734" y="7181"/>
                    <a:pt x="7908" y="6506"/>
                  </a:cubicBezTo>
                  <a:cubicBezTo>
                    <a:pt x="7790" y="6371"/>
                    <a:pt x="7790" y="6371"/>
                    <a:pt x="7672" y="6236"/>
                  </a:cubicBezTo>
                  <a:cubicBezTo>
                    <a:pt x="7082" y="6371"/>
                    <a:pt x="6492" y="6506"/>
                    <a:pt x="5902" y="6641"/>
                  </a:cubicBezTo>
                  <a:cubicBezTo>
                    <a:pt x="5311" y="6776"/>
                    <a:pt x="4721" y="7046"/>
                    <a:pt x="4131" y="7316"/>
                  </a:cubicBezTo>
                  <a:cubicBezTo>
                    <a:pt x="4721" y="7046"/>
                    <a:pt x="5311" y="6641"/>
                    <a:pt x="5902" y="6506"/>
                  </a:cubicBezTo>
                  <a:cubicBezTo>
                    <a:pt x="6374" y="6236"/>
                    <a:pt x="6964" y="6101"/>
                    <a:pt x="7436" y="5966"/>
                  </a:cubicBezTo>
                  <a:cubicBezTo>
                    <a:pt x="6256" y="5021"/>
                    <a:pt x="5075" y="3941"/>
                    <a:pt x="3895" y="3131"/>
                  </a:cubicBezTo>
                  <a:cubicBezTo>
                    <a:pt x="5311" y="4076"/>
                    <a:pt x="6728" y="5021"/>
                    <a:pt x="8144" y="6101"/>
                  </a:cubicBezTo>
                  <a:cubicBezTo>
                    <a:pt x="8498" y="6371"/>
                    <a:pt x="8852" y="6641"/>
                    <a:pt x="9207" y="6911"/>
                  </a:cubicBezTo>
                  <a:cubicBezTo>
                    <a:pt x="9089" y="6101"/>
                    <a:pt x="9089" y="5291"/>
                    <a:pt x="8970" y="4481"/>
                  </a:cubicBezTo>
                  <a:cubicBezTo>
                    <a:pt x="8970" y="3536"/>
                    <a:pt x="8852" y="2591"/>
                    <a:pt x="8970" y="1646"/>
                  </a:cubicBezTo>
                  <a:cubicBezTo>
                    <a:pt x="8970" y="2591"/>
                    <a:pt x="8970" y="3536"/>
                    <a:pt x="9089" y="4481"/>
                  </a:cubicBezTo>
                  <a:cubicBezTo>
                    <a:pt x="9207" y="5426"/>
                    <a:pt x="9325" y="6236"/>
                    <a:pt x="9443" y="7181"/>
                  </a:cubicBezTo>
                  <a:cubicBezTo>
                    <a:pt x="10269" y="7856"/>
                    <a:pt x="11213" y="8531"/>
                    <a:pt x="12039" y="9341"/>
                  </a:cubicBezTo>
                  <a:cubicBezTo>
                    <a:pt x="11921" y="8396"/>
                    <a:pt x="11803" y="7451"/>
                    <a:pt x="11803" y="6506"/>
                  </a:cubicBezTo>
                  <a:cubicBezTo>
                    <a:pt x="11685" y="5291"/>
                    <a:pt x="11685" y="4211"/>
                    <a:pt x="11803" y="2996"/>
                  </a:cubicBezTo>
                  <a:cubicBezTo>
                    <a:pt x="11803" y="4211"/>
                    <a:pt x="11921" y="5291"/>
                    <a:pt x="12039" y="6371"/>
                  </a:cubicBezTo>
                  <a:cubicBezTo>
                    <a:pt x="12157" y="7451"/>
                    <a:pt x="12275" y="8531"/>
                    <a:pt x="12511" y="9611"/>
                  </a:cubicBezTo>
                  <a:cubicBezTo>
                    <a:pt x="13338" y="10421"/>
                    <a:pt x="14164" y="11096"/>
                    <a:pt x="14990" y="11906"/>
                  </a:cubicBezTo>
                  <a:cubicBezTo>
                    <a:pt x="14872" y="11096"/>
                    <a:pt x="14872" y="10286"/>
                    <a:pt x="14754" y="9341"/>
                  </a:cubicBezTo>
                  <a:cubicBezTo>
                    <a:pt x="14636" y="8126"/>
                    <a:pt x="14636" y="7046"/>
                    <a:pt x="14754" y="5831"/>
                  </a:cubicBezTo>
                  <a:cubicBezTo>
                    <a:pt x="14754" y="7046"/>
                    <a:pt x="14872" y="8126"/>
                    <a:pt x="14990" y="9206"/>
                  </a:cubicBezTo>
                  <a:cubicBezTo>
                    <a:pt x="15108" y="10151"/>
                    <a:pt x="15226" y="11231"/>
                    <a:pt x="15462" y="12176"/>
                  </a:cubicBezTo>
                  <a:cubicBezTo>
                    <a:pt x="15698" y="12446"/>
                    <a:pt x="15934" y="12581"/>
                    <a:pt x="16170" y="12851"/>
                  </a:cubicBezTo>
                  <a:cubicBezTo>
                    <a:pt x="16643" y="13256"/>
                    <a:pt x="17115" y="13796"/>
                    <a:pt x="17587" y="14201"/>
                  </a:cubicBezTo>
                  <a:cubicBezTo>
                    <a:pt x="21600" y="-2539"/>
                    <a:pt x="0" y="161"/>
                    <a:pt x="0" y="161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 dirty="0"/>
            </a:p>
          </p:txBody>
        </p:sp>
      </p:grpSp>
      <p:grpSp>
        <p:nvGrpSpPr>
          <p:cNvPr id="96" name="Group 5">
            <a:extLst>
              <a:ext uri="{FF2B5EF4-FFF2-40B4-BE49-F238E27FC236}">
                <a16:creationId xmlns:a16="http://schemas.microsoft.com/office/drawing/2014/main" id="{FE469D14-9B4F-41CA-8708-BBB9A3043003}"/>
              </a:ext>
            </a:extLst>
          </p:cNvPr>
          <p:cNvGrpSpPr/>
          <p:nvPr/>
        </p:nvGrpSpPr>
        <p:grpSpPr>
          <a:xfrm>
            <a:off x="5123760" y="2838244"/>
            <a:ext cx="1482194" cy="3381078"/>
            <a:chOff x="7712812" y="2668780"/>
            <a:chExt cx="1583544" cy="3612271"/>
          </a:xfrm>
        </p:grpSpPr>
        <p:sp>
          <p:nvSpPr>
            <p:cNvPr id="97" name="Shape">
              <a:extLst>
                <a:ext uri="{FF2B5EF4-FFF2-40B4-BE49-F238E27FC236}">
                  <a16:creationId xmlns:a16="http://schemas.microsoft.com/office/drawing/2014/main" id="{886BC547-4DA0-4B4D-9C1D-63354486AD97}"/>
                </a:ext>
              </a:extLst>
            </p:cNvPr>
            <p:cNvSpPr/>
            <p:nvPr/>
          </p:nvSpPr>
          <p:spPr>
            <a:xfrm>
              <a:off x="8281399" y="3702413"/>
              <a:ext cx="705678" cy="257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3" h="21600" extrusionOk="0">
                  <a:moveTo>
                    <a:pt x="18763" y="21600"/>
                  </a:moveTo>
                  <a:cubicBezTo>
                    <a:pt x="18612" y="21600"/>
                    <a:pt x="18310" y="21554"/>
                    <a:pt x="18159" y="21509"/>
                  </a:cubicBezTo>
                  <a:cubicBezTo>
                    <a:pt x="17856" y="21418"/>
                    <a:pt x="12419" y="19640"/>
                    <a:pt x="7434" y="16132"/>
                  </a:cubicBezTo>
                  <a:cubicBezTo>
                    <a:pt x="2903" y="12896"/>
                    <a:pt x="-1931" y="7519"/>
                    <a:pt x="788" y="228"/>
                  </a:cubicBezTo>
                  <a:cubicBezTo>
                    <a:pt x="788" y="91"/>
                    <a:pt x="1241" y="0"/>
                    <a:pt x="1694" y="0"/>
                  </a:cubicBezTo>
                  <a:cubicBezTo>
                    <a:pt x="2147" y="0"/>
                    <a:pt x="2449" y="137"/>
                    <a:pt x="2449" y="273"/>
                  </a:cubicBezTo>
                  <a:cubicBezTo>
                    <a:pt x="-269" y="7428"/>
                    <a:pt x="4564" y="12714"/>
                    <a:pt x="8945" y="15904"/>
                  </a:cubicBezTo>
                  <a:cubicBezTo>
                    <a:pt x="13778" y="19367"/>
                    <a:pt x="19216" y="21144"/>
                    <a:pt x="19367" y="21144"/>
                  </a:cubicBezTo>
                  <a:cubicBezTo>
                    <a:pt x="19669" y="21235"/>
                    <a:pt x="19669" y="21418"/>
                    <a:pt x="19367" y="21509"/>
                  </a:cubicBezTo>
                  <a:cubicBezTo>
                    <a:pt x="19216" y="21554"/>
                    <a:pt x="18914" y="21600"/>
                    <a:pt x="18763" y="21600"/>
                  </a:cubicBezTo>
                  <a:close/>
                </a:path>
              </a:pathLst>
            </a:custGeom>
            <a:solidFill>
              <a:srgbClr val="19934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8" name="Shape">
              <a:extLst>
                <a:ext uri="{FF2B5EF4-FFF2-40B4-BE49-F238E27FC236}">
                  <a16:creationId xmlns:a16="http://schemas.microsoft.com/office/drawing/2014/main" id="{C92B2141-C3AC-438D-B60C-EBA79E38C01D}"/>
                </a:ext>
              </a:extLst>
            </p:cNvPr>
            <p:cNvSpPr/>
            <p:nvPr/>
          </p:nvSpPr>
          <p:spPr>
            <a:xfrm>
              <a:off x="8063792" y="2831989"/>
              <a:ext cx="684916" cy="89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4" h="21142" extrusionOk="0">
                  <a:moveTo>
                    <a:pt x="11348" y="53"/>
                  </a:moveTo>
                  <a:cubicBezTo>
                    <a:pt x="5061" y="-458"/>
                    <a:pt x="870" y="2737"/>
                    <a:pt x="64" y="7850"/>
                  </a:cubicBezTo>
                  <a:cubicBezTo>
                    <a:pt x="-742" y="13090"/>
                    <a:pt x="6351" y="13473"/>
                    <a:pt x="5867" y="16796"/>
                  </a:cubicBezTo>
                  <a:cubicBezTo>
                    <a:pt x="5706" y="18075"/>
                    <a:pt x="5383" y="20631"/>
                    <a:pt x="5383" y="20631"/>
                  </a:cubicBezTo>
                  <a:lnTo>
                    <a:pt x="8446" y="20886"/>
                  </a:lnTo>
                  <a:lnTo>
                    <a:pt x="11509" y="21142"/>
                  </a:lnTo>
                  <a:cubicBezTo>
                    <a:pt x="11509" y="21142"/>
                    <a:pt x="11831" y="18586"/>
                    <a:pt x="11992" y="17308"/>
                  </a:cubicBezTo>
                  <a:cubicBezTo>
                    <a:pt x="12476" y="13857"/>
                    <a:pt x="19407" y="14751"/>
                    <a:pt x="20213" y="9639"/>
                  </a:cubicBezTo>
                  <a:cubicBezTo>
                    <a:pt x="20858" y="4527"/>
                    <a:pt x="17634" y="692"/>
                    <a:pt x="11348" y="53"/>
                  </a:cubicBezTo>
                  <a:close/>
                </a:path>
              </a:pathLst>
            </a:custGeom>
            <a:solidFill>
              <a:srgbClr val="F9AE3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9" name="Circle">
              <a:extLst>
                <a:ext uri="{FF2B5EF4-FFF2-40B4-BE49-F238E27FC236}">
                  <a16:creationId xmlns:a16="http://schemas.microsoft.com/office/drawing/2014/main" id="{82BF5D56-1DF1-4C62-B844-635BBCF2AB27}"/>
                </a:ext>
              </a:extLst>
            </p:cNvPr>
            <p:cNvSpPr/>
            <p:nvPr/>
          </p:nvSpPr>
          <p:spPr>
            <a:xfrm>
              <a:off x="8281399" y="3756815"/>
              <a:ext cx="130568" cy="130568"/>
            </a:xfrm>
            <a:prstGeom prst="ellipse">
              <a:avLst/>
            </a:prstGeom>
            <a:solidFill>
              <a:srgbClr val="80828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00" name="Shape">
              <a:extLst>
                <a:ext uri="{FF2B5EF4-FFF2-40B4-BE49-F238E27FC236}">
                  <a16:creationId xmlns:a16="http://schemas.microsoft.com/office/drawing/2014/main" id="{633782CC-48A3-4959-A6AA-47A17159BC19}"/>
                </a:ext>
              </a:extLst>
            </p:cNvPr>
            <p:cNvSpPr/>
            <p:nvPr/>
          </p:nvSpPr>
          <p:spPr>
            <a:xfrm>
              <a:off x="8226997" y="3158398"/>
              <a:ext cx="363814" cy="56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45" extrusionOk="0">
                  <a:moveTo>
                    <a:pt x="11276" y="21445"/>
                  </a:moveTo>
                  <a:lnTo>
                    <a:pt x="10006" y="21445"/>
                  </a:lnTo>
                  <a:lnTo>
                    <a:pt x="12864" y="6076"/>
                  </a:lnTo>
                  <a:cubicBezTo>
                    <a:pt x="11594" y="6076"/>
                    <a:pt x="10959" y="5868"/>
                    <a:pt x="10641" y="5868"/>
                  </a:cubicBezTo>
                  <a:cubicBezTo>
                    <a:pt x="10641" y="5868"/>
                    <a:pt x="9688" y="5868"/>
                    <a:pt x="8417" y="5660"/>
                  </a:cubicBezTo>
                  <a:lnTo>
                    <a:pt x="5559" y="21030"/>
                  </a:lnTo>
                  <a:lnTo>
                    <a:pt x="4288" y="21030"/>
                  </a:lnTo>
                  <a:lnTo>
                    <a:pt x="7147" y="5453"/>
                  </a:lnTo>
                  <a:cubicBezTo>
                    <a:pt x="4606" y="5245"/>
                    <a:pt x="1429" y="4622"/>
                    <a:pt x="476" y="3999"/>
                  </a:cubicBezTo>
                  <a:cubicBezTo>
                    <a:pt x="-159" y="3376"/>
                    <a:pt x="-159" y="2130"/>
                    <a:pt x="476" y="1091"/>
                  </a:cubicBezTo>
                  <a:cubicBezTo>
                    <a:pt x="1112" y="260"/>
                    <a:pt x="2065" y="-155"/>
                    <a:pt x="3335" y="53"/>
                  </a:cubicBezTo>
                  <a:cubicBezTo>
                    <a:pt x="7465" y="260"/>
                    <a:pt x="8417" y="2753"/>
                    <a:pt x="8100" y="4622"/>
                  </a:cubicBezTo>
                  <a:lnTo>
                    <a:pt x="8100" y="4622"/>
                  </a:lnTo>
                  <a:cubicBezTo>
                    <a:pt x="9370" y="4830"/>
                    <a:pt x="10959" y="4830"/>
                    <a:pt x="12229" y="4830"/>
                  </a:cubicBezTo>
                  <a:lnTo>
                    <a:pt x="12229" y="4830"/>
                  </a:lnTo>
                  <a:cubicBezTo>
                    <a:pt x="12547" y="2753"/>
                    <a:pt x="14453" y="676"/>
                    <a:pt x="18582" y="1091"/>
                  </a:cubicBezTo>
                  <a:cubicBezTo>
                    <a:pt x="19853" y="1091"/>
                    <a:pt x="20806" y="1714"/>
                    <a:pt x="21123" y="2545"/>
                  </a:cubicBezTo>
                  <a:cubicBezTo>
                    <a:pt x="21441" y="3583"/>
                    <a:pt x="21123" y="4830"/>
                    <a:pt x="20170" y="5453"/>
                  </a:cubicBezTo>
                  <a:cubicBezTo>
                    <a:pt x="19217" y="5868"/>
                    <a:pt x="15723" y="5868"/>
                    <a:pt x="13182" y="5868"/>
                  </a:cubicBezTo>
                  <a:lnTo>
                    <a:pt x="11276" y="21445"/>
                  </a:lnTo>
                  <a:close/>
                  <a:moveTo>
                    <a:pt x="3653" y="676"/>
                  </a:moveTo>
                  <a:cubicBezTo>
                    <a:pt x="3017" y="676"/>
                    <a:pt x="2382" y="883"/>
                    <a:pt x="1747" y="1299"/>
                  </a:cubicBezTo>
                  <a:cubicBezTo>
                    <a:pt x="1112" y="2130"/>
                    <a:pt x="1112" y="2960"/>
                    <a:pt x="1429" y="3376"/>
                  </a:cubicBezTo>
                  <a:cubicBezTo>
                    <a:pt x="1747" y="3791"/>
                    <a:pt x="4288" y="4207"/>
                    <a:pt x="7147" y="4414"/>
                  </a:cubicBezTo>
                  <a:lnTo>
                    <a:pt x="7147" y="4414"/>
                  </a:lnTo>
                  <a:cubicBezTo>
                    <a:pt x="7782" y="2337"/>
                    <a:pt x="6512" y="883"/>
                    <a:pt x="3653" y="676"/>
                  </a:cubicBezTo>
                  <a:close/>
                  <a:moveTo>
                    <a:pt x="19217" y="1922"/>
                  </a:moveTo>
                  <a:cubicBezTo>
                    <a:pt x="16359" y="1714"/>
                    <a:pt x="14770" y="2753"/>
                    <a:pt x="14135" y="5037"/>
                  </a:cubicBezTo>
                  <a:lnTo>
                    <a:pt x="14135" y="5037"/>
                  </a:lnTo>
                  <a:cubicBezTo>
                    <a:pt x="16994" y="5037"/>
                    <a:pt x="19535" y="5037"/>
                    <a:pt x="20170" y="4830"/>
                  </a:cubicBezTo>
                  <a:cubicBezTo>
                    <a:pt x="20488" y="4622"/>
                    <a:pt x="21123" y="3583"/>
                    <a:pt x="20488" y="2753"/>
                  </a:cubicBezTo>
                  <a:cubicBezTo>
                    <a:pt x="20488" y="2337"/>
                    <a:pt x="19853" y="1922"/>
                    <a:pt x="19217" y="1922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01" name="Shape">
              <a:extLst>
                <a:ext uri="{FF2B5EF4-FFF2-40B4-BE49-F238E27FC236}">
                  <a16:creationId xmlns:a16="http://schemas.microsoft.com/office/drawing/2014/main" id="{C3EDF96C-4A63-4CE4-ABC9-0C1B3E0ADB89}"/>
                </a:ext>
              </a:extLst>
            </p:cNvPr>
            <p:cNvSpPr/>
            <p:nvPr/>
          </p:nvSpPr>
          <p:spPr>
            <a:xfrm>
              <a:off x="8226993" y="3648012"/>
              <a:ext cx="263269" cy="8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19671" extrusionOk="0">
                  <a:moveTo>
                    <a:pt x="17797" y="19435"/>
                  </a:moveTo>
                  <a:lnTo>
                    <a:pt x="2245" y="14635"/>
                  </a:lnTo>
                  <a:cubicBezTo>
                    <a:pt x="949" y="14635"/>
                    <a:pt x="-347" y="11035"/>
                    <a:pt x="85" y="6235"/>
                  </a:cubicBezTo>
                  <a:lnTo>
                    <a:pt x="85" y="6235"/>
                  </a:lnTo>
                  <a:cubicBezTo>
                    <a:pt x="85" y="2635"/>
                    <a:pt x="1381" y="-965"/>
                    <a:pt x="3109" y="235"/>
                  </a:cubicBezTo>
                  <a:lnTo>
                    <a:pt x="18661" y="5035"/>
                  </a:lnTo>
                  <a:cubicBezTo>
                    <a:pt x="19957" y="5035"/>
                    <a:pt x="21253" y="8635"/>
                    <a:pt x="20821" y="13435"/>
                  </a:cubicBezTo>
                  <a:lnTo>
                    <a:pt x="20821" y="13435"/>
                  </a:lnTo>
                  <a:cubicBezTo>
                    <a:pt x="20389" y="17035"/>
                    <a:pt x="19093" y="20635"/>
                    <a:pt x="17797" y="19435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F6265383-1970-4A89-BBFF-C1F7B51D6859}"/>
                </a:ext>
              </a:extLst>
            </p:cNvPr>
            <p:cNvSpPr/>
            <p:nvPr/>
          </p:nvSpPr>
          <p:spPr>
            <a:xfrm>
              <a:off x="8226993" y="3702413"/>
              <a:ext cx="263269" cy="8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19671" extrusionOk="0">
                  <a:moveTo>
                    <a:pt x="17797" y="19435"/>
                  </a:moveTo>
                  <a:lnTo>
                    <a:pt x="2245" y="14635"/>
                  </a:lnTo>
                  <a:cubicBezTo>
                    <a:pt x="949" y="14635"/>
                    <a:pt x="-347" y="11035"/>
                    <a:pt x="85" y="6235"/>
                  </a:cubicBezTo>
                  <a:lnTo>
                    <a:pt x="85" y="6235"/>
                  </a:lnTo>
                  <a:cubicBezTo>
                    <a:pt x="85" y="2635"/>
                    <a:pt x="1381" y="-965"/>
                    <a:pt x="3109" y="235"/>
                  </a:cubicBezTo>
                  <a:lnTo>
                    <a:pt x="18661" y="5035"/>
                  </a:lnTo>
                  <a:cubicBezTo>
                    <a:pt x="19957" y="5035"/>
                    <a:pt x="21253" y="8635"/>
                    <a:pt x="20821" y="13435"/>
                  </a:cubicBezTo>
                  <a:lnTo>
                    <a:pt x="20821" y="13435"/>
                  </a:lnTo>
                  <a:cubicBezTo>
                    <a:pt x="20389" y="17035"/>
                    <a:pt x="19093" y="20635"/>
                    <a:pt x="17797" y="19435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03" name="Shape">
              <a:extLst>
                <a:ext uri="{FF2B5EF4-FFF2-40B4-BE49-F238E27FC236}">
                  <a16:creationId xmlns:a16="http://schemas.microsoft.com/office/drawing/2014/main" id="{7F372731-CF8E-4969-B774-86C879BCC9D6}"/>
                </a:ext>
              </a:extLst>
            </p:cNvPr>
            <p:cNvSpPr/>
            <p:nvPr/>
          </p:nvSpPr>
          <p:spPr>
            <a:xfrm>
              <a:off x="8226993" y="3756815"/>
              <a:ext cx="263269" cy="8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19671" extrusionOk="0">
                  <a:moveTo>
                    <a:pt x="17797" y="19435"/>
                  </a:moveTo>
                  <a:lnTo>
                    <a:pt x="2245" y="14635"/>
                  </a:lnTo>
                  <a:cubicBezTo>
                    <a:pt x="949" y="14635"/>
                    <a:pt x="-347" y="11035"/>
                    <a:pt x="85" y="6235"/>
                  </a:cubicBezTo>
                  <a:lnTo>
                    <a:pt x="85" y="6235"/>
                  </a:lnTo>
                  <a:cubicBezTo>
                    <a:pt x="85" y="2635"/>
                    <a:pt x="1381" y="-965"/>
                    <a:pt x="3109" y="235"/>
                  </a:cubicBezTo>
                  <a:lnTo>
                    <a:pt x="18661" y="5035"/>
                  </a:lnTo>
                  <a:cubicBezTo>
                    <a:pt x="19957" y="5035"/>
                    <a:pt x="21253" y="8635"/>
                    <a:pt x="20821" y="13435"/>
                  </a:cubicBezTo>
                  <a:lnTo>
                    <a:pt x="20821" y="13435"/>
                  </a:lnTo>
                  <a:cubicBezTo>
                    <a:pt x="20821" y="17035"/>
                    <a:pt x="19525" y="20635"/>
                    <a:pt x="17797" y="19435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04" name="Freeform: Shape 157">
              <a:extLst>
                <a:ext uri="{FF2B5EF4-FFF2-40B4-BE49-F238E27FC236}">
                  <a16:creationId xmlns:a16="http://schemas.microsoft.com/office/drawing/2014/main" id="{9EE28C34-B94B-4ADF-9F12-3AEB5E6260F1}"/>
                </a:ext>
              </a:extLst>
            </p:cNvPr>
            <p:cNvSpPr/>
            <p:nvPr/>
          </p:nvSpPr>
          <p:spPr>
            <a:xfrm>
              <a:off x="7846182" y="2668780"/>
              <a:ext cx="1077159" cy="704037"/>
            </a:xfrm>
            <a:custGeom>
              <a:avLst/>
              <a:gdLst>
                <a:gd name="connsiteX0" fmla="*/ 930488 w 1077159"/>
                <a:gd name="connsiteY0" fmla="*/ 653712 h 704037"/>
                <a:gd name="connsiteX1" fmla="*/ 937964 w 1077159"/>
                <a:gd name="connsiteY1" fmla="*/ 655072 h 704037"/>
                <a:gd name="connsiteX2" fmla="*/ 1068535 w 1077159"/>
                <a:gd name="connsiteY2" fmla="*/ 682275 h 704037"/>
                <a:gd name="connsiteX3" fmla="*/ 1073976 w 1077159"/>
                <a:gd name="connsiteY3" fmla="*/ 693156 h 704037"/>
                <a:gd name="connsiteX4" fmla="*/ 1063100 w 1077159"/>
                <a:gd name="connsiteY4" fmla="*/ 704037 h 704037"/>
                <a:gd name="connsiteX5" fmla="*/ 932530 w 1077159"/>
                <a:gd name="connsiteY5" fmla="*/ 671394 h 704037"/>
                <a:gd name="connsiteX6" fmla="*/ 927088 w 1077159"/>
                <a:gd name="connsiteY6" fmla="*/ 660513 h 704037"/>
                <a:gd name="connsiteX7" fmla="*/ 930488 w 1077159"/>
                <a:gd name="connsiteY7" fmla="*/ 653712 h 704037"/>
                <a:gd name="connsiteX8" fmla="*/ 10882 w 1077159"/>
                <a:gd name="connsiteY8" fmla="*/ 544015 h 704037"/>
                <a:gd name="connsiteX9" fmla="*/ 141451 w 1077159"/>
                <a:gd name="connsiteY9" fmla="*/ 544015 h 704037"/>
                <a:gd name="connsiteX10" fmla="*/ 152333 w 1077159"/>
                <a:gd name="connsiteY10" fmla="*/ 554898 h 704037"/>
                <a:gd name="connsiteX11" fmla="*/ 141451 w 1077159"/>
                <a:gd name="connsiteY11" fmla="*/ 565780 h 704037"/>
                <a:gd name="connsiteX12" fmla="*/ 10882 w 1077159"/>
                <a:gd name="connsiteY12" fmla="*/ 565780 h 704037"/>
                <a:gd name="connsiteX13" fmla="*/ 0 w 1077159"/>
                <a:gd name="connsiteY13" fmla="*/ 554898 h 704037"/>
                <a:gd name="connsiteX14" fmla="*/ 10882 w 1077159"/>
                <a:gd name="connsiteY14" fmla="*/ 544015 h 704037"/>
                <a:gd name="connsiteX15" fmla="*/ 1066277 w 1077159"/>
                <a:gd name="connsiteY15" fmla="*/ 489614 h 704037"/>
                <a:gd name="connsiteX16" fmla="*/ 1077159 w 1077159"/>
                <a:gd name="connsiteY16" fmla="*/ 500496 h 704037"/>
                <a:gd name="connsiteX17" fmla="*/ 1066277 w 1077159"/>
                <a:gd name="connsiteY17" fmla="*/ 511380 h 704037"/>
                <a:gd name="connsiteX18" fmla="*/ 935708 w 1077159"/>
                <a:gd name="connsiteY18" fmla="*/ 527704 h 704037"/>
                <a:gd name="connsiteX19" fmla="*/ 924826 w 1077159"/>
                <a:gd name="connsiteY19" fmla="*/ 516822 h 704037"/>
                <a:gd name="connsiteX20" fmla="*/ 935708 w 1077159"/>
                <a:gd name="connsiteY20" fmla="*/ 505938 h 704037"/>
                <a:gd name="connsiteX21" fmla="*/ 60054 w 1077159"/>
                <a:gd name="connsiteY21" fmla="*/ 381703 h 704037"/>
                <a:gd name="connsiteX22" fmla="*/ 67534 w 1077159"/>
                <a:gd name="connsiteY22" fmla="*/ 383063 h 704037"/>
                <a:gd name="connsiteX23" fmla="*/ 192663 w 1077159"/>
                <a:gd name="connsiteY23" fmla="*/ 426587 h 704037"/>
                <a:gd name="connsiteX24" fmla="*/ 198108 w 1077159"/>
                <a:gd name="connsiteY24" fmla="*/ 437467 h 704037"/>
                <a:gd name="connsiteX25" fmla="*/ 187226 w 1077159"/>
                <a:gd name="connsiteY25" fmla="*/ 442909 h 704037"/>
                <a:gd name="connsiteX26" fmla="*/ 62096 w 1077159"/>
                <a:gd name="connsiteY26" fmla="*/ 399385 h 704037"/>
                <a:gd name="connsiteX27" fmla="*/ 56652 w 1077159"/>
                <a:gd name="connsiteY27" fmla="*/ 388504 h 704037"/>
                <a:gd name="connsiteX28" fmla="*/ 60054 w 1077159"/>
                <a:gd name="connsiteY28" fmla="*/ 381703 h 704037"/>
                <a:gd name="connsiteX29" fmla="*/ 1055396 w 1077159"/>
                <a:gd name="connsiteY29" fmla="*/ 326413 h 704037"/>
                <a:gd name="connsiteX30" fmla="*/ 1071722 w 1077159"/>
                <a:gd name="connsiteY30" fmla="*/ 331855 h 704037"/>
                <a:gd name="connsiteX31" fmla="*/ 1066278 w 1077159"/>
                <a:gd name="connsiteY31" fmla="*/ 348174 h 704037"/>
                <a:gd name="connsiteX32" fmla="*/ 935708 w 1077159"/>
                <a:gd name="connsiteY32" fmla="*/ 397139 h 704037"/>
                <a:gd name="connsiteX33" fmla="*/ 924826 w 1077159"/>
                <a:gd name="connsiteY33" fmla="*/ 391697 h 704037"/>
                <a:gd name="connsiteX34" fmla="*/ 930263 w 1077159"/>
                <a:gd name="connsiteY34" fmla="*/ 375378 h 704037"/>
                <a:gd name="connsiteX35" fmla="*/ 125128 w 1077159"/>
                <a:gd name="connsiteY35" fmla="*/ 217610 h 704037"/>
                <a:gd name="connsiteX36" fmla="*/ 233935 w 1077159"/>
                <a:gd name="connsiteY36" fmla="*/ 293772 h 704037"/>
                <a:gd name="connsiteX37" fmla="*/ 239375 w 1077159"/>
                <a:gd name="connsiteY37" fmla="*/ 310093 h 704037"/>
                <a:gd name="connsiteX38" fmla="*/ 228495 w 1077159"/>
                <a:gd name="connsiteY38" fmla="*/ 315533 h 704037"/>
                <a:gd name="connsiteX39" fmla="*/ 114248 w 1077159"/>
                <a:gd name="connsiteY39" fmla="*/ 239371 h 704037"/>
                <a:gd name="connsiteX40" fmla="*/ 108807 w 1077159"/>
                <a:gd name="connsiteY40" fmla="*/ 223050 h 704037"/>
                <a:gd name="connsiteX41" fmla="*/ 125128 w 1077159"/>
                <a:gd name="connsiteY41" fmla="*/ 217610 h 704037"/>
                <a:gd name="connsiteX42" fmla="*/ 935410 w 1077159"/>
                <a:gd name="connsiteY42" fmla="*/ 163580 h 704037"/>
                <a:gd name="connsiteX43" fmla="*/ 943570 w 1077159"/>
                <a:gd name="connsiteY43" fmla="*/ 165621 h 704037"/>
                <a:gd name="connsiteX44" fmla="*/ 943570 w 1077159"/>
                <a:gd name="connsiteY44" fmla="*/ 181940 h 704037"/>
                <a:gd name="connsiteX45" fmla="*/ 834766 w 1077159"/>
                <a:gd name="connsiteY45" fmla="*/ 258110 h 704037"/>
                <a:gd name="connsiteX46" fmla="*/ 823886 w 1077159"/>
                <a:gd name="connsiteY46" fmla="*/ 263551 h 704037"/>
                <a:gd name="connsiteX47" fmla="*/ 818446 w 1077159"/>
                <a:gd name="connsiteY47" fmla="*/ 258110 h 704037"/>
                <a:gd name="connsiteX48" fmla="*/ 818446 w 1077159"/>
                <a:gd name="connsiteY48" fmla="*/ 241790 h 704037"/>
                <a:gd name="connsiteX49" fmla="*/ 927250 w 1077159"/>
                <a:gd name="connsiteY49" fmla="*/ 165621 h 704037"/>
                <a:gd name="connsiteX50" fmla="*/ 935410 w 1077159"/>
                <a:gd name="connsiteY50" fmla="*/ 163580 h 704037"/>
                <a:gd name="connsiteX51" fmla="*/ 284254 w 1077159"/>
                <a:gd name="connsiteY51" fmla="*/ 108806 h 704037"/>
                <a:gd name="connsiteX52" fmla="*/ 292412 w 1077159"/>
                <a:gd name="connsiteY52" fmla="*/ 112885 h 704037"/>
                <a:gd name="connsiteX53" fmla="*/ 379456 w 1077159"/>
                <a:gd name="connsiteY53" fmla="*/ 210809 h 704037"/>
                <a:gd name="connsiteX54" fmla="*/ 379456 w 1077159"/>
                <a:gd name="connsiteY54" fmla="*/ 227133 h 704037"/>
                <a:gd name="connsiteX55" fmla="*/ 368576 w 1077159"/>
                <a:gd name="connsiteY55" fmla="*/ 232573 h 704037"/>
                <a:gd name="connsiteX56" fmla="*/ 363139 w 1077159"/>
                <a:gd name="connsiteY56" fmla="*/ 227133 h 704037"/>
                <a:gd name="connsiteX57" fmla="*/ 276095 w 1077159"/>
                <a:gd name="connsiteY57" fmla="*/ 129210 h 704037"/>
                <a:gd name="connsiteX58" fmla="*/ 276095 w 1077159"/>
                <a:gd name="connsiteY58" fmla="*/ 112885 h 704037"/>
                <a:gd name="connsiteX59" fmla="*/ 284254 w 1077159"/>
                <a:gd name="connsiteY59" fmla="*/ 108806 h 704037"/>
                <a:gd name="connsiteX60" fmla="*/ 803283 w 1077159"/>
                <a:gd name="connsiteY60" fmla="*/ 54405 h 704037"/>
                <a:gd name="connsiteX61" fmla="*/ 808724 w 1077159"/>
                <a:gd name="connsiteY61" fmla="*/ 70726 h 704037"/>
                <a:gd name="connsiteX62" fmla="*/ 732555 w 1077159"/>
                <a:gd name="connsiteY62" fmla="*/ 179533 h 704037"/>
                <a:gd name="connsiteX63" fmla="*/ 716236 w 1077159"/>
                <a:gd name="connsiteY63" fmla="*/ 184973 h 704037"/>
                <a:gd name="connsiteX64" fmla="*/ 710795 w 1077159"/>
                <a:gd name="connsiteY64" fmla="*/ 168652 h 704037"/>
                <a:gd name="connsiteX65" fmla="*/ 786964 w 1077159"/>
                <a:gd name="connsiteY65" fmla="*/ 59845 h 704037"/>
                <a:gd name="connsiteX66" fmla="*/ 803283 w 1077159"/>
                <a:gd name="connsiteY66" fmla="*/ 54405 h 704037"/>
                <a:gd name="connsiteX67" fmla="*/ 625625 w 1077159"/>
                <a:gd name="connsiteY67" fmla="*/ 0 h 704037"/>
                <a:gd name="connsiteX68" fmla="*/ 636507 w 1077159"/>
                <a:gd name="connsiteY68" fmla="*/ 10882 h 704037"/>
                <a:gd name="connsiteX69" fmla="*/ 620183 w 1077159"/>
                <a:gd name="connsiteY69" fmla="*/ 141451 h 704037"/>
                <a:gd name="connsiteX70" fmla="*/ 609299 w 1077159"/>
                <a:gd name="connsiteY70" fmla="*/ 152333 h 704037"/>
                <a:gd name="connsiteX71" fmla="*/ 598417 w 1077159"/>
                <a:gd name="connsiteY71" fmla="*/ 141451 h 704037"/>
                <a:gd name="connsiteX72" fmla="*/ 614741 w 1077159"/>
                <a:gd name="connsiteY72" fmla="*/ 10882 h 704037"/>
                <a:gd name="connsiteX73" fmla="*/ 625625 w 1077159"/>
                <a:gd name="connsiteY73" fmla="*/ 0 h 704037"/>
                <a:gd name="connsiteX74" fmla="*/ 440659 w 1077159"/>
                <a:gd name="connsiteY74" fmla="*/ 0 h 704037"/>
                <a:gd name="connsiteX75" fmla="*/ 456979 w 1077159"/>
                <a:gd name="connsiteY75" fmla="*/ 5440 h 704037"/>
                <a:gd name="connsiteX76" fmla="*/ 505943 w 1077159"/>
                <a:gd name="connsiteY76" fmla="*/ 130571 h 704037"/>
                <a:gd name="connsiteX77" fmla="*/ 495063 w 1077159"/>
                <a:gd name="connsiteY77" fmla="*/ 146893 h 704037"/>
                <a:gd name="connsiteX78" fmla="*/ 484182 w 1077159"/>
                <a:gd name="connsiteY78" fmla="*/ 141452 h 704037"/>
                <a:gd name="connsiteX79" fmla="*/ 435217 w 1077159"/>
                <a:gd name="connsiteY79" fmla="*/ 16321 h 704037"/>
                <a:gd name="connsiteX80" fmla="*/ 440659 w 1077159"/>
                <a:gd name="connsiteY80" fmla="*/ 0 h 7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77159" h="704037">
                  <a:moveTo>
                    <a:pt x="930488" y="653712"/>
                  </a:moveTo>
                  <a:cubicBezTo>
                    <a:pt x="932528" y="652352"/>
                    <a:pt x="935247" y="652352"/>
                    <a:pt x="937964" y="655072"/>
                  </a:cubicBezTo>
                  <a:lnTo>
                    <a:pt x="1068535" y="682275"/>
                  </a:lnTo>
                  <a:cubicBezTo>
                    <a:pt x="1073976" y="682275"/>
                    <a:pt x="1079418" y="687716"/>
                    <a:pt x="1073976" y="693156"/>
                  </a:cubicBezTo>
                  <a:cubicBezTo>
                    <a:pt x="1073976" y="698597"/>
                    <a:pt x="1068535" y="704037"/>
                    <a:pt x="1063100" y="704037"/>
                  </a:cubicBezTo>
                  <a:lnTo>
                    <a:pt x="932530" y="671394"/>
                  </a:lnTo>
                  <a:cubicBezTo>
                    <a:pt x="927088" y="671394"/>
                    <a:pt x="921646" y="665953"/>
                    <a:pt x="927088" y="660513"/>
                  </a:cubicBezTo>
                  <a:cubicBezTo>
                    <a:pt x="927088" y="657793"/>
                    <a:pt x="928449" y="655072"/>
                    <a:pt x="930488" y="653712"/>
                  </a:cubicBezTo>
                  <a:close/>
                  <a:moveTo>
                    <a:pt x="10882" y="544015"/>
                  </a:moveTo>
                  <a:lnTo>
                    <a:pt x="141451" y="544015"/>
                  </a:lnTo>
                  <a:cubicBezTo>
                    <a:pt x="146896" y="544015"/>
                    <a:pt x="152333" y="549456"/>
                    <a:pt x="152333" y="554898"/>
                  </a:cubicBezTo>
                  <a:cubicBezTo>
                    <a:pt x="152333" y="560339"/>
                    <a:pt x="146896" y="565780"/>
                    <a:pt x="141451" y="565780"/>
                  </a:cubicBezTo>
                  <a:lnTo>
                    <a:pt x="10882" y="565780"/>
                  </a:lnTo>
                  <a:cubicBezTo>
                    <a:pt x="5438" y="565780"/>
                    <a:pt x="0" y="560339"/>
                    <a:pt x="0" y="554898"/>
                  </a:cubicBezTo>
                  <a:cubicBezTo>
                    <a:pt x="0" y="549456"/>
                    <a:pt x="5438" y="544015"/>
                    <a:pt x="10882" y="544015"/>
                  </a:cubicBezTo>
                  <a:close/>
                  <a:moveTo>
                    <a:pt x="1066277" y="489614"/>
                  </a:moveTo>
                  <a:cubicBezTo>
                    <a:pt x="1071722" y="489614"/>
                    <a:pt x="1077159" y="495056"/>
                    <a:pt x="1077159" y="500496"/>
                  </a:cubicBezTo>
                  <a:cubicBezTo>
                    <a:pt x="1077159" y="505938"/>
                    <a:pt x="1071722" y="511380"/>
                    <a:pt x="1066277" y="511380"/>
                  </a:cubicBezTo>
                  <a:lnTo>
                    <a:pt x="935708" y="527704"/>
                  </a:lnTo>
                  <a:cubicBezTo>
                    <a:pt x="930263" y="527704"/>
                    <a:pt x="924826" y="522262"/>
                    <a:pt x="924826" y="516822"/>
                  </a:cubicBezTo>
                  <a:cubicBezTo>
                    <a:pt x="924826" y="511380"/>
                    <a:pt x="930263" y="505938"/>
                    <a:pt x="935708" y="505938"/>
                  </a:cubicBezTo>
                  <a:close/>
                  <a:moveTo>
                    <a:pt x="60054" y="381703"/>
                  </a:moveTo>
                  <a:cubicBezTo>
                    <a:pt x="62095" y="380343"/>
                    <a:pt x="64815" y="380343"/>
                    <a:pt x="67534" y="383063"/>
                  </a:cubicBezTo>
                  <a:lnTo>
                    <a:pt x="192663" y="426587"/>
                  </a:lnTo>
                  <a:cubicBezTo>
                    <a:pt x="198108" y="426587"/>
                    <a:pt x="203545" y="432029"/>
                    <a:pt x="198108" y="437467"/>
                  </a:cubicBezTo>
                  <a:cubicBezTo>
                    <a:pt x="198108" y="442909"/>
                    <a:pt x="192663" y="448348"/>
                    <a:pt x="187226" y="442909"/>
                  </a:cubicBezTo>
                  <a:lnTo>
                    <a:pt x="62096" y="399385"/>
                  </a:lnTo>
                  <a:cubicBezTo>
                    <a:pt x="56652" y="399385"/>
                    <a:pt x="51215" y="393943"/>
                    <a:pt x="56652" y="388504"/>
                  </a:cubicBezTo>
                  <a:cubicBezTo>
                    <a:pt x="56652" y="385784"/>
                    <a:pt x="58013" y="383063"/>
                    <a:pt x="60054" y="381703"/>
                  </a:cubicBezTo>
                  <a:close/>
                  <a:moveTo>
                    <a:pt x="1055396" y="326413"/>
                  </a:moveTo>
                  <a:cubicBezTo>
                    <a:pt x="1060840" y="326413"/>
                    <a:pt x="1066278" y="326413"/>
                    <a:pt x="1071722" y="331855"/>
                  </a:cubicBezTo>
                  <a:cubicBezTo>
                    <a:pt x="1077160" y="337294"/>
                    <a:pt x="1071722" y="342736"/>
                    <a:pt x="1066278" y="348174"/>
                  </a:cubicBezTo>
                  <a:lnTo>
                    <a:pt x="935708" y="397139"/>
                  </a:lnTo>
                  <a:cubicBezTo>
                    <a:pt x="930263" y="397139"/>
                    <a:pt x="930263" y="391697"/>
                    <a:pt x="924826" y="391697"/>
                  </a:cubicBezTo>
                  <a:cubicBezTo>
                    <a:pt x="924826" y="386258"/>
                    <a:pt x="924826" y="380816"/>
                    <a:pt x="930263" y="375378"/>
                  </a:cubicBezTo>
                  <a:close/>
                  <a:moveTo>
                    <a:pt x="125128" y="217610"/>
                  </a:moveTo>
                  <a:lnTo>
                    <a:pt x="233935" y="293772"/>
                  </a:lnTo>
                  <a:cubicBezTo>
                    <a:pt x="239375" y="299212"/>
                    <a:pt x="239375" y="304653"/>
                    <a:pt x="239375" y="310093"/>
                  </a:cubicBezTo>
                  <a:cubicBezTo>
                    <a:pt x="233935" y="315533"/>
                    <a:pt x="233935" y="315533"/>
                    <a:pt x="228495" y="315533"/>
                  </a:cubicBezTo>
                  <a:lnTo>
                    <a:pt x="114248" y="239371"/>
                  </a:lnTo>
                  <a:cubicBezTo>
                    <a:pt x="108807" y="233930"/>
                    <a:pt x="108807" y="228490"/>
                    <a:pt x="108807" y="223050"/>
                  </a:cubicBezTo>
                  <a:cubicBezTo>
                    <a:pt x="114248" y="217610"/>
                    <a:pt x="119688" y="217610"/>
                    <a:pt x="125128" y="217610"/>
                  </a:cubicBezTo>
                  <a:close/>
                  <a:moveTo>
                    <a:pt x="935410" y="163580"/>
                  </a:moveTo>
                  <a:cubicBezTo>
                    <a:pt x="938130" y="164260"/>
                    <a:pt x="940850" y="165621"/>
                    <a:pt x="943570" y="165621"/>
                  </a:cubicBezTo>
                  <a:cubicBezTo>
                    <a:pt x="949010" y="171062"/>
                    <a:pt x="943570" y="176503"/>
                    <a:pt x="943570" y="181940"/>
                  </a:cubicBezTo>
                  <a:lnTo>
                    <a:pt x="834766" y="258110"/>
                  </a:lnTo>
                  <a:cubicBezTo>
                    <a:pt x="829326" y="263551"/>
                    <a:pt x="823886" y="263551"/>
                    <a:pt x="823886" y="263551"/>
                  </a:cubicBezTo>
                  <a:cubicBezTo>
                    <a:pt x="818446" y="263551"/>
                    <a:pt x="818446" y="263551"/>
                    <a:pt x="818446" y="258110"/>
                  </a:cubicBezTo>
                  <a:cubicBezTo>
                    <a:pt x="813006" y="252668"/>
                    <a:pt x="818446" y="247227"/>
                    <a:pt x="818446" y="241790"/>
                  </a:cubicBezTo>
                  <a:lnTo>
                    <a:pt x="927250" y="165621"/>
                  </a:lnTo>
                  <a:cubicBezTo>
                    <a:pt x="929970" y="162900"/>
                    <a:pt x="932690" y="162900"/>
                    <a:pt x="935410" y="163580"/>
                  </a:cubicBezTo>
                  <a:close/>
                  <a:moveTo>
                    <a:pt x="284254" y="108806"/>
                  </a:moveTo>
                  <a:cubicBezTo>
                    <a:pt x="286974" y="108806"/>
                    <a:pt x="289694" y="110165"/>
                    <a:pt x="292412" y="112885"/>
                  </a:cubicBezTo>
                  <a:lnTo>
                    <a:pt x="379456" y="210809"/>
                  </a:lnTo>
                  <a:cubicBezTo>
                    <a:pt x="384899" y="216254"/>
                    <a:pt x="384899" y="221694"/>
                    <a:pt x="379456" y="227133"/>
                  </a:cubicBezTo>
                  <a:cubicBezTo>
                    <a:pt x="374019" y="232573"/>
                    <a:pt x="368576" y="232573"/>
                    <a:pt x="368576" y="232573"/>
                  </a:cubicBezTo>
                  <a:cubicBezTo>
                    <a:pt x="368576" y="232573"/>
                    <a:pt x="363139" y="232573"/>
                    <a:pt x="363139" y="227133"/>
                  </a:cubicBezTo>
                  <a:lnTo>
                    <a:pt x="276095" y="129210"/>
                  </a:lnTo>
                  <a:cubicBezTo>
                    <a:pt x="270653" y="123764"/>
                    <a:pt x="270653" y="118325"/>
                    <a:pt x="276095" y="112885"/>
                  </a:cubicBezTo>
                  <a:cubicBezTo>
                    <a:pt x="278814" y="110165"/>
                    <a:pt x="281534" y="108806"/>
                    <a:pt x="284254" y="108806"/>
                  </a:cubicBezTo>
                  <a:close/>
                  <a:moveTo>
                    <a:pt x="803283" y="54405"/>
                  </a:moveTo>
                  <a:cubicBezTo>
                    <a:pt x="808724" y="59845"/>
                    <a:pt x="808724" y="65286"/>
                    <a:pt x="808724" y="70726"/>
                  </a:cubicBezTo>
                  <a:lnTo>
                    <a:pt x="732555" y="179533"/>
                  </a:lnTo>
                  <a:cubicBezTo>
                    <a:pt x="721678" y="184973"/>
                    <a:pt x="716236" y="184973"/>
                    <a:pt x="716236" y="184973"/>
                  </a:cubicBezTo>
                  <a:cubicBezTo>
                    <a:pt x="705354" y="179533"/>
                    <a:pt x="705354" y="174092"/>
                    <a:pt x="710795" y="168652"/>
                  </a:cubicBezTo>
                  <a:lnTo>
                    <a:pt x="786964" y="59845"/>
                  </a:lnTo>
                  <a:cubicBezTo>
                    <a:pt x="792400" y="54405"/>
                    <a:pt x="797841" y="54405"/>
                    <a:pt x="803283" y="54405"/>
                  </a:cubicBezTo>
                  <a:close/>
                  <a:moveTo>
                    <a:pt x="625625" y="0"/>
                  </a:moveTo>
                  <a:cubicBezTo>
                    <a:pt x="631067" y="0"/>
                    <a:pt x="636507" y="5437"/>
                    <a:pt x="636507" y="10882"/>
                  </a:cubicBezTo>
                  <a:lnTo>
                    <a:pt x="620183" y="141451"/>
                  </a:lnTo>
                  <a:cubicBezTo>
                    <a:pt x="620183" y="146895"/>
                    <a:pt x="614741" y="152333"/>
                    <a:pt x="609299" y="152333"/>
                  </a:cubicBezTo>
                  <a:cubicBezTo>
                    <a:pt x="603857" y="152333"/>
                    <a:pt x="598417" y="146895"/>
                    <a:pt x="598417" y="141451"/>
                  </a:cubicBezTo>
                  <a:lnTo>
                    <a:pt x="614741" y="10882"/>
                  </a:lnTo>
                  <a:cubicBezTo>
                    <a:pt x="614741" y="5437"/>
                    <a:pt x="620183" y="0"/>
                    <a:pt x="625625" y="0"/>
                  </a:cubicBezTo>
                  <a:close/>
                  <a:moveTo>
                    <a:pt x="440659" y="0"/>
                  </a:moveTo>
                  <a:cubicBezTo>
                    <a:pt x="446098" y="0"/>
                    <a:pt x="451540" y="0"/>
                    <a:pt x="456979" y="5440"/>
                  </a:cubicBezTo>
                  <a:lnTo>
                    <a:pt x="505943" y="130571"/>
                  </a:lnTo>
                  <a:cubicBezTo>
                    <a:pt x="505943" y="136012"/>
                    <a:pt x="500501" y="141452"/>
                    <a:pt x="495063" y="146893"/>
                  </a:cubicBezTo>
                  <a:cubicBezTo>
                    <a:pt x="489621" y="146893"/>
                    <a:pt x="489621" y="141452"/>
                    <a:pt x="484182" y="141452"/>
                  </a:cubicBezTo>
                  <a:lnTo>
                    <a:pt x="435217" y="16321"/>
                  </a:lnTo>
                  <a:cubicBezTo>
                    <a:pt x="435217" y="10881"/>
                    <a:pt x="435217" y="5440"/>
                    <a:pt x="440659" y="0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05" name="Shape">
              <a:extLst>
                <a:ext uri="{FF2B5EF4-FFF2-40B4-BE49-F238E27FC236}">
                  <a16:creationId xmlns:a16="http://schemas.microsoft.com/office/drawing/2014/main" id="{DE7D9D23-18F4-49D5-B343-210629266ED9}"/>
                </a:ext>
              </a:extLst>
            </p:cNvPr>
            <p:cNvSpPr/>
            <p:nvPr/>
          </p:nvSpPr>
          <p:spPr>
            <a:xfrm>
              <a:off x="8349422" y="3974417"/>
              <a:ext cx="946934" cy="796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14313" extrusionOk="0">
                  <a:moveTo>
                    <a:pt x="21484" y="94"/>
                  </a:moveTo>
                  <a:cubicBezTo>
                    <a:pt x="995" y="-1079"/>
                    <a:pt x="-116" y="9086"/>
                    <a:pt x="7" y="11431"/>
                  </a:cubicBezTo>
                  <a:cubicBezTo>
                    <a:pt x="625" y="11138"/>
                    <a:pt x="1365" y="10845"/>
                    <a:pt x="1982" y="10552"/>
                  </a:cubicBezTo>
                  <a:cubicBezTo>
                    <a:pt x="3093" y="10063"/>
                    <a:pt x="4204" y="9574"/>
                    <a:pt x="5191" y="9086"/>
                  </a:cubicBezTo>
                  <a:cubicBezTo>
                    <a:pt x="5315" y="8206"/>
                    <a:pt x="5438" y="7326"/>
                    <a:pt x="5438" y="6447"/>
                  </a:cubicBezTo>
                  <a:cubicBezTo>
                    <a:pt x="5438" y="5469"/>
                    <a:pt x="5438" y="4492"/>
                    <a:pt x="5315" y="3612"/>
                  </a:cubicBezTo>
                  <a:cubicBezTo>
                    <a:pt x="5562" y="4590"/>
                    <a:pt x="5562" y="5567"/>
                    <a:pt x="5685" y="6545"/>
                  </a:cubicBezTo>
                  <a:cubicBezTo>
                    <a:pt x="5685" y="7326"/>
                    <a:pt x="5685" y="8108"/>
                    <a:pt x="5685" y="8988"/>
                  </a:cubicBezTo>
                  <a:cubicBezTo>
                    <a:pt x="6179" y="8792"/>
                    <a:pt x="6673" y="8499"/>
                    <a:pt x="7166" y="8304"/>
                  </a:cubicBezTo>
                  <a:cubicBezTo>
                    <a:pt x="7660" y="8011"/>
                    <a:pt x="8154" y="7815"/>
                    <a:pt x="8771" y="7522"/>
                  </a:cubicBezTo>
                  <a:cubicBezTo>
                    <a:pt x="8894" y="6740"/>
                    <a:pt x="9018" y="5958"/>
                    <a:pt x="9018" y="5274"/>
                  </a:cubicBezTo>
                  <a:cubicBezTo>
                    <a:pt x="9018" y="4492"/>
                    <a:pt x="9018" y="3710"/>
                    <a:pt x="8894" y="2928"/>
                  </a:cubicBezTo>
                  <a:cubicBezTo>
                    <a:pt x="9018" y="3710"/>
                    <a:pt x="9141" y="4492"/>
                    <a:pt x="9141" y="5274"/>
                  </a:cubicBezTo>
                  <a:cubicBezTo>
                    <a:pt x="9141" y="5958"/>
                    <a:pt x="9141" y="6642"/>
                    <a:pt x="9141" y="7326"/>
                  </a:cubicBezTo>
                  <a:cubicBezTo>
                    <a:pt x="10252" y="6740"/>
                    <a:pt x="11239" y="6251"/>
                    <a:pt x="12227" y="5665"/>
                  </a:cubicBezTo>
                  <a:cubicBezTo>
                    <a:pt x="12350" y="5567"/>
                    <a:pt x="12474" y="5567"/>
                    <a:pt x="12597" y="5469"/>
                  </a:cubicBezTo>
                  <a:cubicBezTo>
                    <a:pt x="12721" y="4883"/>
                    <a:pt x="12721" y="4297"/>
                    <a:pt x="12844" y="3710"/>
                  </a:cubicBezTo>
                  <a:cubicBezTo>
                    <a:pt x="12844" y="3124"/>
                    <a:pt x="12844" y="2440"/>
                    <a:pt x="12844" y="1853"/>
                  </a:cubicBezTo>
                  <a:cubicBezTo>
                    <a:pt x="12967" y="2440"/>
                    <a:pt x="12967" y="3124"/>
                    <a:pt x="13091" y="3710"/>
                  </a:cubicBezTo>
                  <a:cubicBezTo>
                    <a:pt x="13091" y="4199"/>
                    <a:pt x="13091" y="4785"/>
                    <a:pt x="13091" y="5274"/>
                  </a:cubicBezTo>
                  <a:cubicBezTo>
                    <a:pt x="14572" y="4492"/>
                    <a:pt x="15930" y="3612"/>
                    <a:pt x="17287" y="2733"/>
                  </a:cubicBezTo>
                  <a:cubicBezTo>
                    <a:pt x="15806" y="3808"/>
                    <a:pt x="14325" y="4883"/>
                    <a:pt x="12721" y="5860"/>
                  </a:cubicBezTo>
                  <a:cubicBezTo>
                    <a:pt x="12350" y="6154"/>
                    <a:pt x="11857" y="6349"/>
                    <a:pt x="11486" y="6642"/>
                  </a:cubicBezTo>
                  <a:cubicBezTo>
                    <a:pt x="12350" y="6740"/>
                    <a:pt x="13091" y="6935"/>
                    <a:pt x="13955" y="7033"/>
                  </a:cubicBezTo>
                  <a:cubicBezTo>
                    <a:pt x="14942" y="7229"/>
                    <a:pt x="15930" y="7424"/>
                    <a:pt x="16917" y="7815"/>
                  </a:cubicBezTo>
                  <a:cubicBezTo>
                    <a:pt x="15930" y="7522"/>
                    <a:pt x="14942" y="7326"/>
                    <a:pt x="13955" y="7229"/>
                  </a:cubicBezTo>
                  <a:cubicBezTo>
                    <a:pt x="12967" y="7131"/>
                    <a:pt x="12103" y="7033"/>
                    <a:pt x="11116" y="6935"/>
                  </a:cubicBezTo>
                  <a:cubicBezTo>
                    <a:pt x="10129" y="7522"/>
                    <a:pt x="9018" y="8206"/>
                    <a:pt x="8030" y="8695"/>
                  </a:cubicBezTo>
                  <a:cubicBezTo>
                    <a:pt x="9018" y="8792"/>
                    <a:pt x="10005" y="8988"/>
                    <a:pt x="10993" y="9183"/>
                  </a:cubicBezTo>
                  <a:cubicBezTo>
                    <a:pt x="12227" y="9379"/>
                    <a:pt x="13338" y="9672"/>
                    <a:pt x="14449" y="10063"/>
                  </a:cubicBezTo>
                  <a:cubicBezTo>
                    <a:pt x="13338" y="9770"/>
                    <a:pt x="12103" y="9574"/>
                    <a:pt x="10869" y="9379"/>
                  </a:cubicBezTo>
                  <a:cubicBezTo>
                    <a:pt x="9758" y="9183"/>
                    <a:pt x="8524" y="9086"/>
                    <a:pt x="7413" y="8988"/>
                  </a:cubicBezTo>
                  <a:cubicBezTo>
                    <a:pt x="6302" y="9574"/>
                    <a:pt x="5315" y="10161"/>
                    <a:pt x="4204" y="10747"/>
                  </a:cubicBezTo>
                  <a:cubicBezTo>
                    <a:pt x="5068" y="10845"/>
                    <a:pt x="5932" y="11040"/>
                    <a:pt x="6796" y="11236"/>
                  </a:cubicBezTo>
                  <a:cubicBezTo>
                    <a:pt x="8030" y="11431"/>
                    <a:pt x="9141" y="11725"/>
                    <a:pt x="10252" y="12116"/>
                  </a:cubicBezTo>
                  <a:cubicBezTo>
                    <a:pt x="9141" y="11822"/>
                    <a:pt x="7907" y="11627"/>
                    <a:pt x="6673" y="11431"/>
                  </a:cubicBezTo>
                  <a:cubicBezTo>
                    <a:pt x="5685" y="11236"/>
                    <a:pt x="4574" y="11138"/>
                    <a:pt x="3587" y="11040"/>
                  </a:cubicBezTo>
                  <a:cubicBezTo>
                    <a:pt x="3340" y="11236"/>
                    <a:pt x="2970" y="11334"/>
                    <a:pt x="2723" y="11529"/>
                  </a:cubicBezTo>
                  <a:cubicBezTo>
                    <a:pt x="2106" y="11822"/>
                    <a:pt x="1489" y="12116"/>
                    <a:pt x="871" y="12409"/>
                  </a:cubicBezTo>
                  <a:cubicBezTo>
                    <a:pt x="16300" y="20521"/>
                    <a:pt x="21484" y="94"/>
                    <a:pt x="21484" y="94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06" name="Shape">
              <a:extLst>
                <a:ext uri="{FF2B5EF4-FFF2-40B4-BE49-F238E27FC236}">
                  <a16:creationId xmlns:a16="http://schemas.microsoft.com/office/drawing/2014/main" id="{0A05EE8E-25FD-4ACD-96C1-16FEEB27ECAD}"/>
                </a:ext>
              </a:extLst>
            </p:cNvPr>
            <p:cNvSpPr/>
            <p:nvPr/>
          </p:nvSpPr>
          <p:spPr>
            <a:xfrm>
              <a:off x="7712812" y="4983707"/>
              <a:ext cx="832352" cy="64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58" h="16029" extrusionOk="0">
                  <a:moveTo>
                    <a:pt x="0" y="178"/>
                  </a:moveTo>
                  <a:cubicBezTo>
                    <a:pt x="4035" y="18961"/>
                    <a:pt x="14360" y="16278"/>
                    <a:pt x="16853" y="15339"/>
                  </a:cubicBezTo>
                  <a:cubicBezTo>
                    <a:pt x="16378" y="14802"/>
                    <a:pt x="16022" y="14399"/>
                    <a:pt x="15547" y="13863"/>
                  </a:cubicBezTo>
                  <a:cubicBezTo>
                    <a:pt x="14835" y="13058"/>
                    <a:pt x="14004" y="12253"/>
                    <a:pt x="13292" y="11448"/>
                  </a:cubicBezTo>
                  <a:cubicBezTo>
                    <a:pt x="12343" y="11582"/>
                    <a:pt x="11512" y="11850"/>
                    <a:pt x="10563" y="12119"/>
                  </a:cubicBezTo>
                  <a:cubicBezTo>
                    <a:pt x="9613" y="12387"/>
                    <a:pt x="8664" y="12790"/>
                    <a:pt x="7714" y="13192"/>
                  </a:cubicBezTo>
                  <a:cubicBezTo>
                    <a:pt x="8664" y="12655"/>
                    <a:pt x="9613" y="12253"/>
                    <a:pt x="10563" y="11850"/>
                  </a:cubicBezTo>
                  <a:cubicBezTo>
                    <a:pt x="11393" y="11582"/>
                    <a:pt x="12105" y="11314"/>
                    <a:pt x="12936" y="11045"/>
                  </a:cubicBezTo>
                  <a:cubicBezTo>
                    <a:pt x="12580" y="10643"/>
                    <a:pt x="12224" y="10375"/>
                    <a:pt x="11868" y="9972"/>
                  </a:cubicBezTo>
                  <a:cubicBezTo>
                    <a:pt x="11512" y="9570"/>
                    <a:pt x="11156" y="9167"/>
                    <a:pt x="10681" y="8899"/>
                  </a:cubicBezTo>
                  <a:cubicBezTo>
                    <a:pt x="9851" y="9033"/>
                    <a:pt x="9138" y="9301"/>
                    <a:pt x="8308" y="9436"/>
                  </a:cubicBezTo>
                  <a:cubicBezTo>
                    <a:pt x="7477" y="9704"/>
                    <a:pt x="6765" y="9972"/>
                    <a:pt x="5934" y="10375"/>
                  </a:cubicBezTo>
                  <a:cubicBezTo>
                    <a:pt x="6646" y="9972"/>
                    <a:pt x="7477" y="9570"/>
                    <a:pt x="8308" y="9301"/>
                  </a:cubicBezTo>
                  <a:cubicBezTo>
                    <a:pt x="9020" y="9033"/>
                    <a:pt x="9732" y="8765"/>
                    <a:pt x="10444" y="8631"/>
                  </a:cubicBezTo>
                  <a:cubicBezTo>
                    <a:pt x="9613" y="7826"/>
                    <a:pt x="8782" y="7155"/>
                    <a:pt x="7952" y="6484"/>
                  </a:cubicBezTo>
                  <a:cubicBezTo>
                    <a:pt x="7833" y="6350"/>
                    <a:pt x="7833" y="6350"/>
                    <a:pt x="7714" y="6216"/>
                  </a:cubicBezTo>
                  <a:cubicBezTo>
                    <a:pt x="7121" y="6350"/>
                    <a:pt x="6527" y="6484"/>
                    <a:pt x="5934" y="6618"/>
                  </a:cubicBezTo>
                  <a:cubicBezTo>
                    <a:pt x="5341" y="6752"/>
                    <a:pt x="4747" y="7021"/>
                    <a:pt x="4154" y="7289"/>
                  </a:cubicBezTo>
                  <a:cubicBezTo>
                    <a:pt x="4747" y="7021"/>
                    <a:pt x="5341" y="6618"/>
                    <a:pt x="5934" y="6484"/>
                  </a:cubicBezTo>
                  <a:cubicBezTo>
                    <a:pt x="6409" y="6216"/>
                    <a:pt x="7002" y="6081"/>
                    <a:pt x="7477" y="5947"/>
                  </a:cubicBezTo>
                  <a:cubicBezTo>
                    <a:pt x="6290" y="5008"/>
                    <a:pt x="5103" y="3935"/>
                    <a:pt x="3916" y="3130"/>
                  </a:cubicBezTo>
                  <a:cubicBezTo>
                    <a:pt x="5341" y="4069"/>
                    <a:pt x="6765" y="5008"/>
                    <a:pt x="8189" y="6081"/>
                  </a:cubicBezTo>
                  <a:cubicBezTo>
                    <a:pt x="8545" y="6350"/>
                    <a:pt x="8901" y="6618"/>
                    <a:pt x="9257" y="6886"/>
                  </a:cubicBezTo>
                  <a:cubicBezTo>
                    <a:pt x="9138" y="6081"/>
                    <a:pt x="9138" y="5277"/>
                    <a:pt x="9020" y="4472"/>
                  </a:cubicBezTo>
                  <a:cubicBezTo>
                    <a:pt x="9020" y="3532"/>
                    <a:pt x="8901" y="2593"/>
                    <a:pt x="9020" y="1654"/>
                  </a:cubicBezTo>
                  <a:cubicBezTo>
                    <a:pt x="9020" y="2593"/>
                    <a:pt x="9020" y="3532"/>
                    <a:pt x="9138" y="4472"/>
                  </a:cubicBezTo>
                  <a:cubicBezTo>
                    <a:pt x="9257" y="5411"/>
                    <a:pt x="9376" y="6216"/>
                    <a:pt x="9495" y="7155"/>
                  </a:cubicBezTo>
                  <a:cubicBezTo>
                    <a:pt x="10325" y="7826"/>
                    <a:pt x="11275" y="8496"/>
                    <a:pt x="12106" y="9301"/>
                  </a:cubicBezTo>
                  <a:cubicBezTo>
                    <a:pt x="11987" y="8362"/>
                    <a:pt x="11868" y="7423"/>
                    <a:pt x="11868" y="6484"/>
                  </a:cubicBezTo>
                  <a:cubicBezTo>
                    <a:pt x="11749" y="5277"/>
                    <a:pt x="11749" y="4203"/>
                    <a:pt x="11868" y="2996"/>
                  </a:cubicBezTo>
                  <a:cubicBezTo>
                    <a:pt x="11868" y="4203"/>
                    <a:pt x="11987" y="5277"/>
                    <a:pt x="12106" y="6350"/>
                  </a:cubicBezTo>
                  <a:cubicBezTo>
                    <a:pt x="12224" y="7423"/>
                    <a:pt x="12343" y="8496"/>
                    <a:pt x="12580" y="9570"/>
                  </a:cubicBezTo>
                  <a:cubicBezTo>
                    <a:pt x="13411" y="10375"/>
                    <a:pt x="14242" y="11045"/>
                    <a:pt x="15073" y="11850"/>
                  </a:cubicBezTo>
                  <a:cubicBezTo>
                    <a:pt x="14954" y="11045"/>
                    <a:pt x="14954" y="10241"/>
                    <a:pt x="14835" y="9301"/>
                  </a:cubicBezTo>
                  <a:cubicBezTo>
                    <a:pt x="14716" y="8094"/>
                    <a:pt x="14716" y="7021"/>
                    <a:pt x="14835" y="5813"/>
                  </a:cubicBezTo>
                  <a:cubicBezTo>
                    <a:pt x="14835" y="7021"/>
                    <a:pt x="14954" y="8094"/>
                    <a:pt x="15073" y="9167"/>
                  </a:cubicBezTo>
                  <a:cubicBezTo>
                    <a:pt x="15191" y="10106"/>
                    <a:pt x="15310" y="11180"/>
                    <a:pt x="15547" y="12119"/>
                  </a:cubicBezTo>
                  <a:cubicBezTo>
                    <a:pt x="15785" y="12387"/>
                    <a:pt x="16022" y="12521"/>
                    <a:pt x="16259" y="12790"/>
                  </a:cubicBezTo>
                  <a:cubicBezTo>
                    <a:pt x="16734" y="13192"/>
                    <a:pt x="17209" y="13729"/>
                    <a:pt x="17684" y="14131"/>
                  </a:cubicBezTo>
                  <a:cubicBezTo>
                    <a:pt x="21600" y="-2639"/>
                    <a:pt x="0" y="178"/>
                    <a:pt x="0" y="178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07" name="Group 6">
            <a:extLst>
              <a:ext uri="{FF2B5EF4-FFF2-40B4-BE49-F238E27FC236}">
                <a16:creationId xmlns:a16="http://schemas.microsoft.com/office/drawing/2014/main" id="{16091FE9-C91D-4DF5-B64D-1F0DF9A6A648}"/>
              </a:ext>
            </a:extLst>
          </p:cNvPr>
          <p:cNvGrpSpPr/>
          <p:nvPr/>
        </p:nvGrpSpPr>
        <p:grpSpPr>
          <a:xfrm>
            <a:off x="3842919" y="4074361"/>
            <a:ext cx="1191530" cy="2195972"/>
            <a:chOff x="6268537" y="3974417"/>
            <a:chExt cx="1273005" cy="2346129"/>
          </a:xfrm>
        </p:grpSpPr>
        <p:sp>
          <p:nvSpPr>
            <p:cNvPr id="108" name="Shape">
              <a:extLst>
                <a:ext uri="{FF2B5EF4-FFF2-40B4-BE49-F238E27FC236}">
                  <a16:creationId xmlns:a16="http://schemas.microsoft.com/office/drawing/2014/main" id="{72476EBE-7112-4EEF-9834-01F2F6F909D3}"/>
                </a:ext>
              </a:extLst>
            </p:cNvPr>
            <p:cNvSpPr/>
            <p:nvPr/>
          </p:nvSpPr>
          <p:spPr>
            <a:xfrm>
              <a:off x="6921356" y="5225653"/>
              <a:ext cx="219868" cy="1094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80" h="21521" extrusionOk="0">
                  <a:moveTo>
                    <a:pt x="1950" y="21521"/>
                  </a:moveTo>
                  <a:cubicBezTo>
                    <a:pt x="1602" y="21521"/>
                    <a:pt x="1254" y="21521"/>
                    <a:pt x="905" y="21414"/>
                  </a:cubicBezTo>
                  <a:cubicBezTo>
                    <a:pt x="-140" y="21200"/>
                    <a:pt x="-140" y="20879"/>
                    <a:pt x="208" y="20666"/>
                  </a:cubicBezTo>
                  <a:lnTo>
                    <a:pt x="208" y="20666"/>
                  </a:lnTo>
                  <a:cubicBezTo>
                    <a:pt x="208" y="20559"/>
                    <a:pt x="16931" y="12218"/>
                    <a:pt x="6479" y="776"/>
                  </a:cubicBezTo>
                  <a:cubicBezTo>
                    <a:pt x="6131" y="456"/>
                    <a:pt x="6828" y="135"/>
                    <a:pt x="7873" y="28"/>
                  </a:cubicBezTo>
                  <a:cubicBezTo>
                    <a:pt x="8918" y="-79"/>
                    <a:pt x="9963" y="135"/>
                    <a:pt x="10312" y="456"/>
                  </a:cubicBezTo>
                  <a:cubicBezTo>
                    <a:pt x="21460" y="12432"/>
                    <a:pt x="4389" y="20879"/>
                    <a:pt x="3692" y="21307"/>
                  </a:cubicBezTo>
                  <a:cubicBezTo>
                    <a:pt x="3344" y="21414"/>
                    <a:pt x="2647" y="21521"/>
                    <a:pt x="1950" y="21521"/>
                  </a:cubicBezTo>
                  <a:close/>
                </a:path>
              </a:pathLst>
            </a:custGeom>
            <a:solidFill>
              <a:srgbClr val="19934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09" name="Shape">
              <a:extLst>
                <a:ext uri="{FF2B5EF4-FFF2-40B4-BE49-F238E27FC236}">
                  <a16:creationId xmlns:a16="http://schemas.microsoft.com/office/drawing/2014/main" id="{AED3DB63-6714-4232-919C-B740023103BB}"/>
                </a:ext>
              </a:extLst>
            </p:cNvPr>
            <p:cNvSpPr/>
            <p:nvPr/>
          </p:nvSpPr>
          <p:spPr>
            <a:xfrm>
              <a:off x="6540545" y="4192023"/>
              <a:ext cx="824136" cy="109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2" h="20716" extrusionOk="0">
                  <a:moveTo>
                    <a:pt x="7408" y="253"/>
                  </a:moveTo>
                  <a:cubicBezTo>
                    <a:pt x="1528" y="1286"/>
                    <a:pt x="-1028" y="5317"/>
                    <a:pt x="378" y="10278"/>
                  </a:cubicBezTo>
                  <a:cubicBezTo>
                    <a:pt x="1784" y="15238"/>
                    <a:pt x="8302" y="13792"/>
                    <a:pt x="9197" y="16995"/>
                  </a:cubicBezTo>
                  <a:cubicBezTo>
                    <a:pt x="9580" y="18236"/>
                    <a:pt x="10219" y="20716"/>
                    <a:pt x="10219" y="20716"/>
                  </a:cubicBezTo>
                  <a:lnTo>
                    <a:pt x="13031" y="20199"/>
                  </a:lnTo>
                  <a:lnTo>
                    <a:pt x="15843" y="19683"/>
                  </a:lnTo>
                  <a:cubicBezTo>
                    <a:pt x="15843" y="19683"/>
                    <a:pt x="15204" y="17202"/>
                    <a:pt x="14821" y="15962"/>
                  </a:cubicBezTo>
                  <a:cubicBezTo>
                    <a:pt x="13926" y="12655"/>
                    <a:pt x="20572" y="11725"/>
                    <a:pt x="19166" y="6764"/>
                  </a:cubicBezTo>
                  <a:cubicBezTo>
                    <a:pt x="17760" y="1906"/>
                    <a:pt x="13287" y="-884"/>
                    <a:pt x="7408" y="253"/>
                  </a:cubicBezTo>
                  <a:close/>
                </a:path>
              </a:pathLst>
            </a:custGeom>
            <a:solidFill>
              <a:srgbClr val="F9AE3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0" name="Freeform: Shape 158">
              <a:extLst>
                <a:ext uri="{FF2B5EF4-FFF2-40B4-BE49-F238E27FC236}">
                  <a16:creationId xmlns:a16="http://schemas.microsoft.com/office/drawing/2014/main" id="{36F2E43B-5191-4382-87FA-8109E46A6608}"/>
                </a:ext>
              </a:extLst>
            </p:cNvPr>
            <p:cNvSpPr/>
            <p:nvPr/>
          </p:nvSpPr>
          <p:spPr>
            <a:xfrm>
              <a:off x="6268537" y="3974417"/>
              <a:ext cx="1273005" cy="897629"/>
            </a:xfrm>
            <a:custGeom>
              <a:avLst/>
              <a:gdLst>
                <a:gd name="connsiteX0" fmla="*/ 212175 w 1273005"/>
                <a:gd name="connsiteY0" fmla="*/ 816027 h 897629"/>
                <a:gd name="connsiteX1" fmla="*/ 228496 w 1273005"/>
                <a:gd name="connsiteY1" fmla="*/ 821467 h 897629"/>
                <a:gd name="connsiteX2" fmla="*/ 223056 w 1273005"/>
                <a:gd name="connsiteY2" fmla="*/ 837788 h 897629"/>
                <a:gd name="connsiteX3" fmla="*/ 70724 w 1273005"/>
                <a:gd name="connsiteY3" fmla="*/ 897629 h 897629"/>
                <a:gd name="connsiteX4" fmla="*/ 54402 w 1273005"/>
                <a:gd name="connsiteY4" fmla="*/ 886749 h 897629"/>
                <a:gd name="connsiteX5" fmla="*/ 59843 w 1273005"/>
                <a:gd name="connsiteY5" fmla="*/ 870429 h 897629"/>
                <a:gd name="connsiteX6" fmla="*/ 10880 w 1273005"/>
                <a:gd name="connsiteY6" fmla="*/ 652819 h 897629"/>
                <a:gd name="connsiteX7" fmla="*/ 168654 w 1273005"/>
                <a:gd name="connsiteY7" fmla="*/ 652819 h 897629"/>
                <a:gd name="connsiteX8" fmla="*/ 179534 w 1273005"/>
                <a:gd name="connsiteY8" fmla="*/ 663703 h 897629"/>
                <a:gd name="connsiteX9" fmla="*/ 174090 w 1273005"/>
                <a:gd name="connsiteY9" fmla="*/ 674588 h 897629"/>
                <a:gd name="connsiteX10" fmla="*/ 10880 w 1273005"/>
                <a:gd name="connsiteY10" fmla="*/ 674588 h 897629"/>
                <a:gd name="connsiteX11" fmla="*/ 0 w 1273005"/>
                <a:gd name="connsiteY11" fmla="*/ 663703 h 897629"/>
                <a:gd name="connsiteX12" fmla="*/ 10880 w 1273005"/>
                <a:gd name="connsiteY12" fmla="*/ 652819 h 897629"/>
                <a:gd name="connsiteX13" fmla="*/ 1256683 w 1273005"/>
                <a:gd name="connsiteY13" fmla="*/ 544015 h 897629"/>
                <a:gd name="connsiteX14" fmla="*/ 1273005 w 1273005"/>
                <a:gd name="connsiteY14" fmla="*/ 554896 h 897629"/>
                <a:gd name="connsiteX15" fmla="*/ 1262121 w 1273005"/>
                <a:gd name="connsiteY15" fmla="*/ 571219 h 897629"/>
                <a:gd name="connsiteX16" fmla="*/ 1104353 w 1273005"/>
                <a:gd name="connsiteY16" fmla="*/ 587541 h 897629"/>
                <a:gd name="connsiteX17" fmla="*/ 1088031 w 1273005"/>
                <a:gd name="connsiteY17" fmla="*/ 576659 h 897629"/>
                <a:gd name="connsiteX18" fmla="*/ 1098916 w 1273005"/>
                <a:gd name="connsiteY18" fmla="*/ 560337 h 897629"/>
                <a:gd name="connsiteX19" fmla="*/ 16324 w 1273005"/>
                <a:gd name="connsiteY19" fmla="*/ 435217 h 897629"/>
                <a:gd name="connsiteX20" fmla="*/ 168649 w 1273005"/>
                <a:gd name="connsiteY20" fmla="*/ 473300 h 897629"/>
                <a:gd name="connsiteX21" fmla="*/ 179529 w 1273005"/>
                <a:gd name="connsiteY21" fmla="*/ 489622 h 897629"/>
                <a:gd name="connsiteX22" fmla="*/ 168649 w 1273005"/>
                <a:gd name="connsiteY22" fmla="*/ 500503 h 897629"/>
                <a:gd name="connsiteX23" fmla="*/ 163205 w 1273005"/>
                <a:gd name="connsiteY23" fmla="*/ 500503 h 897629"/>
                <a:gd name="connsiteX24" fmla="*/ 10880 w 1273005"/>
                <a:gd name="connsiteY24" fmla="*/ 462419 h 897629"/>
                <a:gd name="connsiteX25" fmla="*/ 0 w 1273005"/>
                <a:gd name="connsiteY25" fmla="*/ 446098 h 897629"/>
                <a:gd name="connsiteX26" fmla="*/ 16324 w 1273005"/>
                <a:gd name="connsiteY26" fmla="*/ 435217 h 897629"/>
                <a:gd name="connsiteX27" fmla="*/ 1247381 w 1273005"/>
                <a:gd name="connsiteY27" fmla="*/ 381704 h 897629"/>
                <a:gd name="connsiteX28" fmla="*/ 1253502 w 1273005"/>
                <a:gd name="connsiteY28" fmla="*/ 388505 h 897629"/>
                <a:gd name="connsiteX29" fmla="*/ 1248061 w 1273005"/>
                <a:gd name="connsiteY29" fmla="*/ 404827 h 897629"/>
                <a:gd name="connsiteX30" fmla="*/ 1106613 w 1273005"/>
                <a:gd name="connsiteY30" fmla="*/ 475555 h 897629"/>
                <a:gd name="connsiteX31" fmla="*/ 1090292 w 1273005"/>
                <a:gd name="connsiteY31" fmla="*/ 470114 h 897629"/>
                <a:gd name="connsiteX32" fmla="*/ 1095732 w 1273005"/>
                <a:gd name="connsiteY32" fmla="*/ 453792 h 897629"/>
                <a:gd name="connsiteX33" fmla="*/ 1237181 w 1273005"/>
                <a:gd name="connsiteY33" fmla="*/ 383064 h 897629"/>
                <a:gd name="connsiteX34" fmla="*/ 1247381 w 1273005"/>
                <a:gd name="connsiteY34" fmla="*/ 381704 h 897629"/>
                <a:gd name="connsiteX35" fmla="*/ 119224 w 1273005"/>
                <a:gd name="connsiteY35" fmla="*/ 218500 h 897629"/>
                <a:gd name="connsiteX36" fmla="*/ 127384 w 1273005"/>
                <a:gd name="connsiteY36" fmla="*/ 219860 h 897629"/>
                <a:gd name="connsiteX37" fmla="*/ 268829 w 1273005"/>
                <a:gd name="connsiteY37" fmla="*/ 296030 h 897629"/>
                <a:gd name="connsiteX38" fmla="*/ 274270 w 1273005"/>
                <a:gd name="connsiteY38" fmla="*/ 312349 h 897629"/>
                <a:gd name="connsiteX39" fmla="*/ 268829 w 1273005"/>
                <a:gd name="connsiteY39" fmla="*/ 317791 h 897629"/>
                <a:gd name="connsiteX40" fmla="*/ 257949 w 1273005"/>
                <a:gd name="connsiteY40" fmla="*/ 317791 h 897629"/>
                <a:gd name="connsiteX41" fmla="*/ 116504 w 1273005"/>
                <a:gd name="connsiteY41" fmla="*/ 241621 h 897629"/>
                <a:gd name="connsiteX42" fmla="*/ 111064 w 1273005"/>
                <a:gd name="connsiteY42" fmla="*/ 225301 h 897629"/>
                <a:gd name="connsiteX43" fmla="*/ 119224 w 1273005"/>
                <a:gd name="connsiteY43" fmla="*/ 218500 h 897629"/>
                <a:gd name="connsiteX44" fmla="*/ 1111160 w 1273005"/>
                <a:gd name="connsiteY44" fmla="*/ 163209 h 897629"/>
                <a:gd name="connsiteX45" fmla="*/ 1119321 w 1273005"/>
                <a:gd name="connsiteY45" fmla="*/ 167289 h 897629"/>
                <a:gd name="connsiteX46" fmla="*/ 1119321 w 1273005"/>
                <a:gd name="connsiteY46" fmla="*/ 183610 h 897629"/>
                <a:gd name="connsiteX47" fmla="*/ 994190 w 1273005"/>
                <a:gd name="connsiteY47" fmla="*/ 292415 h 897629"/>
                <a:gd name="connsiteX48" fmla="*/ 983309 w 1273005"/>
                <a:gd name="connsiteY48" fmla="*/ 286975 h 897629"/>
                <a:gd name="connsiteX49" fmla="*/ 983309 w 1273005"/>
                <a:gd name="connsiteY49" fmla="*/ 270654 h 897629"/>
                <a:gd name="connsiteX50" fmla="*/ 1102999 w 1273005"/>
                <a:gd name="connsiteY50" fmla="*/ 167289 h 897629"/>
                <a:gd name="connsiteX51" fmla="*/ 1111160 w 1273005"/>
                <a:gd name="connsiteY51" fmla="*/ 163209 h 897629"/>
                <a:gd name="connsiteX52" fmla="*/ 979231 w 1273005"/>
                <a:gd name="connsiteY52" fmla="*/ 54401 h 897629"/>
                <a:gd name="connsiteX53" fmla="*/ 984673 w 1273005"/>
                <a:gd name="connsiteY53" fmla="*/ 70720 h 897629"/>
                <a:gd name="connsiteX54" fmla="*/ 892185 w 1273005"/>
                <a:gd name="connsiteY54" fmla="*/ 201296 h 897629"/>
                <a:gd name="connsiteX55" fmla="*/ 886748 w 1273005"/>
                <a:gd name="connsiteY55" fmla="*/ 206734 h 897629"/>
                <a:gd name="connsiteX56" fmla="*/ 875868 w 1273005"/>
                <a:gd name="connsiteY56" fmla="*/ 206734 h 897629"/>
                <a:gd name="connsiteX57" fmla="*/ 870425 w 1273005"/>
                <a:gd name="connsiteY57" fmla="*/ 190414 h 897629"/>
                <a:gd name="connsiteX58" fmla="*/ 962913 w 1273005"/>
                <a:gd name="connsiteY58" fmla="*/ 59838 h 897629"/>
                <a:gd name="connsiteX59" fmla="*/ 979231 w 1273005"/>
                <a:gd name="connsiteY59" fmla="*/ 54401 h 897629"/>
                <a:gd name="connsiteX60" fmla="*/ 284253 w 1273005"/>
                <a:gd name="connsiteY60" fmla="*/ 54401 h 897629"/>
                <a:gd name="connsiteX61" fmla="*/ 292413 w 1273005"/>
                <a:gd name="connsiteY61" fmla="*/ 58481 h 897629"/>
                <a:gd name="connsiteX62" fmla="*/ 395778 w 1273005"/>
                <a:gd name="connsiteY62" fmla="*/ 178170 h 897629"/>
                <a:gd name="connsiteX63" fmla="*/ 390338 w 1273005"/>
                <a:gd name="connsiteY63" fmla="*/ 199932 h 897629"/>
                <a:gd name="connsiteX64" fmla="*/ 379457 w 1273005"/>
                <a:gd name="connsiteY64" fmla="*/ 194491 h 897629"/>
                <a:gd name="connsiteX65" fmla="*/ 276092 w 1273005"/>
                <a:gd name="connsiteY65" fmla="*/ 74802 h 897629"/>
                <a:gd name="connsiteX66" fmla="*/ 276092 w 1273005"/>
                <a:gd name="connsiteY66" fmla="*/ 58481 h 897629"/>
                <a:gd name="connsiteX67" fmla="*/ 284253 w 1273005"/>
                <a:gd name="connsiteY67" fmla="*/ 54401 h 897629"/>
                <a:gd name="connsiteX68" fmla="*/ 761629 w 1273005"/>
                <a:gd name="connsiteY68" fmla="*/ 0 h 897629"/>
                <a:gd name="connsiteX69" fmla="*/ 772510 w 1273005"/>
                <a:gd name="connsiteY69" fmla="*/ 16324 h 897629"/>
                <a:gd name="connsiteX70" fmla="*/ 734427 w 1273005"/>
                <a:gd name="connsiteY70" fmla="*/ 168649 h 897629"/>
                <a:gd name="connsiteX71" fmla="*/ 723546 w 1273005"/>
                <a:gd name="connsiteY71" fmla="*/ 179529 h 897629"/>
                <a:gd name="connsiteX72" fmla="*/ 718105 w 1273005"/>
                <a:gd name="connsiteY72" fmla="*/ 179529 h 897629"/>
                <a:gd name="connsiteX73" fmla="*/ 707224 w 1273005"/>
                <a:gd name="connsiteY73" fmla="*/ 163205 h 897629"/>
                <a:gd name="connsiteX74" fmla="*/ 745308 w 1273005"/>
                <a:gd name="connsiteY74" fmla="*/ 10880 h 897629"/>
                <a:gd name="connsiteX75" fmla="*/ 761629 w 1273005"/>
                <a:gd name="connsiteY75" fmla="*/ 0 h 897629"/>
                <a:gd name="connsiteX76" fmla="*/ 500499 w 1273005"/>
                <a:gd name="connsiteY76" fmla="*/ 0 h 897629"/>
                <a:gd name="connsiteX77" fmla="*/ 516821 w 1273005"/>
                <a:gd name="connsiteY77" fmla="*/ 10884 h 897629"/>
                <a:gd name="connsiteX78" fmla="*/ 554904 w 1273005"/>
                <a:gd name="connsiteY78" fmla="*/ 168652 h 897629"/>
                <a:gd name="connsiteX79" fmla="*/ 544023 w 1273005"/>
                <a:gd name="connsiteY79" fmla="*/ 184974 h 897629"/>
                <a:gd name="connsiteX80" fmla="*/ 527702 w 1273005"/>
                <a:gd name="connsiteY80" fmla="*/ 174090 h 897629"/>
                <a:gd name="connsiteX81" fmla="*/ 489618 w 1273005"/>
                <a:gd name="connsiteY81" fmla="*/ 16322 h 897629"/>
                <a:gd name="connsiteX82" fmla="*/ 500499 w 1273005"/>
                <a:gd name="connsiteY82" fmla="*/ 0 h 89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273005" h="897629">
                  <a:moveTo>
                    <a:pt x="212175" y="816027"/>
                  </a:moveTo>
                  <a:cubicBezTo>
                    <a:pt x="217615" y="816027"/>
                    <a:pt x="228496" y="816027"/>
                    <a:pt x="228496" y="821467"/>
                  </a:cubicBezTo>
                  <a:cubicBezTo>
                    <a:pt x="228496" y="826908"/>
                    <a:pt x="228496" y="837788"/>
                    <a:pt x="223056" y="837788"/>
                  </a:cubicBezTo>
                  <a:lnTo>
                    <a:pt x="70724" y="897629"/>
                  </a:lnTo>
                  <a:cubicBezTo>
                    <a:pt x="65283" y="897629"/>
                    <a:pt x="59843" y="897629"/>
                    <a:pt x="54402" y="886749"/>
                  </a:cubicBezTo>
                  <a:cubicBezTo>
                    <a:pt x="54402" y="881309"/>
                    <a:pt x="54402" y="870429"/>
                    <a:pt x="59843" y="870429"/>
                  </a:cubicBezTo>
                  <a:close/>
                  <a:moveTo>
                    <a:pt x="10880" y="652819"/>
                  </a:moveTo>
                  <a:lnTo>
                    <a:pt x="168654" y="652819"/>
                  </a:lnTo>
                  <a:cubicBezTo>
                    <a:pt x="174090" y="652819"/>
                    <a:pt x="179534" y="658261"/>
                    <a:pt x="179534" y="663703"/>
                  </a:cubicBezTo>
                  <a:cubicBezTo>
                    <a:pt x="179534" y="669148"/>
                    <a:pt x="179534" y="674588"/>
                    <a:pt x="174090" y="674588"/>
                  </a:cubicBezTo>
                  <a:lnTo>
                    <a:pt x="10880" y="674588"/>
                  </a:lnTo>
                  <a:cubicBezTo>
                    <a:pt x="5436" y="674588"/>
                    <a:pt x="0" y="669146"/>
                    <a:pt x="0" y="663703"/>
                  </a:cubicBezTo>
                  <a:cubicBezTo>
                    <a:pt x="0" y="658261"/>
                    <a:pt x="5444" y="652819"/>
                    <a:pt x="10880" y="652819"/>
                  </a:cubicBezTo>
                  <a:close/>
                  <a:moveTo>
                    <a:pt x="1256683" y="544015"/>
                  </a:moveTo>
                  <a:cubicBezTo>
                    <a:pt x="1262121" y="544015"/>
                    <a:pt x="1267567" y="549456"/>
                    <a:pt x="1273005" y="554896"/>
                  </a:cubicBezTo>
                  <a:cubicBezTo>
                    <a:pt x="1273005" y="565778"/>
                    <a:pt x="1273005" y="571219"/>
                    <a:pt x="1262121" y="571219"/>
                  </a:cubicBezTo>
                  <a:lnTo>
                    <a:pt x="1104353" y="587541"/>
                  </a:lnTo>
                  <a:cubicBezTo>
                    <a:pt x="1098916" y="587541"/>
                    <a:pt x="1093469" y="582100"/>
                    <a:pt x="1088031" y="576659"/>
                  </a:cubicBezTo>
                  <a:cubicBezTo>
                    <a:pt x="1088031" y="571216"/>
                    <a:pt x="1093469" y="565776"/>
                    <a:pt x="1098916" y="560337"/>
                  </a:cubicBezTo>
                  <a:close/>
                  <a:moveTo>
                    <a:pt x="16324" y="435217"/>
                  </a:moveTo>
                  <a:lnTo>
                    <a:pt x="168649" y="473300"/>
                  </a:lnTo>
                  <a:cubicBezTo>
                    <a:pt x="174094" y="473300"/>
                    <a:pt x="179529" y="484181"/>
                    <a:pt x="179529" y="489622"/>
                  </a:cubicBezTo>
                  <a:cubicBezTo>
                    <a:pt x="179529" y="495062"/>
                    <a:pt x="174085" y="500503"/>
                    <a:pt x="168649" y="500503"/>
                  </a:cubicBezTo>
                  <a:cubicBezTo>
                    <a:pt x="168649" y="500503"/>
                    <a:pt x="163205" y="500503"/>
                    <a:pt x="163205" y="500503"/>
                  </a:cubicBezTo>
                  <a:lnTo>
                    <a:pt x="10880" y="462419"/>
                  </a:lnTo>
                  <a:cubicBezTo>
                    <a:pt x="5435" y="462419"/>
                    <a:pt x="0" y="451538"/>
                    <a:pt x="0" y="446098"/>
                  </a:cubicBezTo>
                  <a:cubicBezTo>
                    <a:pt x="0" y="440657"/>
                    <a:pt x="10880" y="435217"/>
                    <a:pt x="16324" y="435217"/>
                  </a:cubicBezTo>
                  <a:close/>
                  <a:moveTo>
                    <a:pt x="1247381" y="381704"/>
                  </a:moveTo>
                  <a:cubicBezTo>
                    <a:pt x="1250782" y="383064"/>
                    <a:pt x="1253502" y="385785"/>
                    <a:pt x="1253502" y="388505"/>
                  </a:cubicBezTo>
                  <a:cubicBezTo>
                    <a:pt x="1258942" y="393945"/>
                    <a:pt x="1253502" y="404827"/>
                    <a:pt x="1248061" y="404827"/>
                  </a:cubicBezTo>
                  <a:lnTo>
                    <a:pt x="1106613" y="475555"/>
                  </a:lnTo>
                  <a:cubicBezTo>
                    <a:pt x="1101173" y="475555"/>
                    <a:pt x="1095732" y="475555"/>
                    <a:pt x="1090292" y="470114"/>
                  </a:cubicBezTo>
                  <a:cubicBezTo>
                    <a:pt x="1084852" y="464673"/>
                    <a:pt x="1090292" y="453792"/>
                    <a:pt x="1095732" y="453792"/>
                  </a:cubicBezTo>
                  <a:lnTo>
                    <a:pt x="1237181" y="383064"/>
                  </a:lnTo>
                  <a:cubicBezTo>
                    <a:pt x="1239901" y="380344"/>
                    <a:pt x="1243981" y="380344"/>
                    <a:pt x="1247381" y="381704"/>
                  </a:cubicBezTo>
                  <a:close/>
                  <a:moveTo>
                    <a:pt x="119224" y="218500"/>
                  </a:moveTo>
                  <a:cubicBezTo>
                    <a:pt x="121944" y="217139"/>
                    <a:pt x="124664" y="217139"/>
                    <a:pt x="127384" y="219860"/>
                  </a:cubicBezTo>
                  <a:lnTo>
                    <a:pt x="268829" y="296030"/>
                  </a:lnTo>
                  <a:cubicBezTo>
                    <a:pt x="274270" y="301471"/>
                    <a:pt x="279710" y="306913"/>
                    <a:pt x="274270" y="312349"/>
                  </a:cubicBezTo>
                  <a:cubicBezTo>
                    <a:pt x="279710" y="317791"/>
                    <a:pt x="274270" y="317791"/>
                    <a:pt x="268829" y="317791"/>
                  </a:cubicBezTo>
                  <a:cubicBezTo>
                    <a:pt x="263389" y="317791"/>
                    <a:pt x="263389" y="317791"/>
                    <a:pt x="257949" y="317791"/>
                  </a:cubicBezTo>
                  <a:lnTo>
                    <a:pt x="116504" y="241621"/>
                  </a:lnTo>
                  <a:cubicBezTo>
                    <a:pt x="111064" y="236179"/>
                    <a:pt x="105624" y="230738"/>
                    <a:pt x="111064" y="225301"/>
                  </a:cubicBezTo>
                  <a:cubicBezTo>
                    <a:pt x="113784" y="222581"/>
                    <a:pt x="116504" y="219860"/>
                    <a:pt x="119224" y="218500"/>
                  </a:cubicBezTo>
                  <a:close/>
                  <a:moveTo>
                    <a:pt x="1111160" y="163209"/>
                  </a:moveTo>
                  <a:cubicBezTo>
                    <a:pt x="1113880" y="163209"/>
                    <a:pt x="1116600" y="164569"/>
                    <a:pt x="1119321" y="167289"/>
                  </a:cubicBezTo>
                  <a:cubicBezTo>
                    <a:pt x="1124761" y="172729"/>
                    <a:pt x="1124761" y="178170"/>
                    <a:pt x="1119321" y="183610"/>
                  </a:cubicBezTo>
                  <a:lnTo>
                    <a:pt x="994190" y="292415"/>
                  </a:lnTo>
                  <a:cubicBezTo>
                    <a:pt x="988749" y="292415"/>
                    <a:pt x="983309" y="292415"/>
                    <a:pt x="983309" y="286975"/>
                  </a:cubicBezTo>
                  <a:cubicBezTo>
                    <a:pt x="977868" y="281534"/>
                    <a:pt x="977868" y="276094"/>
                    <a:pt x="983309" y="270654"/>
                  </a:cubicBezTo>
                  <a:lnTo>
                    <a:pt x="1102999" y="167289"/>
                  </a:lnTo>
                  <a:cubicBezTo>
                    <a:pt x="1105719" y="164569"/>
                    <a:pt x="1108440" y="163209"/>
                    <a:pt x="1111160" y="163209"/>
                  </a:cubicBezTo>
                  <a:close/>
                  <a:moveTo>
                    <a:pt x="979231" y="54401"/>
                  </a:moveTo>
                  <a:cubicBezTo>
                    <a:pt x="984673" y="59838"/>
                    <a:pt x="984673" y="65283"/>
                    <a:pt x="984673" y="70720"/>
                  </a:cubicBezTo>
                  <a:lnTo>
                    <a:pt x="892185" y="201296"/>
                  </a:lnTo>
                  <a:cubicBezTo>
                    <a:pt x="892185" y="201296"/>
                    <a:pt x="886748" y="206734"/>
                    <a:pt x="886748" y="206734"/>
                  </a:cubicBezTo>
                  <a:cubicBezTo>
                    <a:pt x="881305" y="206734"/>
                    <a:pt x="881305" y="206734"/>
                    <a:pt x="875868" y="206734"/>
                  </a:cubicBezTo>
                  <a:cubicBezTo>
                    <a:pt x="870425" y="201296"/>
                    <a:pt x="870425" y="195852"/>
                    <a:pt x="870425" y="190414"/>
                  </a:cubicBezTo>
                  <a:lnTo>
                    <a:pt x="962913" y="59838"/>
                  </a:lnTo>
                  <a:cubicBezTo>
                    <a:pt x="968351" y="54401"/>
                    <a:pt x="973793" y="54401"/>
                    <a:pt x="979231" y="54401"/>
                  </a:cubicBezTo>
                  <a:close/>
                  <a:moveTo>
                    <a:pt x="284253" y="54401"/>
                  </a:moveTo>
                  <a:cubicBezTo>
                    <a:pt x="286973" y="54401"/>
                    <a:pt x="289693" y="55761"/>
                    <a:pt x="292413" y="58481"/>
                  </a:cubicBezTo>
                  <a:lnTo>
                    <a:pt x="395778" y="178170"/>
                  </a:lnTo>
                  <a:cubicBezTo>
                    <a:pt x="401218" y="189051"/>
                    <a:pt x="401218" y="194491"/>
                    <a:pt x="390338" y="199932"/>
                  </a:cubicBezTo>
                  <a:cubicBezTo>
                    <a:pt x="384897" y="199932"/>
                    <a:pt x="379457" y="199932"/>
                    <a:pt x="379457" y="194491"/>
                  </a:cubicBezTo>
                  <a:lnTo>
                    <a:pt x="276092" y="74802"/>
                  </a:lnTo>
                  <a:cubicBezTo>
                    <a:pt x="270652" y="69362"/>
                    <a:pt x="270652" y="63922"/>
                    <a:pt x="276092" y="58481"/>
                  </a:cubicBezTo>
                  <a:cubicBezTo>
                    <a:pt x="278813" y="55761"/>
                    <a:pt x="281533" y="54401"/>
                    <a:pt x="284253" y="54401"/>
                  </a:cubicBezTo>
                  <a:close/>
                  <a:moveTo>
                    <a:pt x="761629" y="0"/>
                  </a:moveTo>
                  <a:cubicBezTo>
                    <a:pt x="767070" y="0"/>
                    <a:pt x="772510" y="10880"/>
                    <a:pt x="772510" y="16324"/>
                  </a:cubicBezTo>
                  <a:lnTo>
                    <a:pt x="734427" y="168649"/>
                  </a:lnTo>
                  <a:cubicBezTo>
                    <a:pt x="734427" y="174085"/>
                    <a:pt x="728986" y="174085"/>
                    <a:pt x="723546" y="179529"/>
                  </a:cubicBezTo>
                  <a:cubicBezTo>
                    <a:pt x="723546" y="179529"/>
                    <a:pt x="718105" y="179529"/>
                    <a:pt x="718105" y="179529"/>
                  </a:cubicBezTo>
                  <a:cubicBezTo>
                    <a:pt x="712665" y="179529"/>
                    <a:pt x="707224" y="168649"/>
                    <a:pt x="707224" y="163205"/>
                  </a:cubicBezTo>
                  <a:lnTo>
                    <a:pt x="745308" y="10880"/>
                  </a:lnTo>
                  <a:cubicBezTo>
                    <a:pt x="745308" y="5436"/>
                    <a:pt x="756189" y="0"/>
                    <a:pt x="761629" y="0"/>
                  </a:cubicBezTo>
                  <a:close/>
                  <a:moveTo>
                    <a:pt x="500499" y="0"/>
                  </a:moveTo>
                  <a:cubicBezTo>
                    <a:pt x="505940" y="0"/>
                    <a:pt x="516821" y="0"/>
                    <a:pt x="516821" y="10884"/>
                  </a:cubicBezTo>
                  <a:lnTo>
                    <a:pt x="554904" y="168652"/>
                  </a:lnTo>
                  <a:cubicBezTo>
                    <a:pt x="554904" y="179536"/>
                    <a:pt x="549464" y="184974"/>
                    <a:pt x="544023" y="184974"/>
                  </a:cubicBezTo>
                  <a:cubicBezTo>
                    <a:pt x="538583" y="184974"/>
                    <a:pt x="527702" y="184974"/>
                    <a:pt x="527702" y="174090"/>
                  </a:cubicBezTo>
                  <a:lnTo>
                    <a:pt x="489618" y="16322"/>
                  </a:lnTo>
                  <a:cubicBezTo>
                    <a:pt x="489618" y="10884"/>
                    <a:pt x="489618" y="0"/>
                    <a:pt x="500499" y="0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1" name="Shape">
              <a:extLst>
                <a:ext uri="{FF2B5EF4-FFF2-40B4-BE49-F238E27FC236}">
                  <a16:creationId xmlns:a16="http://schemas.microsoft.com/office/drawing/2014/main" id="{42F46D1F-D820-4B11-BB9B-9186B392E00D}"/>
                </a:ext>
              </a:extLst>
            </p:cNvPr>
            <p:cNvSpPr/>
            <p:nvPr/>
          </p:nvSpPr>
          <p:spPr>
            <a:xfrm>
              <a:off x="6580099" y="5562107"/>
              <a:ext cx="486650" cy="57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28" h="21416" extrusionOk="0">
                  <a:moveTo>
                    <a:pt x="89" y="0"/>
                  </a:moveTo>
                  <a:cubicBezTo>
                    <a:pt x="-1048" y="20581"/>
                    <a:pt x="9021" y="21600"/>
                    <a:pt x="11457" y="21396"/>
                  </a:cubicBezTo>
                  <a:cubicBezTo>
                    <a:pt x="11132" y="20785"/>
                    <a:pt x="10970" y="20174"/>
                    <a:pt x="10645" y="19358"/>
                  </a:cubicBezTo>
                  <a:cubicBezTo>
                    <a:pt x="10158" y="18340"/>
                    <a:pt x="9671" y="17117"/>
                    <a:pt x="9184" y="16098"/>
                  </a:cubicBezTo>
                  <a:cubicBezTo>
                    <a:pt x="8372" y="15894"/>
                    <a:pt x="7397" y="15894"/>
                    <a:pt x="6585" y="15894"/>
                  </a:cubicBezTo>
                  <a:cubicBezTo>
                    <a:pt x="5611" y="15894"/>
                    <a:pt x="4636" y="15894"/>
                    <a:pt x="3662" y="15894"/>
                  </a:cubicBezTo>
                  <a:cubicBezTo>
                    <a:pt x="4636" y="15691"/>
                    <a:pt x="5611" y="15691"/>
                    <a:pt x="6585" y="15487"/>
                  </a:cubicBezTo>
                  <a:cubicBezTo>
                    <a:pt x="7397" y="15487"/>
                    <a:pt x="8209" y="15487"/>
                    <a:pt x="9021" y="15487"/>
                  </a:cubicBezTo>
                  <a:cubicBezTo>
                    <a:pt x="8859" y="15079"/>
                    <a:pt x="8534" y="14468"/>
                    <a:pt x="8372" y="14060"/>
                  </a:cubicBezTo>
                  <a:cubicBezTo>
                    <a:pt x="8047" y="13449"/>
                    <a:pt x="7884" y="13041"/>
                    <a:pt x="7560" y="12430"/>
                  </a:cubicBezTo>
                  <a:cubicBezTo>
                    <a:pt x="6748" y="12226"/>
                    <a:pt x="6098" y="12226"/>
                    <a:pt x="5286" y="12226"/>
                  </a:cubicBezTo>
                  <a:cubicBezTo>
                    <a:pt x="4474" y="12226"/>
                    <a:pt x="3662" y="12226"/>
                    <a:pt x="2850" y="12226"/>
                  </a:cubicBezTo>
                  <a:cubicBezTo>
                    <a:pt x="3662" y="12023"/>
                    <a:pt x="4474" y="12023"/>
                    <a:pt x="5286" y="12023"/>
                  </a:cubicBezTo>
                  <a:cubicBezTo>
                    <a:pt x="5935" y="12023"/>
                    <a:pt x="6748" y="12023"/>
                    <a:pt x="7397" y="12023"/>
                  </a:cubicBezTo>
                  <a:cubicBezTo>
                    <a:pt x="6910" y="11004"/>
                    <a:pt x="6260" y="9985"/>
                    <a:pt x="5773" y="8966"/>
                  </a:cubicBezTo>
                  <a:cubicBezTo>
                    <a:pt x="5773" y="8762"/>
                    <a:pt x="5611" y="8762"/>
                    <a:pt x="5611" y="8558"/>
                  </a:cubicBezTo>
                  <a:cubicBezTo>
                    <a:pt x="4961" y="8558"/>
                    <a:pt x="4474" y="8355"/>
                    <a:pt x="3824" y="8355"/>
                  </a:cubicBezTo>
                  <a:cubicBezTo>
                    <a:pt x="3175" y="8355"/>
                    <a:pt x="2525" y="8355"/>
                    <a:pt x="2038" y="8355"/>
                  </a:cubicBezTo>
                  <a:cubicBezTo>
                    <a:pt x="2687" y="8151"/>
                    <a:pt x="3337" y="8151"/>
                    <a:pt x="3824" y="8151"/>
                  </a:cubicBezTo>
                  <a:cubicBezTo>
                    <a:pt x="4311" y="8151"/>
                    <a:pt x="4961" y="8151"/>
                    <a:pt x="5448" y="8151"/>
                  </a:cubicBezTo>
                  <a:cubicBezTo>
                    <a:pt x="4636" y="6724"/>
                    <a:pt x="3824" y="5298"/>
                    <a:pt x="2850" y="3872"/>
                  </a:cubicBezTo>
                  <a:cubicBezTo>
                    <a:pt x="3987" y="5298"/>
                    <a:pt x="4961" y="6928"/>
                    <a:pt x="5935" y="8558"/>
                  </a:cubicBezTo>
                  <a:cubicBezTo>
                    <a:pt x="6260" y="8966"/>
                    <a:pt x="6423" y="9373"/>
                    <a:pt x="6747" y="9781"/>
                  </a:cubicBezTo>
                  <a:cubicBezTo>
                    <a:pt x="6910" y="8966"/>
                    <a:pt x="7072" y="8151"/>
                    <a:pt x="7235" y="7336"/>
                  </a:cubicBezTo>
                  <a:cubicBezTo>
                    <a:pt x="7397" y="6317"/>
                    <a:pt x="7722" y="5298"/>
                    <a:pt x="8047" y="4483"/>
                  </a:cubicBezTo>
                  <a:cubicBezTo>
                    <a:pt x="7722" y="5502"/>
                    <a:pt x="7560" y="6521"/>
                    <a:pt x="7397" y="7336"/>
                  </a:cubicBezTo>
                  <a:cubicBezTo>
                    <a:pt x="7235" y="8355"/>
                    <a:pt x="7072" y="9170"/>
                    <a:pt x="7072" y="10188"/>
                  </a:cubicBezTo>
                  <a:cubicBezTo>
                    <a:pt x="7722" y="11207"/>
                    <a:pt x="8372" y="12226"/>
                    <a:pt x="8859" y="13245"/>
                  </a:cubicBezTo>
                  <a:cubicBezTo>
                    <a:pt x="9021" y="12226"/>
                    <a:pt x="9184" y="11207"/>
                    <a:pt x="9346" y="10188"/>
                  </a:cubicBezTo>
                  <a:cubicBezTo>
                    <a:pt x="9508" y="8966"/>
                    <a:pt x="9833" y="7743"/>
                    <a:pt x="10158" y="6724"/>
                  </a:cubicBezTo>
                  <a:cubicBezTo>
                    <a:pt x="9833" y="7947"/>
                    <a:pt x="9671" y="8966"/>
                    <a:pt x="9508" y="10188"/>
                  </a:cubicBezTo>
                  <a:cubicBezTo>
                    <a:pt x="9346" y="11411"/>
                    <a:pt x="9184" y="12430"/>
                    <a:pt x="9184" y="13653"/>
                  </a:cubicBezTo>
                  <a:cubicBezTo>
                    <a:pt x="9833" y="14672"/>
                    <a:pt x="10320" y="15894"/>
                    <a:pt x="10970" y="16913"/>
                  </a:cubicBezTo>
                  <a:cubicBezTo>
                    <a:pt x="11133" y="16098"/>
                    <a:pt x="11295" y="15079"/>
                    <a:pt x="11457" y="14264"/>
                  </a:cubicBezTo>
                  <a:cubicBezTo>
                    <a:pt x="11620" y="13041"/>
                    <a:pt x="11945" y="11819"/>
                    <a:pt x="12269" y="10800"/>
                  </a:cubicBezTo>
                  <a:cubicBezTo>
                    <a:pt x="11945" y="12022"/>
                    <a:pt x="11782" y="13041"/>
                    <a:pt x="11620" y="14264"/>
                  </a:cubicBezTo>
                  <a:cubicBezTo>
                    <a:pt x="11457" y="15283"/>
                    <a:pt x="11295" y="16302"/>
                    <a:pt x="11295" y="17321"/>
                  </a:cubicBezTo>
                  <a:cubicBezTo>
                    <a:pt x="11457" y="17524"/>
                    <a:pt x="11620" y="17932"/>
                    <a:pt x="11782" y="18136"/>
                  </a:cubicBezTo>
                  <a:cubicBezTo>
                    <a:pt x="12107" y="18747"/>
                    <a:pt x="12432" y="19358"/>
                    <a:pt x="12757" y="19970"/>
                  </a:cubicBezTo>
                  <a:cubicBezTo>
                    <a:pt x="20552" y="509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2" name="Shape">
              <a:extLst>
                <a:ext uri="{FF2B5EF4-FFF2-40B4-BE49-F238E27FC236}">
                  <a16:creationId xmlns:a16="http://schemas.microsoft.com/office/drawing/2014/main" id="{E80DEB5C-1103-4C5C-BEA9-620FE3D4D593}"/>
                </a:ext>
              </a:extLst>
            </p:cNvPr>
            <p:cNvSpPr/>
            <p:nvPr/>
          </p:nvSpPr>
          <p:spPr>
            <a:xfrm>
              <a:off x="6703749" y="4518432"/>
              <a:ext cx="440653" cy="69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74" extrusionOk="0">
                  <a:moveTo>
                    <a:pt x="20105" y="20461"/>
                  </a:moveTo>
                  <a:lnTo>
                    <a:pt x="18804" y="20630"/>
                  </a:lnTo>
                  <a:lnTo>
                    <a:pt x="13599" y="5780"/>
                  </a:lnTo>
                  <a:cubicBezTo>
                    <a:pt x="12558" y="5949"/>
                    <a:pt x="11777" y="6118"/>
                    <a:pt x="11517" y="6118"/>
                  </a:cubicBezTo>
                  <a:cubicBezTo>
                    <a:pt x="11517" y="6118"/>
                    <a:pt x="10736" y="6286"/>
                    <a:pt x="9435" y="6455"/>
                  </a:cubicBezTo>
                  <a:lnTo>
                    <a:pt x="14640" y="21305"/>
                  </a:lnTo>
                  <a:lnTo>
                    <a:pt x="13339" y="21474"/>
                  </a:lnTo>
                  <a:lnTo>
                    <a:pt x="8134" y="6624"/>
                  </a:lnTo>
                  <a:cubicBezTo>
                    <a:pt x="5531" y="6962"/>
                    <a:pt x="2408" y="7130"/>
                    <a:pt x="1367" y="6793"/>
                  </a:cubicBezTo>
                  <a:cubicBezTo>
                    <a:pt x="327" y="6455"/>
                    <a:pt x="-194" y="5105"/>
                    <a:pt x="66" y="4093"/>
                  </a:cubicBezTo>
                  <a:cubicBezTo>
                    <a:pt x="327" y="3249"/>
                    <a:pt x="1107" y="2574"/>
                    <a:pt x="2408" y="2405"/>
                  </a:cubicBezTo>
                  <a:cubicBezTo>
                    <a:pt x="6312" y="1730"/>
                    <a:pt x="8654" y="3755"/>
                    <a:pt x="9175" y="5611"/>
                  </a:cubicBezTo>
                  <a:lnTo>
                    <a:pt x="9175" y="5780"/>
                  </a:lnTo>
                  <a:cubicBezTo>
                    <a:pt x="10476" y="5611"/>
                    <a:pt x="11777" y="5443"/>
                    <a:pt x="13078" y="5105"/>
                  </a:cubicBezTo>
                  <a:lnTo>
                    <a:pt x="13078" y="4937"/>
                  </a:lnTo>
                  <a:cubicBezTo>
                    <a:pt x="12298" y="2911"/>
                    <a:pt x="13078" y="718"/>
                    <a:pt x="16982" y="43"/>
                  </a:cubicBezTo>
                  <a:cubicBezTo>
                    <a:pt x="18283" y="-126"/>
                    <a:pt x="19324" y="212"/>
                    <a:pt x="20105" y="887"/>
                  </a:cubicBezTo>
                  <a:cubicBezTo>
                    <a:pt x="21146" y="1730"/>
                    <a:pt x="21406" y="3080"/>
                    <a:pt x="20625" y="3755"/>
                  </a:cubicBezTo>
                  <a:cubicBezTo>
                    <a:pt x="19845" y="4430"/>
                    <a:pt x="16982" y="5105"/>
                    <a:pt x="14380" y="5612"/>
                  </a:cubicBezTo>
                  <a:lnTo>
                    <a:pt x="20105" y="20461"/>
                  </a:lnTo>
                  <a:close/>
                  <a:moveTo>
                    <a:pt x="2929" y="3080"/>
                  </a:moveTo>
                  <a:cubicBezTo>
                    <a:pt x="2148" y="3249"/>
                    <a:pt x="1888" y="3586"/>
                    <a:pt x="1628" y="4093"/>
                  </a:cubicBezTo>
                  <a:cubicBezTo>
                    <a:pt x="1368" y="4936"/>
                    <a:pt x="1888" y="5780"/>
                    <a:pt x="2408" y="5949"/>
                  </a:cubicBezTo>
                  <a:cubicBezTo>
                    <a:pt x="2929" y="6118"/>
                    <a:pt x="5531" y="6118"/>
                    <a:pt x="8394" y="5780"/>
                  </a:cubicBezTo>
                  <a:lnTo>
                    <a:pt x="8394" y="5780"/>
                  </a:lnTo>
                  <a:cubicBezTo>
                    <a:pt x="7613" y="3755"/>
                    <a:pt x="5531" y="2743"/>
                    <a:pt x="2929" y="3080"/>
                  </a:cubicBezTo>
                  <a:close/>
                  <a:moveTo>
                    <a:pt x="17763" y="886"/>
                  </a:moveTo>
                  <a:cubicBezTo>
                    <a:pt x="15160" y="1224"/>
                    <a:pt x="13859" y="2743"/>
                    <a:pt x="14640" y="4768"/>
                  </a:cubicBezTo>
                  <a:lnTo>
                    <a:pt x="14640" y="4768"/>
                  </a:lnTo>
                  <a:cubicBezTo>
                    <a:pt x="17242" y="4261"/>
                    <a:pt x="19845" y="3586"/>
                    <a:pt x="20105" y="3249"/>
                  </a:cubicBezTo>
                  <a:cubicBezTo>
                    <a:pt x="20365" y="2911"/>
                    <a:pt x="20365" y="2068"/>
                    <a:pt x="19584" y="1393"/>
                  </a:cubicBezTo>
                  <a:cubicBezTo>
                    <a:pt x="19064" y="1055"/>
                    <a:pt x="18543" y="886"/>
                    <a:pt x="17763" y="886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3" name="Circle">
              <a:extLst>
                <a:ext uri="{FF2B5EF4-FFF2-40B4-BE49-F238E27FC236}">
                  <a16:creationId xmlns:a16="http://schemas.microsoft.com/office/drawing/2014/main" id="{E9DA4243-EA73-42E4-93D5-E92D472471F4}"/>
                </a:ext>
              </a:extLst>
            </p:cNvPr>
            <p:cNvSpPr/>
            <p:nvPr/>
          </p:nvSpPr>
          <p:spPr>
            <a:xfrm>
              <a:off x="7030163" y="5280058"/>
              <a:ext cx="163205" cy="163205"/>
            </a:xfrm>
            <a:prstGeom prst="ellipse">
              <a:avLst/>
            </a:prstGeom>
            <a:solidFill>
              <a:srgbClr val="80828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4" name="Shape">
              <a:extLst>
                <a:ext uri="{FF2B5EF4-FFF2-40B4-BE49-F238E27FC236}">
                  <a16:creationId xmlns:a16="http://schemas.microsoft.com/office/drawing/2014/main" id="{78C397F2-A6DF-466D-838E-FCBB54A8925C}"/>
                </a:ext>
              </a:extLst>
            </p:cNvPr>
            <p:cNvSpPr/>
            <p:nvPr/>
          </p:nvSpPr>
          <p:spPr>
            <a:xfrm>
              <a:off x="6908749" y="5116854"/>
              <a:ext cx="312543" cy="1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574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5" name="Shape">
              <a:extLst>
                <a:ext uri="{FF2B5EF4-FFF2-40B4-BE49-F238E27FC236}">
                  <a16:creationId xmlns:a16="http://schemas.microsoft.com/office/drawing/2014/main" id="{154A16AD-61F1-4E32-A803-7DE1D4560AF4}"/>
                </a:ext>
              </a:extLst>
            </p:cNvPr>
            <p:cNvSpPr/>
            <p:nvPr/>
          </p:nvSpPr>
          <p:spPr>
            <a:xfrm>
              <a:off x="6921356" y="5183866"/>
              <a:ext cx="314625" cy="1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0264" extrusionOk="0">
                  <a:moveTo>
                    <a:pt x="18791" y="11794"/>
                  </a:moveTo>
                  <a:lnTo>
                    <a:pt x="3311" y="20101"/>
                  </a:lnTo>
                  <a:cubicBezTo>
                    <a:pt x="1871" y="20932"/>
                    <a:pt x="431" y="18440"/>
                    <a:pt x="71" y="15947"/>
                  </a:cubicBezTo>
                  <a:lnTo>
                    <a:pt x="71" y="15947"/>
                  </a:lnTo>
                  <a:cubicBezTo>
                    <a:pt x="-289" y="12624"/>
                    <a:pt x="791" y="9301"/>
                    <a:pt x="1871" y="8470"/>
                  </a:cubicBezTo>
                  <a:lnTo>
                    <a:pt x="17351" y="163"/>
                  </a:lnTo>
                  <a:cubicBezTo>
                    <a:pt x="18791" y="-668"/>
                    <a:pt x="20231" y="1824"/>
                    <a:pt x="20591" y="4317"/>
                  </a:cubicBezTo>
                  <a:lnTo>
                    <a:pt x="20591" y="4317"/>
                  </a:lnTo>
                  <a:cubicBezTo>
                    <a:pt x="21311" y="7640"/>
                    <a:pt x="20231" y="10963"/>
                    <a:pt x="18791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6" name="Shape">
              <a:extLst>
                <a:ext uri="{FF2B5EF4-FFF2-40B4-BE49-F238E27FC236}">
                  <a16:creationId xmlns:a16="http://schemas.microsoft.com/office/drawing/2014/main" id="{0075F466-9BF2-41E8-943D-540B69BE2D46}"/>
                </a:ext>
              </a:extLst>
            </p:cNvPr>
            <p:cNvSpPr/>
            <p:nvPr/>
          </p:nvSpPr>
          <p:spPr>
            <a:xfrm>
              <a:off x="6940272" y="5254837"/>
              <a:ext cx="312231" cy="1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208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117" name="Symbol zastępczy zawartości 2"/>
          <p:cNvSpPr txBox="1">
            <a:spLocks/>
          </p:cNvSpPr>
          <p:nvPr/>
        </p:nvSpPr>
        <p:spPr>
          <a:xfrm>
            <a:off x="6981132" y="3276946"/>
            <a:ext cx="3991667" cy="162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1">
                  <a:lumMod val="75000"/>
                </a:schemeClr>
              </a:buClr>
            </a:pPr>
            <a:r>
              <a:rPr lang="th-TH" sz="2200" dirty="0" smtClean="0"/>
              <a:t>นิยามใดในวิดีโอสะท้อนหลักการของนวัตกรรมเพื่อสิ่งแวดล้อมได้ดีที่สุด  ให้เหตุผลประกอบคำตอบ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0499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นวัตกรรมเพื่อสิ่งแวดล้อม (</a:t>
            </a:r>
            <a:r>
              <a:rPr lang="pl-PL" dirty="0"/>
              <a:t>E</a:t>
            </a:r>
            <a:r>
              <a:rPr lang="en-US" dirty="0"/>
              <a:t>co-innovation</a:t>
            </a:r>
            <a:r>
              <a:rPr lang="th-TH" dirty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20205" y="1858097"/>
            <a:ext cx="809394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th-TH" sz="2000" dirty="0" smtClean="0">
                <a:latin typeface="+mn-lt"/>
              </a:rPr>
              <a:t>คำจำกัดความของนวัตกรรมสามารถใช้ได้กับนวัตกรรมเพื่อสิ่งแวดล้อม แต่นวัตกรรมเพื่อสิ่งแวดล้อมจะมีลักษณะเด่นเพิ่มเติมอีก 2 อย่าง</a:t>
            </a:r>
            <a:endParaRPr lang="pl-PL" sz="2000" dirty="0" smtClean="0">
              <a:latin typeface="+mn-lt"/>
            </a:endParaRP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en-US" sz="1800" dirty="0" smtClean="0">
                <a:latin typeface="+mn-lt"/>
              </a:rPr>
              <a:t> </a:t>
            </a:r>
            <a:r>
              <a:rPr lang="th-TH" sz="1800" dirty="0" smtClean="0">
                <a:latin typeface="+mn-lt"/>
              </a:rPr>
              <a:t>เป็นนวัตกรรมที่เน้นลดผลกระทบต่อสิ่งแวดล้อม ไม่ว่าจะโดยตั้งใจหรือไม่ก็ตาม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1800" dirty="0" smtClean="0">
                <a:latin typeface="+mn-lt"/>
              </a:rPr>
              <a:t>ไม่จำกัดเฉพาะนวัตกรรมของผลิตภัณฑ์ กระบวนการ วิธีการทางการตลาด และ</a:t>
            </a:r>
            <a:r>
              <a:rPr lang="th-TH" sz="1800" dirty="0" err="1" smtClean="0">
                <a:latin typeface="+mn-lt"/>
              </a:rPr>
              <a:t>การจัด</a:t>
            </a:r>
            <a:r>
              <a:rPr lang="th-TH" sz="1800" dirty="0" smtClean="0">
                <a:latin typeface="+mn-lt"/>
              </a:rPr>
              <a:t>การองค์กร แต่ยังรวมถึงนวัตกรรมด้านสังคมและโครงสร้างองค์กรอีกด้วย</a:t>
            </a:r>
          </a:p>
          <a:p>
            <a:pPr marL="0" indent="0"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th-TH" sz="2000" dirty="0"/>
              <a:t>นวัตกรรมเพื่อ</a:t>
            </a:r>
            <a:r>
              <a:rPr lang="th-TH" sz="2000" dirty="0" smtClean="0"/>
              <a:t>สิ่งแวดล้อม และประโยชน์ต่อสิ่งแวดล้อมจะก้าวข้ามขอบเขตขององค์กรแบบ</a:t>
            </a:r>
            <a:r>
              <a:rPr lang="th-TH" sz="2000" dirty="0" err="1" smtClean="0"/>
              <a:t>เดิมๆ</a:t>
            </a:r>
            <a:r>
              <a:rPr lang="th-TH" sz="2000" dirty="0" smtClean="0"/>
              <a:t>ของผู้สร้างนวัตกรรม ไปยังบริบททางสังคมที่กว้างขึ้นโดยการเปลี่ยนแปลงพฤติกรรมทางสังคม คุณค่าทางวัฒนธรรม และโครงสร้างของสถาบัน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64C4B1D-6F0F-4C5F-8BEF-BDFB06B54FA2}"/>
              </a:ext>
            </a:extLst>
          </p:cNvPr>
          <p:cNvGrpSpPr/>
          <p:nvPr/>
        </p:nvGrpSpPr>
        <p:grpSpPr>
          <a:xfrm>
            <a:off x="387875" y="2042761"/>
            <a:ext cx="1858566" cy="4272174"/>
            <a:chOff x="2895645" y="1743953"/>
            <a:chExt cx="1985652" cy="4564299"/>
          </a:xfrm>
        </p:grpSpPr>
        <p:sp>
          <p:nvSpPr>
            <p:cNvPr id="5" name="Shape">
              <a:extLst>
                <a:ext uri="{FF2B5EF4-FFF2-40B4-BE49-F238E27FC236}">
                  <a16:creationId xmlns:a16="http://schemas.microsoft.com/office/drawing/2014/main" id="{4F403798-3D80-43F6-B098-081F9292098C}"/>
                </a:ext>
              </a:extLst>
            </p:cNvPr>
            <p:cNvSpPr/>
            <p:nvPr/>
          </p:nvSpPr>
          <p:spPr>
            <a:xfrm>
              <a:off x="2895645" y="2940787"/>
              <a:ext cx="1146172" cy="336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0" h="21600" extrusionOk="0">
                  <a:moveTo>
                    <a:pt x="482" y="21600"/>
                  </a:moveTo>
                  <a:cubicBezTo>
                    <a:pt x="293" y="21600"/>
                    <a:pt x="198" y="21565"/>
                    <a:pt x="103" y="21530"/>
                  </a:cubicBezTo>
                  <a:cubicBezTo>
                    <a:pt x="-86" y="21460"/>
                    <a:pt x="9" y="21321"/>
                    <a:pt x="198" y="21251"/>
                  </a:cubicBezTo>
                  <a:cubicBezTo>
                    <a:pt x="293" y="21251"/>
                    <a:pt x="5788" y="19681"/>
                    <a:pt x="10714" y="16331"/>
                  </a:cubicBezTo>
                  <a:cubicBezTo>
                    <a:pt x="15356" y="13225"/>
                    <a:pt x="20377" y="7921"/>
                    <a:pt x="18482" y="209"/>
                  </a:cubicBezTo>
                  <a:cubicBezTo>
                    <a:pt x="18482" y="105"/>
                    <a:pt x="18672" y="0"/>
                    <a:pt x="18956" y="0"/>
                  </a:cubicBezTo>
                  <a:cubicBezTo>
                    <a:pt x="19240" y="0"/>
                    <a:pt x="19525" y="70"/>
                    <a:pt x="19525" y="174"/>
                  </a:cubicBezTo>
                  <a:cubicBezTo>
                    <a:pt x="21514" y="7991"/>
                    <a:pt x="16303" y="13365"/>
                    <a:pt x="11661" y="16505"/>
                  </a:cubicBezTo>
                  <a:cubicBezTo>
                    <a:pt x="6546" y="19925"/>
                    <a:pt x="1051" y="21460"/>
                    <a:pt x="861" y="21530"/>
                  </a:cubicBezTo>
                  <a:cubicBezTo>
                    <a:pt x="672" y="21565"/>
                    <a:pt x="577" y="21600"/>
                    <a:pt x="482" y="21600"/>
                  </a:cubicBezTo>
                  <a:close/>
                </a:path>
              </a:pathLst>
            </a:custGeom>
            <a:solidFill>
              <a:srgbClr val="19934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E40F347B-C23B-49BC-8ADE-9261FBFCE3AF}"/>
                </a:ext>
              </a:extLst>
            </p:cNvPr>
            <p:cNvSpPr/>
            <p:nvPr/>
          </p:nvSpPr>
          <p:spPr>
            <a:xfrm>
              <a:off x="3439661" y="2015965"/>
              <a:ext cx="824132" cy="109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2" h="20716" extrusionOk="0">
                  <a:moveTo>
                    <a:pt x="7408" y="253"/>
                  </a:moveTo>
                  <a:cubicBezTo>
                    <a:pt x="1528" y="1286"/>
                    <a:pt x="-1028" y="5317"/>
                    <a:pt x="378" y="10278"/>
                  </a:cubicBezTo>
                  <a:cubicBezTo>
                    <a:pt x="1784" y="15238"/>
                    <a:pt x="8302" y="13792"/>
                    <a:pt x="9197" y="16995"/>
                  </a:cubicBezTo>
                  <a:cubicBezTo>
                    <a:pt x="9580" y="18236"/>
                    <a:pt x="10219" y="20716"/>
                    <a:pt x="10219" y="20716"/>
                  </a:cubicBezTo>
                  <a:lnTo>
                    <a:pt x="13031" y="20199"/>
                  </a:lnTo>
                  <a:lnTo>
                    <a:pt x="15843" y="19683"/>
                  </a:lnTo>
                  <a:cubicBezTo>
                    <a:pt x="15843" y="19683"/>
                    <a:pt x="15204" y="17202"/>
                    <a:pt x="14821" y="15962"/>
                  </a:cubicBezTo>
                  <a:cubicBezTo>
                    <a:pt x="13926" y="12655"/>
                    <a:pt x="20572" y="11725"/>
                    <a:pt x="19166" y="6764"/>
                  </a:cubicBezTo>
                  <a:cubicBezTo>
                    <a:pt x="17760" y="1906"/>
                    <a:pt x="13287" y="-884"/>
                    <a:pt x="7408" y="253"/>
                  </a:cubicBezTo>
                  <a:close/>
                </a:path>
              </a:pathLst>
            </a:custGeom>
            <a:solidFill>
              <a:srgbClr val="F9AE3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" name="Circle">
              <a:extLst>
                <a:ext uri="{FF2B5EF4-FFF2-40B4-BE49-F238E27FC236}">
                  <a16:creationId xmlns:a16="http://schemas.microsoft.com/office/drawing/2014/main" id="{CF759DD7-A526-4C5B-8D21-91BE84258A0C}"/>
                </a:ext>
              </a:extLst>
            </p:cNvPr>
            <p:cNvSpPr/>
            <p:nvPr/>
          </p:nvSpPr>
          <p:spPr>
            <a:xfrm>
              <a:off x="3929274" y="3103996"/>
              <a:ext cx="163205" cy="163205"/>
            </a:xfrm>
            <a:prstGeom prst="ellipse">
              <a:avLst/>
            </a:prstGeom>
            <a:solidFill>
              <a:srgbClr val="80828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651ED242-C5C8-4D09-8648-54D1EC6BB36C}"/>
                </a:ext>
              </a:extLst>
            </p:cNvPr>
            <p:cNvSpPr/>
            <p:nvPr/>
          </p:nvSpPr>
          <p:spPr>
            <a:xfrm>
              <a:off x="3602861" y="2287969"/>
              <a:ext cx="440653" cy="69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74" extrusionOk="0">
                  <a:moveTo>
                    <a:pt x="20105" y="20461"/>
                  </a:moveTo>
                  <a:lnTo>
                    <a:pt x="18804" y="20630"/>
                  </a:lnTo>
                  <a:lnTo>
                    <a:pt x="13599" y="5780"/>
                  </a:lnTo>
                  <a:cubicBezTo>
                    <a:pt x="12558" y="5949"/>
                    <a:pt x="11777" y="6118"/>
                    <a:pt x="11517" y="6118"/>
                  </a:cubicBezTo>
                  <a:cubicBezTo>
                    <a:pt x="11517" y="6118"/>
                    <a:pt x="10736" y="6287"/>
                    <a:pt x="9435" y="6455"/>
                  </a:cubicBezTo>
                  <a:lnTo>
                    <a:pt x="14640" y="21305"/>
                  </a:lnTo>
                  <a:lnTo>
                    <a:pt x="13339" y="21474"/>
                  </a:lnTo>
                  <a:lnTo>
                    <a:pt x="8134" y="6624"/>
                  </a:lnTo>
                  <a:cubicBezTo>
                    <a:pt x="5531" y="6961"/>
                    <a:pt x="2408" y="7130"/>
                    <a:pt x="1367" y="6793"/>
                  </a:cubicBezTo>
                  <a:cubicBezTo>
                    <a:pt x="326" y="6455"/>
                    <a:pt x="-194" y="5105"/>
                    <a:pt x="66" y="4093"/>
                  </a:cubicBezTo>
                  <a:cubicBezTo>
                    <a:pt x="326" y="3249"/>
                    <a:pt x="1107" y="2574"/>
                    <a:pt x="2408" y="2405"/>
                  </a:cubicBezTo>
                  <a:cubicBezTo>
                    <a:pt x="6312" y="1730"/>
                    <a:pt x="8654" y="3755"/>
                    <a:pt x="9175" y="5611"/>
                  </a:cubicBezTo>
                  <a:lnTo>
                    <a:pt x="9175" y="5780"/>
                  </a:lnTo>
                  <a:cubicBezTo>
                    <a:pt x="10476" y="5611"/>
                    <a:pt x="11777" y="5443"/>
                    <a:pt x="13078" y="5105"/>
                  </a:cubicBezTo>
                  <a:lnTo>
                    <a:pt x="13078" y="4936"/>
                  </a:lnTo>
                  <a:cubicBezTo>
                    <a:pt x="12298" y="2912"/>
                    <a:pt x="13078" y="718"/>
                    <a:pt x="16982" y="43"/>
                  </a:cubicBezTo>
                  <a:cubicBezTo>
                    <a:pt x="18283" y="-126"/>
                    <a:pt x="19324" y="212"/>
                    <a:pt x="20105" y="887"/>
                  </a:cubicBezTo>
                  <a:cubicBezTo>
                    <a:pt x="21146" y="1730"/>
                    <a:pt x="21406" y="3080"/>
                    <a:pt x="20625" y="3755"/>
                  </a:cubicBezTo>
                  <a:cubicBezTo>
                    <a:pt x="19845" y="4430"/>
                    <a:pt x="16982" y="5105"/>
                    <a:pt x="14379" y="5612"/>
                  </a:cubicBezTo>
                  <a:lnTo>
                    <a:pt x="20105" y="20461"/>
                  </a:lnTo>
                  <a:close/>
                  <a:moveTo>
                    <a:pt x="2669" y="3080"/>
                  </a:moveTo>
                  <a:cubicBezTo>
                    <a:pt x="1888" y="3249"/>
                    <a:pt x="1628" y="3586"/>
                    <a:pt x="1367" y="4093"/>
                  </a:cubicBezTo>
                  <a:cubicBezTo>
                    <a:pt x="1107" y="4936"/>
                    <a:pt x="1628" y="5780"/>
                    <a:pt x="2148" y="5949"/>
                  </a:cubicBezTo>
                  <a:cubicBezTo>
                    <a:pt x="2669" y="6118"/>
                    <a:pt x="5271" y="6118"/>
                    <a:pt x="8134" y="5780"/>
                  </a:cubicBezTo>
                  <a:lnTo>
                    <a:pt x="8134" y="5780"/>
                  </a:lnTo>
                  <a:cubicBezTo>
                    <a:pt x="7353" y="3586"/>
                    <a:pt x="5531" y="2743"/>
                    <a:pt x="2669" y="3080"/>
                  </a:cubicBezTo>
                  <a:close/>
                  <a:moveTo>
                    <a:pt x="17502" y="886"/>
                  </a:moveTo>
                  <a:cubicBezTo>
                    <a:pt x="14900" y="1224"/>
                    <a:pt x="13599" y="2743"/>
                    <a:pt x="14380" y="4768"/>
                  </a:cubicBezTo>
                  <a:lnTo>
                    <a:pt x="14380" y="4768"/>
                  </a:lnTo>
                  <a:cubicBezTo>
                    <a:pt x="16982" y="4261"/>
                    <a:pt x="19584" y="3586"/>
                    <a:pt x="19845" y="3249"/>
                  </a:cubicBezTo>
                  <a:cubicBezTo>
                    <a:pt x="20105" y="2912"/>
                    <a:pt x="20105" y="2068"/>
                    <a:pt x="19324" y="1393"/>
                  </a:cubicBezTo>
                  <a:cubicBezTo>
                    <a:pt x="18804" y="886"/>
                    <a:pt x="18283" y="718"/>
                    <a:pt x="17502" y="886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760D6118-23E7-4401-AAA3-BC5F5A4039CC}"/>
                </a:ext>
              </a:extLst>
            </p:cNvPr>
            <p:cNvSpPr/>
            <p:nvPr/>
          </p:nvSpPr>
          <p:spPr>
            <a:xfrm>
              <a:off x="3814166" y="2921871"/>
              <a:ext cx="312226" cy="13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208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1F0D5D6B-A8BD-48A1-B47E-E913B5CB0EB5}"/>
                </a:ext>
              </a:extLst>
            </p:cNvPr>
            <p:cNvSpPr/>
            <p:nvPr/>
          </p:nvSpPr>
          <p:spPr>
            <a:xfrm>
              <a:off x="3820471" y="2995189"/>
              <a:ext cx="312543" cy="13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574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01086BB8-F934-4515-87D8-C1AA42D74673}"/>
                </a:ext>
              </a:extLst>
            </p:cNvPr>
            <p:cNvSpPr/>
            <p:nvPr/>
          </p:nvSpPr>
          <p:spPr>
            <a:xfrm>
              <a:off x="3843346" y="3068507"/>
              <a:ext cx="312543" cy="13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264" extrusionOk="0">
                  <a:moveTo>
                    <a:pt x="19109" y="11794"/>
                  </a:moveTo>
                  <a:lnTo>
                    <a:pt x="3367" y="20101"/>
                  </a:lnTo>
                  <a:cubicBezTo>
                    <a:pt x="1903" y="20932"/>
                    <a:pt x="438" y="18440"/>
                    <a:pt x="72" y="15947"/>
                  </a:cubicBezTo>
                  <a:lnTo>
                    <a:pt x="72" y="15947"/>
                  </a:lnTo>
                  <a:cubicBezTo>
                    <a:pt x="-294" y="12624"/>
                    <a:pt x="804" y="9301"/>
                    <a:pt x="1903" y="8470"/>
                  </a:cubicBezTo>
                  <a:lnTo>
                    <a:pt x="17645" y="163"/>
                  </a:lnTo>
                  <a:cubicBezTo>
                    <a:pt x="19109" y="-668"/>
                    <a:pt x="20574" y="1824"/>
                    <a:pt x="20940" y="4317"/>
                  </a:cubicBezTo>
                  <a:lnTo>
                    <a:pt x="20940" y="4317"/>
                  </a:lnTo>
                  <a:cubicBezTo>
                    <a:pt x="21306" y="7640"/>
                    <a:pt x="20574" y="10963"/>
                    <a:pt x="19109" y="11794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2" name="Freeform: Shape 155">
              <a:extLst>
                <a:ext uri="{FF2B5EF4-FFF2-40B4-BE49-F238E27FC236}">
                  <a16:creationId xmlns:a16="http://schemas.microsoft.com/office/drawing/2014/main" id="{5BCC1A2A-C9F3-4EB8-95ED-000A68D29B95}"/>
                </a:ext>
              </a:extLst>
            </p:cNvPr>
            <p:cNvSpPr/>
            <p:nvPr/>
          </p:nvSpPr>
          <p:spPr>
            <a:xfrm>
              <a:off x="3222050" y="1743953"/>
              <a:ext cx="1273001" cy="897630"/>
            </a:xfrm>
            <a:custGeom>
              <a:avLst/>
              <a:gdLst>
                <a:gd name="connsiteX0" fmla="*/ 157773 w 1273001"/>
                <a:gd name="connsiteY0" fmla="*/ 816028 h 897630"/>
                <a:gd name="connsiteX1" fmla="*/ 174094 w 1273001"/>
                <a:gd name="connsiteY1" fmla="*/ 821468 h 897630"/>
                <a:gd name="connsiteX2" fmla="*/ 168654 w 1273001"/>
                <a:gd name="connsiteY2" fmla="*/ 837789 h 897630"/>
                <a:gd name="connsiteX3" fmla="*/ 16321 w 1273001"/>
                <a:gd name="connsiteY3" fmla="*/ 897630 h 897630"/>
                <a:gd name="connsiteX4" fmla="*/ 0 w 1273001"/>
                <a:gd name="connsiteY4" fmla="*/ 886750 h 897630"/>
                <a:gd name="connsiteX5" fmla="*/ 5441 w 1273001"/>
                <a:gd name="connsiteY5" fmla="*/ 870429 h 897630"/>
                <a:gd name="connsiteX6" fmla="*/ 10884 w 1273001"/>
                <a:gd name="connsiteY6" fmla="*/ 707220 h 897630"/>
                <a:gd name="connsiteX7" fmla="*/ 168651 w 1273001"/>
                <a:gd name="connsiteY7" fmla="*/ 707220 h 897630"/>
                <a:gd name="connsiteX8" fmla="*/ 179535 w 1273001"/>
                <a:gd name="connsiteY8" fmla="*/ 718102 h 897630"/>
                <a:gd name="connsiteX9" fmla="*/ 174089 w 1273001"/>
                <a:gd name="connsiteY9" fmla="*/ 728985 h 897630"/>
                <a:gd name="connsiteX10" fmla="*/ 10884 w 1273001"/>
                <a:gd name="connsiteY10" fmla="*/ 728985 h 897630"/>
                <a:gd name="connsiteX11" fmla="*/ 0 w 1273001"/>
                <a:gd name="connsiteY11" fmla="*/ 718102 h 897630"/>
                <a:gd name="connsiteX12" fmla="*/ 10884 w 1273001"/>
                <a:gd name="connsiteY12" fmla="*/ 707220 h 897630"/>
                <a:gd name="connsiteX13" fmla="*/ 1256679 w 1273001"/>
                <a:gd name="connsiteY13" fmla="*/ 598417 h 897630"/>
                <a:gd name="connsiteX14" fmla="*/ 1273001 w 1273001"/>
                <a:gd name="connsiteY14" fmla="*/ 609299 h 897630"/>
                <a:gd name="connsiteX15" fmla="*/ 1262117 w 1273001"/>
                <a:gd name="connsiteY15" fmla="*/ 625623 h 897630"/>
                <a:gd name="connsiteX16" fmla="*/ 1104353 w 1273001"/>
                <a:gd name="connsiteY16" fmla="*/ 641947 h 897630"/>
                <a:gd name="connsiteX17" fmla="*/ 1088031 w 1273001"/>
                <a:gd name="connsiteY17" fmla="*/ 631064 h 897630"/>
                <a:gd name="connsiteX18" fmla="*/ 1098915 w 1273001"/>
                <a:gd name="connsiteY18" fmla="*/ 614741 h 897630"/>
                <a:gd name="connsiteX19" fmla="*/ 16324 w 1273001"/>
                <a:gd name="connsiteY19" fmla="*/ 489618 h 897630"/>
                <a:gd name="connsiteX20" fmla="*/ 168649 w 1273001"/>
                <a:gd name="connsiteY20" fmla="*/ 527701 h 897630"/>
                <a:gd name="connsiteX21" fmla="*/ 179529 w 1273001"/>
                <a:gd name="connsiteY21" fmla="*/ 544023 h 897630"/>
                <a:gd name="connsiteX22" fmla="*/ 168649 w 1273001"/>
                <a:gd name="connsiteY22" fmla="*/ 554904 h 897630"/>
                <a:gd name="connsiteX23" fmla="*/ 163205 w 1273001"/>
                <a:gd name="connsiteY23" fmla="*/ 554904 h 897630"/>
                <a:gd name="connsiteX24" fmla="*/ 10880 w 1273001"/>
                <a:gd name="connsiteY24" fmla="*/ 516820 h 897630"/>
                <a:gd name="connsiteX25" fmla="*/ 0 w 1273001"/>
                <a:gd name="connsiteY25" fmla="*/ 500499 h 897630"/>
                <a:gd name="connsiteX26" fmla="*/ 16324 w 1273001"/>
                <a:gd name="connsiteY26" fmla="*/ 489618 h 897630"/>
                <a:gd name="connsiteX27" fmla="*/ 1192981 w 1273001"/>
                <a:gd name="connsiteY27" fmla="*/ 436110 h 897630"/>
                <a:gd name="connsiteX28" fmla="*/ 1199102 w 1273001"/>
                <a:gd name="connsiteY28" fmla="*/ 442911 h 897630"/>
                <a:gd name="connsiteX29" fmla="*/ 1193661 w 1273001"/>
                <a:gd name="connsiteY29" fmla="*/ 459232 h 897630"/>
                <a:gd name="connsiteX30" fmla="*/ 1052208 w 1273001"/>
                <a:gd name="connsiteY30" fmla="*/ 529957 h 897630"/>
                <a:gd name="connsiteX31" fmla="*/ 1035887 w 1273001"/>
                <a:gd name="connsiteY31" fmla="*/ 524516 h 897630"/>
                <a:gd name="connsiteX32" fmla="*/ 1041328 w 1273001"/>
                <a:gd name="connsiteY32" fmla="*/ 508195 h 897630"/>
                <a:gd name="connsiteX33" fmla="*/ 1182780 w 1273001"/>
                <a:gd name="connsiteY33" fmla="*/ 437470 h 897630"/>
                <a:gd name="connsiteX34" fmla="*/ 1192981 w 1273001"/>
                <a:gd name="connsiteY34" fmla="*/ 436110 h 897630"/>
                <a:gd name="connsiteX35" fmla="*/ 119221 w 1273001"/>
                <a:gd name="connsiteY35" fmla="*/ 272902 h 897630"/>
                <a:gd name="connsiteX36" fmla="*/ 127381 w 1273001"/>
                <a:gd name="connsiteY36" fmla="*/ 274262 h 897630"/>
                <a:gd name="connsiteX37" fmla="*/ 268834 w 1273001"/>
                <a:gd name="connsiteY37" fmla="*/ 350428 h 897630"/>
                <a:gd name="connsiteX38" fmla="*/ 274274 w 1273001"/>
                <a:gd name="connsiteY38" fmla="*/ 366747 h 897630"/>
                <a:gd name="connsiteX39" fmla="*/ 268834 w 1273001"/>
                <a:gd name="connsiteY39" fmla="*/ 372188 h 897630"/>
                <a:gd name="connsiteX40" fmla="*/ 257953 w 1273001"/>
                <a:gd name="connsiteY40" fmla="*/ 372188 h 897630"/>
                <a:gd name="connsiteX41" fmla="*/ 116500 w 1273001"/>
                <a:gd name="connsiteY41" fmla="*/ 296022 h 897630"/>
                <a:gd name="connsiteX42" fmla="*/ 111060 w 1273001"/>
                <a:gd name="connsiteY42" fmla="*/ 279703 h 897630"/>
                <a:gd name="connsiteX43" fmla="*/ 119221 w 1273001"/>
                <a:gd name="connsiteY43" fmla="*/ 272902 h 897630"/>
                <a:gd name="connsiteX44" fmla="*/ 1111156 w 1273001"/>
                <a:gd name="connsiteY44" fmla="*/ 217611 h 897630"/>
                <a:gd name="connsiteX45" fmla="*/ 1119316 w 1273001"/>
                <a:gd name="connsiteY45" fmla="*/ 221691 h 897630"/>
                <a:gd name="connsiteX46" fmla="*/ 1119316 w 1273001"/>
                <a:gd name="connsiteY46" fmla="*/ 238012 h 897630"/>
                <a:gd name="connsiteX47" fmla="*/ 994189 w 1273001"/>
                <a:gd name="connsiteY47" fmla="*/ 346817 h 897630"/>
                <a:gd name="connsiteX48" fmla="*/ 983308 w 1273001"/>
                <a:gd name="connsiteY48" fmla="*/ 341377 h 897630"/>
                <a:gd name="connsiteX49" fmla="*/ 983308 w 1273001"/>
                <a:gd name="connsiteY49" fmla="*/ 325056 h 897630"/>
                <a:gd name="connsiteX50" fmla="*/ 1102995 w 1273001"/>
                <a:gd name="connsiteY50" fmla="*/ 221691 h 897630"/>
                <a:gd name="connsiteX51" fmla="*/ 1111156 w 1273001"/>
                <a:gd name="connsiteY51" fmla="*/ 217611 h 897630"/>
                <a:gd name="connsiteX52" fmla="*/ 924828 w 1273001"/>
                <a:gd name="connsiteY52" fmla="*/ 108803 h 897630"/>
                <a:gd name="connsiteX53" fmla="*/ 930271 w 1273001"/>
                <a:gd name="connsiteY53" fmla="*/ 125122 h 897630"/>
                <a:gd name="connsiteX54" fmla="*/ 837783 w 1273001"/>
                <a:gd name="connsiteY54" fmla="*/ 255698 h 897630"/>
                <a:gd name="connsiteX55" fmla="*/ 832346 w 1273001"/>
                <a:gd name="connsiteY55" fmla="*/ 261136 h 897630"/>
                <a:gd name="connsiteX56" fmla="*/ 821466 w 1273001"/>
                <a:gd name="connsiteY56" fmla="*/ 261136 h 897630"/>
                <a:gd name="connsiteX57" fmla="*/ 816023 w 1273001"/>
                <a:gd name="connsiteY57" fmla="*/ 244817 h 897630"/>
                <a:gd name="connsiteX58" fmla="*/ 908511 w 1273001"/>
                <a:gd name="connsiteY58" fmla="*/ 114240 h 897630"/>
                <a:gd name="connsiteX59" fmla="*/ 924828 w 1273001"/>
                <a:gd name="connsiteY59" fmla="*/ 108803 h 897630"/>
                <a:gd name="connsiteX60" fmla="*/ 284253 w 1273001"/>
                <a:gd name="connsiteY60" fmla="*/ 108803 h 897630"/>
                <a:gd name="connsiteX61" fmla="*/ 292413 w 1273001"/>
                <a:gd name="connsiteY61" fmla="*/ 112883 h 897630"/>
                <a:gd name="connsiteX62" fmla="*/ 395778 w 1273001"/>
                <a:gd name="connsiteY62" fmla="*/ 232572 h 897630"/>
                <a:gd name="connsiteX63" fmla="*/ 390337 w 1273001"/>
                <a:gd name="connsiteY63" fmla="*/ 254334 h 897630"/>
                <a:gd name="connsiteX64" fmla="*/ 379457 w 1273001"/>
                <a:gd name="connsiteY64" fmla="*/ 248894 h 897630"/>
                <a:gd name="connsiteX65" fmla="*/ 276092 w 1273001"/>
                <a:gd name="connsiteY65" fmla="*/ 129204 h 897630"/>
                <a:gd name="connsiteX66" fmla="*/ 276092 w 1273001"/>
                <a:gd name="connsiteY66" fmla="*/ 112883 h 897630"/>
                <a:gd name="connsiteX67" fmla="*/ 284253 w 1273001"/>
                <a:gd name="connsiteY67" fmla="*/ 108803 h 897630"/>
                <a:gd name="connsiteX68" fmla="*/ 707228 w 1273001"/>
                <a:gd name="connsiteY68" fmla="*/ 0 h 897630"/>
                <a:gd name="connsiteX69" fmla="*/ 718109 w 1273001"/>
                <a:gd name="connsiteY69" fmla="*/ 16324 h 897630"/>
                <a:gd name="connsiteX70" fmla="*/ 680026 w 1273001"/>
                <a:gd name="connsiteY70" fmla="*/ 168649 h 897630"/>
                <a:gd name="connsiteX71" fmla="*/ 669145 w 1273001"/>
                <a:gd name="connsiteY71" fmla="*/ 179529 h 897630"/>
                <a:gd name="connsiteX72" fmla="*/ 663704 w 1273001"/>
                <a:gd name="connsiteY72" fmla="*/ 179529 h 897630"/>
                <a:gd name="connsiteX73" fmla="*/ 652823 w 1273001"/>
                <a:gd name="connsiteY73" fmla="*/ 163205 h 897630"/>
                <a:gd name="connsiteX74" fmla="*/ 690907 w 1273001"/>
                <a:gd name="connsiteY74" fmla="*/ 10880 h 897630"/>
                <a:gd name="connsiteX75" fmla="*/ 707228 w 1273001"/>
                <a:gd name="connsiteY75" fmla="*/ 0 h 897630"/>
                <a:gd name="connsiteX76" fmla="*/ 446098 w 1273001"/>
                <a:gd name="connsiteY76" fmla="*/ 0 h 897630"/>
                <a:gd name="connsiteX77" fmla="*/ 462420 w 1273001"/>
                <a:gd name="connsiteY77" fmla="*/ 10884 h 897630"/>
                <a:gd name="connsiteX78" fmla="*/ 500503 w 1273001"/>
                <a:gd name="connsiteY78" fmla="*/ 168652 h 897630"/>
                <a:gd name="connsiteX79" fmla="*/ 489622 w 1273001"/>
                <a:gd name="connsiteY79" fmla="*/ 184974 h 897630"/>
                <a:gd name="connsiteX80" fmla="*/ 473301 w 1273001"/>
                <a:gd name="connsiteY80" fmla="*/ 174090 h 897630"/>
                <a:gd name="connsiteX81" fmla="*/ 435217 w 1273001"/>
                <a:gd name="connsiteY81" fmla="*/ 16322 h 897630"/>
                <a:gd name="connsiteX82" fmla="*/ 446098 w 1273001"/>
                <a:gd name="connsiteY82" fmla="*/ 0 h 89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273001" h="897630">
                  <a:moveTo>
                    <a:pt x="157773" y="816028"/>
                  </a:moveTo>
                  <a:cubicBezTo>
                    <a:pt x="163213" y="816028"/>
                    <a:pt x="174094" y="816028"/>
                    <a:pt x="174094" y="821468"/>
                  </a:cubicBezTo>
                  <a:cubicBezTo>
                    <a:pt x="174094" y="826908"/>
                    <a:pt x="174094" y="837789"/>
                    <a:pt x="168654" y="837789"/>
                  </a:cubicBezTo>
                  <a:lnTo>
                    <a:pt x="16321" y="897630"/>
                  </a:lnTo>
                  <a:cubicBezTo>
                    <a:pt x="10881" y="897630"/>
                    <a:pt x="5441" y="897630"/>
                    <a:pt x="0" y="886750"/>
                  </a:cubicBezTo>
                  <a:cubicBezTo>
                    <a:pt x="0" y="881310"/>
                    <a:pt x="0" y="870429"/>
                    <a:pt x="5441" y="870429"/>
                  </a:cubicBezTo>
                  <a:close/>
                  <a:moveTo>
                    <a:pt x="10884" y="707220"/>
                  </a:moveTo>
                  <a:lnTo>
                    <a:pt x="168651" y="707220"/>
                  </a:lnTo>
                  <a:cubicBezTo>
                    <a:pt x="174089" y="707220"/>
                    <a:pt x="179535" y="712661"/>
                    <a:pt x="179535" y="718102"/>
                  </a:cubicBezTo>
                  <a:cubicBezTo>
                    <a:pt x="184973" y="723544"/>
                    <a:pt x="179535" y="728985"/>
                    <a:pt x="174089" y="728985"/>
                  </a:cubicBezTo>
                  <a:lnTo>
                    <a:pt x="10884" y="728985"/>
                  </a:lnTo>
                  <a:cubicBezTo>
                    <a:pt x="5438" y="728985"/>
                    <a:pt x="0" y="723544"/>
                    <a:pt x="0" y="718102"/>
                  </a:cubicBezTo>
                  <a:cubicBezTo>
                    <a:pt x="0" y="712661"/>
                    <a:pt x="5438" y="707220"/>
                    <a:pt x="10884" y="707220"/>
                  </a:cubicBezTo>
                  <a:close/>
                  <a:moveTo>
                    <a:pt x="1256679" y="598417"/>
                  </a:moveTo>
                  <a:cubicBezTo>
                    <a:pt x="1262117" y="598417"/>
                    <a:pt x="1267563" y="603858"/>
                    <a:pt x="1273001" y="609299"/>
                  </a:cubicBezTo>
                  <a:cubicBezTo>
                    <a:pt x="1273001" y="620182"/>
                    <a:pt x="1267563" y="625623"/>
                    <a:pt x="1262117" y="625623"/>
                  </a:cubicBezTo>
                  <a:lnTo>
                    <a:pt x="1104353" y="641947"/>
                  </a:lnTo>
                  <a:cubicBezTo>
                    <a:pt x="1098915" y="641947"/>
                    <a:pt x="1093469" y="636506"/>
                    <a:pt x="1088031" y="631064"/>
                  </a:cubicBezTo>
                  <a:cubicBezTo>
                    <a:pt x="1088031" y="625623"/>
                    <a:pt x="1093469" y="620182"/>
                    <a:pt x="1098915" y="614741"/>
                  </a:cubicBezTo>
                  <a:close/>
                  <a:moveTo>
                    <a:pt x="16324" y="489618"/>
                  </a:moveTo>
                  <a:lnTo>
                    <a:pt x="168649" y="527701"/>
                  </a:lnTo>
                  <a:cubicBezTo>
                    <a:pt x="174085" y="527701"/>
                    <a:pt x="179529" y="538582"/>
                    <a:pt x="179529" y="544023"/>
                  </a:cubicBezTo>
                  <a:cubicBezTo>
                    <a:pt x="174085" y="549463"/>
                    <a:pt x="168649" y="554904"/>
                    <a:pt x="168649" y="554904"/>
                  </a:cubicBezTo>
                  <a:cubicBezTo>
                    <a:pt x="168649" y="554904"/>
                    <a:pt x="163205" y="554904"/>
                    <a:pt x="163205" y="554904"/>
                  </a:cubicBezTo>
                  <a:lnTo>
                    <a:pt x="10880" y="516820"/>
                  </a:lnTo>
                  <a:cubicBezTo>
                    <a:pt x="5444" y="516820"/>
                    <a:pt x="0" y="505939"/>
                    <a:pt x="0" y="500499"/>
                  </a:cubicBezTo>
                  <a:cubicBezTo>
                    <a:pt x="0" y="495058"/>
                    <a:pt x="10880" y="489618"/>
                    <a:pt x="16324" y="489618"/>
                  </a:cubicBezTo>
                  <a:close/>
                  <a:moveTo>
                    <a:pt x="1192981" y="436110"/>
                  </a:moveTo>
                  <a:cubicBezTo>
                    <a:pt x="1196381" y="437470"/>
                    <a:pt x="1199102" y="440190"/>
                    <a:pt x="1199102" y="442911"/>
                  </a:cubicBezTo>
                  <a:cubicBezTo>
                    <a:pt x="1204542" y="448351"/>
                    <a:pt x="1199102" y="459232"/>
                    <a:pt x="1193661" y="459232"/>
                  </a:cubicBezTo>
                  <a:lnTo>
                    <a:pt x="1052208" y="529957"/>
                  </a:lnTo>
                  <a:cubicBezTo>
                    <a:pt x="1046768" y="529957"/>
                    <a:pt x="1041328" y="529957"/>
                    <a:pt x="1035887" y="524516"/>
                  </a:cubicBezTo>
                  <a:cubicBezTo>
                    <a:pt x="1030447" y="519076"/>
                    <a:pt x="1035887" y="508195"/>
                    <a:pt x="1041328" y="508195"/>
                  </a:cubicBezTo>
                  <a:lnTo>
                    <a:pt x="1182780" y="437470"/>
                  </a:lnTo>
                  <a:cubicBezTo>
                    <a:pt x="1185500" y="434750"/>
                    <a:pt x="1189581" y="434750"/>
                    <a:pt x="1192981" y="436110"/>
                  </a:cubicBezTo>
                  <a:close/>
                  <a:moveTo>
                    <a:pt x="119221" y="272902"/>
                  </a:moveTo>
                  <a:cubicBezTo>
                    <a:pt x="121941" y="271541"/>
                    <a:pt x="124661" y="271541"/>
                    <a:pt x="127381" y="274262"/>
                  </a:cubicBezTo>
                  <a:lnTo>
                    <a:pt x="268834" y="350428"/>
                  </a:lnTo>
                  <a:cubicBezTo>
                    <a:pt x="274274" y="355864"/>
                    <a:pt x="279715" y="361306"/>
                    <a:pt x="274274" y="366747"/>
                  </a:cubicBezTo>
                  <a:cubicBezTo>
                    <a:pt x="274274" y="372188"/>
                    <a:pt x="274274" y="372188"/>
                    <a:pt x="268834" y="372188"/>
                  </a:cubicBezTo>
                  <a:cubicBezTo>
                    <a:pt x="263393" y="372188"/>
                    <a:pt x="263393" y="372188"/>
                    <a:pt x="257953" y="372188"/>
                  </a:cubicBezTo>
                  <a:lnTo>
                    <a:pt x="116500" y="296022"/>
                  </a:lnTo>
                  <a:cubicBezTo>
                    <a:pt x="111060" y="290581"/>
                    <a:pt x="105619" y="285144"/>
                    <a:pt x="111060" y="279703"/>
                  </a:cubicBezTo>
                  <a:cubicBezTo>
                    <a:pt x="113780" y="276983"/>
                    <a:pt x="116500" y="274262"/>
                    <a:pt x="119221" y="272902"/>
                  </a:cubicBezTo>
                  <a:close/>
                  <a:moveTo>
                    <a:pt x="1111156" y="217611"/>
                  </a:moveTo>
                  <a:cubicBezTo>
                    <a:pt x="1113876" y="217611"/>
                    <a:pt x="1116596" y="218971"/>
                    <a:pt x="1119316" y="221691"/>
                  </a:cubicBezTo>
                  <a:cubicBezTo>
                    <a:pt x="1124756" y="227131"/>
                    <a:pt x="1124756" y="232572"/>
                    <a:pt x="1119316" y="238012"/>
                  </a:cubicBezTo>
                  <a:lnTo>
                    <a:pt x="994189" y="346817"/>
                  </a:lnTo>
                  <a:cubicBezTo>
                    <a:pt x="988749" y="346817"/>
                    <a:pt x="983308" y="346817"/>
                    <a:pt x="983308" y="341377"/>
                  </a:cubicBezTo>
                  <a:cubicBezTo>
                    <a:pt x="977868" y="335936"/>
                    <a:pt x="977868" y="330496"/>
                    <a:pt x="983308" y="325056"/>
                  </a:cubicBezTo>
                  <a:lnTo>
                    <a:pt x="1102995" y="221691"/>
                  </a:lnTo>
                  <a:cubicBezTo>
                    <a:pt x="1105715" y="218971"/>
                    <a:pt x="1108435" y="217611"/>
                    <a:pt x="1111156" y="217611"/>
                  </a:cubicBezTo>
                  <a:close/>
                  <a:moveTo>
                    <a:pt x="924828" y="108803"/>
                  </a:moveTo>
                  <a:cubicBezTo>
                    <a:pt x="930271" y="114240"/>
                    <a:pt x="930271" y="119685"/>
                    <a:pt x="930271" y="125122"/>
                  </a:cubicBezTo>
                  <a:lnTo>
                    <a:pt x="837783" y="255698"/>
                  </a:lnTo>
                  <a:cubicBezTo>
                    <a:pt x="837783" y="255698"/>
                    <a:pt x="837783" y="261136"/>
                    <a:pt x="832346" y="261136"/>
                  </a:cubicBezTo>
                  <a:cubicBezTo>
                    <a:pt x="826903" y="261136"/>
                    <a:pt x="826903" y="261136"/>
                    <a:pt x="821466" y="261136"/>
                  </a:cubicBezTo>
                  <a:cubicBezTo>
                    <a:pt x="816023" y="255698"/>
                    <a:pt x="816023" y="250254"/>
                    <a:pt x="816023" y="244817"/>
                  </a:cubicBezTo>
                  <a:lnTo>
                    <a:pt x="908511" y="114240"/>
                  </a:lnTo>
                  <a:cubicBezTo>
                    <a:pt x="913948" y="108803"/>
                    <a:pt x="919391" y="108803"/>
                    <a:pt x="924828" y="108803"/>
                  </a:cubicBezTo>
                  <a:close/>
                  <a:moveTo>
                    <a:pt x="284253" y="108803"/>
                  </a:moveTo>
                  <a:cubicBezTo>
                    <a:pt x="286973" y="108803"/>
                    <a:pt x="289693" y="110163"/>
                    <a:pt x="292413" y="112883"/>
                  </a:cubicBezTo>
                  <a:lnTo>
                    <a:pt x="395778" y="232572"/>
                  </a:lnTo>
                  <a:cubicBezTo>
                    <a:pt x="401218" y="238013"/>
                    <a:pt x="401218" y="248894"/>
                    <a:pt x="390337" y="254334"/>
                  </a:cubicBezTo>
                  <a:cubicBezTo>
                    <a:pt x="384897" y="254334"/>
                    <a:pt x="379457" y="254334"/>
                    <a:pt x="379457" y="248894"/>
                  </a:cubicBezTo>
                  <a:lnTo>
                    <a:pt x="276092" y="129204"/>
                  </a:lnTo>
                  <a:cubicBezTo>
                    <a:pt x="270652" y="123764"/>
                    <a:pt x="270652" y="118324"/>
                    <a:pt x="276092" y="112883"/>
                  </a:cubicBezTo>
                  <a:cubicBezTo>
                    <a:pt x="278813" y="110163"/>
                    <a:pt x="281533" y="108803"/>
                    <a:pt x="284253" y="108803"/>
                  </a:cubicBezTo>
                  <a:close/>
                  <a:moveTo>
                    <a:pt x="707228" y="0"/>
                  </a:moveTo>
                  <a:cubicBezTo>
                    <a:pt x="712669" y="0"/>
                    <a:pt x="718109" y="10880"/>
                    <a:pt x="718109" y="16324"/>
                  </a:cubicBezTo>
                  <a:lnTo>
                    <a:pt x="680026" y="168649"/>
                  </a:lnTo>
                  <a:cubicBezTo>
                    <a:pt x="680026" y="179529"/>
                    <a:pt x="674585" y="179529"/>
                    <a:pt x="669145" y="179529"/>
                  </a:cubicBezTo>
                  <a:cubicBezTo>
                    <a:pt x="669145" y="179529"/>
                    <a:pt x="663704" y="179529"/>
                    <a:pt x="663704" y="179529"/>
                  </a:cubicBezTo>
                  <a:cubicBezTo>
                    <a:pt x="658264" y="179529"/>
                    <a:pt x="652823" y="168649"/>
                    <a:pt x="652823" y="163205"/>
                  </a:cubicBezTo>
                  <a:lnTo>
                    <a:pt x="690907" y="10880"/>
                  </a:lnTo>
                  <a:cubicBezTo>
                    <a:pt x="690907" y="5436"/>
                    <a:pt x="701788" y="0"/>
                    <a:pt x="707228" y="0"/>
                  </a:cubicBezTo>
                  <a:close/>
                  <a:moveTo>
                    <a:pt x="446098" y="0"/>
                  </a:moveTo>
                  <a:cubicBezTo>
                    <a:pt x="451539" y="0"/>
                    <a:pt x="462420" y="0"/>
                    <a:pt x="462420" y="10884"/>
                  </a:cubicBezTo>
                  <a:lnTo>
                    <a:pt x="500503" y="168652"/>
                  </a:lnTo>
                  <a:cubicBezTo>
                    <a:pt x="500503" y="174090"/>
                    <a:pt x="495063" y="184974"/>
                    <a:pt x="489622" y="184974"/>
                  </a:cubicBezTo>
                  <a:cubicBezTo>
                    <a:pt x="484182" y="184974"/>
                    <a:pt x="473301" y="184974"/>
                    <a:pt x="473301" y="174090"/>
                  </a:cubicBezTo>
                  <a:lnTo>
                    <a:pt x="435217" y="16322"/>
                  </a:lnTo>
                  <a:cubicBezTo>
                    <a:pt x="435217" y="10884"/>
                    <a:pt x="435217" y="0"/>
                    <a:pt x="446098" y="0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23525CFF-E100-43B9-B146-FFEB5B1CBD1B}"/>
                </a:ext>
              </a:extLst>
            </p:cNvPr>
            <p:cNvSpPr/>
            <p:nvPr/>
          </p:nvSpPr>
          <p:spPr>
            <a:xfrm>
              <a:off x="3760621" y="4278217"/>
              <a:ext cx="1120676" cy="93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56" extrusionOk="0">
                  <a:moveTo>
                    <a:pt x="21600" y="93"/>
                  </a:moveTo>
                  <a:cubicBezTo>
                    <a:pt x="1049" y="-1070"/>
                    <a:pt x="0" y="9065"/>
                    <a:pt x="0" y="11475"/>
                  </a:cubicBezTo>
                  <a:cubicBezTo>
                    <a:pt x="629" y="11225"/>
                    <a:pt x="1363" y="10893"/>
                    <a:pt x="1992" y="10644"/>
                  </a:cubicBezTo>
                  <a:cubicBezTo>
                    <a:pt x="3041" y="10145"/>
                    <a:pt x="4194" y="9647"/>
                    <a:pt x="5243" y="9148"/>
                  </a:cubicBezTo>
                  <a:cubicBezTo>
                    <a:pt x="5348" y="8318"/>
                    <a:pt x="5452" y="7404"/>
                    <a:pt x="5557" y="6490"/>
                  </a:cubicBezTo>
                  <a:cubicBezTo>
                    <a:pt x="5557" y="5493"/>
                    <a:pt x="5557" y="4579"/>
                    <a:pt x="5452" y="3582"/>
                  </a:cubicBezTo>
                  <a:cubicBezTo>
                    <a:pt x="5662" y="4496"/>
                    <a:pt x="5767" y="5493"/>
                    <a:pt x="5767" y="6490"/>
                  </a:cubicBezTo>
                  <a:cubicBezTo>
                    <a:pt x="5767" y="7321"/>
                    <a:pt x="5767" y="8068"/>
                    <a:pt x="5767" y="8899"/>
                  </a:cubicBezTo>
                  <a:cubicBezTo>
                    <a:pt x="6291" y="8650"/>
                    <a:pt x="6816" y="8401"/>
                    <a:pt x="7340" y="8152"/>
                  </a:cubicBezTo>
                  <a:cubicBezTo>
                    <a:pt x="7864" y="7902"/>
                    <a:pt x="8388" y="7653"/>
                    <a:pt x="8913" y="7404"/>
                  </a:cubicBezTo>
                  <a:cubicBezTo>
                    <a:pt x="9017" y="6656"/>
                    <a:pt x="9122" y="5908"/>
                    <a:pt x="9122" y="5078"/>
                  </a:cubicBezTo>
                  <a:cubicBezTo>
                    <a:pt x="9122" y="4247"/>
                    <a:pt x="9122" y="3499"/>
                    <a:pt x="9017" y="2668"/>
                  </a:cubicBezTo>
                  <a:cubicBezTo>
                    <a:pt x="9227" y="3416"/>
                    <a:pt x="9227" y="4247"/>
                    <a:pt x="9227" y="5078"/>
                  </a:cubicBezTo>
                  <a:cubicBezTo>
                    <a:pt x="9227" y="5742"/>
                    <a:pt x="9227" y="6490"/>
                    <a:pt x="9227" y="7155"/>
                  </a:cubicBezTo>
                  <a:cubicBezTo>
                    <a:pt x="10276" y="6656"/>
                    <a:pt x="11324" y="6075"/>
                    <a:pt x="12373" y="5493"/>
                  </a:cubicBezTo>
                  <a:cubicBezTo>
                    <a:pt x="12478" y="5410"/>
                    <a:pt x="12583" y="5410"/>
                    <a:pt x="12687" y="5327"/>
                  </a:cubicBezTo>
                  <a:cubicBezTo>
                    <a:pt x="12792" y="4745"/>
                    <a:pt x="12897" y="4164"/>
                    <a:pt x="12897" y="3582"/>
                  </a:cubicBezTo>
                  <a:cubicBezTo>
                    <a:pt x="12897" y="3001"/>
                    <a:pt x="12897" y="2336"/>
                    <a:pt x="12792" y="1755"/>
                  </a:cubicBezTo>
                  <a:cubicBezTo>
                    <a:pt x="12897" y="2336"/>
                    <a:pt x="13002" y="3001"/>
                    <a:pt x="13002" y="3582"/>
                  </a:cubicBezTo>
                  <a:cubicBezTo>
                    <a:pt x="13002" y="4081"/>
                    <a:pt x="13002" y="4662"/>
                    <a:pt x="13002" y="5161"/>
                  </a:cubicBezTo>
                  <a:cubicBezTo>
                    <a:pt x="14470" y="4330"/>
                    <a:pt x="15833" y="3499"/>
                    <a:pt x="17196" y="2585"/>
                  </a:cubicBezTo>
                  <a:cubicBezTo>
                    <a:pt x="15728" y="3665"/>
                    <a:pt x="14155" y="4745"/>
                    <a:pt x="12583" y="5742"/>
                  </a:cubicBezTo>
                  <a:cubicBezTo>
                    <a:pt x="12163" y="5992"/>
                    <a:pt x="11744" y="6241"/>
                    <a:pt x="11324" y="6490"/>
                  </a:cubicBezTo>
                  <a:cubicBezTo>
                    <a:pt x="12163" y="6573"/>
                    <a:pt x="13002" y="6739"/>
                    <a:pt x="13841" y="6905"/>
                  </a:cubicBezTo>
                  <a:cubicBezTo>
                    <a:pt x="14784" y="7072"/>
                    <a:pt x="15833" y="7321"/>
                    <a:pt x="16777" y="7653"/>
                  </a:cubicBezTo>
                  <a:cubicBezTo>
                    <a:pt x="15833" y="7404"/>
                    <a:pt x="14784" y="7238"/>
                    <a:pt x="13841" y="7072"/>
                  </a:cubicBezTo>
                  <a:cubicBezTo>
                    <a:pt x="12897" y="6905"/>
                    <a:pt x="11953" y="6822"/>
                    <a:pt x="11010" y="6739"/>
                  </a:cubicBezTo>
                  <a:cubicBezTo>
                    <a:pt x="9961" y="7321"/>
                    <a:pt x="8913" y="7985"/>
                    <a:pt x="7864" y="8567"/>
                  </a:cubicBezTo>
                  <a:cubicBezTo>
                    <a:pt x="8913" y="8733"/>
                    <a:pt x="9856" y="8899"/>
                    <a:pt x="10905" y="9065"/>
                  </a:cubicBezTo>
                  <a:cubicBezTo>
                    <a:pt x="12058" y="9315"/>
                    <a:pt x="13212" y="9564"/>
                    <a:pt x="14365" y="9979"/>
                  </a:cubicBezTo>
                  <a:cubicBezTo>
                    <a:pt x="13212" y="9647"/>
                    <a:pt x="12058" y="9481"/>
                    <a:pt x="10800" y="9315"/>
                  </a:cubicBezTo>
                  <a:cubicBezTo>
                    <a:pt x="9647" y="9148"/>
                    <a:pt x="8493" y="8982"/>
                    <a:pt x="7340" y="8899"/>
                  </a:cubicBezTo>
                  <a:cubicBezTo>
                    <a:pt x="6291" y="9481"/>
                    <a:pt x="5138" y="10062"/>
                    <a:pt x="4089" y="10644"/>
                  </a:cubicBezTo>
                  <a:cubicBezTo>
                    <a:pt x="4928" y="10727"/>
                    <a:pt x="5872" y="10893"/>
                    <a:pt x="6711" y="11059"/>
                  </a:cubicBezTo>
                  <a:cubicBezTo>
                    <a:pt x="7864" y="11308"/>
                    <a:pt x="9017" y="11558"/>
                    <a:pt x="10171" y="11973"/>
                  </a:cubicBezTo>
                  <a:cubicBezTo>
                    <a:pt x="9017" y="11641"/>
                    <a:pt x="7864" y="11475"/>
                    <a:pt x="6606" y="11308"/>
                  </a:cubicBezTo>
                  <a:cubicBezTo>
                    <a:pt x="5557" y="11142"/>
                    <a:pt x="4509" y="11059"/>
                    <a:pt x="3460" y="10976"/>
                  </a:cubicBezTo>
                  <a:cubicBezTo>
                    <a:pt x="3146" y="11142"/>
                    <a:pt x="2831" y="11308"/>
                    <a:pt x="2621" y="11392"/>
                  </a:cubicBezTo>
                  <a:cubicBezTo>
                    <a:pt x="1992" y="11724"/>
                    <a:pt x="1363" y="12056"/>
                    <a:pt x="734" y="12305"/>
                  </a:cubicBezTo>
                  <a:cubicBezTo>
                    <a:pt x="16357" y="20530"/>
                    <a:pt x="21600" y="93"/>
                    <a:pt x="21600" y="93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 dirty="0"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0976EBD5-B996-4ADA-A023-2473CFA9B648}"/>
                </a:ext>
              </a:extLst>
            </p:cNvPr>
            <p:cNvSpPr/>
            <p:nvPr/>
          </p:nvSpPr>
          <p:spPr>
            <a:xfrm>
              <a:off x="3334558" y="3437349"/>
              <a:ext cx="687426" cy="81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65" h="21467" extrusionOk="0">
                  <a:moveTo>
                    <a:pt x="89" y="0"/>
                  </a:moveTo>
                  <a:cubicBezTo>
                    <a:pt x="-1048" y="20456"/>
                    <a:pt x="9070" y="21600"/>
                    <a:pt x="11457" y="21457"/>
                  </a:cubicBezTo>
                  <a:cubicBezTo>
                    <a:pt x="11230" y="20742"/>
                    <a:pt x="10889" y="20170"/>
                    <a:pt x="10661" y="19454"/>
                  </a:cubicBezTo>
                  <a:cubicBezTo>
                    <a:pt x="10207" y="18310"/>
                    <a:pt x="9638" y="17309"/>
                    <a:pt x="9184" y="16164"/>
                  </a:cubicBezTo>
                  <a:cubicBezTo>
                    <a:pt x="8274" y="16021"/>
                    <a:pt x="7478" y="15878"/>
                    <a:pt x="6569" y="15878"/>
                  </a:cubicBezTo>
                  <a:cubicBezTo>
                    <a:pt x="5659" y="15878"/>
                    <a:pt x="4636" y="15878"/>
                    <a:pt x="3727" y="16021"/>
                  </a:cubicBezTo>
                  <a:cubicBezTo>
                    <a:pt x="4636" y="15878"/>
                    <a:pt x="5659" y="15735"/>
                    <a:pt x="6569" y="15735"/>
                  </a:cubicBezTo>
                  <a:cubicBezTo>
                    <a:pt x="7365" y="15735"/>
                    <a:pt x="8160" y="15735"/>
                    <a:pt x="8956" y="15735"/>
                  </a:cubicBezTo>
                  <a:cubicBezTo>
                    <a:pt x="8729" y="15163"/>
                    <a:pt x="8501" y="14734"/>
                    <a:pt x="8274" y="14162"/>
                  </a:cubicBezTo>
                  <a:cubicBezTo>
                    <a:pt x="8047" y="13589"/>
                    <a:pt x="7819" y="13160"/>
                    <a:pt x="7478" y="12588"/>
                  </a:cubicBezTo>
                  <a:cubicBezTo>
                    <a:pt x="6683" y="12445"/>
                    <a:pt x="6000" y="12445"/>
                    <a:pt x="5205" y="12302"/>
                  </a:cubicBezTo>
                  <a:cubicBezTo>
                    <a:pt x="4409" y="12302"/>
                    <a:pt x="3613" y="12302"/>
                    <a:pt x="2817" y="12445"/>
                  </a:cubicBezTo>
                  <a:cubicBezTo>
                    <a:pt x="3613" y="12302"/>
                    <a:pt x="4409" y="12159"/>
                    <a:pt x="5205" y="12159"/>
                  </a:cubicBezTo>
                  <a:cubicBezTo>
                    <a:pt x="5887" y="12159"/>
                    <a:pt x="6569" y="12159"/>
                    <a:pt x="7251" y="12159"/>
                  </a:cubicBezTo>
                  <a:cubicBezTo>
                    <a:pt x="6683" y="11158"/>
                    <a:pt x="6114" y="10013"/>
                    <a:pt x="5546" y="9012"/>
                  </a:cubicBezTo>
                  <a:cubicBezTo>
                    <a:pt x="5432" y="8869"/>
                    <a:pt x="5432" y="8869"/>
                    <a:pt x="5318" y="8726"/>
                  </a:cubicBezTo>
                  <a:cubicBezTo>
                    <a:pt x="4750" y="8583"/>
                    <a:pt x="4181" y="8583"/>
                    <a:pt x="3613" y="8583"/>
                  </a:cubicBezTo>
                  <a:cubicBezTo>
                    <a:pt x="3045" y="8583"/>
                    <a:pt x="2363" y="8583"/>
                    <a:pt x="1794" y="8583"/>
                  </a:cubicBezTo>
                  <a:cubicBezTo>
                    <a:pt x="2363" y="8440"/>
                    <a:pt x="3045" y="8440"/>
                    <a:pt x="3613" y="8440"/>
                  </a:cubicBezTo>
                  <a:cubicBezTo>
                    <a:pt x="4181" y="8440"/>
                    <a:pt x="4636" y="8440"/>
                    <a:pt x="5205" y="8440"/>
                  </a:cubicBezTo>
                  <a:cubicBezTo>
                    <a:pt x="4409" y="7009"/>
                    <a:pt x="3499" y="5579"/>
                    <a:pt x="2704" y="4291"/>
                  </a:cubicBezTo>
                  <a:cubicBezTo>
                    <a:pt x="3840" y="5722"/>
                    <a:pt x="4864" y="7295"/>
                    <a:pt x="5887" y="8869"/>
                  </a:cubicBezTo>
                  <a:cubicBezTo>
                    <a:pt x="6114" y="9298"/>
                    <a:pt x="6455" y="9727"/>
                    <a:pt x="6683" y="10156"/>
                  </a:cubicBezTo>
                  <a:cubicBezTo>
                    <a:pt x="6796" y="9298"/>
                    <a:pt x="6910" y="8440"/>
                    <a:pt x="7137" y="7725"/>
                  </a:cubicBezTo>
                  <a:cubicBezTo>
                    <a:pt x="7365" y="6723"/>
                    <a:pt x="7592" y="5722"/>
                    <a:pt x="7819" y="4864"/>
                  </a:cubicBezTo>
                  <a:cubicBezTo>
                    <a:pt x="7592" y="5865"/>
                    <a:pt x="7365" y="6866"/>
                    <a:pt x="7251" y="7868"/>
                  </a:cubicBezTo>
                  <a:cubicBezTo>
                    <a:pt x="7137" y="8869"/>
                    <a:pt x="7024" y="9727"/>
                    <a:pt x="6910" y="10729"/>
                  </a:cubicBezTo>
                  <a:cubicBezTo>
                    <a:pt x="7478" y="11730"/>
                    <a:pt x="8160" y="12731"/>
                    <a:pt x="8729" y="13876"/>
                  </a:cubicBezTo>
                  <a:cubicBezTo>
                    <a:pt x="8843" y="12874"/>
                    <a:pt x="9070" y="11873"/>
                    <a:pt x="9184" y="10872"/>
                  </a:cubicBezTo>
                  <a:cubicBezTo>
                    <a:pt x="9411" y="9727"/>
                    <a:pt x="9752" y="8583"/>
                    <a:pt x="10093" y="7438"/>
                  </a:cubicBezTo>
                  <a:cubicBezTo>
                    <a:pt x="9752" y="8583"/>
                    <a:pt x="9525" y="9727"/>
                    <a:pt x="9411" y="11015"/>
                  </a:cubicBezTo>
                  <a:cubicBezTo>
                    <a:pt x="9297" y="12159"/>
                    <a:pt x="9070" y="13303"/>
                    <a:pt x="9070" y="14448"/>
                  </a:cubicBezTo>
                  <a:cubicBezTo>
                    <a:pt x="9638" y="15449"/>
                    <a:pt x="10207" y="16593"/>
                    <a:pt x="10775" y="17738"/>
                  </a:cubicBezTo>
                  <a:cubicBezTo>
                    <a:pt x="10889" y="16879"/>
                    <a:pt x="11003" y="16021"/>
                    <a:pt x="11230" y="15163"/>
                  </a:cubicBezTo>
                  <a:cubicBezTo>
                    <a:pt x="11457" y="14019"/>
                    <a:pt x="11798" y="12874"/>
                    <a:pt x="12139" y="11730"/>
                  </a:cubicBezTo>
                  <a:cubicBezTo>
                    <a:pt x="11798" y="12874"/>
                    <a:pt x="11571" y="14019"/>
                    <a:pt x="11457" y="15306"/>
                  </a:cubicBezTo>
                  <a:cubicBezTo>
                    <a:pt x="11344" y="16307"/>
                    <a:pt x="11230" y="17309"/>
                    <a:pt x="11116" y="18453"/>
                  </a:cubicBezTo>
                  <a:cubicBezTo>
                    <a:pt x="11230" y="18739"/>
                    <a:pt x="11457" y="19025"/>
                    <a:pt x="11571" y="19311"/>
                  </a:cubicBezTo>
                  <a:cubicBezTo>
                    <a:pt x="11912" y="19883"/>
                    <a:pt x="12139" y="20599"/>
                    <a:pt x="12480" y="21171"/>
                  </a:cubicBezTo>
                  <a:cubicBezTo>
                    <a:pt x="20552" y="515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2622EC9C-509C-4678-B142-962209E797DA}"/>
              </a:ext>
            </a:extLst>
          </p:cNvPr>
          <p:cNvGrpSpPr/>
          <p:nvPr/>
        </p:nvGrpSpPr>
        <p:grpSpPr>
          <a:xfrm>
            <a:off x="1773982" y="1573618"/>
            <a:ext cx="1646223" cy="4787667"/>
            <a:chOff x="4667521" y="1036733"/>
            <a:chExt cx="1758789" cy="5257238"/>
          </a:xfrm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E59D393E-5442-4157-816D-708BD37BBE24}"/>
                </a:ext>
              </a:extLst>
            </p:cNvPr>
            <p:cNvSpPr/>
            <p:nvPr/>
          </p:nvSpPr>
          <p:spPr>
            <a:xfrm>
              <a:off x="5289313" y="2015961"/>
              <a:ext cx="392582" cy="427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4" h="21583" extrusionOk="0">
                  <a:moveTo>
                    <a:pt x="15943" y="21583"/>
                  </a:moveTo>
                  <a:cubicBezTo>
                    <a:pt x="15410" y="21583"/>
                    <a:pt x="14877" y="21556"/>
                    <a:pt x="14610" y="21473"/>
                  </a:cubicBezTo>
                  <a:cubicBezTo>
                    <a:pt x="14610" y="21446"/>
                    <a:pt x="6077" y="18838"/>
                    <a:pt x="2077" y="14914"/>
                  </a:cubicBezTo>
                  <a:cubicBezTo>
                    <a:pt x="-1657" y="11291"/>
                    <a:pt x="-2190" y="5802"/>
                    <a:pt x="16477" y="93"/>
                  </a:cubicBezTo>
                  <a:cubicBezTo>
                    <a:pt x="16743" y="10"/>
                    <a:pt x="17543" y="-17"/>
                    <a:pt x="18343" y="10"/>
                  </a:cubicBezTo>
                  <a:cubicBezTo>
                    <a:pt x="19143" y="38"/>
                    <a:pt x="19410" y="120"/>
                    <a:pt x="19143" y="203"/>
                  </a:cubicBezTo>
                  <a:cubicBezTo>
                    <a:pt x="743" y="5856"/>
                    <a:pt x="1277" y="11318"/>
                    <a:pt x="5010" y="14886"/>
                  </a:cubicBezTo>
                  <a:cubicBezTo>
                    <a:pt x="9010" y="18784"/>
                    <a:pt x="17277" y="21363"/>
                    <a:pt x="17543" y="21391"/>
                  </a:cubicBezTo>
                  <a:cubicBezTo>
                    <a:pt x="17810" y="21473"/>
                    <a:pt x="17277" y="21556"/>
                    <a:pt x="16743" y="21583"/>
                  </a:cubicBezTo>
                  <a:cubicBezTo>
                    <a:pt x="16210" y="21583"/>
                    <a:pt x="15943" y="21583"/>
                    <a:pt x="15943" y="21583"/>
                  </a:cubicBezTo>
                  <a:close/>
                </a:path>
              </a:pathLst>
            </a:custGeom>
            <a:solidFill>
              <a:srgbClr val="19934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A663AE29-049B-491D-98F5-80C359DA6EA0}"/>
                </a:ext>
              </a:extLst>
            </p:cNvPr>
            <p:cNvSpPr/>
            <p:nvPr/>
          </p:nvSpPr>
          <p:spPr>
            <a:xfrm>
              <a:off x="5234907" y="1308745"/>
              <a:ext cx="938769" cy="1240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3" h="20700" extrusionOk="0">
                  <a:moveTo>
                    <a:pt x="12077" y="280"/>
                  </a:moveTo>
                  <a:cubicBezTo>
                    <a:pt x="6257" y="-900"/>
                    <a:pt x="1781" y="1732"/>
                    <a:pt x="214" y="6724"/>
                  </a:cubicBezTo>
                  <a:cubicBezTo>
                    <a:pt x="-1241" y="11624"/>
                    <a:pt x="5250" y="12713"/>
                    <a:pt x="4355" y="15981"/>
                  </a:cubicBezTo>
                  <a:cubicBezTo>
                    <a:pt x="4019" y="17160"/>
                    <a:pt x="3236" y="19611"/>
                    <a:pt x="3236" y="19611"/>
                  </a:cubicBezTo>
                  <a:lnTo>
                    <a:pt x="6034" y="20155"/>
                  </a:lnTo>
                  <a:lnTo>
                    <a:pt x="8832" y="20700"/>
                  </a:lnTo>
                  <a:cubicBezTo>
                    <a:pt x="8832" y="20700"/>
                    <a:pt x="9615" y="18250"/>
                    <a:pt x="9951" y="17070"/>
                  </a:cubicBezTo>
                  <a:cubicBezTo>
                    <a:pt x="10958" y="13803"/>
                    <a:pt x="17337" y="15345"/>
                    <a:pt x="18904" y="10445"/>
                  </a:cubicBezTo>
                  <a:cubicBezTo>
                    <a:pt x="20359" y="5453"/>
                    <a:pt x="17897" y="1460"/>
                    <a:pt x="12077" y="280"/>
                  </a:cubicBezTo>
                  <a:close/>
                </a:path>
              </a:pathLst>
            </a:custGeom>
            <a:solidFill>
              <a:srgbClr val="F9AE3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8" name="Circle">
              <a:extLst>
                <a:ext uri="{FF2B5EF4-FFF2-40B4-BE49-F238E27FC236}">
                  <a16:creationId xmlns:a16="http://schemas.microsoft.com/office/drawing/2014/main" id="{B6905689-AF46-43A9-822F-F5B0ED24BEF3}"/>
                </a:ext>
              </a:extLst>
            </p:cNvPr>
            <p:cNvSpPr/>
            <p:nvPr/>
          </p:nvSpPr>
          <p:spPr>
            <a:xfrm>
              <a:off x="5398116" y="2559981"/>
              <a:ext cx="184970" cy="184970"/>
            </a:xfrm>
            <a:prstGeom prst="ellipse">
              <a:avLst/>
            </a:prstGeom>
            <a:solidFill>
              <a:srgbClr val="80828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66B259F0-7111-4DDA-AE64-0D511B56A06D}"/>
                </a:ext>
              </a:extLst>
            </p:cNvPr>
            <p:cNvSpPr/>
            <p:nvPr/>
          </p:nvSpPr>
          <p:spPr>
            <a:xfrm>
              <a:off x="5452518" y="1689556"/>
              <a:ext cx="503968" cy="782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416" extrusionOk="0">
                  <a:moveTo>
                    <a:pt x="7149" y="21416"/>
                  </a:moveTo>
                  <a:lnTo>
                    <a:pt x="6012" y="21267"/>
                  </a:lnTo>
                  <a:lnTo>
                    <a:pt x="11697" y="6519"/>
                  </a:lnTo>
                  <a:cubicBezTo>
                    <a:pt x="10560" y="6370"/>
                    <a:pt x="9878" y="6222"/>
                    <a:pt x="9650" y="6222"/>
                  </a:cubicBezTo>
                  <a:cubicBezTo>
                    <a:pt x="9650" y="6222"/>
                    <a:pt x="8741" y="6073"/>
                    <a:pt x="7604" y="5924"/>
                  </a:cubicBezTo>
                  <a:lnTo>
                    <a:pt x="1920" y="20671"/>
                  </a:lnTo>
                  <a:lnTo>
                    <a:pt x="783" y="20522"/>
                  </a:lnTo>
                  <a:lnTo>
                    <a:pt x="6467" y="5626"/>
                  </a:lnTo>
                  <a:cubicBezTo>
                    <a:pt x="3966" y="5179"/>
                    <a:pt x="1010" y="4434"/>
                    <a:pt x="328" y="3689"/>
                  </a:cubicBezTo>
                  <a:cubicBezTo>
                    <a:pt x="-354" y="3093"/>
                    <a:pt x="101" y="1753"/>
                    <a:pt x="1010" y="859"/>
                  </a:cubicBezTo>
                  <a:cubicBezTo>
                    <a:pt x="1920" y="114"/>
                    <a:pt x="2829" y="-184"/>
                    <a:pt x="4193" y="114"/>
                  </a:cubicBezTo>
                  <a:cubicBezTo>
                    <a:pt x="8059" y="710"/>
                    <a:pt x="8741" y="3093"/>
                    <a:pt x="8059" y="5030"/>
                  </a:cubicBezTo>
                  <a:lnTo>
                    <a:pt x="8059" y="5179"/>
                  </a:lnTo>
                  <a:cubicBezTo>
                    <a:pt x="9423" y="5477"/>
                    <a:pt x="10787" y="5626"/>
                    <a:pt x="12151" y="5775"/>
                  </a:cubicBezTo>
                  <a:lnTo>
                    <a:pt x="12151" y="5626"/>
                  </a:lnTo>
                  <a:cubicBezTo>
                    <a:pt x="12833" y="3689"/>
                    <a:pt x="15107" y="1753"/>
                    <a:pt x="18972" y="2497"/>
                  </a:cubicBezTo>
                  <a:cubicBezTo>
                    <a:pt x="20109" y="2646"/>
                    <a:pt x="21019" y="3242"/>
                    <a:pt x="21019" y="4136"/>
                  </a:cubicBezTo>
                  <a:cubicBezTo>
                    <a:pt x="21246" y="5179"/>
                    <a:pt x="20564" y="6370"/>
                    <a:pt x="19654" y="6817"/>
                  </a:cubicBezTo>
                  <a:cubicBezTo>
                    <a:pt x="18518" y="7264"/>
                    <a:pt x="15334" y="6966"/>
                    <a:pt x="12833" y="6668"/>
                  </a:cubicBezTo>
                  <a:lnTo>
                    <a:pt x="7149" y="21416"/>
                  </a:lnTo>
                  <a:close/>
                  <a:moveTo>
                    <a:pt x="3966" y="859"/>
                  </a:moveTo>
                  <a:cubicBezTo>
                    <a:pt x="3284" y="710"/>
                    <a:pt x="2602" y="859"/>
                    <a:pt x="2147" y="1306"/>
                  </a:cubicBezTo>
                  <a:cubicBezTo>
                    <a:pt x="1465" y="2050"/>
                    <a:pt x="1238" y="2944"/>
                    <a:pt x="1465" y="3242"/>
                  </a:cubicBezTo>
                  <a:cubicBezTo>
                    <a:pt x="1920" y="3689"/>
                    <a:pt x="4193" y="4285"/>
                    <a:pt x="6922" y="4881"/>
                  </a:cubicBezTo>
                  <a:lnTo>
                    <a:pt x="6922" y="4881"/>
                  </a:lnTo>
                  <a:cubicBezTo>
                    <a:pt x="7604" y="2646"/>
                    <a:pt x="6467" y="1306"/>
                    <a:pt x="3966" y="859"/>
                  </a:cubicBezTo>
                  <a:close/>
                  <a:moveTo>
                    <a:pt x="18518" y="3242"/>
                  </a:moveTo>
                  <a:cubicBezTo>
                    <a:pt x="15789" y="2795"/>
                    <a:pt x="13970" y="3689"/>
                    <a:pt x="13061" y="5775"/>
                  </a:cubicBezTo>
                  <a:lnTo>
                    <a:pt x="13061" y="5775"/>
                  </a:lnTo>
                  <a:cubicBezTo>
                    <a:pt x="15789" y="6073"/>
                    <a:pt x="18290" y="6222"/>
                    <a:pt x="18972" y="6073"/>
                  </a:cubicBezTo>
                  <a:cubicBezTo>
                    <a:pt x="19427" y="5924"/>
                    <a:pt x="20109" y="5030"/>
                    <a:pt x="19882" y="4136"/>
                  </a:cubicBezTo>
                  <a:cubicBezTo>
                    <a:pt x="19654" y="3689"/>
                    <a:pt x="19200" y="3242"/>
                    <a:pt x="18518" y="3242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3B349200-7544-4C1B-98DF-3E9F620485D4}"/>
                </a:ext>
              </a:extLst>
            </p:cNvPr>
            <p:cNvSpPr/>
            <p:nvPr/>
          </p:nvSpPr>
          <p:spPr>
            <a:xfrm>
              <a:off x="5343711" y="2354985"/>
              <a:ext cx="355726" cy="15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0439" extrusionOk="0">
                  <a:moveTo>
                    <a:pt x="17794" y="20300"/>
                  </a:moveTo>
                  <a:lnTo>
                    <a:pt x="1997" y="11660"/>
                  </a:lnTo>
                  <a:cubicBezTo>
                    <a:pt x="707" y="10940"/>
                    <a:pt x="-260" y="7340"/>
                    <a:pt x="62" y="4460"/>
                  </a:cubicBezTo>
                  <a:lnTo>
                    <a:pt x="62" y="4460"/>
                  </a:lnTo>
                  <a:cubicBezTo>
                    <a:pt x="385" y="1580"/>
                    <a:pt x="1997" y="-580"/>
                    <a:pt x="3286" y="140"/>
                  </a:cubicBezTo>
                  <a:lnTo>
                    <a:pt x="19083" y="8780"/>
                  </a:lnTo>
                  <a:cubicBezTo>
                    <a:pt x="20373" y="9500"/>
                    <a:pt x="21340" y="13100"/>
                    <a:pt x="21018" y="15980"/>
                  </a:cubicBezTo>
                  <a:lnTo>
                    <a:pt x="21018" y="15980"/>
                  </a:lnTo>
                  <a:cubicBezTo>
                    <a:pt x="20695" y="18860"/>
                    <a:pt x="19083" y="21020"/>
                    <a:pt x="17794" y="20300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C19F803F-06A3-40F0-88FD-2FCD07E22DF6}"/>
                </a:ext>
              </a:extLst>
            </p:cNvPr>
            <p:cNvSpPr/>
            <p:nvPr/>
          </p:nvSpPr>
          <p:spPr>
            <a:xfrm>
              <a:off x="5331100" y="2432257"/>
              <a:ext cx="355726" cy="15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0439" extrusionOk="0">
                  <a:moveTo>
                    <a:pt x="17794" y="20300"/>
                  </a:moveTo>
                  <a:lnTo>
                    <a:pt x="1997" y="11660"/>
                  </a:lnTo>
                  <a:cubicBezTo>
                    <a:pt x="707" y="10940"/>
                    <a:pt x="-260" y="7340"/>
                    <a:pt x="62" y="4460"/>
                  </a:cubicBezTo>
                  <a:lnTo>
                    <a:pt x="62" y="4460"/>
                  </a:lnTo>
                  <a:cubicBezTo>
                    <a:pt x="385" y="1580"/>
                    <a:pt x="1997" y="-580"/>
                    <a:pt x="3286" y="140"/>
                  </a:cubicBezTo>
                  <a:lnTo>
                    <a:pt x="19083" y="8780"/>
                  </a:lnTo>
                  <a:cubicBezTo>
                    <a:pt x="20373" y="9500"/>
                    <a:pt x="21340" y="13100"/>
                    <a:pt x="21018" y="15980"/>
                  </a:cubicBezTo>
                  <a:lnTo>
                    <a:pt x="21018" y="15980"/>
                  </a:lnTo>
                  <a:cubicBezTo>
                    <a:pt x="20695" y="18860"/>
                    <a:pt x="19083" y="21020"/>
                    <a:pt x="17794" y="20300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69F1FAC8-F240-4D1A-8AEF-72B5FFC3FD21}"/>
                </a:ext>
              </a:extLst>
            </p:cNvPr>
            <p:cNvSpPr/>
            <p:nvPr/>
          </p:nvSpPr>
          <p:spPr>
            <a:xfrm>
              <a:off x="5308225" y="2505575"/>
              <a:ext cx="355726" cy="154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0439" extrusionOk="0">
                  <a:moveTo>
                    <a:pt x="17794" y="20300"/>
                  </a:moveTo>
                  <a:lnTo>
                    <a:pt x="1997" y="11660"/>
                  </a:lnTo>
                  <a:cubicBezTo>
                    <a:pt x="707" y="10940"/>
                    <a:pt x="-260" y="7340"/>
                    <a:pt x="62" y="4460"/>
                  </a:cubicBezTo>
                  <a:lnTo>
                    <a:pt x="62" y="4460"/>
                  </a:lnTo>
                  <a:cubicBezTo>
                    <a:pt x="385" y="1580"/>
                    <a:pt x="1997" y="-580"/>
                    <a:pt x="3286" y="140"/>
                  </a:cubicBezTo>
                  <a:lnTo>
                    <a:pt x="19083" y="8780"/>
                  </a:lnTo>
                  <a:cubicBezTo>
                    <a:pt x="20373" y="9500"/>
                    <a:pt x="21340" y="13100"/>
                    <a:pt x="21018" y="15980"/>
                  </a:cubicBezTo>
                  <a:lnTo>
                    <a:pt x="21018" y="15980"/>
                  </a:lnTo>
                  <a:cubicBezTo>
                    <a:pt x="20695" y="18860"/>
                    <a:pt x="19083" y="21020"/>
                    <a:pt x="17794" y="20300"/>
                  </a:cubicBezTo>
                  <a:close/>
                </a:path>
              </a:pathLst>
            </a:custGeom>
            <a:solidFill>
              <a:srgbClr val="D1D3D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3" name="Freeform: Shape 156">
              <a:extLst>
                <a:ext uri="{FF2B5EF4-FFF2-40B4-BE49-F238E27FC236}">
                  <a16:creationId xmlns:a16="http://schemas.microsoft.com/office/drawing/2014/main" id="{773A746C-6951-4884-B112-8563763505EE}"/>
                </a:ext>
              </a:extLst>
            </p:cNvPr>
            <p:cNvSpPr/>
            <p:nvPr/>
          </p:nvSpPr>
          <p:spPr>
            <a:xfrm>
              <a:off x="4962900" y="1036733"/>
              <a:ext cx="1463410" cy="1071719"/>
            </a:xfrm>
            <a:custGeom>
              <a:avLst/>
              <a:gdLst>
                <a:gd name="connsiteX0" fmla="*/ 1213159 w 1463410"/>
                <a:gd name="connsiteY0" fmla="*/ 979228 h 1071719"/>
                <a:gd name="connsiteX1" fmla="*/ 1381804 w 1463410"/>
                <a:gd name="connsiteY1" fmla="*/ 1044516 h 1071719"/>
                <a:gd name="connsiteX2" fmla="*/ 1392684 w 1463410"/>
                <a:gd name="connsiteY2" fmla="*/ 1060839 h 1071719"/>
                <a:gd name="connsiteX3" fmla="*/ 1381804 w 1463410"/>
                <a:gd name="connsiteY3" fmla="*/ 1071719 h 1071719"/>
                <a:gd name="connsiteX4" fmla="*/ 1207719 w 1463410"/>
                <a:gd name="connsiteY4" fmla="*/ 1006432 h 1071719"/>
                <a:gd name="connsiteX5" fmla="*/ 1196838 w 1463410"/>
                <a:gd name="connsiteY5" fmla="*/ 990109 h 1071719"/>
                <a:gd name="connsiteX6" fmla="*/ 1213159 w 1463410"/>
                <a:gd name="connsiteY6" fmla="*/ 979228 h 1071719"/>
                <a:gd name="connsiteX7" fmla="*/ 1267566 w 1463410"/>
                <a:gd name="connsiteY7" fmla="*/ 761626 h 1071719"/>
                <a:gd name="connsiteX8" fmla="*/ 1447085 w 1463410"/>
                <a:gd name="connsiteY8" fmla="*/ 761626 h 1071719"/>
                <a:gd name="connsiteX9" fmla="*/ 1463410 w 1463410"/>
                <a:gd name="connsiteY9" fmla="*/ 777949 h 1071719"/>
                <a:gd name="connsiteX10" fmla="*/ 1447085 w 1463410"/>
                <a:gd name="connsiteY10" fmla="*/ 794271 h 1071719"/>
                <a:gd name="connsiteX11" fmla="*/ 1262124 w 1463410"/>
                <a:gd name="connsiteY11" fmla="*/ 794271 h 1071719"/>
                <a:gd name="connsiteX12" fmla="*/ 1251240 w 1463410"/>
                <a:gd name="connsiteY12" fmla="*/ 777949 h 1071719"/>
                <a:gd name="connsiteX13" fmla="*/ 1267566 w 1463410"/>
                <a:gd name="connsiteY13" fmla="*/ 761626 h 1071719"/>
                <a:gd name="connsiteX14" fmla="*/ 16319 w 1463410"/>
                <a:gd name="connsiteY14" fmla="*/ 652823 h 1071719"/>
                <a:gd name="connsiteX15" fmla="*/ 195848 w 1463410"/>
                <a:gd name="connsiteY15" fmla="*/ 674584 h 1071719"/>
                <a:gd name="connsiteX16" fmla="*/ 206730 w 1463410"/>
                <a:gd name="connsiteY16" fmla="*/ 690904 h 1071719"/>
                <a:gd name="connsiteX17" fmla="*/ 190412 w 1463410"/>
                <a:gd name="connsiteY17" fmla="*/ 701784 h 1071719"/>
                <a:gd name="connsiteX18" fmla="*/ 10882 w 1463410"/>
                <a:gd name="connsiteY18" fmla="*/ 680024 h 1071719"/>
                <a:gd name="connsiteX19" fmla="*/ 0 w 1463410"/>
                <a:gd name="connsiteY19" fmla="*/ 663703 h 1071719"/>
                <a:gd name="connsiteX20" fmla="*/ 16319 w 1463410"/>
                <a:gd name="connsiteY20" fmla="*/ 652823 h 1071719"/>
                <a:gd name="connsiteX21" fmla="*/ 1441647 w 1463410"/>
                <a:gd name="connsiteY21" fmla="*/ 544020 h 1071719"/>
                <a:gd name="connsiteX22" fmla="*/ 1457965 w 1463410"/>
                <a:gd name="connsiteY22" fmla="*/ 554901 h 1071719"/>
                <a:gd name="connsiteX23" fmla="*/ 1447083 w 1463410"/>
                <a:gd name="connsiteY23" fmla="*/ 571223 h 1071719"/>
                <a:gd name="connsiteX24" fmla="*/ 1267554 w 1463410"/>
                <a:gd name="connsiteY24" fmla="*/ 614746 h 1071719"/>
                <a:gd name="connsiteX25" fmla="*/ 1262117 w 1463410"/>
                <a:gd name="connsiteY25" fmla="*/ 614746 h 1071719"/>
                <a:gd name="connsiteX26" fmla="*/ 1251235 w 1463410"/>
                <a:gd name="connsiteY26" fmla="*/ 603865 h 1071719"/>
                <a:gd name="connsiteX27" fmla="*/ 1262117 w 1463410"/>
                <a:gd name="connsiteY27" fmla="*/ 587543 h 1071719"/>
                <a:gd name="connsiteX28" fmla="*/ 65496 w 1463410"/>
                <a:gd name="connsiteY28" fmla="*/ 436107 h 1071719"/>
                <a:gd name="connsiteX29" fmla="*/ 78417 w 1463410"/>
                <a:gd name="connsiteY29" fmla="*/ 437467 h 1071719"/>
                <a:gd name="connsiteX30" fmla="*/ 241624 w 1463410"/>
                <a:gd name="connsiteY30" fmla="*/ 519070 h 1071719"/>
                <a:gd name="connsiteX31" fmla="*/ 247066 w 1463410"/>
                <a:gd name="connsiteY31" fmla="*/ 540830 h 1071719"/>
                <a:gd name="connsiteX32" fmla="*/ 225306 w 1463410"/>
                <a:gd name="connsiteY32" fmla="*/ 551713 h 1071719"/>
                <a:gd name="connsiteX33" fmla="*/ 62099 w 1463410"/>
                <a:gd name="connsiteY33" fmla="*/ 464668 h 1071719"/>
                <a:gd name="connsiteX34" fmla="*/ 56656 w 1463410"/>
                <a:gd name="connsiteY34" fmla="*/ 442908 h 1071719"/>
                <a:gd name="connsiteX35" fmla="*/ 65496 w 1463410"/>
                <a:gd name="connsiteY35" fmla="*/ 436107 h 1071719"/>
                <a:gd name="connsiteX36" fmla="*/ 1318784 w 1463410"/>
                <a:gd name="connsiteY36" fmla="*/ 327309 h 1071719"/>
                <a:gd name="connsiteX37" fmla="*/ 1329665 w 1463410"/>
                <a:gd name="connsiteY37" fmla="*/ 334110 h 1071719"/>
                <a:gd name="connsiteX38" fmla="*/ 1324224 w 1463410"/>
                <a:gd name="connsiteY38" fmla="*/ 355870 h 1071719"/>
                <a:gd name="connsiteX39" fmla="*/ 1166456 w 1463410"/>
                <a:gd name="connsiteY39" fmla="*/ 442915 h 1071719"/>
                <a:gd name="connsiteX40" fmla="*/ 1155576 w 1463410"/>
                <a:gd name="connsiteY40" fmla="*/ 442915 h 1071719"/>
                <a:gd name="connsiteX41" fmla="*/ 1144695 w 1463410"/>
                <a:gd name="connsiteY41" fmla="*/ 437474 h 1071719"/>
                <a:gd name="connsiteX42" fmla="*/ 1150135 w 1463410"/>
                <a:gd name="connsiteY42" fmla="*/ 415714 h 1071719"/>
                <a:gd name="connsiteX43" fmla="*/ 1307903 w 1463410"/>
                <a:gd name="connsiteY43" fmla="*/ 328669 h 1071719"/>
                <a:gd name="connsiteX44" fmla="*/ 1318784 w 1463410"/>
                <a:gd name="connsiteY44" fmla="*/ 327309 h 1071719"/>
                <a:gd name="connsiteX45" fmla="*/ 178172 w 1463410"/>
                <a:gd name="connsiteY45" fmla="*/ 217604 h 1071719"/>
                <a:gd name="connsiteX46" fmla="*/ 189052 w 1463410"/>
                <a:gd name="connsiteY46" fmla="*/ 221682 h 1071719"/>
                <a:gd name="connsiteX47" fmla="*/ 325051 w 1463410"/>
                <a:gd name="connsiteY47" fmla="*/ 341376 h 1071719"/>
                <a:gd name="connsiteX48" fmla="*/ 325051 w 1463410"/>
                <a:gd name="connsiteY48" fmla="*/ 363140 h 1071719"/>
                <a:gd name="connsiteX49" fmla="*/ 308733 w 1463410"/>
                <a:gd name="connsiteY49" fmla="*/ 368577 h 1071719"/>
                <a:gd name="connsiteX50" fmla="*/ 303291 w 1463410"/>
                <a:gd name="connsiteY50" fmla="*/ 363140 h 1071719"/>
                <a:gd name="connsiteX51" fmla="*/ 167293 w 1463410"/>
                <a:gd name="connsiteY51" fmla="*/ 243446 h 1071719"/>
                <a:gd name="connsiteX52" fmla="*/ 167293 w 1463410"/>
                <a:gd name="connsiteY52" fmla="*/ 221682 h 1071719"/>
                <a:gd name="connsiteX53" fmla="*/ 178172 w 1463410"/>
                <a:gd name="connsiteY53" fmla="*/ 217604 h 1071719"/>
                <a:gd name="connsiteX54" fmla="*/ 399384 w 1463410"/>
                <a:gd name="connsiteY54" fmla="*/ 109701 h 1071719"/>
                <a:gd name="connsiteX55" fmla="*/ 410267 w 1463410"/>
                <a:gd name="connsiteY55" fmla="*/ 116505 h 1071719"/>
                <a:gd name="connsiteX56" fmla="*/ 513631 w 1463410"/>
                <a:gd name="connsiteY56" fmla="*/ 268830 h 1071719"/>
                <a:gd name="connsiteX57" fmla="*/ 508189 w 1463410"/>
                <a:gd name="connsiteY57" fmla="*/ 290590 h 1071719"/>
                <a:gd name="connsiteX58" fmla="*/ 497312 w 1463410"/>
                <a:gd name="connsiteY58" fmla="*/ 290590 h 1071719"/>
                <a:gd name="connsiteX59" fmla="*/ 486428 w 1463410"/>
                <a:gd name="connsiteY59" fmla="*/ 285152 h 1071719"/>
                <a:gd name="connsiteX60" fmla="*/ 383064 w 1463410"/>
                <a:gd name="connsiteY60" fmla="*/ 132819 h 1071719"/>
                <a:gd name="connsiteX61" fmla="*/ 388506 w 1463410"/>
                <a:gd name="connsiteY61" fmla="*/ 111059 h 1071719"/>
                <a:gd name="connsiteX62" fmla="*/ 399384 w 1463410"/>
                <a:gd name="connsiteY62" fmla="*/ 109701 h 1071719"/>
                <a:gd name="connsiteX63" fmla="*/ 1168282 w 1463410"/>
                <a:gd name="connsiteY63" fmla="*/ 108809 h 1071719"/>
                <a:gd name="connsiteX64" fmla="*/ 1179166 w 1463410"/>
                <a:gd name="connsiteY64" fmla="*/ 112890 h 1071719"/>
                <a:gd name="connsiteX65" fmla="*/ 1179166 w 1463410"/>
                <a:gd name="connsiteY65" fmla="*/ 134650 h 1071719"/>
                <a:gd name="connsiteX66" fmla="*/ 1059473 w 1463410"/>
                <a:gd name="connsiteY66" fmla="*/ 270652 h 1071719"/>
                <a:gd name="connsiteX67" fmla="*/ 1043154 w 1463410"/>
                <a:gd name="connsiteY67" fmla="*/ 276094 h 1071719"/>
                <a:gd name="connsiteX68" fmla="*/ 1037710 w 1463410"/>
                <a:gd name="connsiteY68" fmla="*/ 270652 h 1071719"/>
                <a:gd name="connsiteX69" fmla="*/ 1037710 w 1463410"/>
                <a:gd name="connsiteY69" fmla="*/ 248892 h 1071719"/>
                <a:gd name="connsiteX70" fmla="*/ 1157402 w 1463410"/>
                <a:gd name="connsiteY70" fmla="*/ 112890 h 1071719"/>
                <a:gd name="connsiteX71" fmla="*/ 1168282 w 1463410"/>
                <a:gd name="connsiteY71" fmla="*/ 108809 h 1071719"/>
                <a:gd name="connsiteX72" fmla="*/ 930275 w 1463410"/>
                <a:gd name="connsiteY72" fmla="*/ 54406 h 1071719"/>
                <a:gd name="connsiteX73" fmla="*/ 941155 w 1463410"/>
                <a:gd name="connsiteY73" fmla="*/ 70723 h 1071719"/>
                <a:gd name="connsiteX74" fmla="*/ 897633 w 1463410"/>
                <a:gd name="connsiteY74" fmla="*/ 244811 h 1071719"/>
                <a:gd name="connsiteX75" fmla="*/ 881310 w 1463410"/>
                <a:gd name="connsiteY75" fmla="*/ 255696 h 1071719"/>
                <a:gd name="connsiteX76" fmla="*/ 870429 w 1463410"/>
                <a:gd name="connsiteY76" fmla="*/ 239378 h 1071719"/>
                <a:gd name="connsiteX77" fmla="*/ 913952 w 1463410"/>
                <a:gd name="connsiteY77" fmla="*/ 65291 h 1071719"/>
                <a:gd name="connsiteX78" fmla="*/ 930275 w 1463410"/>
                <a:gd name="connsiteY78" fmla="*/ 54406 h 1071719"/>
                <a:gd name="connsiteX79" fmla="*/ 609302 w 1463410"/>
                <a:gd name="connsiteY79" fmla="*/ 0 h 1071719"/>
                <a:gd name="connsiteX80" fmla="*/ 625625 w 1463410"/>
                <a:gd name="connsiteY80" fmla="*/ 10882 h 1071719"/>
                <a:gd name="connsiteX81" fmla="*/ 669147 w 1463410"/>
                <a:gd name="connsiteY81" fmla="*/ 190412 h 1071719"/>
                <a:gd name="connsiteX82" fmla="*/ 658267 w 1463410"/>
                <a:gd name="connsiteY82" fmla="*/ 206730 h 1071719"/>
                <a:gd name="connsiteX83" fmla="*/ 652825 w 1463410"/>
                <a:gd name="connsiteY83" fmla="*/ 206730 h 1071719"/>
                <a:gd name="connsiteX84" fmla="*/ 641944 w 1463410"/>
                <a:gd name="connsiteY84" fmla="*/ 195848 h 1071719"/>
                <a:gd name="connsiteX85" fmla="*/ 598421 w 1463410"/>
                <a:gd name="connsiteY85" fmla="*/ 16318 h 1071719"/>
                <a:gd name="connsiteX86" fmla="*/ 609302 w 1463410"/>
                <a:gd name="connsiteY86" fmla="*/ 0 h 107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63410" h="1071719">
                  <a:moveTo>
                    <a:pt x="1213159" y="979228"/>
                  </a:moveTo>
                  <a:lnTo>
                    <a:pt x="1381804" y="1044516"/>
                  </a:lnTo>
                  <a:cubicBezTo>
                    <a:pt x="1387244" y="1049958"/>
                    <a:pt x="1392684" y="1055396"/>
                    <a:pt x="1392684" y="1060839"/>
                  </a:cubicBezTo>
                  <a:cubicBezTo>
                    <a:pt x="1392684" y="1066277"/>
                    <a:pt x="1387244" y="1071719"/>
                    <a:pt x="1381804" y="1071719"/>
                  </a:cubicBezTo>
                  <a:lnTo>
                    <a:pt x="1207719" y="1006432"/>
                  </a:lnTo>
                  <a:cubicBezTo>
                    <a:pt x="1202278" y="1000989"/>
                    <a:pt x="1196838" y="995551"/>
                    <a:pt x="1196838" y="990109"/>
                  </a:cubicBezTo>
                  <a:cubicBezTo>
                    <a:pt x="1202278" y="984666"/>
                    <a:pt x="1207719" y="979228"/>
                    <a:pt x="1213159" y="979228"/>
                  </a:cubicBezTo>
                  <a:close/>
                  <a:moveTo>
                    <a:pt x="1267566" y="761626"/>
                  </a:moveTo>
                  <a:lnTo>
                    <a:pt x="1447085" y="761626"/>
                  </a:lnTo>
                  <a:cubicBezTo>
                    <a:pt x="1452527" y="761626"/>
                    <a:pt x="1463410" y="767067"/>
                    <a:pt x="1463410" y="777949"/>
                  </a:cubicBezTo>
                  <a:cubicBezTo>
                    <a:pt x="1463410" y="783389"/>
                    <a:pt x="1457968" y="794271"/>
                    <a:pt x="1447085" y="794271"/>
                  </a:cubicBezTo>
                  <a:lnTo>
                    <a:pt x="1262124" y="794271"/>
                  </a:lnTo>
                  <a:cubicBezTo>
                    <a:pt x="1256682" y="794271"/>
                    <a:pt x="1251240" y="788830"/>
                    <a:pt x="1251240" y="777949"/>
                  </a:cubicBezTo>
                  <a:cubicBezTo>
                    <a:pt x="1251240" y="772508"/>
                    <a:pt x="1256682" y="761626"/>
                    <a:pt x="1267566" y="761626"/>
                  </a:cubicBezTo>
                  <a:close/>
                  <a:moveTo>
                    <a:pt x="16319" y="652823"/>
                  </a:moveTo>
                  <a:lnTo>
                    <a:pt x="195848" y="674584"/>
                  </a:lnTo>
                  <a:cubicBezTo>
                    <a:pt x="201294" y="674584"/>
                    <a:pt x="206730" y="685464"/>
                    <a:pt x="206730" y="690904"/>
                  </a:cubicBezTo>
                  <a:cubicBezTo>
                    <a:pt x="206730" y="696344"/>
                    <a:pt x="195848" y="701784"/>
                    <a:pt x="190412" y="701784"/>
                  </a:cubicBezTo>
                  <a:lnTo>
                    <a:pt x="10882" y="680024"/>
                  </a:lnTo>
                  <a:cubicBezTo>
                    <a:pt x="5436" y="680024"/>
                    <a:pt x="0" y="669143"/>
                    <a:pt x="0" y="663703"/>
                  </a:cubicBezTo>
                  <a:cubicBezTo>
                    <a:pt x="0" y="658263"/>
                    <a:pt x="10882" y="652823"/>
                    <a:pt x="16319" y="652823"/>
                  </a:cubicBezTo>
                  <a:close/>
                  <a:moveTo>
                    <a:pt x="1441647" y="544020"/>
                  </a:moveTo>
                  <a:cubicBezTo>
                    <a:pt x="1447083" y="544020"/>
                    <a:pt x="1457965" y="549462"/>
                    <a:pt x="1457965" y="554901"/>
                  </a:cubicBezTo>
                  <a:cubicBezTo>
                    <a:pt x="1457965" y="560339"/>
                    <a:pt x="1452529" y="571223"/>
                    <a:pt x="1447083" y="571223"/>
                  </a:cubicBezTo>
                  <a:lnTo>
                    <a:pt x="1267554" y="614746"/>
                  </a:lnTo>
                  <a:cubicBezTo>
                    <a:pt x="1267554" y="614746"/>
                    <a:pt x="1267554" y="614746"/>
                    <a:pt x="1262117" y="614746"/>
                  </a:cubicBezTo>
                  <a:cubicBezTo>
                    <a:pt x="1256671" y="614746"/>
                    <a:pt x="1251235" y="609304"/>
                    <a:pt x="1251235" y="603865"/>
                  </a:cubicBezTo>
                  <a:cubicBezTo>
                    <a:pt x="1251235" y="598423"/>
                    <a:pt x="1256671" y="587543"/>
                    <a:pt x="1262117" y="587543"/>
                  </a:cubicBezTo>
                  <a:close/>
                  <a:moveTo>
                    <a:pt x="65496" y="436107"/>
                  </a:moveTo>
                  <a:cubicBezTo>
                    <a:pt x="68895" y="434747"/>
                    <a:pt x="72974" y="434747"/>
                    <a:pt x="78417" y="437467"/>
                  </a:cubicBezTo>
                  <a:lnTo>
                    <a:pt x="241624" y="519070"/>
                  </a:lnTo>
                  <a:cubicBezTo>
                    <a:pt x="247066" y="524512"/>
                    <a:pt x="252508" y="529953"/>
                    <a:pt x="247066" y="540830"/>
                  </a:cubicBezTo>
                  <a:cubicBezTo>
                    <a:pt x="236191" y="551713"/>
                    <a:pt x="230748" y="551713"/>
                    <a:pt x="225306" y="551713"/>
                  </a:cubicBezTo>
                  <a:lnTo>
                    <a:pt x="62099" y="464668"/>
                  </a:lnTo>
                  <a:cubicBezTo>
                    <a:pt x="56656" y="459227"/>
                    <a:pt x="51214" y="453786"/>
                    <a:pt x="56656" y="442908"/>
                  </a:cubicBezTo>
                  <a:cubicBezTo>
                    <a:pt x="59378" y="440188"/>
                    <a:pt x="62096" y="437467"/>
                    <a:pt x="65496" y="436107"/>
                  </a:cubicBezTo>
                  <a:close/>
                  <a:moveTo>
                    <a:pt x="1318784" y="327309"/>
                  </a:moveTo>
                  <a:cubicBezTo>
                    <a:pt x="1322864" y="328669"/>
                    <a:pt x="1326944" y="331390"/>
                    <a:pt x="1329665" y="334110"/>
                  </a:cubicBezTo>
                  <a:cubicBezTo>
                    <a:pt x="1335105" y="339552"/>
                    <a:pt x="1329665" y="350429"/>
                    <a:pt x="1324224" y="355870"/>
                  </a:cubicBezTo>
                  <a:lnTo>
                    <a:pt x="1166456" y="442915"/>
                  </a:lnTo>
                  <a:cubicBezTo>
                    <a:pt x="1161016" y="442915"/>
                    <a:pt x="1161016" y="442915"/>
                    <a:pt x="1155576" y="442915"/>
                  </a:cubicBezTo>
                  <a:cubicBezTo>
                    <a:pt x="1150135" y="442915"/>
                    <a:pt x="1150135" y="437474"/>
                    <a:pt x="1144695" y="437474"/>
                  </a:cubicBezTo>
                  <a:cubicBezTo>
                    <a:pt x="1139255" y="432032"/>
                    <a:pt x="1144695" y="421155"/>
                    <a:pt x="1150135" y="415714"/>
                  </a:cubicBezTo>
                  <a:lnTo>
                    <a:pt x="1307903" y="328669"/>
                  </a:lnTo>
                  <a:cubicBezTo>
                    <a:pt x="1310623" y="325949"/>
                    <a:pt x="1314704" y="325949"/>
                    <a:pt x="1318784" y="327309"/>
                  </a:cubicBezTo>
                  <a:close/>
                  <a:moveTo>
                    <a:pt x="178172" y="217604"/>
                  </a:moveTo>
                  <a:cubicBezTo>
                    <a:pt x="182252" y="217604"/>
                    <a:pt x="186331" y="218964"/>
                    <a:pt x="189052" y="221682"/>
                  </a:cubicBezTo>
                  <a:lnTo>
                    <a:pt x="325051" y="341376"/>
                  </a:lnTo>
                  <a:cubicBezTo>
                    <a:pt x="330493" y="346813"/>
                    <a:pt x="330493" y="357695"/>
                    <a:pt x="325051" y="363140"/>
                  </a:cubicBezTo>
                  <a:cubicBezTo>
                    <a:pt x="319609" y="368577"/>
                    <a:pt x="314175" y="368577"/>
                    <a:pt x="308733" y="368577"/>
                  </a:cubicBezTo>
                  <a:cubicBezTo>
                    <a:pt x="308733" y="368577"/>
                    <a:pt x="303291" y="368577"/>
                    <a:pt x="303291" y="363140"/>
                  </a:cubicBezTo>
                  <a:lnTo>
                    <a:pt x="167293" y="243446"/>
                  </a:lnTo>
                  <a:cubicBezTo>
                    <a:pt x="161851" y="238009"/>
                    <a:pt x="161851" y="227127"/>
                    <a:pt x="167293" y="221682"/>
                  </a:cubicBezTo>
                  <a:cubicBezTo>
                    <a:pt x="170014" y="218964"/>
                    <a:pt x="174093" y="217604"/>
                    <a:pt x="178172" y="217604"/>
                  </a:cubicBezTo>
                  <a:close/>
                  <a:moveTo>
                    <a:pt x="399384" y="109701"/>
                  </a:moveTo>
                  <a:cubicBezTo>
                    <a:pt x="403465" y="111061"/>
                    <a:pt x="407546" y="113782"/>
                    <a:pt x="410267" y="116505"/>
                  </a:cubicBezTo>
                  <a:lnTo>
                    <a:pt x="513631" y="268830"/>
                  </a:lnTo>
                  <a:cubicBezTo>
                    <a:pt x="519073" y="274268"/>
                    <a:pt x="513631" y="285152"/>
                    <a:pt x="508189" y="290590"/>
                  </a:cubicBezTo>
                  <a:cubicBezTo>
                    <a:pt x="508189" y="290590"/>
                    <a:pt x="502754" y="290590"/>
                    <a:pt x="497312" y="290590"/>
                  </a:cubicBezTo>
                  <a:cubicBezTo>
                    <a:pt x="491870" y="290590"/>
                    <a:pt x="491870" y="285152"/>
                    <a:pt x="486428" y="285152"/>
                  </a:cubicBezTo>
                  <a:lnTo>
                    <a:pt x="383064" y="132819"/>
                  </a:lnTo>
                  <a:cubicBezTo>
                    <a:pt x="377622" y="127381"/>
                    <a:pt x="383064" y="116505"/>
                    <a:pt x="388506" y="111059"/>
                  </a:cubicBezTo>
                  <a:cubicBezTo>
                    <a:pt x="391224" y="108340"/>
                    <a:pt x="395303" y="108340"/>
                    <a:pt x="399384" y="109701"/>
                  </a:cubicBezTo>
                  <a:close/>
                  <a:moveTo>
                    <a:pt x="1168282" y="108809"/>
                  </a:moveTo>
                  <a:cubicBezTo>
                    <a:pt x="1172362" y="108809"/>
                    <a:pt x="1176444" y="110169"/>
                    <a:pt x="1179166" y="112890"/>
                  </a:cubicBezTo>
                  <a:cubicBezTo>
                    <a:pt x="1184603" y="118332"/>
                    <a:pt x="1184603" y="129208"/>
                    <a:pt x="1179166" y="134650"/>
                  </a:cubicBezTo>
                  <a:lnTo>
                    <a:pt x="1059473" y="270652"/>
                  </a:lnTo>
                  <a:cubicBezTo>
                    <a:pt x="1054036" y="276094"/>
                    <a:pt x="1043154" y="276094"/>
                    <a:pt x="1043154" y="276094"/>
                  </a:cubicBezTo>
                  <a:cubicBezTo>
                    <a:pt x="1043154" y="276094"/>
                    <a:pt x="1037710" y="276094"/>
                    <a:pt x="1037710" y="270652"/>
                  </a:cubicBezTo>
                  <a:cubicBezTo>
                    <a:pt x="1032272" y="265210"/>
                    <a:pt x="1032272" y="254334"/>
                    <a:pt x="1037710" y="248892"/>
                  </a:cubicBezTo>
                  <a:lnTo>
                    <a:pt x="1157402" y="112890"/>
                  </a:lnTo>
                  <a:cubicBezTo>
                    <a:pt x="1160121" y="110169"/>
                    <a:pt x="1164201" y="108809"/>
                    <a:pt x="1168282" y="108809"/>
                  </a:cubicBezTo>
                  <a:close/>
                  <a:moveTo>
                    <a:pt x="930275" y="54406"/>
                  </a:moveTo>
                  <a:cubicBezTo>
                    <a:pt x="935713" y="54406"/>
                    <a:pt x="941155" y="65291"/>
                    <a:pt x="941155" y="70723"/>
                  </a:cubicBezTo>
                  <a:lnTo>
                    <a:pt x="897633" y="244811"/>
                  </a:lnTo>
                  <a:cubicBezTo>
                    <a:pt x="892191" y="250254"/>
                    <a:pt x="886752" y="255696"/>
                    <a:pt x="881310" y="255696"/>
                  </a:cubicBezTo>
                  <a:cubicBezTo>
                    <a:pt x="875871" y="255696"/>
                    <a:pt x="870429" y="244811"/>
                    <a:pt x="870429" y="239378"/>
                  </a:cubicBezTo>
                  <a:lnTo>
                    <a:pt x="913952" y="65291"/>
                  </a:lnTo>
                  <a:cubicBezTo>
                    <a:pt x="913952" y="59848"/>
                    <a:pt x="924833" y="54406"/>
                    <a:pt x="930275" y="54406"/>
                  </a:cubicBezTo>
                  <a:close/>
                  <a:moveTo>
                    <a:pt x="609302" y="0"/>
                  </a:moveTo>
                  <a:cubicBezTo>
                    <a:pt x="614744" y="0"/>
                    <a:pt x="625625" y="5436"/>
                    <a:pt x="625625" y="10882"/>
                  </a:cubicBezTo>
                  <a:lnTo>
                    <a:pt x="669147" y="190412"/>
                  </a:lnTo>
                  <a:cubicBezTo>
                    <a:pt x="669147" y="195848"/>
                    <a:pt x="663705" y="206730"/>
                    <a:pt x="658267" y="206730"/>
                  </a:cubicBezTo>
                  <a:cubicBezTo>
                    <a:pt x="658267" y="206730"/>
                    <a:pt x="658267" y="206730"/>
                    <a:pt x="652825" y="206730"/>
                  </a:cubicBezTo>
                  <a:cubicBezTo>
                    <a:pt x="647386" y="206730"/>
                    <a:pt x="641944" y="201294"/>
                    <a:pt x="641944" y="195848"/>
                  </a:cubicBezTo>
                  <a:lnTo>
                    <a:pt x="598421" y="16318"/>
                  </a:lnTo>
                  <a:cubicBezTo>
                    <a:pt x="598421" y="10882"/>
                    <a:pt x="603863" y="0"/>
                    <a:pt x="609302" y="0"/>
                  </a:cubicBezTo>
                  <a:close/>
                </a:path>
              </a:pathLst>
            </a:custGeom>
            <a:solidFill>
              <a:srgbClr val="939598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AD2E0B93-E1FC-458D-9D9D-EC21EAD13423}"/>
                </a:ext>
              </a:extLst>
            </p:cNvPr>
            <p:cNvSpPr/>
            <p:nvPr/>
          </p:nvSpPr>
          <p:spPr>
            <a:xfrm>
              <a:off x="5332680" y="3879771"/>
              <a:ext cx="946934" cy="79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14344" extrusionOk="0">
                  <a:moveTo>
                    <a:pt x="21484" y="94"/>
                  </a:moveTo>
                  <a:cubicBezTo>
                    <a:pt x="995" y="-1084"/>
                    <a:pt x="-116" y="9127"/>
                    <a:pt x="7" y="11483"/>
                  </a:cubicBezTo>
                  <a:cubicBezTo>
                    <a:pt x="625" y="11189"/>
                    <a:pt x="1365" y="10894"/>
                    <a:pt x="1982" y="10600"/>
                  </a:cubicBezTo>
                  <a:cubicBezTo>
                    <a:pt x="3093" y="10109"/>
                    <a:pt x="4204" y="9618"/>
                    <a:pt x="5191" y="9127"/>
                  </a:cubicBezTo>
                  <a:cubicBezTo>
                    <a:pt x="5315" y="8243"/>
                    <a:pt x="5438" y="7360"/>
                    <a:pt x="5438" y="6476"/>
                  </a:cubicBezTo>
                  <a:cubicBezTo>
                    <a:pt x="5438" y="5494"/>
                    <a:pt x="5438" y="4512"/>
                    <a:pt x="5315" y="3629"/>
                  </a:cubicBezTo>
                  <a:cubicBezTo>
                    <a:pt x="5562" y="4611"/>
                    <a:pt x="5562" y="5592"/>
                    <a:pt x="5685" y="6574"/>
                  </a:cubicBezTo>
                  <a:cubicBezTo>
                    <a:pt x="5685" y="7360"/>
                    <a:pt x="5685" y="8145"/>
                    <a:pt x="5685" y="9029"/>
                  </a:cubicBezTo>
                  <a:cubicBezTo>
                    <a:pt x="6179" y="8832"/>
                    <a:pt x="6673" y="8538"/>
                    <a:pt x="7166" y="8341"/>
                  </a:cubicBezTo>
                  <a:cubicBezTo>
                    <a:pt x="7660" y="8047"/>
                    <a:pt x="8154" y="7851"/>
                    <a:pt x="8771" y="7556"/>
                  </a:cubicBezTo>
                  <a:cubicBezTo>
                    <a:pt x="8894" y="6771"/>
                    <a:pt x="9018" y="5985"/>
                    <a:pt x="9018" y="5298"/>
                  </a:cubicBezTo>
                  <a:cubicBezTo>
                    <a:pt x="9018" y="4512"/>
                    <a:pt x="9018" y="3727"/>
                    <a:pt x="8894" y="2941"/>
                  </a:cubicBezTo>
                  <a:cubicBezTo>
                    <a:pt x="9018" y="3727"/>
                    <a:pt x="9141" y="4512"/>
                    <a:pt x="9141" y="5298"/>
                  </a:cubicBezTo>
                  <a:cubicBezTo>
                    <a:pt x="9141" y="5985"/>
                    <a:pt x="9141" y="6672"/>
                    <a:pt x="9141" y="7360"/>
                  </a:cubicBezTo>
                  <a:cubicBezTo>
                    <a:pt x="10252" y="6771"/>
                    <a:pt x="11239" y="6280"/>
                    <a:pt x="12227" y="5691"/>
                  </a:cubicBezTo>
                  <a:cubicBezTo>
                    <a:pt x="12350" y="5592"/>
                    <a:pt x="12474" y="5592"/>
                    <a:pt x="12597" y="5494"/>
                  </a:cubicBezTo>
                  <a:cubicBezTo>
                    <a:pt x="12721" y="4905"/>
                    <a:pt x="12721" y="4316"/>
                    <a:pt x="12844" y="3727"/>
                  </a:cubicBezTo>
                  <a:cubicBezTo>
                    <a:pt x="12844" y="3138"/>
                    <a:pt x="12844" y="2451"/>
                    <a:pt x="12844" y="1861"/>
                  </a:cubicBezTo>
                  <a:cubicBezTo>
                    <a:pt x="12967" y="2451"/>
                    <a:pt x="12967" y="3138"/>
                    <a:pt x="13091" y="3727"/>
                  </a:cubicBezTo>
                  <a:cubicBezTo>
                    <a:pt x="13091" y="4218"/>
                    <a:pt x="13091" y="4807"/>
                    <a:pt x="13091" y="5298"/>
                  </a:cubicBezTo>
                  <a:cubicBezTo>
                    <a:pt x="14572" y="4512"/>
                    <a:pt x="15930" y="3629"/>
                    <a:pt x="17287" y="2745"/>
                  </a:cubicBezTo>
                  <a:cubicBezTo>
                    <a:pt x="15806" y="3825"/>
                    <a:pt x="14325" y="4905"/>
                    <a:pt x="12721" y="5887"/>
                  </a:cubicBezTo>
                  <a:cubicBezTo>
                    <a:pt x="12350" y="6181"/>
                    <a:pt x="11857" y="6378"/>
                    <a:pt x="11486" y="6672"/>
                  </a:cubicBezTo>
                  <a:cubicBezTo>
                    <a:pt x="12350" y="6771"/>
                    <a:pt x="13091" y="6967"/>
                    <a:pt x="13955" y="7065"/>
                  </a:cubicBezTo>
                  <a:cubicBezTo>
                    <a:pt x="14942" y="7261"/>
                    <a:pt x="15930" y="7458"/>
                    <a:pt x="16917" y="7851"/>
                  </a:cubicBezTo>
                  <a:cubicBezTo>
                    <a:pt x="15930" y="7556"/>
                    <a:pt x="14942" y="7360"/>
                    <a:pt x="13955" y="7261"/>
                  </a:cubicBezTo>
                  <a:cubicBezTo>
                    <a:pt x="12967" y="7163"/>
                    <a:pt x="12103" y="7065"/>
                    <a:pt x="11116" y="6967"/>
                  </a:cubicBezTo>
                  <a:cubicBezTo>
                    <a:pt x="10129" y="7556"/>
                    <a:pt x="9018" y="8243"/>
                    <a:pt x="8030" y="8734"/>
                  </a:cubicBezTo>
                  <a:cubicBezTo>
                    <a:pt x="9018" y="8832"/>
                    <a:pt x="10005" y="9029"/>
                    <a:pt x="10993" y="9225"/>
                  </a:cubicBezTo>
                  <a:cubicBezTo>
                    <a:pt x="12227" y="9421"/>
                    <a:pt x="13338" y="9716"/>
                    <a:pt x="14449" y="10109"/>
                  </a:cubicBezTo>
                  <a:cubicBezTo>
                    <a:pt x="13338" y="9814"/>
                    <a:pt x="12103" y="9618"/>
                    <a:pt x="10869" y="9421"/>
                  </a:cubicBezTo>
                  <a:cubicBezTo>
                    <a:pt x="9758" y="9225"/>
                    <a:pt x="8524" y="9127"/>
                    <a:pt x="7413" y="9029"/>
                  </a:cubicBezTo>
                  <a:cubicBezTo>
                    <a:pt x="6302" y="9618"/>
                    <a:pt x="5315" y="10207"/>
                    <a:pt x="4204" y="10796"/>
                  </a:cubicBezTo>
                  <a:cubicBezTo>
                    <a:pt x="5068" y="10894"/>
                    <a:pt x="5932" y="11091"/>
                    <a:pt x="6796" y="11287"/>
                  </a:cubicBezTo>
                  <a:cubicBezTo>
                    <a:pt x="8030" y="11483"/>
                    <a:pt x="9141" y="11778"/>
                    <a:pt x="10252" y="12171"/>
                  </a:cubicBezTo>
                  <a:cubicBezTo>
                    <a:pt x="9141" y="11876"/>
                    <a:pt x="7907" y="11680"/>
                    <a:pt x="6673" y="11483"/>
                  </a:cubicBezTo>
                  <a:cubicBezTo>
                    <a:pt x="5685" y="11287"/>
                    <a:pt x="4574" y="11189"/>
                    <a:pt x="3587" y="11091"/>
                  </a:cubicBezTo>
                  <a:cubicBezTo>
                    <a:pt x="3340" y="11287"/>
                    <a:pt x="2970" y="11385"/>
                    <a:pt x="2723" y="11581"/>
                  </a:cubicBezTo>
                  <a:cubicBezTo>
                    <a:pt x="2106" y="11876"/>
                    <a:pt x="1489" y="12171"/>
                    <a:pt x="871" y="12465"/>
                  </a:cubicBezTo>
                  <a:cubicBezTo>
                    <a:pt x="16423" y="20516"/>
                    <a:pt x="21484" y="94"/>
                    <a:pt x="21484" y="94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6AE0D08A-30DF-487D-867F-CFAEDB527EF9}"/>
                </a:ext>
              </a:extLst>
            </p:cNvPr>
            <p:cNvSpPr/>
            <p:nvPr/>
          </p:nvSpPr>
          <p:spPr>
            <a:xfrm>
              <a:off x="4880633" y="3429001"/>
              <a:ext cx="486650" cy="57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28" h="21416" extrusionOk="0">
                  <a:moveTo>
                    <a:pt x="89" y="0"/>
                  </a:moveTo>
                  <a:cubicBezTo>
                    <a:pt x="-1048" y="20581"/>
                    <a:pt x="9021" y="21600"/>
                    <a:pt x="11457" y="21396"/>
                  </a:cubicBezTo>
                  <a:cubicBezTo>
                    <a:pt x="11132" y="20785"/>
                    <a:pt x="10970" y="20174"/>
                    <a:pt x="10645" y="19358"/>
                  </a:cubicBezTo>
                  <a:cubicBezTo>
                    <a:pt x="10158" y="18340"/>
                    <a:pt x="9671" y="17117"/>
                    <a:pt x="9184" y="16098"/>
                  </a:cubicBezTo>
                  <a:cubicBezTo>
                    <a:pt x="8372" y="15894"/>
                    <a:pt x="7397" y="15894"/>
                    <a:pt x="6585" y="15894"/>
                  </a:cubicBezTo>
                  <a:cubicBezTo>
                    <a:pt x="5611" y="15894"/>
                    <a:pt x="4636" y="15894"/>
                    <a:pt x="3662" y="15894"/>
                  </a:cubicBezTo>
                  <a:cubicBezTo>
                    <a:pt x="4636" y="15691"/>
                    <a:pt x="5611" y="15691"/>
                    <a:pt x="6585" y="15487"/>
                  </a:cubicBezTo>
                  <a:cubicBezTo>
                    <a:pt x="7397" y="15487"/>
                    <a:pt x="8209" y="15487"/>
                    <a:pt x="9021" y="15487"/>
                  </a:cubicBezTo>
                  <a:cubicBezTo>
                    <a:pt x="8859" y="15079"/>
                    <a:pt x="8534" y="14468"/>
                    <a:pt x="8372" y="14060"/>
                  </a:cubicBezTo>
                  <a:cubicBezTo>
                    <a:pt x="8047" y="13449"/>
                    <a:pt x="7884" y="13041"/>
                    <a:pt x="7560" y="12430"/>
                  </a:cubicBezTo>
                  <a:cubicBezTo>
                    <a:pt x="6747" y="12226"/>
                    <a:pt x="6098" y="12226"/>
                    <a:pt x="5286" y="12226"/>
                  </a:cubicBezTo>
                  <a:cubicBezTo>
                    <a:pt x="4474" y="12226"/>
                    <a:pt x="3662" y="12226"/>
                    <a:pt x="2850" y="12226"/>
                  </a:cubicBezTo>
                  <a:cubicBezTo>
                    <a:pt x="3662" y="12023"/>
                    <a:pt x="4474" y="12023"/>
                    <a:pt x="5286" y="12023"/>
                  </a:cubicBezTo>
                  <a:cubicBezTo>
                    <a:pt x="5935" y="12023"/>
                    <a:pt x="6747" y="12023"/>
                    <a:pt x="7397" y="12023"/>
                  </a:cubicBezTo>
                  <a:cubicBezTo>
                    <a:pt x="6910" y="11004"/>
                    <a:pt x="6260" y="9985"/>
                    <a:pt x="5773" y="8966"/>
                  </a:cubicBezTo>
                  <a:cubicBezTo>
                    <a:pt x="5773" y="8762"/>
                    <a:pt x="5611" y="8762"/>
                    <a:pt x="5611" y="8558"/>
                  </a:cubicBezTo>
                  <a:cubicBezTo>
                    <a:pt x="4961" y="8558"/>
                    <a:pt x="4474" y="8355"/>
                    <a:pt x="3824" y="8355"/>
                  </a:cubicBezTo>
                  <a:cubicBezTo>
                    <a:pt x="3175" y="8355"/>
                    <a:pt x="2525" y="8355"/>
                    <a:pt x="2038" y="8355"/>
                  </a:cubicBezTo>
                  <a:cubicBezTo>
                    <a:pt x="2687" y="8151"/>
                    <a:pt x="3337" y="8151"/>
                    <a:pt x="3824" y="8151"/>
                  </a:cubicBezTo>
                  <a:cubicBezTo>
                    <a:pt x="4311" y="8151"/>
                    <a:pt x="4961" y="8151"/>
                    <a:pt x="5448" y="8151"/>
                  </a:cubicBezTo>
                  <a:cubicBezTo>
                    <a:pt x="4636" y="6724"/>
                    <a:pt x="3824" y="5298"/>
                    <a:pt x="2850" y="3872"/>
                  </a:cubicBezTo>
                  <a:cubicBezTo>
                    <a:pt x="3987" y="5298"/>
                    <a:pt x="4961" y="6928"/>
                    <a:pt x="5935" y="8558"/>
                  </a:cubicBezTo>
                  <a:cubicBezTo>
                    <a:pt x="6260" y="8966"/>
                    <a:pt x="6423" y="9373"/>
                    <a:pt x="6747" y="9781"/>
                  </a:cubicBezTo>
                  <a:cubicBezTo>
                    <a:pt x="6910" y="8966"/>
                    <a:pt x="7072" y="8151"/>
                    <a:pt x="7235" y="7336"/>
                  </a:cubicBezTo>
                  <a:cubicBezTo>
                    <a:pt x="7397" y="6317"/>
                    <a:pt x="7722" y="5298"/>
                    <a:pt x="8047" y="4483"/>
                  </a:cubicBezTo>
                  <a:cubicBezTo>
                    <a:pt x="7722" y="5502"/>
                    <a:pt x="7560" y="6521"/>
                    <a:pt x="7397" y="7336"/>
                  </a:cubicBezTo>
                  <a:cubicBezTo>
                    <a:pt x="7235" y="8355"/>
                    <a:pt x="7072" y="9170"/>
                    <a:pt x="7072" y="10189"/>
                  </a:cubicBezTo>
                  <a:cubicBezTo>
                    <a:pt x="7722" y="11207"/>
                    <a:pt x="8372" y="12226"/>
                    <a:pt x="8859" y="13245"/>
                  </a:cubicBezTo>
                  <a:cubicBezTo>
                    <a:pt x="9021" y="12226"/>
                    <a:pt x="9184" y="11207"/>
                    <a:pt x="9346" y="10189"/>
                  </a:cubicBezTo>
                  <a:cubicBezTo>
                    <a:pt x="9508" y="8966"/>
                    <a:pt x="9833" y="7743"/>
                    <a:pt x="10158" y="6724"/>
                  </a:cubicBezTo>
                  <a:cubicBezTo>
                    <a:pt x="9833" y="7947"/>
                    <a:pt x="9671" y="8966"/>
                    <a:pt x="9508" y="10189"/>
                  </a:cubicBezTo>
                  <a:cubicBezTo>
                    <a:pt x="9346" y="11411"/>
                    <a:pt x="9184" y="12430"/>
                    <a:pt x="9184" y="13653"/>
                  </a:cubicBezTo>
                  <a:cubicBezTo>
                    <a:pt x="9833" y="14672"/>
                    <a:pt x="10320" y="15894"/>
                    <a:pt x="10970" y="16913"/>
                  </a:cubicBezTo>
                  <a:cubicBezTo>
                    <a:pt x="11132" y="16098"/>
                    <a:pt x="11295" y="15079"/>
                    <a:pt x="11457" y="14264"/>
                  </a:cubicBezTo>
                  <a:cubicBezTo>
                    <a:pt x="11620" y="13041"/>
                    <a:pt x="11945" y="11819"/>
                    <a:pt x="12269" y="10800"/>
                  </a:cubicBezTo>
                  <a:cubicBezTo>
                    <a:pt x="11945" y="12023"/>
                    <a:pt x="11782" y="13041"/>
                    <a:pt x="11620" y="14264"/>
                  </a:cubicBezTo>
                  <a:cubicBezTo>
                    <a:pt x="11457" y="15283"/>
                    <a:pt x="11295" y="16302"/>
                    <a:pt x="11295" y="17321"/>
                  </a:cubicBezTo>
                  <a:cubicBezTo>
                    <a:pt x="11457" y="17524"/>
                    <a:pt x="11620" y="17932"/>
                    <a:pt x="11782" y="18136"/>
                  </a:cubicBezTo>
                  <a:cubicBezTo>
                    <a:pt x="12107" y="18747"/>
                    <a:pt x="12432" y="19358"/>
                    <a:pt x="12757" y="19970"/>
                  </a:cubicBezTo>
                  <a:cubicBezTo>
                    <a:pt x="20552" y="509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91708F57-8AFB-4779-BA1E-12C3C7B2D69B}"/>
                </a:ext>
              </a:extLst>
            </p:cNvPr>
            <p:cNvSpPr/>
            <p:nvPr/>
          </p:nvSpPr>
          <p:spPr>
            <a:xfrm>
              <a:off x="4667521" y="5179116"/>
              <a:ext cx="833505" cy="64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4" h="16111" extrusionOk="0">
                  <a:moveTo>
                    <a:pt x="0" y="161"/>
                  </a:moveTo>
                  <a:cubicBezTo>
                    <a:pt x="4013" y="19061"/>
                    <a:pt x="14282" y="16361"/>
                    <a:pt x="16761" y="15416"/>
                  </a:cubicBezTo>
                  <a:cubicBezTo>
                    <a:pt x="16289" y="14876"/>
                    <a:pt x="15934" y="14471"/>
                    <a:pt x="15462" y="13931"/>
                  </a:cubicBezTo>
                  <a:cubicBezTo>
                    <a:pt x="14754" y="13121"/>
                    <a:pt x="13928" y="12311"/>
                    <a:pt x="13220" y="11501"/>
                  </a:cubicBezTo>
                  <a:cubicBezTo>
                    <a:pt x="12275" y="11636"/>
                    <a:pt x="11449" y="11906"/>
                    <a:pt x="10505" y="12176"/>
                  </a:cubicBezTo>
                  <a:cubicBezTo>
                    <a:pt x="9561" y="12446"/>
                    <a:pt x="8616" y="12851"/>
                    <a:pt x="7672" y="13256"/>
                  </a:cubicBezTo>
                  <a:cubicBezTo>
                    <a:pt x="8616" y="12716"/>
                    <a:pt x="9561" y="12311"/>
                    <a:pt x="10505" y="11906"/>
                  </a:cubicBezTo>
                  <a:cubicBezTo>
                    <a:pt x="11331" y="11636"/>
                    <a:pt x="12039" y="11366"/>
                    <a:pt x="12866" y="11096"/>
                  </a:cubicBezTo>
                  <a:cubicBezTo>
                    <a:pt x="12511" y="10691"/>
                    <a:pt x="12157" y="10421"/>
                    <a:pt x="11803" y="10016"/>
                  </a:cubicBezTo>
                  <a:cubicBezTo>
                    <a:pt x="11449" y="9611"/>
                    <a:pt x="11095" y="9206"/>
                    <a:pt x="10623" y="8936"/>
                  </a:cubicBezTo>
                  <a:cubicBezTo>
                    <a:pt x="9797" y="9071"/>
                    <a:pt x="9089" y="9341"/>
                    <a:pt x="8262" y="9476"/>
                  </a:cubicBezTo>
                  <a:cubicBezTo>
                    <a:pt x="7436" y="9746"/>
                    <a:pt x="6728" y="10016"/>
                    <a:pt x="5902" y="10421"/>
                  </a:cubicBezTo>
                  <a:cubicBezTo>
                    <a:pt x="6610" y="10016"/>
                    <a:pt x="7436" y="9611"/>
                    <a:pt x="8262" y="9341"/>
                  </a:cubicBezTo>
                  <a:cubicBezTo>
                    <a:pt x="8970" y="9071"/>
                    <a:pt x="9679" y="8801"/>
                    <a:pt x="10387" y="8666"/>
                  </a:cubicBezTo>
                  <a:cubicBezTo>
                    <a:pt x="9561" y="7856"/>
                    <a:pt x="8734" y="7181"/>
                    <a:pt x="7908" y="6506"/>
                  </a:cubicBezTo>
                  <a:cubicBezTo>
                    <a:pt x="7790" y="6371"/>
                    <a:pt x="7790" y="6371"/>
                    <a:pt x="7672" y="6236"/>
                  </a:cubicBezTo>
                  <a:cubicBezTo>
                    <a:pt x="7082" y="6371"/>
                    <a:pt x="6492" y="6506"/>
                    <a:pt x="5902" y="6641"/>
                  </a:cubicBezTo>
                  <a:cubicBezTo>
                    <a:pt x="5311" y="6776"/>
                    <a:pt x="4721" y="7046"/>
                    <a:pt x="4131" y="7316"/>
                  </a:cubicBezTo>
                  <a:cubicBezTo>
                    <a:pt x="4721" y="7046"/>
                    <a:pt x="5311" y="6641"/>
                    <a:pt x="5902" y="6506"/>
                  </a:cubicBezTo>
                  <a:cubicBezTo>
                    <a:pt x="6374" y="6236"/>
                    <a:pt x="6964" y="6101"/>
                    <a:pt x="7436" y="5966"/>
                  </a:cubicBezTo>
                  <a:cubicBezTo>
                    <a:pt x="6256" y="5021"/>
                    <a:pt x="5075" y="3941"/>
                    <a:pt x="3895" y="3131"/>
                  </a:cubicBezTo>
                  <a:cubicBezTo>
                    <a:pt x="5311" y="4076"/>
                    <a:pt x="6728" y="5021"/>
                    <a:pt x="8144" y="6101"/>
                  </a:cubicBezTo>
                  <a:cubicBezTo>
                    <a:pt x="8498" y="6371"/>
                    <a:pt x="8852" y="6641"/>
                    <a:pt x="9207" y="6911"/>
                  </a:cubicBezTo>
                  <a:cubicBezTo>
                    <a:pt x="9089" y="6101"/>
                    <a:pt x="9089" y="5291"/>
                    <a:pt x="8970" y="4481"/>
                  </a:cubicBezTo>
                  <a:cubicBezTo>
                    <a:pt x="8970" y="3536"/>
                    <a:pt x="8852" y="2591"/>
                    <a:pt x="8970" y="1646"/>
                  </a:cubicBezTo>
                  <a:cubicBezTo>
                    <a:pt x="8970" y="2591"/>
                    <a:pt x="8970" y="3536"/>
                    <a:pt x="9089" y="4481"/>
                  </a:cubicBezTo>
                  <a:cubicBezTo>
                    <a:pt x="9207" y="5426"/>
                    <a:pt x="9325" y="6236"/>
                    <a:pt x="9443" y="7181"/>
                  </a:cubicBezTo>
                  <a:cubicBezTo>
                    <a:pt x="10269" y="7856"/>
                    <a:pt x="11213" y="8531"/>
                    <a:pt x="12039" y="9341"/>
                  </a:cubicBezTo>
                  <a:cubicBezTo>
                    <a:pt x="11921" y="8396"/>
                    <a:pt x="11803" y="7451"/>
                    <a:pt x="11803" y="6506"/>
                  </a:cubicBezTo>
                  <a:cubicBezTo>
                    <a:pt x="11685" y="5291"/>
                    <a:pt x="11685" y="4211"/>
                    <a:pt x="11803" y="2996"/>
                  </a:cubicBezTo>
                  <a:cubicBezTo>
                    <a:pt x="11803" y="4211"/>
                    <a:pt x="11921" y="5291"/>
                    <a:pt x="12039" y="6371"/>
                  </a:cubicBezTo>
                  <a:cubicBezTo>
                    <a:pt x="12157" y="7451"/>
                    <a:pt x="12275" y="8531"/>
                    <a:pt x="12511" y="9611"/>
                  </a:cubicBezTo>
                  <a:cubicBezTo>
                    <a:pt x="13338" y="10421"/>
                    <a:pt x="14164" y="11096"/>
                    <a:pt x="14990" y="11906"/>
                  </a:cubicBezTo>
                  <a:cubicBezTo>
                    <a:pt x="14872" y="11096"/>
                    <a:pt x="14872" y="10286"/>
                    <a:pt x="14754" y="9341"/>
                  </a:cubicBezTo>
                  <a:cubicBezTo>
                    <a:pt x="14636" y="8126"/>
                    <a:pt x="14636" y="7046"/>
                    <a:pt x="14754" y="5831"/>
                  </a:cubicBezTo>
                  <a:cubicBezTo>
                    <a:pt x="14754" y="7046"/>
                    <a:pt x="14872" y="8126"/>
                    <a:pt x="14990" y="9206"/>
                  </a:cubicBezTo>
                  <a:cubicBezTo>
                    <a:pt x="15108" y="10151"/>
                    <a:pt x="15226" y="11231"/>
                    <a:pt x="15462" y="12176"/>
                  </a:cubicBezTo>
                  <a:cubicBezTo>
                    <a:pt x="15698" y="12446"/>
                    <a:pt x="15934" y="12581"/>
                    <a:pt x="16170" y="12851"/>
                  </a:cubicBezTo>
                  <a:cubicBezTo>
                    <a:pt x="16643" y="13256"/>
                    <a:pt x="17115" y="13796"/>
                    <a:pt x="17587" y="14201"/>
                  </a:cubicBezTo>
                  <a:cubicBezTo>
                    <a:pt x="21600" y="-2539"/>
                    <a:pt x="0" y="161"/>
                    <a:pt x="0" y="161"/>
                  </a:cubicBezTo>
                  <a:close/>
                </a:path>
              </a:pathLst>
            </a:custGeom>
            <a:solidFill>
              <a:srgbClr val="91C53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 dirty="0"/>
            </a:p>
          </p:txBody>
        </p:sp>
      </p:grpSp>
      <p:sp>
        <p:nvSpPr>
          <p:cNvPr id="60" name="pole tekstowe 59"/>
          <p:cNvSpPr txBox="1"/>
          <p:nvPr/>
        </p:nvSpPr>
        <p:spPr>
          <a:xfrm>
            <a:off x="8015546" y="6145658"/>
            <a:ext cx="3106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 smtClean="0"/>
              <a:t>Source:  </a:t>
            </a:r>
            <a:r>
              <a:rPr lang="en-US" sz="800" dirty="0"/>
              <a:t>SUSTAINABLE MANUFACTURING</a:t>
            </a:r>
            <a:r>
              <a:rPr lang="pl-PL" sz="800" dirty="0"/>
              <a:t> </a:t>
            </a:r>
            <a:r>
              <a:rPr lang="en-US" sz="800" dirty="0"/>
              <a:t>AND ECO-INNOVATION</a:t>
            </a:r>
            <a:r>
              <a:rPr lang="pl-PL" sz="800" dirty="0"/>
              <a:t> </a:t>
            </a:r>
            <a:r>
              <a:rPr lang="en-US" sz="800" dirty="0"/>
              <a:t>Framework, Practices and Measurement</a:t>
            </a:r>
            <a:r>
              <a:rPr lang="pl-PL" sz="800" dirty="0"/>
              <a:t>, </a:t>
            </a:r>
            <a:r>
              <a:rPr lang="en-US" sz="800" dirty="0"/>
              <a:t>Synthesis Report</a:t>
            </a:r>
            <a:r>
              <a:rPr lang="pl-PL" sz="800" dirty="0"/>
              <a:t>, OECD 2009 </a:t>
            </a:r>
          </a:p>
        </p:txBody>
      </p:sp>
    </p:spTree>
    <p:extLst>
      <p:ext uri="{BB962C8B-B14F-4D97-AF65-F5344CB8AC3E}">
        <p14:creationId xmlns:p14="http://schemas.microsoft.com/office/powerpoint/2010/main" val="817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+mn-lt"/>
              </a:rPr>
              <a:t>มิติ</a:t>
            </a:r>
            <a:r>
              <a:rPr lang="th-TH" dirty="0" err="1" smtClean="0">
                <a:latin typeface="+mn-lt"/>
              </a:rPr>
              <a:t>ต่างๆ</a:t>
            </a:r>
            <a:r>
              <a:rPr lang="th-TH" dirty="0" smtClean="0">
                <a:latin typeface="+mn-lt"/>
              </a:rPr>
              <a:t>ของนวัตกรรมเพื่อสิ่งแวดล้อม</a:t>
            </a:r>
            <a:endParaRPr lang="pl-PL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521125"/>
              </p:ext>
            </p:extLst>
          </p:nvPr>
        </p:nvGraphicFramePr>
        <p:xfrm>
          <a:off x="1592669" y="1892595"/>
          <a:ext cx="9837331" cy="378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1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การแบ่งประเภทของ</a:t>
            </a:r>
            <a:r>
              <a:rPr lang="pl-PL" dirty="0" smtClean="0"/>
              <a:t> </a:t>
            </a:r>
            <a:r>
              <a:rPr lang="pl-PL" dirty="0" err="1" smtClean="0"/>
              <a:t>eco-innovations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534067"/>
              </p:ext>
            </p:extLst>
          </p:nvPr>
        </p:nvGraphicFramePr>
        <p:xfrm>
          <a:off x="1116419" y="2138923"/>
          <a:ext cx="10090297" cy="3423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3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322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สถาบัน</a:t>
                      </a:r>
                      <a:endParaRPr lang="pl-PL" sz="2400" dirty="0" smtClean="0"/>
                    </a:p>
                    <a:p>
                      <a:pPr algn="ctr"/>
                      <a:endParaRPr lang="pl-PL" dirty="0" smtClean="0"/>
                    </a:p>
                    <a:p>
                      <a:pPr algn="ctr"/>
                      <a:r>
                        <a:rPr lang="th-TH" sz="2400" dirty="0" smtClean="0"/>
                        <a:t>วิธีการทางการตลาดและองค์กร</a:t>
                      </a:r>
                      <a:endParaRPr lang="pl-PL" sz="24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ความเปลี่ยนแปลงที่ไม่ใช่ทางเทคนิค</a:t>
                      </a:r>
                      <a:endParaRPr lang="pl-PL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76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ผลิตภัณฑ์และบริการ</a:t>
                      </a:r>
                      <a:endParaRPr lang="pl-PL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ความเปลี่ยนแปลงที่ไม่ใช่ทางเทคนิค</a:t>
                      </a:r>
                      <a:endParaRPr lang="pl-PL" sz="2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h-TH" sz="2000" dirty="0" smtClean="0"/>
                        <a:t>การปรับปรุง</a:t>
                      </a:r>
                      <a:r>
                        <a:rPr lang="pl-PL" sz="2000" dirty="0" smtClean="0"/>
                        <a:t>                    </a:t>
                      </a:r>
                      <a:r>
                        <a:rPr lang="th-TH" sz="2000" dirty="0" smtClean="0"/>
                        <a:t>การออกแบบใหม่</a:t>
                      </a:r>
                      <a:r>
                        <a:rPr lang="pl-PL" sz="2000" dirty="0" smtClean="0"/>
                        <a:t>                         </a:t>
                      </a:r>
                      <a:r>
                        <a:rPr lang="th-TH" sz="2000" dirty="0" smtClean="0"/>
                        <a:t>ทางเลือก</a:t>
                      </a:r>
                      <a:r>
                        <a:rPr lang="pl-PL" sz="2000" dirty="0" smtClean="0"/>
                        <a:t>                          </a:t>
                      </a:r>
                      <a:r>
                        <a:rPr lang="th-TH" sz="2000" dirty="0" smtClean="0"/>
                        <a:t>การสร้างใหม่</a:t>
                      </a:r>
                      <a:endParaRPr lang="pl-PL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411972" y="5648293"/>
            <a:ext cx="38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chemeClr val="accent1">
                    <a:lumMod val="50000"/>
                  </a:schemeClr>
                </a:solidFill>
              </a:rPr>
              <a:t>กลไกของนวัตกรรม</a:t>
            </a:r>
            <a:r>
              <a:rPr lang="th-TH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Eco-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innovation</a:t>
            </a:r>
            <a:endParaRPr lang="pl-PL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 rot="16200000">
            <a:off x="-413115" y="3298740"/>
            <a:ext cx="227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 smtClean="0">
                <a:solidFill>
                  <a:schemeClr val="accent1">
                    <a:lumMod val="50000"/>
                  </a:schemeClr>
                </a:solidFill>
              </a:rPr>
              <a:t>กลุ่มเป้าหมายนของ </a:t>
            </a:r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</a:rPr>
              <a:t>Eco-</a:t>
            </a:r>
            <a:r>
              <a:rPr lang="pl-PL" i="1" dirty="0" err="1" smtClean="0">
                <a:solidFill>
                  <a:schemeClr val="accent1">
                    <a:lumMod val="50000"/>
                  </a:schemeClr>
                </a:solidFill>
              </a:rPr>
              <a:t>innovation</a:t>
            </a:r>
            <a:endParaRPr lang="pl-PL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hmurka 12"/>
          <p:cNvSpPr/>
          <p:nvPr/>
        </p:nvSpPr>
        <p:spPr>
          <a:xfrm>
            <a:off x="9090838" y="1886462"/>
            <a:ext cx="2519916" cy="184081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accent1">
                    <a:lumMod val="50000"/>
                  </a:schemeClr>
                </a:solidFill>
              </a:rPr>
              <a:t>ประโยชน์ทางสิ่งแวดล้อมที่มากขึ้นแต่ก็มีความยากลำบากขึ้นในการร่วมมือ</a:t>
            </a:r>
            <a:endParaRPr lang="pl-PL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+mn-lt"/>
              </a:rPr>
              <a:t>กลุ่มเป้าหมาย (</a:t>
            </a:r>
            <a:r>
              <a:rPr lang="pl-PL" dirty="0" smtClean="0">
                <a:latin typeface="+mn-lt"/>
              </a:rPr>
              <a:t>Target</a:t>
            </a:r>
            <a:r>
              <a:rPr lang="th-TH" dirty="0" smtClean="0">
                <a:latin typeface="+mn-lt"/>
              </a:rPr>
              <a:t>)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8074" y="1681980"/>
            <a:ext cx="10897256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sz="2400" dirty="0" smtClean="0">
                <a:latin typeface="+mn-lt"/>
              </a:rPr>
              <a:t>จาก </a:t>
            </a:r>
            <a:r>
              <a:rPr lang="en-US" sz="2400" dirty="0" smtClean="0">
                <a:latin typeface="+mn-lt"/>
              </a:rPr>
              <a:t>Oslo Manual </a:t>
            </a:r>
            <a:r>
              <a:rPr lang="th-TH" sz="2400" dirty="0" smtClean="0">
                <a:latin typeface="+mn-lt"/>
              </a:rPr>
              <a:t>กลุ่มเป้าหมาย</a:t>
            </a:r>
            <a:r>
              <a:rPr lang="th-TH" sz="2400" dirty="0"/>
              <a:t>หลักของนวัตกรรมเพื่อ</a:t>
            </a:r>
            <a:r>
              <a:rPr lang="th-TH" sz="2400" dirty="0" smtClean="0"/>
              <a:t>สิ่งแวดล้อมอาจเป็น</a:t>
            </a:r>
            <a:r>
              <a:rPr lang="en-US" sz="2400" dirty="0" smtClean="0"/>
              <a:t>:</a:t>
            </a:r>
            <a:endParaRPr lang="th-TH" sz="2400" dirty="0" smtClean="0">
              <a:latin typeface="+mn-lt"/>
            </a:endParaRPr>
          </a:p>
          <a:p>
            <a:pPr marL="0" indent="0" algn="just">
              <a:buNone/>
            </a:pPr>
            <a:endParaRPr lang="th-TH" sz="2400" dirty="0">
              <a:latin typeface="+mn-lt"/>
            </a:endParaRPr>
          </a:p>
          <a:p>
            <a:pPr algn="just"/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ผลิตภัณฑ์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เกี่ยวข้องกับทั้งสินค้าและบริการ</a:t>
            </a:r>
          </a:p>
          <a:p>
            <a:pPr algn="just"/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กระบวนการ</a:t>
            </a:r>
            <a:r>
              <a:rPr lang="pl-PL" sz="2000" dirty="0" smtClean="0"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เช่น วิธีการผลิตหรือขั้นตอน</a:t>
            </a:r>
          </a:p>
          <a:p>
            <a:pPr algn="just"/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วิธีการทางการตลาด</a:t>
            </a:r>
            <a:r>
              <a:rPr lang="en-US" sz="2000" dirty="0" smtClean="0"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ใช้ในการโปรโมตหรือตั้งราคาสินค้า และกำหนดกลยุทธ์ทางการตลาด</a:t>
            </a:r>
            <a:r>
              <a:rPr lang="th-TH" sz="2000" dirty="0" err="1" smtClean="0">
                <a:latin typeface="+mn-lt"/>
              </a:rPr>
              <a:t>อื่นๆ</a:t>
            </a:r>
            <a:endParaRPr lang="pl-PL" sz="2000" dirty="0" smtClean="0">
              <a:latin typeface="+mn-lt"/>
            </a:endParaRPr>
          </a:p>
          <a:p>
            <a:pPr algn="just"/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องค์กร (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Organizations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r>
              <a:rPr lang="th-TH" sz="2000" dirty="0"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เช่น โครงสร้าง</a:t>
            </a:r>
            <a:r>
              <a:rPr lang="th-TH" sz="2000" dirty="0" err="1" smtClean="0">
                <a:latin typeface="+mn-lt"/>
              </a:rPr>
              <a:t>การจัด</a:t>
            </a:r>
            <a:r>
              <a:rPr lang="th-TH" sz="2000" dirty="0" smtClean="0">
                <a:latin typeface="+mn-lt"/>
              </a:rPr>
              <a:t>การ และการกระจายความรับผิดชอบ</a:t>
            </a:r>
            <a:endParaRPr lang="en-US" sz="2000" dirty="0">
              <a:latin typeface="+mn-lt"/>
            </a:endParaRPr>
          </a:p>
          <a:p>
            <a:pPr algn="just"/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สถาบัน (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Institutions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r>
              <a:rPr lang="th-TH" sz="2000" dirty="0"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รวมถึงบริบททางสังคมที่เลยขอบเขตขององค์กรออกไป เช่น </a:t>
            </a:r>
            <a:r>
              <a:rPr lang="th-TH" sz="2000" dirty="0" err="1" smtClean="0">
                <a:latin typeface="+mn-lt"/>
              </a:rPr>
              <a:t>การจัด</a:t>
            </a:r>
            <a:r>
              <a:rPr lang="th-TH" sz="2000" dirty="0" smtClean="0">
                <a:latin typeface="+mn-lt"/>
              </a:rPr>
              <a:t>โครงสร้างสถาบัน พฤติกรรมของสังคม และคุณค่าทางวัฒนธรรม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026178" y="6130924"/>
            <a:ext cx="3106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 smtClean="0"/>
              <a:t>Source:  </a:t>
            </a:r>
            <a:r>
              <a:rPr lang="en-US" sz="800" dirty="0"/>
              <a:t>SUSTAINABLE MANUFACTURING</a:t>
            </a:r>
            <a:r>
              <a:rPr lang="pl-PL" sz="800" dirty="0"/>
              <a:t> </a:t>
            </a:r>
            <a:r>
              <a:rPr lang="en-US" sz="800" dirty="0"/>
              <a:t>AND ECO-INNOVATION</a:t>
            </a:r>
            <a:r>
              <a:rPr lang="pl-PL" sz="800" dirty="0"/>
              <a:t> </a:t>
            </a:r>
            <a:r>
              <a:rPr lang="en-US" sz="800" dirty="0"/>
              <a:t>Framework, Practices and Measurement</a:t>
            </a:r>
            <a:r>
              <a:rPr lang="pl-PL" sz="800" dirty="0"/>
              <a:t>, </a:t>
            </a:r>
            <a:r>
              <a:rPr lang="en-US" sz="800" dirty="0"/>
              <a:t>Synthesis Report</a:t>
            </a:r>
            <a:r>
              <a:rPr lang="pl-PL" sz="800" dirty="0"/>
              <a:t>, OECD 2009 </a:t>
            </a:r>
          </a:p>
        </p:txBody>
      </p:sp>
    </p:spTree>
    <p:extLst>
      <p:ext uri="{BB962C8B-B14F-4D97-AF65-F5344CB8AC3E}">
        <p14:creationId xmlns:p14="http://schemas.microsoft.com/office/powerpoint/2010/main" val="38997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กลไก (</a:t>
            </a:r>
            <a:r>
              <a:rPr lang="pl-PL" dirty="0" err="1" smtClean="0"/>
              <a:t>Mechanism</a:t>
            </a:r>
            <a:r>
              <a:rPr lang="th-TH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814" y="1517858"/>
            <a:ext cx="11229516" cy="480088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th-TH" sz="2000" dirty="0" smtClean="0">
                <a:latin typeface="+mn-lt"/>
              </a:rPr>
              <a:t>กลไก ใน</a:t>
            </a:r>
            <a:r>
              <a:rPr lang="th-TH" sz="2000" dirty="0" err="1" smtClean="0">
                <a:latin typeface="+mn-lt"/>
              </a:rPr>
              <a:t>ที่นี้</a:t>
            </a:r>
            <a:r>
              <a:rPr lang="th-TH" sz="2000" dirty="0" smtClean="0">
                <a:latin typeface="+mn-lt"/>
              </a:rPr>
              <a:t>หมายถึงวิธีการที่นำไปสู่ความเปลี่ยนแปลงหรือวิธีการนำเสนอนวัตกรรมเพื่อสิ่งแวดล้อม </a:t>
            </a:r>
          </a:p>
          <a:p>
            <a:pPr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th-TH" sz="2000" dirty="0" smtClean="0">
                <a:latin typeface="+mn-lt"/>
              </a:rPr>
              <a:t>นอกจากนี้ยังเกี่ยวกับลักษณะพื้นฐานของนวัตกรรมเพื่อสิ่งแวดล้อม ไม่ว่าจะเป็นความเปลี่ยนแปลงด้านเทคโนโลยีหรือไม่ก็ตาม</a:t>
            </a:r>
          </a:p>
          <a:p>
            <a:pPr algn="just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th-TH" sz="2000" dirty="0" smtClean="0">
                <a:latin typeface="+mn-lt"/>
              </a:rPr>
              <a:t>กลไก มี 4 อย่างได้แก่</a:t>
            </a:r>
            <a:endParaRPr lang="pl-PL" sz="2000" dirty="0" smtClean="0">
              <a:latin typeface="+mn-lt"/>
            </a:endParaRPr>
          </a:p>
          <a:p>
            <a:pPr lvl="1" algn="just">
              <a:lnSpc>
                <a:spcPct val="100000"/>
              </a:lnSpc>
            </a:pPr>
            <a:r>
              <a:rPr lang="th-TH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การดัดแปลง (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Modification</a:t>
            </a:r>
            <a:r>
              <a:rPr lang="th-TH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r>
              <a:rPr lang="th-TH" sz="1800" dirty="0">
                <a:latin typeface="+mn-lt"/>
              </a:rPr>
              <a:t> </a:t>
            </a:r>
            <a:r>
              <a:rPr lang="th-TH" sz="1800" dirty="0" smtClean="0">
                <a:latin typeface="+mn-lt"/>
              </a:rPr>
              <a:t>เช่น การเปลี่ยนแปลงผลิตภัณฑ์หรือบริการแบบทีละเล็กน้อย ค่อยเป็นค่อยไป</a:t>
            </a:r>
            <a:endParaRPr lang="en-US" sz="1800" dirty="0" smtClean="0">
              <a:latin typeface="+mn-lt"/>
            </a:endParaRPr>
          </a:p>
          <a:p>
            <a:pPr lvl="1" algn="just">
              <a:lnSpc>
                <a:spcPct val="100000"/>
              </a:lnSpc>
            </a:pPr>
            <a:r>
              <a:rPr lang="th-TH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การออกแบบใหม่ (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Re-design</a:t>
            </a:r>
            <a:r>
              <a:rPr lang="th-TH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 </a:t>
            </a:r>
            <a:r>
              <a:rPr lang="th-TH" sz="1800" dirty="0" smtClean="0">
                <a:latin typeface="+mn-lt"/>
              </a:rPr>
              <a:t>เป็นการเปลี่ยนแปลงขนานใหญ่ในผลิตภัณฑ์ กระบวนการ หรือโครงสร้างองค์กร เป็นต้น</a:t>
            </a:r>
          </a:p>
          <a:p>
            <a:pPr lvl="1" algn="just">
              <a:lnSpc>
                <a:spcPct val="100000"/>
              </a:lnSpc>
            </a:pPr>
            <a:r>
              <a:rPr lang="th-TH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ทางเลือก (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Alternatives</a:t>
            </a:r>
            <a:r>
              <a:rPr lang="th-TH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r>
              <a:rPr lang="en-US" sz="1800" dirty="0" smtClean="0">
                <a:latin typeface="+mn-lt"/>
              </a:rPr>
              <a:t> </a:t>
            </a:r>
            <a:r>
              <a:rPr lang="th-TH" sz="1800" dirty="0" smtClean="0">
                <a:latin typeface="+mn-lt"/>
              </a:rPr>
              <a:t>เช่น การนำเสนอสินค้าหรือบริการที่สามารถตอบสนองความต้องการและทำงานทดแทนผลิตภัณฑ์อื่นได้</a:t>
            </a:r>
          </a:p>
          <a:p>
            <a:pPr lvl="1" algn="just">
              <a:lnSpc>
                <a:spcPct val="100000"/>
              </a:lnSpc>
            </a:pPr>
            <a:r>
              <a:rPr lang="th-TH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การสร้างสรรค์ (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Creation</a:t>
            </a:r>
            <a:r>
              <a:rPr lang="th-TH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r>
              <a:rPr lang="th-TH" sz="1800" dirty="0" smtClean="0">
                <a:latin typeface="+mn-lt"/>
              </a:rPr>
              <a:t>เป็นการออกแบบและนำเสนอผลิตภัณฑ์ใหม่อย่างสิ้นเชิง หรืออาจเป็นกระบวนการ ขั้นตอนการทำงาน องค์กร และระบบสถาบันใหม่ก็ได้</a:t>
            </a:r>
            <a:endParaRPr lang="pl-PL" sz="1800" dirty="0"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026178" y="6130924"/>
            <a:ext cx="3106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 smtClean="0"/>
              <a:t>Source:  </a:t>
            </a:r>
            <a:r>
              <a:rPr lang="en-US" sz="800" dirty="0"/>
              <a:t>SUSTAINABLE MANUFACTURING</a:t>
            </a:r>
            <a:r>
              <a:rPr lang="pl-PL" sz="800" dirty="0"/>
              <a:t> </a:t>
            </a:r>
            <a:r>
              <a:rPr lang="en-US" sz="800" dirty="0"/>
              <a:t>AND ECO-INNOVATION</a:t>
            </a:r>
            <a:r>
              <a:rPr lang="pl-PL" sz="800" dirty="0"/>
              <a:t> </a:t>
            </a:r>
            <a:r>
              <a:rPr lang="en-US" sz="800" dirty="0"/>
              <a:t>Framework, Practices and Measurement</a:t>
            </a:r>
            <a:r>
              <a:rPr lang="pl-PL" sz="800" dirty="0"/>
              <a:t>, </a:t>
            </a:r>
            <a:r>
              <a:rPr lang="en-US" sz="800" dirty="0"/>
              <a:t>Synthesis Report</a:t>
            </a:r>
            <a:r>
              <a:rPr lang="pl-PL" sz="800" dirty="0"/>
              <a:t>, OECD 2009 </a:t>
            </a:r>
          </a:p>
        </p:txBody>
      </p:sp>
    </p:spTree>
    <p:extLst>
      <p:ext uri="{BB962C8B-B14F-4D97-AF65-F5344CB8AC3E}">
        <p14:creationId xmlns:p14="http://schemas.microsoft.com/office/powerpoint/2010/main" val="8635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ผลกระทบ (</a:t>
            </a:r>
            <a:r>
              <a:rPr lang="pl-PL" dirty="0" err="1" smtClean="0"/>
              <a:t>Impact</a:t>
            </a:r>
            <a:r>
              <a:rPr lang="th-TH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th-TH" sz="2000" dirty="0" smtClean="0">
                <a:latin typeface="+mn-lt"/>
              </a:rPr>
              <a:t>ผลกระทบ เป็นผลของนวัตกรรมเพื่อสิ่งแวดล้อม ที่มีต่อสิ่งแวดล้อมตลอดวงจรชีวิตผลิตภัณฑ์ หรือในช่วงที่สนใจ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pl-PL" sz="20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th-TH" sz="2000" dirty="0" smtClean="0">
                <a:latin typeface="+mn-lt"/>
              </a:rPr>
              <a:t>ผลกระทบต่อสิ่งแวดล้อมเกิดจากกลุ่มเป้าหมายของ </a:t>
            </a:r>
            <a:r>
              <a:rPr lang="en-US" sz="2000" dirty="0" smtClean="0">
                <a:latin typeface="+mn-lt"/>
              </a:rPr>
              <a:t>eco-innovation </a:t>
            </a:r>
            <a:r>
              <a:rPr lang="th-TH" sz="2000" dirty="0" smtClean="0">
                <a:latin typeface="+mn-lt"/>
              </a:rPr>
              <a:t>ตลอดจนกลไกและความสัมพันธ์กับสภาพแวดล้อมทางสังคมและเทคโนโลยี</a:t>
            </a:r>
            <a:endParaRPr lang="pl-PL" sz="20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pl-PL" sz="2000" dirty="0" smtClean="0"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th-TH" sz="2000" dirty="0" smtClean="0">
                <a:latin typeface="+mn-lt"/>
              </a:rPr>
              <a:t>สำหรับกลุ่มเป้าหมายหนึ่งๆ ประโยชน์ต่อสิ่งแวดล้อมจะมีมากหรือน้อยขึ้นกับกลไกนวัตกรรม โดยประโยชน์ที่เกิดกับสิ่งแวดล้อมจะมีมากกว่าในกลไกจำพวกทางเลือก </a:t>
            </a:r>
            <a:r>
              <a:rPr lang="en-US" sz="2000" dirty="0" smtClean="0">
                <a:latin typeface="+mn-lt"/>
              </a:rPr>
              <a:t>(alternatives) </a:t>
            </a:r>
            <a:r>
              <a:rPr lang="th-TH" sz="2000" dirty="0" smtClean="0">
                <a:latin typeface="+mn-lt"/>
              </a:rPr>
              <a:t>และการสร้างสรรค์ </a:t>
            </a:r>
            <a:r>
              <a:rPr lang="en-US" sz="2000" dirty="0" smtClean="0">
                <a:latin typeface="+mn-lt"/>
              </a:rPr>
              <a:t>(creation) </a:t>
            </a:r>
            <a:r>
              <a:rPr lang="th-TH" sz="2000" dirty="0" smtClean="0">
                <a:latin typeface="+mn-lt"/>
              </a:rPr>
              <a:t>มากกว่ากลไกจำพวกการดัดแปลง </a:t>
            </a:r>
            <a:r>
              <a:rPr lang="en-US" sz="2000" dirty="0" smtClean="0">
                <a:latin typeface="+mn-lt"/>
              </a:rPr>
              <a:t>(modification) </a:t>
            </a:r>
            <a:r>
              <a:rPr lang="th-TH" sz="2000" dirty="0" smtClean="0">
                <a:latin typeface="+mn-lt"/>
              </a:rPr>
              <a:t>และการออกแบบใหม่ </a:t>
            </a:r>
            <a:r>
              <a:rPr lang="en-US" sz="2000" dirty="0" smtClean="0">
                <a:latin typeface="+mn-lt"/>
              </a:rPr>
              <a:t>(redesign)</a:t>
            </a:r>
            <a:endParaRPr lang="pl-PL" sz="2000" dirty="0"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026178" y="6130924"/>
            <a:ext cx="3106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 smtClean="0"/>
              <a:t>Source:  </a:t>
            </a:r>
            <a:r>
              <a:rPr lang="en-US" sz="800" dirty="0"/>
              <a:t>SUSTAINABLE MANUFACTURING</a:t>
            </a:r>
            <a:r>
              <a:rPr lang="pl-PL" sz="800" dirty="0"/>
              <a:t> </a:t>
            </a:r>
            <a:r>
              <a:rPr lang="en-US" sz="800" dirty="0"/>
              <a:t>AND ECO-INNOVATION</a:t>
            </a:r>
            <a:r>
              <a:rPr lang="pl-PL" sz="800" dirty="0"/>
              <a:t> </a:t>
            </a:r>
            <a:r>
              <a:rPr lang="en-US" sz="800" dirty="0"/>
              <a:t>Framework, Practices and Measurement</a:t>
            </a:r>
            <a:r>
              <a:rPr lang="pl-PL" sz="800" dirty="0"/>
              <a:t>, </a:t>
            </a:r>
            <a:r>
              <a:rPr lang="en-US" sz="800" dirty="0"/>
              <a:t>Synthesis Report</a:t>
            </a:r>
            <a:r>
              <a:rPr lang="pl-PL" sz="800" dirty="0"/>
              <a:t>, OECD 2009 </a:t>
            </a:r>
          </a:p>
        </p:txBody>
      </p:sp>
    </p:spTree>
    <p:extLst>
      <p:ext uri="{BB962C8B-B14F-4D97-AF65-F5344CB8AC3E}">
        <p14:creationId xmlns:p14="http://schemas.microsoft.com/office/powerpoint/2010/main" val="34851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+mn-lt"/>
              </a:rPr>
              <a:t>ตัวอย่างของตัวชี้วัดงานวิจัยนวัตกรรมเพื่อสิ่งแวดล้อม</a:t>
            </a:r>
            <a:endParaRPr lang="pl-PL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345554"/>
              </p:ext>
            </p:extLst>
          </p:nvPr>
        </p:nvGraphicFramePr>
        <p:xfrm>
          <a:off x="476250" y="1693863"/>
          <a:ext cx="1122838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6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1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60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/>
                        <a:t>ระดับการวิเคราะห์</a:t>
                      </a:r>
                      <a:endParaRPr lang="pl-PL" sz="1800" b="1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/>
                        <a:t>กระบวนการนวัตกรรมเพื่อสิ่งแวดล้อม</a:t>
                      </a:r>
                    </a:p>
                    <a:p>
                      <a:pPr algn="ctr"/>
                      <a:r>
                        <a:rPr lang="th-TH" sz="1800" b="1" dirty="0" smtClean="0"/>
                        <a:t>(</a:t>
                      </a:r>
                      <a:r>
                        <a:rPr lang="pl-PL" sz="1800" b="1" dirty="0" smtClean="0"/>
                        <a:t>Eco-</a:t>
                      </a:r>
                      <a:r>
                        <a:rPr lang="pl-PL" sz="1800" b="1" dirty="0" err="1" smtClean="0"/>
                        <a:t>innovation</a:t>
                      </a:r>
                      <a:r>
                        <a:rPr lang="pl-PL" sz="1800" b="1" dirty="0" smtClean="0"/>
                        <a:t> </a:t>
                      </a:r>
                      <a:r>
                        <a:rPr lang="pl-PL" sz="1800" b="1" dirty="0" err="1" smtClean="0"/>
                        <a:t>process</a:t>
                      </a:r>
                      <a:r>
                        <a:rPr lang="th-TH" sz="1800" b="1" dirty="0" smtClean="0"/>
                        <a:t>)</a:t>
                      </a:r>
                      <a:endParaRPr lang="pl-PL" sz="1800" b="1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/>
                        <a:t>ศักยภาพของนวัตกรรมเพื่อสิ่งแวดล้อม</a:t>
                      </a:r>
                    </a:p>
                    <a:p>
                      <a:pPr algn="ctr"/>
                      <a:r>
                        <a:rPr lang="th-TH" sz="1800" b="1" dirty="0" smtClean="0"/>
                        <a:t>(</a:t>
                      </a:r>
                      <a:r>
                        <a:rPr lang="pl-PL" sz="1800" b="1" dirty="0" smtClean="0"/>
                        <a:t>Eco-</a:t>
                      </a:r>
                      <a:r>
                        <a:rPr lang="pl-PL" sz="1800" b="1" dirty="0" err="1" smtClean="0"/>
                        <a:t>innovation</a:t>
                      </a:r>
                      <a:r>
                        <a:rPr lang="pl-PL" sz="1800" b="1" dirty="0" smtClean="0"/>
                        <a:t> </a:t>
                      </a:r>
                      <a:r>
                        <a:rPr lang="pl-PL" sz="1800" b="1" dirty="0" err="1" smtClean="0"/>
                        <a:t>potential</a:t>
                      </a:r>
                      <a:r>
                        <a:rPr lang="th-TH" sz="1800" b="1" dirty="0" smtClean="0"/>
                        <a:t>)</a:t>
                      </a:r>
                      <a:endParaRPr lang="pl-PL" sz="1800" b="1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ประเทศ</a:t>
                      </a:r>
                      <a:endParaRPr lang="pl-PL" sz="1600" dirty="0" smtClean="0"/>
                    </a:p>
                    <a:p>
                      <a:endParaRPr lang="pl-PL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800" dirty="0" smtClean="0"/>
                        <a:t>นโยบายของรัฐ</a:t>
                      </a:r>
                      <a:endParaRPr lang="en-US" sz="18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800" dirty="0" smtClean="0"/>
                        <a:t>การให้การศึกษาและความตระหนักด้านสิ่งแวดล้อม</a:t>
                      </a:r>
                      <a:endParaRPr lang="en-US" sz="18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800" dirty="0" smtClean="0"/>
                        <a:t>ความร่วมมือกับนานาชาติ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การพัฒนาทางเทคโนโลยี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ระดับความตระหนักทางสิ่งแวดล้อม</a:t>
                      </a:r>
                      <a:r>
                        <a:rPr lang="th-TH" sz="1600" baseline="0" dirty="0" smtClean="0"/>
                        <a:t> (</a:t>
                      </a:r>
                      <a:r>
                        <a:rPr lang="en-US" sz="1600" dirty="0" smtClean="0"/>
                        <a:t>ecological awareness scale</a:t>
                      </a:r>
                      <a:r>
                        <a:rPr lang="th-TH" sz="1600" dirty="0" smtClean="0"/>
                        <a:t>)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ความพร้อมของทรัพยากร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อุตสาหกรรม</a:t>
                      </a:r>
                      <a:endParaRPr lang="pl-PL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ปริมาณความรับผิดชอบต่อสังคมขององค์กร</a:t>
                      </a:r>
                      <a:r>
                        <a:rPr lang="th-TH" sz="1600" baseline="0" dirty="0" smtClean="0"/>
                        <a:t> และการให้ความสำคัญกับกิจกรรมด้านนวัตกรรม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การลดผลกระทบเชิงลบต่อสิ่งแวดล้อม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ขนาดของนวัตกรรมในอุตสาหกรรม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ต้นทุนของ</a:t>
                      </a:r>
                      <a:r>
                        <a:rPr lang="th-TH" sz="1600" baseline="0" dirty="0" smtClean="0"/>
                        <a:t> </a:t>
                      </a:r>
                      <a:r>
                        <a:rPr lang="en-US" sz="1600" dirty="0" smtClean="0"/>
                        <a:t>eco-innovation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ประโยชน์ของ</a:t>
                      </a:r>
                      <a:r>
                        <a:rPr lang="th-TH" sz="1600" baseline="0" dirty="0" smtClean="0"/>
                        <a:t> </a:t>
                      </a:r>
                      <a:r>
                        <a:rPr lang="en-US" sz="1600" dirty="0" smtClean="0"/>
                        <a:t>eco-innovation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ธุรกิจ</a:t>
                      </a:r>
                      <a:endParaRPr lang="pl-PL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การตลาด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ความร่วมมือกับองค์กรด้านสิ่งแวดล้อม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ประโยชน์ด้านเทคโนโลยีและด้านอื่น</a:t>
                      </a:r>
                      <a:endParaRPr lang="pl-PL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การลดค่าธรรมเนียมทางสิ่งแวดล้อม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ต้นทุนของนวัตกรรม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ผลกำไรและประโยชน์อื่นที่ได้จาก</a:t>
                      </a:r>
                      <a:r>
                        <a:rPr lang="th-TH" sz="1600" baseline="0" dirty="0" smtClean="0"/>
                        <a:t> </a:t>
                      </a:r>
                      <a:r>
                        <a:rPr lang="en-US" sz="1600" dirty="0" smtClean="0"/>
                        <a:t>eco-innovation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โอกาสในการพัฒนานวัตกรรมใหม่ๆ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ผลิตภัณฑ์</a:t>
                      </a:r>
                      <a:endParaRPr lang="pl-PL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การเปลี่ยนแปลงและปรับปรุงผลิตภัณฑ์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การเปลี่ยนแปลงกระบวนการผลิต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การลดผลกระทบเชิงลบต่อสิ่งแวดล้อม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ต้นทุนของนวัตกรรม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ผลกำไรและประโยชน์อื่นที่ได้จาก</a:t>
                      </a:r>
                      <a:r>
                        <a:rPr lang="th-TH" sz="1600" baseline="0" dirty="0" smtClean="0"/>
                        <a:t> </a:t>
                      </a:r>
                      <a:r>
                        <a:rPr lang="en-US" sz="1600" dirty="0" smtClean="0"/>
                        <a:t>eco-innovation</a:t>
                      </a:r>
                      <a:endParaRPr lang="th-TH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th-TH" sz="1600" dirty="0" smtClean="0"/>
                        <a:t>โอกาสในการพัฒนานวัตกรรมใหม่ๆ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2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Products and customers at the heart of circular economy loops </a:t>
            </a:r>
            <a:endParaRPr lang="pl-PL" sz="28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718774"/>
            <a:ext cx="7832208" cy="428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466197" y="5058585"/>
            <a:ext cx="112706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/>
              <a:t>การเก็บรวบรวมและรีไซเคิล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11100" y="464409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การรีไซเคิล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756317" y="4756922"/>
            <a:ext cx="1378669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/>
              <a:t>การเก็บรวบรวมและการนำไปผลิตซ้ำ</a:t>
            </a:r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029729" y="4320354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การนำไปผลิตซ้ำ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954221" y="4222619"/>
            <a:ext cx="122631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200" dirty="0"/>
              <a:t>การเก็บรวบรวม</a:t>
            </a:r>
            <a:r>
              <a:rPr lang="th-TH" sz="1200" dirty="0" smtClean="0"/>
              <a:t>และ</a:t>
            </a:r>
            <a:r>
              <a:rPr lang="th-TH" sz="1200" dirty="0" err="1" smtClean="0"/>
              <a:t>การจัด</a:t>
            </a:r>
            <a:r>
              <a:rPr lang="th-TH" sz="1200" dirty="0" smtClean="0"/>
              <a:t>จำหน่ายใหม่</a:t>
            </a:r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49920" y="3771291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การนำไปใช้ซ้ำ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274568" y="3722770"/>
            <a:ext cx="1071989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/>
              <a:t>ร้านรับซ่อม การซ่อมที่บ้าน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189508" y="3370145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การซ่อมแซม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8584018" y="2740521"/>
            <a:ext cx="96402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/>
              <a:t>การเช่า</a:t>
            </a:r>
            <a:r>
              <a:rPr lang="pl-PL" sz="1200" dirty="0" smtClean="0"/>
              <a:t> </a:t>
            </a:r>
            <a:r>
              <a:rPr lang="pl-PL" sz="1200" dirty="0" err="1" smtClean="0"/>
              <a:t>symbiosis</a:t>
            </a:r>
            <a:r>
              <a:rPr lang="pl-PL" sz="1200" dirty="0" smtClean="0"/>
              <a:t> PSS, P2P </a:t>
            </a:r>
            <a:endParaRPr lang="pl-PL" sz="1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8584018" y="2396495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การแบ่งปัน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692051" y="1825881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การออกแบบ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00461" y="175557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วัตถุดิบ</a:t>
            </a:r>
            <a:endParaRPr lang="pl-PL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463559" y="182588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ผลิตภัณฑ์</a:t>
            </a:r>
            <a:endParaRPr lang="pl-PL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8520223" y="378341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</a:rPr>
              <a:t>ลูกค้า</a:t>
            </a: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899991" y="5988640"/>
            <a:ext cx="3402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 err="1" smtClean="0"/>
              <a:t>Based</a:t>
            </a:r>
            <a:r>
              <a:rPr lang="pl-PL" sz="800" dirty="0" smtClean="0"/>
              <a:t> on: </a:t>
            </a:r>
            <a:r>
              <a:rPr lang="en-US" sz="800" dirty="0" smtClean="0"/>
              <a:t>O’Brien </a:t>
            </a:r>
            <a:r>
              <a:rPr lang="en-US" sz="800" dirty="0"/>
              <a:t>M., </a:t>
            </a:r>
            <a:r>
              <a:rPr lang="en-US" sz="800" dirty="0" err="1"/>
              <a:t>Doranova</a:t>
            </a:r>
            <a:r>
              <a:rPr lang="en-US" sz="800" dirty="0"/>
              <a:t> A., </a:t>
            </a:r>
            <a:r>
              <a:rPr lang="en-US" sz="800" dirty="0" err="1"/>
              <a:t>Kably</a:t>
            </a:r>
            <a:r>
              <a:rPr lang="en-US" sz="800" dirty="0"/>
              <a:t> N., Kong M. A.,  Kern O., </a:t>
            </a:r>
            <a:r>
              <a:rPr lang="en-US" sz="800" dirty="0" err="1"/>
              <a:t>Giljum</a:t>
            </a:r>
            <a:r>
              <a:rPr lang="en-US" sz="800" dirty="0"/>
              <a:t> S.,  </a:t>
            </a:r>
            <a:r>
              <a:rPr lang="en-US" sz="800" dirty="0" err="1"/>
              <a:t>Gözet</a:t>
            </a:r>
            <a:r>
              <a:rPr lang="en-US" sz="800" dirty="0"/>
              <a:t> B.,  Eco-Innovation of products: Case studies and policy lessons from EU Member States for a product policy framework that contributes to a circular economy, Biannual Report 2018. </a:t>
            </a:r>
          </a:p>
        </p:txBody>
      </p:sp>
    </p:spTree>
    <p:extLst>
      <p:ext uri="{BB962C8B-B14F-4D97-AF65-F5344CB8AC3E}">
        <p14:creationId xmlns:p14="http://schemas.microsoft.com/office/powerpoint/2010/main" val="9620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Product eco-innovation for the circular economy spans incremental to systemic change</a:t>
            </a:r>
            <a:endParaRPr lang="pl-PL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223732"/>
              </p:ext>
            </p:extLst>
          </p:nvPr>
        </p:nvGraphicFramePr>
        <p:xfrm>
          <a:off x="423087" y="2735077"/>
          <a:ext cx="11228388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7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7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7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ขนาดความเปลี่ยนแปลง</a:t>
                      </a:r>
                      <a:endParaRPr lang="pl-PL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ทำให้ดีขึ้น</a:t>
                      </a:r>
                      <a:r>
                        <a:rPr lang="pl-PL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th-TH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เทคโนโลยีทางสิ่งแวดล้อม)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ทำให้มากขึ้นด้วยทรัพยากรที่น้อยลง</a:t>
                      </a:r>
                      <a:r>
                        <a:rPr lang="pl-PL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th-TH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ประสิทธิภาพการใช้ทรัพยากร</a:t>
                      </a:r>
                      <a:r>
                        <a:rPr lang="pl-PL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ทำให้มากขึ้นด้วยทรัพยากรที่น้อยลง</a:t>
                      </a:r>
                    </a:p>
                    <a:p>
                      <a:pPr algn="ctr"/>
                      <a:r>
                        <a:rPr lang="pl-PL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th-TH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การผลิตและการบริโภคที่ยั่งยืน</a:t>
                      </a:r>
                      <a:r>
                        <a:rPr lang="pl-PL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pl-PL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นวัตกรรมผลิตภัณฑ์ด้านสิ่งแวดล้อม</a:t>
                      </a:r>
                      <a:endParaRPr lang="pl-PL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err="1" smtClean="0"/>
                        <a:t>การทำ</a:t>
                      </a:r>
                      <a:r>
                        <a:rPr lang="th-TH" sz="1600" dirty="0" smtClean="0"/>
                        <a:t>ความสะอาดสิ่งแวดล้อม</a:t>
                      </a:r>
                      <a:r>
                        <a:rPr lang="th-TH" sz="1600" baseline="0" dirty="0" smtClean="0"/>
                        <a:t> โดยเฉพาะนวัตกรรมที่แก้ไขที่ปลายเหตุ</a:t>
                      </a:r>
                      <a:endParaRPr lang="pl-PL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เน้นการปรับปรุงสินค้าหรือบริการ</a:t>
                      </a:r>
                      <a:endParaRPr lang="pl-PL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เน้นการสร้างสินค้าหรือบริการที่แปลกใหม่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ตัวอย่างของเศรษฐกิจหมุนเวียน (</a:t>
                      </a:r>
                      <a:r>
                        <a:rPr lang="pl-PL" sz="1600" b="1" dirty="0" err="1" smtClean="0"/>
                        <a:t>Circular</a:t>
                      </a:r>
                      <a:r>
                        <a:rPr lang="pl-PL" sz="1600" b="1" dirty="0" smtClean="0"/>
                        <a:t> </a:t>
                      </a:r>
                      <a:r>
                        <a:rPr lang="pl-PL" sz="1600" b="1" dirty="0" err="1" smtClean="0"/>
                        <a:t>economy</a:t>
                      </a:r>
                      <a:r>
                        <a:rPr lang="th-TH" sz="1600" b="1" dirty="0" smtClean="0"/>
                        <a:t>)</a:t>
                      </a:r>
                      <a:endParaRPr lang="pl-PL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เช่น เทคโนโลยีรีไซเคิลใหม่</a:t>
                      </a:r>
                      <a:endParaRPr lang="pl-PL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เช่น การให้บริการซ่อม</a:t>
                      </a:r>
                      <a:r>
                        <a:rPr lang="th-TH" sz="1600" baseline="0" dirty="0" smtClean="0"/>
                        <a:t>สินค้าจากวัสดุรีไซเคิล</a:t>
                      </a:r>
                      <a:endParaRPr lang="pl-PL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เช่น ระบบสินค้าบริการแบบครบวงจร</a:t>
                      </a:r>
                      <a:endParaRPr lang="pl-PL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 smtClean="0"/>
                        <a:t>นัยทางธุรกิจ</a:t>
                      </a:r>
                      <a:endParaRPr lang="pl-PL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การรวม</a:t>
                      </a:r>
                      <a:r>
                        <a:rPr lang="th-TH" sz="1600" dirty="0" err="1" smtClean="0"/>
                        <a:t>การจัด</a:t>
                      </a:r>
                      <a:r>
                        <a:rPr lang="th-TH" sz="1600" dirty="0" smtClean="0"/>
                        <a:t>การด้านสิ่งแวดล้อมเข้ากับโมเดลทางธุรกิจ</a:t>
                      </a:r>
                      <a:endParaRPr lang="pl-PL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การปรับปรุงโมเดลทางธุรกิจ</a:t>
                      </a:r>
                      <a:endParaRPr lang="pl-PL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โมเดลทางธุรกิจใหม่</a:t>
                      </a:r>
                      <a:endParaRPr lang="pl-PL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7899991" y="5988640"/>
            <a:ext cx="3402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 smtClean="0"/>
              <a:t>Source:  </a:t>
            </a:r>
            <a:r>
              <a:rPr lang="en-US" sz="800" dirty="0"/>
              <a:t>O’Brien M., </a:t>
            </a:r>
            <a:r>
              <a:rPr lang="en-US" sz="800" dirty="0" err="1"/>
              <a:t>Doranova</a:t>
            </a:r>
            <a:r>
              <a:rPr lang="en-US" sz="800" dirty="0"/>
              <a:t> A., </a:t>
            </a:r>
            <a:r>
              <a:rPr lang="en-US" sz="800" dirty="0" err="1"/>
              <a:t>Kably</a:t>
            </a:r>
            <a:r>
              <a:rPr lang="en-US" sz="800" dirty="0"/>
              <a:t> N., Kong M. A.,  Kern O., </a:t>
            </a:r>
            <a:r>
              <a:rPr lang="en-US" sz="800" dirty="0" err="1"/>
              <a:t>Giljum</a:t>
            </a:r>
            <a:r>
              <a:rPr lang="en-US" sz="800" dirty="0"/>
              <a:t> S.,  </a:t>
            </a:r>
            <a:r>
              <a:rPr lang="en-US" sz="800" dirty="0" err="1"/>
              <a:t>Gözet</a:t>
            </a:r>
            <a:r>
              <a:rPr lang="en-US" sz="800" dirty="0"/>
              <a:t> B.,  Eco-Innovation of products: Case studies and policy lessons from EU Member States for a product policy framework that contributes to a circular economy, Biannual Report 2018. </a:t>
            </a:r>
          </a:p>
        </p:txBody>
      </p:sp>
      <p:sp>
        <p:nvSpPr>
          <p:cNvPr id="8" name="Prążkowana strzałka w prawo 7"/>
          <p:cNvSpPr/>
          <p:nvPr/>
        </p:nvSpPr>
        <p:spPr>
          <a:xfrm>
            <a:off x="3646967" y="1743740"/>
            <a:ext cx="7921255" cy="797442"/>
          </a:xfrm>
          <a:prstGeom prst="stripedRightArrow">
            <a:avLst/>
          </a:prstGeom>
          <a:solidFill>
            <a:schemeClr val="accent1">
              <a:alpha val="6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ความเปลี่ยนแปลง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8690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การพัฒนาที่ยั่งยืน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6687" y="1765004"/>
            <a:ext cx="107176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</a:rPr>
              <a:t>การพัฒนาที่ยั่งยืน (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Sustainable development</a:t>
            </a:r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800" dirty="0"/>
              <a:t> </a:t>
            </a:r>
            <a:r>
              <a:rPr lang="th-TH" sz="2800" dirty="0" smtClean="0"/>
              <a:t>เป็นหลักการที่ตอบสนองเป้าหมายในการพัฒนาโดยยังคงรักษาความสามารถของธรรมชาติในการให้ทรัพยากรและการบริการทางนิเวศน์ ซึ่งเป็นที่พึ่งพาของเศรษฐกิจและสังคม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th-TH" sz="2800" dirty="0" smtClean="0"/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th-TH" sz="2800" dirty="0" smtClean="0"/>
              <a:t>ผลที่ได้จากการพัฒนาที่ยั่งยืน คือสังคมที่ใช้ทรัพยากรและมีความเป็นอยู่ที่สามารถตอบสนองความต้องการของมนุษย์ได้โดยไม่บั่นทอนเสถียรภาพของระบบธรรมชาติ</a:t>
            </a:r>
            <a:endParaRPr lang="pl-PL" sz="2800" dirty="0"/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th-TH" sz="2800" dirty="0" smtClean="0"/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th-TH" sz="2800" dirty="0" smtClean="0"/>
              <a:t>การพัฒนาที่ยั่งยืน สามารถนิยามได้ว่าเป็นการพัฒนาที่ตอบสนองความต้องการของคนรุ่นปัจจุบันได้โดยไม่ลดทอนความสามารถของคนรุ่นหลังในการตอบสนองความต้องการของตน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597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400" dirty="0" smtClean="0">
                <a:latin typeface="+mn-lt"/>
              </a:rPr>
              <a:t>โครงสร้างตรวจติดตามและประเมินผลิตภัณฑ์เพื่อสิ่งแวดล้อมสำหรับเศรษฐกิจหมุนเวียน </a:t>
            </a:r>
            <a:r>
              <a:rPr lang="th-TH" sz="2400" dirty="0"/>
              <a:t>(</a:t>
            </a:r>
            <a:r>
              <a:rPr lang="pl-PL" sz="2400" dirty="0" err="1"/>
              <a:t>Circular</a:t>
            </a:r>
            <a:r>
              <a:rPr lang="pl-PL" sz="2400" dirty="0"/>
              <a:t> </a:t>
            </a:r>
            <a:r>
              <a:rPr lang="pl-PL" sz="2400" dirty="0" err="1"/>
              <a:t>economy</a:t>
            </a:r>
            <a:r>
              <a:rPr lang="th-TH" sz="2400" dirty="0"/>
              <a:t>)</a:t>
            </a:r>
            <a:endParaRPr lang="pl-PL" sz="24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813" y="1693703"/>
            <a:ext cx="11028615" cy="430350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th-TH" sz="2600" dirty="0" smtClean="0">
                <a:latin typeface="+mn-lt"/>
              </a:rPr>
              <a:t>ประเด็นสำคัญและตัวชี้วัดที่มีผลต่อการหมุนเวียนผลิตภัณฑ์ มี 3 ด้านได้แก่</a:t>
            </a:r>
            <a:endParaRPr lang="en-US" sz="2600" dirty="0">
              <a:latin typeface="+mn-lt"/>
            </a:endParaRP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โมเดลทางธุรกิจ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เป็นปัจจัย</a:t>
            </a:r>
            <a:r>
              <a:rPr lang="th-TH" sz="2000" dirty="0" smtClean="0">
                <a:latin typeface="+mn-lt"/>
              </a:rPr>
              <a:t>ที่ใช้ในโมเดลทางธุรกิจเพื่อสร้างความมั่นใจว่ามีการพิจารณาการหมุนเวียนผลิตภัณฑ์อย่างสมบูรณ์ เช่น การกำหนดโครงการรับคืน การประยุกต์ใช้หลักการความรับผิดชอบแบบขยายช่วงของผู้ผลิต </a:t>
            </a:r>
            <a:r>
              <a:rPr lang="en-US" sz="2000" dirty="0" smtClean="0">
                <a:latin typeface="+mn-lt"/>
              </a:rPr>
              <a:t>(extended producer responsibility, EPR)  </a:t>
            </a:r>
            <a:r>
              <a:rPr lang="th-TH" sz="2000" dirty="0" smtClean="0">
                <a:latin typeface="+mn-lt"/>
              </a:rPr>
              <a:t>การรวมหลักการออกแบบผลิตภัณฑ์และการผลิตแบบหมุนเวียนเข้าสู่โมเดลทางธุรกิจ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การ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ออกแบบและการผลิต</a:t>
            </a:r>
            <a:r>
              <a:rPr lang="en-US" sz="2000" dirty="0" smtClean="0">
                <a:latin typeface="+mn-lt"/>
              </a:rPr>
              <a:t>:</a:t>
            </a:r>
            <a:r>
              <a:rPr lang="th-TH" sz="2000" dirty="0" smtClean="0">
                <a:latin typeface="+mn-lt"/>
              </a:rPr>
              <a:t> การออกแบบผลิตภัณฑ์และการผลิตที่มีผลต่อศักยภาพในการหมุนเวียนผลิตภัณฑ์ในเชิงเทคนิค เช่น ความทนทาน ความสามารถในการซ่อมแซมได้ ความสามารถในการรีไซเคิล ชนิดของวัสดุ กระบวนการผลิตที่มีประสิทธิภาพในแง่การใช้ทรัพยากรน้อยลงและปล่อยของเสียน้อยลง เป็นต้น</a:t>
            </a:r>
            <a:r>
              <a:rPr lang="en-US" sz="2000" dirty="0" smtClean="0">
                <a:latin typeface="+mn-lt"/>
              </a:rPr>
              <a:t> </a:t>
            </a:r>
            <a:endParaRPr lang="th-TH" sz="2000" dirty="0" smtClean="0">
              <a:latin typeface="+mn-lt"/>
            </a:endParaRP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การ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บริโภคและขั้นตอนหลังบริโภค (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Use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post-consumption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th-TH" sz="2000" dirty="0" smtClean="0">
                <a:latin typeface="+mn-lt"/>
              </a:rPr>
              <a:t>พฤติกรรมของผู้บริโภคที่ส่งผลต่อวงจรปิดของผลิตภัณฑ์ เช่น โมเดลนวัตกรรมการบริโภค การใช้ผลิตภัณฑ์ให้นานขึ้น การรีไซเคิล  เป็นต้น</a:t>
            </a:r>
            <a:endParaRPr lang="pl-PL" sz="2000" dirty="0"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46568" y="5985329"/>
            <a:ext cx="408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 smtClean="0"/>
              <a:t>Source:  </a:t>
            </a:r>
            <a:r>
              <a:rPr lang="en-US" sz="800" dirty="0"/>
              <a:t>O’Brien M., </a:t>
            </a:r>
            <a:r>
              <a:rPr lang="en-US" sz="800" dirty="0" err="1"/>
              <a:t>Doranova</a:t>
            </a:r>
            <a:r>
              <a:rPr lang="en-US" sz="800" dirty="0"/>
              <a:t> A., </a:t>
            </a:r>
            <a:r>
              <a:rPr lang="en-US" sz="800" dirty="0" err="1"/>
              <a:t>Kably</a:t>
            </a:r>
            <a:r>
              <a:rPr lang="en-US" sz="800" dirty="0"/>
              <a:t> N., Kong M. A.,  Kern O., </a:t>
            </a:r>
            <a:r>
              <a:rPr lang="en-US" sz="800" dirty="0" err="1"/>
              <a:t>Giljum</a:t>
            </a:r>
            <a:r>
              <a:rPr lang="en-US" sz="800" dirty="0"/>
              <a:t> S.,  </a:t>
            </a:r>
            <a:r>
              <a:rPr lang="en-US" sz="800" dirty="0" err="1"/>
              <a:t>Gözet</a:t>
            </a:r>
            <a:r>
              <a:rPr lang="en-US" sz="800" dirty="0"/>
              <a:t> B.,  Eco-Innovation of products: Case studies and policy lessons from EU Member States for a product policy framework that contributes to a circular economy, Biannual Report 2018. </a:t>
            </a:r>
          </a:p>
        </p:txBody>
      </p:sp>
    </p:spTree>
    <p:extLst>
      <p:ext uri="{BB962C8B-B14F-4D97-AF65-F5344CB8AC3E}">
        <p14:creationId xmlns:p14="http://schemas.microsoft.com/office/powerpoint/2010/main" val="30251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+mn-lt"/>
              </a:rPr>
              <a:t>Ecoproduct</a:t>
            </a:r>
            <a:r>
              <a:rPr lang="pl-PL" dirty="0" smtClean="0">
                <a:latin typeface="+mn-lt"/>
              </a:rPr>
              <a:t> </a:t>
            </a:r>
            <a:r>
              <a:rPr lang="pl-PL" dirty="0">
                <a:latin typeface="+mn-lt"/>
              </a:rPr>
              <a:t>design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611" y="1947680"/>
            <a:ext cx="3448112" cy="26506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385" y="2892697"/>
            <a:ext cx="3450635" cy="26458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482" y="1947680"/>
            <a:ext cx="3450635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latin typeface="+mn-lt"/>
              </a:rPr>
              <a:t>การออกแบบผลิตภัณฑ์เพื่อสิ่งแวดล้อม (</a:t>
            </a:r>
            <a:r>
              <a:rPr lang="pl-PL" dirty="0" err="1" smtClean="0">
                <a:latin typeface="+mn-lt"/>
              </a:rPr>
              <a:t>Ecoproduct</a:t>
            </a:r>
            <a:r>
              <a:rPr lang="pl-PL" dirty="0" smtClean="0">
                <a:latin typeface="+mn-lt"/>
              </a:rPr>
              <a:t> design</a:t>
            </a:r>
            <a:r>
              <a:rPr lang="th-TH" dirty="0" smtClean="0">
                <a:latin typeface="+mn-lt"/>
              </a:rPr>
              <a:t>)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h-TH" sz="2400" dirty="0" smtClean="0">
                <a:latin typeface="+mn-lt"/>
              </a:rPr>
              <a:t>การพัฒนาอุตสาหกรรมอย่างรวดเร็วส่งผลให้เกิดความจำเป็นที่จะต้องใส่ใจในสิ่งแวดล้อมมากขึ้น</a:t>
            </a:r>
          </a:p>
          <a:p>
            <a:pPr lvl="1" algn="just">
              <a:lnSpc>
                <a:spcPct val="150000"/>
              </a:lnSpc>
            </a:pPr>
            <a:r>
              <a:rPr lang="th-TH" dirty="0" smtClean="0">
                <a:latin typeface="+mn-lt"/>
              </a:rPr>
              <a:t>ดังนั้นระบบ</a:t>
            </a:r>
            <a:r>
              <a:rPr lang="th-TH" dirty="0" err="1" smtClean="0">
                <a:latin typeface="+mn-lt"/>
              </a:rPr>
              <a:t>การจัด</a:t>
            </a:r>
            <a:r>
              <a:rPr lang="th-TH" dirty="0" smtClean="0">
                <a:latin typeface="+mn-lt"/>
              </a:rPr>
              <a:t>การสิ่งแวดล้อมจึงมีความนิยมเพิ่มขึ้น</a:t>
            </a:r>
            <a:r>
              <a:rPr lang="th-TH" dirty="0" err="1" smtClean="0">
                <a:latin typeface="+mn-lt"/>
              </a:rPr>
              <a:t>เรื่อยๆ</a:t>
            </a:r>
            <a:endParaRPr lang="th-TH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th-TH" sz="2400" dirty="0" smtClean="0">
                <a:latin typeface="+mn-lt"/>
              </a:rPr>
              <a:t>ในปัจจุบันอุตสาหกรรม</a:t>
            </a:r>
            <a:r>
              <a:rPr lang="th-TH" sz="2400" dirty="0" err="1" smtClean="0">
                <a:latin typeface="+mn-lt"/>
              </a:rPr>
              <a:t>ต่างๆ</a:t>
            </a:r>
            <a:r>
              <a:rPr lang="th-TH" sz="2400" dirty="0" smtClean="0">
                <a:latin typeface="+mn-lt"/>
              </a:rPr>
              <a:t>มีการประยุกต์ใช้การออกแบบอย่างมีความรับผิดชอบและยั่งยืน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64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+mn-lt"/>
              </a:rPr>
              <a:t>Basic </a:t>
            </a:r>
            <a:r>
              <a:rPr lang="pl-PL" dirty="0" err="1" smtClean="0">
                <a:latin typeface="+mn-lt"/>
              </a:rPr>
              <a:t>definitions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การออกแบบผลิตภัณฑ์ (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Product design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คือ กระบวนการแปลงความต้องการ</a:t>
            </a:r>
            <a:r>
              <a:rPr lang="th-TH" sz="2000" dirty="0"/>
              <a:t>ด้าน</a:t>
            </a:r>
            <a:r>
              <a:rPr lang="th-TH" sz="2000" dirty="0" smtClean="0">
                <a:latin typeface="+mn-lt"/>
              </a:rPr>
              <a:t>กฎหมาย </a:t>
            </a:r>
            <a:r>
              <a:rPr lang="th-TH" sz="2000" dirty="0"/>
              <a:t>ด้าน</a:t>
            </a:r>
            <a:r>
              <a:rPr lang="th-TH" sz="2000" dirty="0" smtClean="0">
                <a:latin typeface="+mn-lt"/>
              </a:rPr>
              <a:t>เทคนิค </a:t>
            </a:r>
            <a:r>
              <a:rPr lang="th-TH" sz="2000" dirty="0"/>
              <a:t>ด้าน</a:t>
            </a:r>
            <a:r>
              <a:rPr lang="th-TH" sz="2000" dirty="0" smtClean="0">
                <a:latin typeface="+mn-lt"/>
              </a:rPr>
              <a:t>หน้าที่การทำงาน ด้านการตลาด และด้าน</a:t>
            </a:r>
            <a:r>
              <a:rPr lang="th-TH" sz="2000" dirty="0" err="1" smtClean="0">
                <a:latin typeface="+mn-lt"/>
              </a:rPr>
              <a:t>อื่นๆ</a:t>
            </a:r>
            <a:r>
              <a:rPr lang="th-TH" sz="2000" dirty="0"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ให้เป็นข้อกำหนดทางเทคนิคของผลิตภัณฑ์</a:t>
            </a:r>
          </a:p>
          <a:p>
            <a:pPr algn="just">
              <a:lnSpc>
                <a:spcPct val="100000"/>
              </a:lnSpc>
            </a:pPr>
            <a:endParaRPr lang="en-US" sz="2000" dirty="0"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ประเด็นทางสิ่งแวดล้อม (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Environmental aspect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คือ ชิ้นส่วนหรือหน้าที่การทำงานของผลิตภัณฑ์ที่อาจ</a:t>
            </a:r>
            <a:r>
              <a:rPr lang="th-TH" sz="2000" dirty="0" err="1" smtClean="0">
                <a:latin typeface="+mn-lt"/>
              </a:rPr>
              <a:t>ปฎิสัม</a:t>
            </a:r>
            <a:r>
              <a:rPr lang="th-TH" sz="2000" dirty="0" smtClean="0">
                <a:latin typeface="+mn-lt"/>
              </a:rPr>
              <a:t>พันธ์กับสิ่งแวดล้อมตลอด</a:t>
            </a:r>
            <a:r>
              <a:rPr lang="th-TH" sz="2000" dirty="0" err="1" smtClean="0">
                <a:latin typeface="+mn-lt"/>
              </a:rPr>
              <a:t>วัฎจั</a:t>
            </a:r>
            <a:r>
              <a:rPr lang="th-TH" sz="2000" dirty="0" smtClean="0">
                <a:latin typeface="+mn-lt"/>
              </a:rPr>
              <a:t>กรชีวิตของผลิตภัณฑ์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000" dirty="0"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ผลกระทบ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</a:rPr>
              <a:t>ทา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</a:rPr>
              <a:t>งสิ่งแวดล้อม 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Environmental impact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คือ ความเปลี่ยนแปลงในสิ่งแวดล้อม (ทั้งหมดหรือบางส่วน) ที่เกิดจากการทำงานของผลิตภัณฑ์</a:t>
            </a:r>
            <a:r>
              <a:rPr lang="th-TH" sz="2000" dirty="0"/>
              <a:t>ตลอด</a:t>
            </a:r>
            <a:r>
              <a:rPr lang="th-TH" sz="2000" dirty="0" err="1"/>
              <a:t>วัฎจั</a:t>
            </a:r>
            <a:r>
              <a:rPr lang="th-TH" sz="2000" dirty="0"/>
              <a:t>กรชีวิตของ</a:t>
            </a:r>
            <a:r>
              <a:rPr lang="th-TH" sz="2000" dirty="0" smtClean="0"/>
              <a:t>ผลิตภัณฑ์</a:t>
            </a:r>
            <a:endParaRPr lang="th-TH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9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Basic </a:t>
            </a:r>
            <a:r>
              <a:rPr lang="pl-PL" dirty="0" err="1">
                <a:latin typeface="+mn-lt"/>
              </a:rPr>
              <a:t>definitions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h-TH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วัฎจั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กรชีวิตของผลิตภัณฑ์ 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</a:t>
            </a:r>
            <a:r>
              <a:rPr lang="pl-PL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product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life cycle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หมายถึง ช่วงชีวิตของผลิตภัณฑ์ที่มีความต่อเนื่องและเชื่อมโยงกัน ตั้งแต่การใช้วัตถุดิบจนถึงการกำจัดทิ้ง</a:t>
            </a: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การปรับปรุงผลการดำเนินงานทางสิ่งแวดล้อม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หมายถึง กระบวนการปรับปรุงผลการดำเนินงานทางสิ่งแวดล้อมของผลิตภัณฑ์รุ่นหลังๆ โดยอาจไม่จำเป็นต้องรวมทุกมุมมองด้านสิ่งแวดล้อมใน</a:t>
            </a:r>
            <a:r>
              <a:rPr lang="th-TH" sz="2000" dirty="0" err="1" smtClean="0">
                <a:latin typeface="+mn-lt"/>
              </a:rPr>
              <a:t>เวลาเดียวกัน</a:t>
            </a:r>
            <a:endParaRPr lang="th-TH" sz="2000" dirty="0" smtClean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การออกแบบเชิงนิเวศน์ 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Ecodesign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หมายถึง การพิจารณามุมมองทางสิ่งแวดล้อมในช่วงการออกแบบผลิตภัณฑ์ เพื่อลดผลกระทบต่อสิ่งแวดล้อมตลอด</a:t>
            </a:r>
            <a:r>
              <a:rPr lang="th-TH" sz="2000" dirty="0" err="1" smtClean="0">
                <a:latin typeface="+mn-lt"/>
              </a:rPr>
              <a:t>วัฎจั</a:t>
            </a:r>
            <a:r>
              <a:rPr lang="th-TH" sz="2000" dirty="0" smtClean="0">
                <a:latin typeface="+mn-lt"/>
              </a:rPr>
              <a:t>กรชีวิตของผลิตภัณฑ์</a:t>
            </a:r>
          </a:p>
        </p:txBody>
      </p:sp>
    </p:spTree>
    <p:extLst>
      <p:ext uri="{BB962C8B-B14F-4D97-AF65-F5344CB8AC3E}">
        <p14:creationId xmlns:p14="http://schemas.microsoft.com/office/powerpoint/2010/main" val="30911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+mn-lt"/>
              </a:rPr>
              <a:t>ดูคลิปต่อไปนี้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ทาง</a:t>
            </a:r>
            <a:r>
              <a:rPr lang="th-TH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ยูทูป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sz="2000" dirty="0">
                <a:latin typeface="+mn-lt"/>
              </a:rPr>
              <a:t>How product design can change the world | </a:t>
            </a:r>
            <a:r>
              <a:rPr lang="en-US" sz="2000" dirty="0" err="1">
                <a:latin typeface="+mn-lt"/>
              </a:rPr>
              <a:t>Christiaan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Maats</a:t>
            </a:r>
            <a:r>
              <a:rPr lang="en-US" sz="2000" dirty="0">
                <a:latin typeface="+mn-lt"/>
              </a:rPr>
              <a:t> | </a:t>
            </a:r>
            <a:r>
              <a:rPr lang="en-US" sz="2000" dirty="0" err="1" smtClean="0">
                <a:latin typeface="+mn-lt"/>
              </a:rPr>
              <a:t>TEDxUniversityofGroningen</a:t>
            </a:r>
            <a:endParaRPr lang="pl-PL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pl-PL" sz="2000" dirty="0">
                <a:latin typeface="+mn-lt"/>
              </a:rPr>
              <a:t>https://www.youtube.com/watch?v=ZqeA_psKn2E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460" y="3394196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การออกแบบเชิงนิเวศน์ </a:t>
            </a:r>
            <a:r>
              <a:rPr lang="th-TH" dirty="0" smtClean="0"/>
              <a:t>(</a:t>
            </a:r>
            <a:r>
              <a:rPr lang="pl-PL" dirty="0" smtClean="0"/>
              <a:t>Eco design</a:t>
            </a:r>
            <a:r>
              <a:rPr lang="th-TH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814" y="1810661"/>
            <a:ext cx="11229516" cy="4303509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000" dirty="0">
                <a:latin typeface="+mn-lt"/>
              </a:rPr>
              <a:t>Eco design </a:t>
            </a:r>
            <a:r>
              <a:rPr lang="th-TH" sz="2000" dirty="0" smtClean="0">
                <a:latin typeface="+mn-lt"/>
              </a:rPr>
              <a:t>เป็นแนวทางการออกแบบผลิตภัณฑ์โดยให้ความสำคัญกับผลกระทบต่อสิ่งแวดล้อมตลอด</a:t>
            </a:r>
            <a:r>
              <a:rPr lang="th-TH" sz="2000" dirty="0" err="1" smtClean="0">
                <a:latin typeface="+mn-lt"/>
              </a:rPr>
              <a:t>วัฎจั</a:t>
            </a:r>
            <a:r>
              <a:rPr lang="th-TH" sz="2000" dirty="0" smtClean="0">
                <a:latin typeface="+mn-lt"/>
              </a:rPr>
              <a:t>กรชีวิตของผลิตภัณฑ์ </a:t>
            </a:r>
            <a:r>
              <a:rPr lang="en-US" sz="2000" dirty="0" smtClean="0">
                <a:latin typeface="+mn-lt"/>
              </a:rPr>
              <a:t>Eco design </a:t>
            </a:r>
            <a:r>
              <a:rPr lang="th-TH" sz="2000" dirty="0" smtClean="0">
                <a:latin typeface="+mn-lt"/>
              </a:rPr>
              <a:t>ถูกมองว่าเป็น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2000" dirty="0">
              <a:latin typeface="+mn-lt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</a:t>
            </a:r>
            <a:r>
              <a:rPr lang="th-TH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ปรัชญาของการออกแบบผลิตภัณฑ์ทางกายภาพ สิ่งแวดล้อมสรรค์สร้าง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(built environment) </a:t>
            </a:r>
            <a:r>
              <a:rPr lang="th-TH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และบริการที่เป็นไปตามหลักการทางสังคม เศรษฐกิจ และความยั่งยืนทางสิ่งแวดล้อม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</a:t>
            </a:r>
            <a:endParaRPr lang="pl-PL" sz="20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000" dirty="0" smtClean="0">
                <a:latin typeface="+mn-lt"/>
              </a:rPr>
              <a:t>Eco design </a:t>
            </a:r>
            <a:r>
              <a:rPr lang="th-TH" sz="2000" dirty="0" smtClean="0">
                <a:latin typeface="+mn-lt"/>
              </a:rPr>
              <a:t>มีเป้าหมายเพื่อสร้างผลงานใหม่ที่ทำกำไรได้ มีความสวยงาม และนำไปสู่การลดการใช้พลังงานและวัสดุ</a:t>
            </a:r>
            <a:endParaRPr lang="en-US" sz="2000" dirty="0" smtClean="0"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70737" y="5996899"/>
            <a:ext cx="362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 err="1" smtClean="0"/>
              <a:t>Based</a:t>
            </a:r>
            <a:r>
              <a:rPr lang="pl-PL" sz="800" dirty="0" smtClean="0"/>
              <a:t> on</a:t>
            </a:r>
            <a:r>
              <a:rPr lang="pl-PL" sz="800" dirty="0"/>
              <a:t>:  </a:t>
            </a:r>
            <a:r>
              <a:rPr lang="pl-PL" sz="800" dirty="0" err="1"/>
              <a:t>O’Brien</a:t>
            </a:r>
            <a:r>
              <a:rPr lang="pl-PL" sz="800" dirty="0"/>
              <a:t> M., </a:t>
            </a:r>
            <a:r>
              <a:rPr lang="pl-PL" sz="800" dirty="0" err="1"/>
              <a:t>Miedzinski</a:t>
            </a:r>
            <a:r>
              <a:rPr lang="pl-PL" sz="800" dirty="0"/>
              <a:t> M., </a:t>
            </a:r>
            <a:r>
              <a:rPr lang="pl-PL" sz="800" dirty="0" err="1"/>
              <a:t>Giljum</a:t>
            </a:r>
            <a:r>
              <a:rPr lang="pl-PL" sz="800" dirty="0"/>
              <a:t> S., </a:t>
            </a:r>
            <a:r>
              <a:rPr lang="pl-PL" sz="800" dirty="0" err="1"/>
              <a:t>Doranova</a:t>
            </a:r>
            <a:r>
              <a:rPr lang="pl-PL" sz="800" dirty="0"/>
              <a:t> A., </a:t>
            </a:r>
            <a:r>
              <a:rPr lang="en-US" sz="800" dirty="0" smtClean="0"/>
              <a:t>Eco-innovation </a:t>
            </a:r>
            <a:r>
              <a:rPr lang="en-US" sz="800" dirty="0"/>
              <a:t>and </a:t>
            </a:r>
            <a:r>
              <a:rPr lang="en-US" sz="800" dirty="0" smtClean="0"/>
              <a:t>Competitiveness</a:t>
            </a:r>
            <a:r>
              <a:rPr lang="pl-PL" sz="800" dirty="0" smtClean="0"/>
              <a:t> </a:t>
            </a:r>
            <a:r>
              <a:rPr lang="en-US" sz="800" dirty="0" smtClean="0"/>
              <a:t>Enabling </a:t>
            </a:r>
            <a:r>
              <a:rPr lang="en-US" sz="800" dirty="0"/>
              <a:t>the transition to a resource-efficient circular </a:t>
            </a:r>
            <a:r>
              <a:rPr lang="en-US" sz="800" dirty="0" smtClean="0"/>
              <a:t>economy</a:t>
            </a:r>
            <a:r>
              <a:rPr lang="pl-PL" sz="800" dirty="0" smtClean="0"/>
              <a:t> </a:t>
            </a:r>
            <a:r>
              <a:rPr lang="en-US" sz="800" dirty="0" smtClean="0"/>
              <a:t>Annual </a:t>
            </a:r>
            <a:r>
              <a:rPr lang="en-US" sz="800" dirty="0"/>
              <a:t>Report 2013, European Union, 2014. </a:t>
            </a:r>
          </a:p>
        </p:txBody>
      </p:sp>
    </p:spTree>
    <p:extLst>
      <p:ext uri="{BB962C8B-B14F-4D97-AF65-F5344CB8AC3E}">
        <p14:creationId xmlns:p14="http://schemas.microsoft.com/office/powerpoint/2010/main" val="15371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การออกแบบเชิงนิเวศน์ (</a:t>
            </a:r>
            <a:r>
              <a:rPr lang="pl-PL" dirty="0"/>
              <a:t>Eco design</a:t>
            </a:r>
            <a:r>
              <a:rPr lang="th-TH" dirty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sz="2400" dirty="0" smtClean="0">
                <a:latin typeface="+mn-lt"/>
              </a:rPr>
              <a:t>ตัวอย่างแรกของ </a:t>
            </a:r>
            <a:r>
              <a:rPr lang="en-US" sz="2400" dirty="0" smtClean="0">
                <a:latin typeface="+mn-lt"/>
              </a:rPr>
              <a:t>eco design </a:t>
            </a:r>
            <a:r>
              <a:rPr lang="th-TH" sz="2400" dirty="0" smtClean="0">
                <a:latin typeface="+mn-lt"/>
              </a:rPr>
              <a:t>ถูกบันทึกไว้ในช่วงต้นทศวรรษ 1990</a:t>
            </a:r>
            <a:r>
              <a:rPr lang="en-US" sz="2400" dirty="0" smtClean="0">
                <a:latin typeface="+mn-lt"/>
              </a:rPr>
              <a:t>s </a:t>
            </a:r>
            <a:r>
              <a:rPr lang="th-TH" sz="2400" dirty="0" smtClean="0">
                <a:latin typeface="+mn-lt"/>
              </a:rPr>
              <a:t>ถึงแม้ว่าจะมี</a:t>
            </a:r>
            <a:r>
              <a:rPr lang="th-TH" sz="2400" dirty="0" err="1" smtClean="0">
                <a:latin typeface="+mn-lt"/>
              </a:rPr>
              <a:t>การทำ</a:t>
            </a:r>
            <a:r>
              <a:rPr lang="th-TH" sz="2400" dirty="0" smtClean="0">
                <a:latin typeface="+mn-lt"/>
              </a:rPr>
              <a:t>ขั้นตอนที่เป็นทางการในหลายปีให้หลัง</a:t>
            </a:r>
            <a:endParaRPr lang="en-US" sz="2400" dirty="0">
              <a:latin typeface="+mn-lt"/>
            </a:endParaRPr>
          </a:p>
          <a:p>
            <a:pPr marL="0" indent="0" algn="just">
              <a:buNone/>
            </a:pPr>
            <a:r>
              <a:rPr lang="en-US" sz="2400" i="1" dirty="0" smtClean="0">
                <a:latin typeface="+mn-lt"/>
              </a:rPr>
              <a:t>Eco-design </a:t>
            </a:r>
            <a:r>
              <a:rPr lang="th-TH" sz="2400" i="1" dirty="0" smtClean="0">
                <a:latin typeface="+mn-lt"/>
              </a:rPr>
              <a:t>ยังมีชื่อ</a:t>
            </a:r>
            <a:r>
              <a:rPr lang="th-TH" sz="2400" i="1" dirty="0" err="1" smtClean="0">
                <a:latin typeface="+mn-lt"/>
              </a:rPr>
              <a:t>อื่นๆ</a:t>
            </a:r>
            <a:r>
              <a:rPr lang="th-TH" sz="2400" i="1" dirty="0" smtClean="0">
                <a:latin typeface="+mn-lt"/>
              </a:rPr>
              <a:t>อีก เช่น </a:t>
            </a:r>
            <a:r>
              <a:rPr lang="en-US" sz="2400" i="1" dirty="0" smtClean="0">
                <a:latin typeface="+mn-lt"/>
              </a:rPr>
              <a:t>: </a:t>
            </a:r>
            <a:endParaRPr lang="pl-PL" sz="2400" i="1" dirty="0" smtClean="0">
              <a:latin typeface="+mn-lt"/>
            </a:endParaRPr>
          </a:p>
          <a:p>
            <a:pPr algn="just"/>
            <a:r>
              <a:rPr lang="en-US" sz="2400" dirty="0" smtClean="0">
                <a:latin typeface="+mn-lt"/>
              </a:rPr>
              <a:t>ecological </a:t>
            </a:r>
            <a:r>
              <a:rPr lang="en-US" sz="2400" dirty="0">
                <a:latin typeface="+mn-lt"/>
              </a:rPr>
              <a:t>design, </a:t>
            </a:r>
            <a:endParaRPr lang="pl-PL" sz="2400" dirty="0" smtClean="0">
              <a:latin typeface="+mn-lt"/>
            </a:endParaRPr>
          </a:p>
          <a:p>
            <a:pPr algn="just"/>
            <a:r>
              <a:rPr lang="en-US" sz="2400" dirty="0" smtClean="0">
                <a:latin typeface="+mn-lt"/>
              </a:rPr>
              <a:t>design </a:t>
            </a:r>
            <a:r>
              <a:rPr lang="en-US" sz="2400" dirty="0">
                <a:latin typeface="+mn-lt"/>
              </a:rPr>
              <a:t>for the environment </a:t>
            </a:r>
            <a:r>
              <a:rPr lang="en-US" sz="2400" dirty="0" err="1">
                <a:latin typeface="+mn-lt"/>
              </a:rPr>
              <a:t>DfE</a:t>
            </a:r>
            <a:r>
              <a:rPr lang="en-US" sz="2400" dirty="0">
                <a:latin typeface="+mn-lt"/>
              </a:rPr>
              <a:t> </a:t>
            </a:r>
            <a:r>
              <a:rPr lang="pl-PL" sz="2400" dirty="0" smtClean="0">
                <a:latin typeface="+mn-lt"/>
              </a:rPr>
              <a:t>,</a:t>
            </a:r>
          </a:p>
          <a:p>
            <a:pPr algn="just"/>
            <a:r>
              <a:rPr lang="pl-PL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green </a:t>
            </a:r>
            <a:r>
              <a:rPr lang="en-US" sz="2400" dirty="0">
                <a:latin typeface="+mn-lt"/>
              </a:rPr>
              <a:t>design, </a:t>
            </a:r>
            <a:endParaRPr lang="pl-PL" sz="2400" dirty="0" smtClean="0">
              <a:latin typeface="+mn-lt"/>
            </a:endParaRPr>
          </a:p>
          <a:p>
            <a:pPr algn="just"/>
            <a:r>
              <a:rPr lang="en-US" sz="2400" dirty="0" err="1" smtClean="0">
                <a:latin typeface="+mn-lt"/>
              </a:rPr>
              <a:t>susta</a:t>
            </a:r>
            <a:r>
              <a:rPr lang="pl-PL" sz="2400" dirty="0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nable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product </a:t>
            </a:r>
            <a:r>
              <a:rPr lang="en-US" sz="2400" dirty="0" smtClean="0">
                <a:latin typeface="+mn-lt"/>
              </a:rPr>
              <a:t>design, </a:t>
            </a:r>
            <a:endParaRPr lang="pl-PL" sz="2400" dirty="0" smtClean="0">
              <a:latin typeface="+mn-lt"/>
            </a:endParaRPr>
          </a:p>
          <a:p>
            <a:pPr algn="just"/>
            <a:r>
              <a:rPr lang="en-US" sz="2400" dirty="0" smtClean="0">
                <a:latin typeface="+mn-lt"/>
              </a:rPr>
              <a:t>life </a:t>
            </a:r>
            <a:r>
              <a:rPr lang="en-US" sz="2400" dirty="0">
                <a:latin typeface="+mn-lt"/>
              </a:rPr>
              <a:t>cycle design 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1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การออกแบบเชิงนิเวศน์ (</a:t>
            </a:r>
            <a:r>
              <a:rPr lang="pl-PL" dirty="0"/>
              <a:t>Eco design</a:t>
            </a:r>
            <a:r>
              <a:rPr lang="th-TH" dirty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th-TH" sz="2000" dirty="0" smtClean="0">
                <a:latin typeface="+mn-lt"/>
              </a:rPr>
              <a:t>ข้อสันนิษฐานเบื้องต้นของการออกแบบเชิงนิเวศน์ คือ การออกแบบควรมีความตระหนักและรับผิดชอ</a:t>
            </a:r>
            <a:r>
              <a:rPr lang="th-TH" sz="2000" dirty="0" smtClean="0">
                <a:latin typeface="+mn-lt"/>
              </a:rPr>
              <a:t>บ </a:t>
            </a:r>
            <a:r>
              <a:rPr lang="en-US" sz="2000" dirty="0" smtClean="0">
                <a:latin typeface="+mn-lt"/>
              </a:rPr>
              <a:t>Eco design </a:t>
            </a:r>
            <a:r>
              <a:rPr lang="th-TH" sz="2000" dirty="0" smtClean="0">
                <a:latin typeface="+mn-lt"/>
              </a:rPr>
              <a:t>ทำให้เกิดการพัฒนา ไม่ใช่ทำลาย  ไม่ก่อให้เกิดความเสียหายต่อมนุษย์และโลก</a:t>
            </a:r>
          </a:p>
          <a:p>
            <a:pPr algn="just">
              <a:lnSpc>
                <a:spcPct val="110000"/>
              </a:lnSpc>
            </a:pPr>
            <a:endParaRPr lang="pl-PL" sz="2000" dirty="0">
              <a:latin typeface="+mn-lt"/>
            </a:endParaRPr>
          </a:p>
          <a:p>
            <a:pPr algn="just">
              <a:lnSpc>
                <a:spcPct val="110000"/>
              </a:lnSpc>
            </a:pPr>
            <a:r>
              <a:rPr lang="th-TH" sz="2000" dirty="0" smtClean="0">
                <a:latin typeface="+mn-lt"/>
              </a:rPr>
              <a:t>ควรคำนึงถึงผลิตภัณฑ์ในบริบทของทั้งกระบวนการสร้างผลิตภัณฑ์ ตั้งแต่</a:t>
            </a:r>
            <a:r>
              <a:rPr lang="th-TH" sz="2000" dirty="0" err="1" smtClean="0">
                <a:latin typeface="+mn-lt"/>
              </a:rPr>
              <a:t>การจัด</a:t>
            </a:r>
            <a:r>
              <a:rPr lang="th-TH" sz="2000" dirty="0" smtClean="0">
                <a:latin typeface="+mn-lt"/>
              </a:rPr>
              <a:t>ซื้อวัตถุดิบ จนถึงการผลิต การใช้</a:t>
            </a:r>
          </a:p>
          <a:p>
            <a:pPr algn="just">
              <a:lnSpc>
                <a:spcPct val="110000"/>
              </a:lnSpc>
            </a:pPr>
            <a:endParaRPr lang="th-TH" sz="2000" dirty="0" smtClean="0">
              <a:latin typeface="+mn-lt"/>
            </a:endParaRPr>
          </a:p>
          <a:p>
            <a:pPr algn="just">
              <a:lnSpc>
                <a:spcPct val="110000"/>
              </a:lnSpc>
            </a:pPr>
            <a:r>
              <a:rPr lang="th-TH" sz="2000" dirty="0" smtClean="0">
                <a:latin typeface="+mn-lt"/>
              </a:rPr>
              <a:t>การปรับปรุงคุณภาพชีวิตของคนจำนวนมาก ไม่จำเป็นต้องไปในทางเดียวกับการบริโภคและผลิตของเสียมากขึ้น</a:t>
            </a:r>
            <a:endParaRPr lang="en-US" sz="2000" dirty="0">
              <a:latin typeface="+mn-lt"/>
            </a:endParaRPr>
          </a:p>
          <a:p>
            <a:pPr algn="just">
              <a:lnSpc>
                <a:spcPct val="110000"/>
              </a:lnSpc>
            </a:pP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5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การออกแบบเชิงนิเวศน์ (</a:t>
            </a:r>
            <a:r>
              <a:rPr lang="pl-PL" dirty="0"/>
              <a:t>Eco design</a:t>
            </a:r>
            <a:r>
              <a:rPr lang="th-TH" dirty="0"/>
              <a:t>)</a:t>
            </a:r>
            <a:endParaRPr lang="pl-PL" dirty="0"/>
          </a:p>
        </p:txBody>
      </p:sp>
      <p:grpSp>
        <p:nvGrpSpPr>
          <p:cNvPr id="60" name="Group 2">
            <a:extLst>
              <a:ext uri="{FF2B5EF4-FFF2-40B4-BE49-F238E27FC236}">
                <a16:creationId xmlns:a16="http://schemas.microsoft.com/office/drawing/2014/main" id="{BE05E8BC-623D-4E89-BE54-E41033137A68}"/>
              </a:ext>
            </a:extLst>
          </p:cNvPr>
          <p:cNvGrpSpPr/>
          <p:nvPr/>
        </p:nvGrpSpPr>
        <p:grpSpPr>
          <a:xfrm>
            <a:off x="2879380" y="1841089"/>
            <a:ext cx="5552645" cy="4089349"/>
            <a:chOff x="1666999" y="1661291"/>
            <a:chExt cx="5324599" cy="3921401"/>
          </a:xfrm>
        </p:grpSpPr>
        <p:grpSp>
          <p:nvGrpSpPr>
            <p:cNvPr id="61" name="Group 32">
              <a:extLst>
                <a:ext uri="{FF2B5EF4-FFF2-40B4-BE49-F238E27FC236}">
                  <a16:creationId xmlns:a16="http://schemas.microsoft.com/office/drawing/2014/main" id="{0C5573D2-D327-405F-8DC9-8CDA1DA172E6}"/>
                </a:ext>
              </a:extLst>
            </p:cNvPr>
            <p:cNvGrpSpPr/>
            <p:nvPr/>
          </p:nvGrpSpPr>
          <p:grpSpPr>
            <a:xfrm>
              <a:off x="4431193" y="1860313"/>
              <a:ext cx="1120520" cy="2074715"/>
              <a:chOff x="5908256" y="1337417"/>
              <a:chExt cx="1494027" cy="2766286"/>
            </a:xfrm>
          </p:grpSpPr>
          <p:sp>
            <p:nvSpPr>
              <p:cNvPr id="90" name="Shape">
                <a:extLst>
                  <a:ext uri="{FF2B5EF4-FFF2-40B4-BE49-F238E27FC236}">
                    <a16:creationId xmlns:a16="http://schemas.microsoft.com/office/drawing/2014/main" id="{809D83A9-6D45-44F3-8257-2E69B699981C}"/>
                  </a:ext>
                </a:extLst>
              </p:cNvPr>
              <p:cNvSpPr/>
              <p:nvPr/>
            </p:nvSpPr>
            <p:spPr>
              <a:xfrm>
                <a:off x="5908256" y="1337417"/>
                <a:ext cx="1494027" cy="2766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6" h="20838" extrusionOk="0">
                    <a:moveTo>
                      <a:pt x="4446" y="8775"/>
                    </a:moveTo>
                    <a:cubicBezTo>
                      <a:pt x="2314" y="10399"/>
                      <a:pt x="492" y="12218"/>
                      <a:pt x="85" y="14204"/>
                    </a:cubicBezTo>
                    <a:cubicBezTo>
                      <a:pt x="-208" y="15636"/>
                      <a:pt x="264" y="17111"/>
                      <a:pt x="1432" y="18404"/>
                    </a:cubicBezTo>
                    <a:cubicBezTo>
                      <a:pt x="2241" y="19301"/>
                      <a:pt x="3450" y="20141"/>
                      <a:pt x="5122" y="20549"/>
                    </a:cubicBezTo>
                    <a:cubicBezTo>
                      <a:pt x="9430" y="21600"/>
                      <a:pt x="13344" y="19574"/>
                      <a:pt x="15790" y="17857"/>
                    </a:cubicBezTo>
                    <a:cubicBezTo>
                      <a:pt x="16994" y="17011"/>
                      <a:pt x="17966" y="16081"/>
                      <a:pt x="18715" y="15094"/>
                    </a:cubicBezTo>
                    <a:cubicBezTo>
                      <a:pt x="21392" y="11565"/>
                      <a:pt x="21184" y="7343"/>
                      <a:pt x="18454" y="3874"/>
                    </a:cubicBezTo>
                    <a:cubicBezTo>
                      <a:pt x="17201" y="2283"/>
                      <a:pt x="15273" y="762"/>
                      <a:pt x="12429" y="0"/>
                    </a:cubicBezTo>
                    <a:cubicBezTo>
                      <a:pt x="13613" y="1264"/>
                      <a:pt x="12445" y="2794"/>
                      <a:pt x="11033" y="3985"/>
                    </a:cubicBezTo>
                    <a:cubicBezTo>
                      <a:pt x="9052" y="5664"/>
                      <a:pt x="6578" y="7152"/>
                      <a:pt x="4446" y="8775"/>
                    </a:cubicBezTo>
                    <a:close/>
                  </a:path>
                </a:pathLst>
              </a:custGeom>
              <a:solidFill>
                <a:srgbClr val="42BE5C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: Shape 34">
                <a:extLst>
                  <a:ext uri="{FF2B5EF4-FFF2-40B4-BE49-F238E27FC236}">
                    <a16:creationId xmlns:a16="http://schemas.microsoft.com/office/drawing/2014/main" id="{A8C1E0C2-2313-4E04-96F3-1AD7DEF55F2F}"/>
                  </a:ext>
                </a:extLst>
              </p:cNvPr>
              <p:cNvSpPr/>
              <p:nvPr/>
            </p:nvSpPr>
            <p:spPr>
              <a:xfrm>
                <a:off x="5908280" y="1337417"/>
                <a:ext cx="998000" cy="2766286"/>
              </a:xfrm>
              <a:custGeom>
                <a:avLst/>
                <a:gdLst>
                  <a:gd name="connsiteX0" fmla="*/ 900697 w 998000"/>
                  <a:gd name="connsiteY0" fmla="*/ 0 h 2766286"/>
                  <a:gd name="connsiteX1" fmla="*/ 974150 w 998000"/>
                  <a:gd name="connsiteY1" fmla="*/ 48141 h 2766286"/>
                  <a:gd name="connsiteX2" fmla="*/ 980644 w 998000"/>
                  <a:gd name="connsiteY2" fmla="*/ 90271 h 2766286"/>
                  <a:gd name="connsiteX3" fmla="*/ 844696 w 998000"/>
                  <a:gd name="connsiteY3" fmla="*/ 488071 h 2766286"/>
                  <a:gd name="connsiteX4" fmla="*/ 367341 w 998000"/>
                  <a:gd name="connsiteY4" fmla="*/ 1123952 h 2766286"/>
                  <a:gd name="connsiteX5" fmla="*/ 51302 w 998000"/>
                  <a:gd name="connsiteY5" fmla="*/ 1844660 h 2766286"/>
                  <a:gd name="connsiteX6" fmla="*/ 148918 w 998000"/>
                  <a:gd name="connsiteY6" fmla="*/ 2402217 h 2766286"/>
                  <a:gd name="connsiteX7" fmla="*/ 416330 w 998000"/>
                  <a:gd name="connsiteY7" fmla="*/ 2686969 h 2766286"/>
                  <a:gd name="connsiteX8" fmla="*/ 949238 w 998000"/>
                  <a:gd name="connsiteY8" fmla="*/ 2579629 h 2766286"/>
                  <a:gd name="connsiteX9" fmla="*/ 998000 w 998000"/>
                  <a:gd name="connsiteY9" fmla="*/ 2536436 h 2766286"/>
                  <a:gd name="connsiteX10" fmla="*/ 992590 w 998000"/>
                  <a:gd name="connsiteY10" fmla="*/ 2542164 h 2766286"/>
                  <a:gd name="connsiteX11" fmla="*/ 371164 w 998000"/>
                  <a:gd name="connsiteY11" fmla="*/ 2727913 h 2766286"/>
                  <a:gd name="connsiteX12" fmla="*/ 103752 w 998000"/>
                  <a:gd name="connsiteY12" fmla="*/ 2443161 h 2766286"/>
                  <a:gd name="connsiteX13" fmla="*/ 6136 w 998000"/>
                  <a:gd name="connsiteY13" fmla="*/ 1885604 h 2766286"/>
                  <a:gd name="connsiteX14" fmla="*/ 322175 w 998000"/>
                  <a:gd name="connsiteY14" fmla="*/ 1164896 h 2766286"/>
                  <a:gd name="connsiteX15" fmla="*/ 799530 w 998000"/>
                  <a:gd name="connsiteY15" fmla="*/ 529015 h 2766286"/>
                  <a:gd name="connsiteX16" fmla="*/ 900697 w 998000"/>
                  <a:gd name="connsiteY16" fmla="*/ 0 h 276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8000" h="2766286">
                    <a:moveTo>
                      <a:pt x="900697" y="0"/>
                    </a:moveTo>
                    <a:lnTo>
                      <a:pt x="974150" y="48141"/>
                    </a:lnTo>
                    <a:lnTo>
                      <a:pt x="980644" y="90271"/>
                    </a:lnTo>
                    <a:cubicBezTo>
                      <a:pt x="988240" y="225596"/>
                      <a:pt x="921441" y="369491"/>
                      <a:pt x="844696" y="488071"/>
                    </a:cubicBezTo>
                    <a:cubicBezTo>
                      <a:pt x="701134" y="710961"/>
                      <a:pt x="521845" y="908496"/>
                      <a:pt x="367341" y="1123952"/>
                    </a:cubicBezTo>
                    <a:cubicBezTo>
                      <a:pt x="212836" y="1339540"/>
                      <a:pt x="80797" y="1581015"/>
                      <a:pt x="51302" y="1844660"/>
                    </a:cubicBezTo>
                    <a:cubicBezTo>
                      <a:pt x="30069" y="2034760"/>
                      <a:pt x="64274" y="2230569"/>
                      <a:pt x="148918" y="2402217"/>
                    </a:cubicBezTo>
                    <a:cubicBezTo>
                      <a:pt x="207546" y="2521295"/>
                      <a:pt x="295161" y="2632806"/>
                      <a:pt x="416330" y="2686969"/>
                    </a:cubicBezTo>
                    <a:cubicBezTo>
                      <a:pt x="611454" y="2774170"/>
                      <a:pt x="795424" y="2701810"/>
                      <a:pt x="949238" y="2579629"/>
                    </a:cubicBezTo>
                    <a:lnTo>
                      <a:pt x="998000" y="2536436"/>
                    </a:lnTo>
                    <a:lnTo>
                      <a:pt x="992590" y="2542164"/>
                    </a:lnTo>
                    <a:cubicBezTo>
                      <a:pt x="823400" y="2707428"/>
                      <a:pt x="605312" y="2832555"/>
                      <a:pt x="371164" y="2727913"/>
                    </a:cubicBezTo>
                    <a:cubicBezTo>
                      <a:pt x="249995" y="2673750"/>
                      <a:pt x="162380" y="2562239"/>
                      <a:pt x="103752" y="2443161"/>
                    </a:cubicBezTo>
                    <a:cubicBezTo>
                      <a:pt x="19108" y="2271513"/>
                      <a:pt x="-15098" y="2075704"/>
                      <a:pt x="6136" y="1885604"/>
                    </a:cubicBezTo>
                    <a:cubicBezTo>
                      <a:pt x="35631" y="1621959"/>
                      <a:pt x="167670" y="1380484"/>
                      <a:pt x="322175" y="1164896"/>
                    </a:cubicBezTo>
                    <a:cubicBezTo>
                      <a:pt x="476679" y="949440"/>
                      <a:pt x="655968" y="751905"/>
                      <a:pt x="799530" y="529015"/>
                    </a:cubicBezTo>
                    <a:cubicBezTo>
                      <a:pt x="901857" y="370908"/>
                      <a:pt x="986501" y="167798"/>
                      <a:pt x="900697" y="0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algn="ctr"/>
                <a:endParaRPr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2" name="Group 35">
              <a:extLst>
                <a:ext uri="{FF2B5EF4-FFF2-40B4-BE49-F238E27FC236}">
                  <a16:creationId xmlns:a16="http://schemas.microsoft.com/office/drawing/2014/main" id="{6757FCB5-A066-4B77-B90B-7842E01091D8}"/>
                </a:ext>
              </a:extLst>
            </p:cNvPr>
            <p:cNvGrpSpPr/>
            <p:nvPr/>
          </p:nvGrpSpPr>
          <p:grpSpPr>
            <a:xfrm>
              <a:off x="5426304" y="2479492"/>
              <a:ext cx="1565294" cy="1675466"/>
              <a:chOff x="7235072" y="2162990"/>
              <a:chExt cx="2087058" cy="2233954"/>
            </a:xfrm>
          </p:grpSpPr>
          <p:sp>
            <p:nvSpPr>
              <p:cNvPr id="88" name="Shape">
                <a:extLst>
                  <a:ext uri="{FF2B5EF4-FFF2-40B4-BE49-F238E27FC236}">
                    <a16:creationId xmlns:a16="http://schemas.microsoft.com/office/drawing/2014/main" id="{218EEE9A-69E4-438D-8A97-15EF70F50F48}"/>
                  </a:ext>
                </a:extLst>
              </p:cNvPr>
              <p:cNvSpPr/>
              <p:nvPr/>
            </p:nvSpPr>
            <p:spPr>
              <a:xfrm>
                <a:off x="7235072" y="2162990"/>
                <a:ext cx="2087058" cy="2233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0789" extrusionOk="0">
                    <a:moveTo>
                      <a:pt x="20142" y="0"/>
                    </a:moveTo>
                    <a:cubicBezTo>
                      <a:pt x="19982" y="1745"/>
                      <a:pt x="18150" y="2936"/>
                      <a:pt x="16411" y="3685"/>
                    </a:cubicBezTo>
                    <a:cubicBezTo>
                      <a:pt x="13958" y="4739"/>
                      <a:pt x="11337" y="5419"/>
                      <a:pt x="8833" y="6366"/>
                    </a:cubicBezTo>
                    <a:cubicBezTo>
                      <a:pt x="6329" y="7312"/>
                      <a:pt x="3879" y="8572"/>
                      <a:pt x="2203" y="10509"/>
                    </a:cubicBezTo>
                    <a:cubicBezTo>
                      <a:pt x="992" y="11906"/>
                      <a:pt x="232" y="13623"/>
                      <a:pt x="43" y="15396"/>
                    </a:cubicBezTo>
                    <a:cubicBezTo>
                      <a:pt x="-90" y="16628"/>
                      <a:pt x="67" y="17937"/>
                      <a:pt x="829" y="18963"/>
                    </a:cubicBezTo>
                    <a:cubicBezTo>
                      <a:pt x="2785" y="21600"/>
                      <a:pt x="6699" y="20867"/>
                      <a:pt x="9468" y="19937"/>
                    </a:cubicBezTo>
                    <a:cubicBezTo>
                      <a:pt x="10834" y="19479"/>
                      <a:pt x="12111" y="18848"/>
                      <a:pt x="13289" y="18080"/>
                    </a:cubicBezTo>
                    <a:cubicBezTo>
                      <a:pt x="17499" y="15330"/>
                      <a:pt x="20395" y="10825"/>
                      <a:pt x="21163" y="6212"/>
                    </a:cubicBezTo>
                    <a:cubicBezTo>
                      <a:pt x="21510" y="4097"/>
                      <a:pt x="21383" y="1814"/>
                      <a:pt x="20142" y="0"/>
                    </a:cubicBezTo>
                    <a:close/>
                  </a:path>
                </a:pathLst>
              </a:custGeom>
              <a:solidFill>
                <a:srgbClr val="00A057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: Shape 37">
                <a:extLst>
                  <a:ext uri="{FF2B5EF4-FFF2-40B4-BE49-F238E27FC236}">
                    <a16:creationId xmlns:a16="http://schemas.microsoft.com/office/drawing/2014/main" id="{24359D64-EEB3-4B35-B668-281C6AF6853F}"/>
                  </a:ext>
                </a:extLst>
              </p:cNvPr>
              <p:cNvSpPr/>
              <p:nvPr/>
            </p:nvSpPr>
            <p:spPr>
              <a:xfrm>
                <a:off x="7235120" y="2162990"/>
                <a:ext cx="1994931" cy="2233954"/>
              </a:xfrm>
              <a:custGeom>
                <a:avLst/>
                <a:gdLst>
                  <a:gd name="connsiteX0" fmla="*/ 373790 w 1994931"/>
                  <a:gd name="connsiteY0" fmla="*/ 969405 h 2233954"/>
                  <a:gd name="connsiteX1" fmla="*/ 260674 w 1994931"/>
                  <a:gd name="connsiteY1" fmla="*/ 1088328 h 2233954"/>
                  <a:gd name="connsiteX2" fmla="*/ 49327 w 1994931"/>
                  <a:gd name="connsiteY2" fmla="*/ 1613473 h 2233954"/>
                  <a:gd name="connsiteX3" fmla="*/ 126234 w 1994931"/>
                  <a:gd name="connsiteY3" fmla="*/ 1996775 h 2233954"/>
                  <a:gd name="connsiteX4" fmla="*/ 971526 w 1994931"/>
                  <a:gd name="connsiteY4" fmla="*/ 2101438 h 2233954"/>
                  <a:gd name="connsiteX5" fmla="*/ 1345396 w 1994931"/>
                  <a:gd name="connsiteY5" fmla="*/ 1901890 h 2233954"/>
                  <a:gd name="connsiteX6" fmla="*/ 1472438 w 1994931"/>
                  <a:gd name="connsiteY6" fmla="*/ 1799677 h 2233954"/>
                  <a:gd name="connsiteX7" fmla="*/ 1448523 w 1994931"/>
                  <a:gd name="connsiteY7" fmla="*/ 1823524 h 2233954"/>
                  <a:gd name="connsiteX8" fmla="*/ 1300230 w 1994931"/>
                  <a:gd name="connsiteY8" fmla="*/ 1942834 h 2233954"/>
                  <a:gd name="connsiteX9" fmla="*/ 926360 w 1994931"/>
                  <a:gd name="connsiteY9" fmla="*/ 2142382 h 2233954"/>
                  <a:gd name="connsiteX10" fmla="*/ 81068 w 1994931"/>
                  <a:gd name="connsiteY10" fmla="*/ 2037719 h 2233954"/>
                  <a:gd name="connsiteX11" fmla="*/ 4161 w 1994931"/>
                  <a:gd name="connsiteY11" fmla="*/ 1654417 h 2233954"/>
                  <a:gd name="connsiteX12" fmla="*/ 215508 w 1994931"/>
                  <a:gd name="connsiteY12" fmla="*/ 1129272 h 2233954"/>
                  <a:gd name="connsiteX13" fmla="*/ 351600 w 1994931"/>
                  <a:gd name="connsiteY13" fmla="*/ 986194 h 2233954"/>
                  <a:gd name="connsiteX14" fmla="*/ 1970770 w 1994931"/>
                  <a:gd name="connsiteY14" fmla="*/ 0 h 2233954"/>
                  <a:gd name="connsiteX15" fmla="*/ 1994931 w 1994931"/>
                  <a:gd name="connsiteY15" fmla="*/ 44884 h 2233954"/>
                  <a:gd name="connsiteX16" fmla="*/ 1976218 w 1994931"/>
                  <a:gd name="connsiteY16" fmla="*/ 88717 h 2233954"/>
                  <a:gd name="connsiteX17" fmla="*/ 1891341 w 1994931"/>
                  <a:gd name="connsiteY17" fmla="*/ 197182 h 2233954"/>
                  <a:gd name="connsiteX18" fmla="*/ 1864481 w 1994931"/>
                  <a:gd name="connsiteY18" fmla="*/ 218038 h 2233954"/>
                  <a:gd name="connsiteX19" fmla="*/ 1893246 w 1994931"/>
                  <a:gd name="connsiteY19" fmla="*/ 186473 h 2233954"/>
                  <a:gd name="connsiteX20" fmla="*/ 1970770 w 1994931"/>
                  <a:gd name="connsiteY20" fmla="*/ 0 h 223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94931" h="2233954">
                    <a:moveTo>
                      <a:pt x="373790" y="969405"/>
                    </a:moveTo>
                    <a:lnTo>
                      <a:pt x="260674" y="1088328"/>
                    </a:lnTo>
                    <a:cubicBezTo>
                      <a:pt x="142183" y="1238446"/>
                      <a:pt x="67820" y="1422951"/>
                      <a:pt x="49327" y="1613473"/>
                    </a:cubicBezTo>
                    <a:cubicBezTo>
                      <a:pt x="36313" y="1745861"/>
                      <a:pt x="51675" y="1886523"/>
                      <a:pt x="126234" y="1996775"/>
                    </a:cubicBezTo>
                    <a:cubicBezTo>
                      <a:pt x="317621" y="2280140"/>
                      <a:pt x="700590" y="2201374"/>
                      <a:pt x="971526" y="2101438"/>
                    </a:cubicBezTo>
                    <a:cubicBezTo>
                      <a:pt x="1105184" y="2052223"/>
                      <a:pt x="1230133" y="1984417"/>
                      <a:pt x="1345396" y="1901890"/>
                    </a:cubicBezTo>
                    <a:lnTo>
                      <a:pt x="1472438" y="1799677"/>
                    </a:lnTo>
                    <a:lnTo>
                      <a:pt x="1448523" y="1823524"/>
                    </a:lnTo>
                    <a:cubicBezTo>
                      <a:pt x="1401204" y="1866010"/>
                      <a:pt x="1351722" y="1905895"/>
                      <a:pt x="1300230" y="1942834"/>
                    </a:cubicBezTo>
                    <a:cubicBezTo>
                      <a:pt x="1184967" y="2025361"/>
                      <a:pt x="1060018" y="2093167"/>
                      <a:pt x="926360" y="2142382"/>
                    </a:cubicBezTo>
                    <a:cubicBezTo>
                      <a:pt x="655424" y="2242318"/>
                      <a:pt x="272455" y="2321084"/>
                      <a:pt x="81068" y="2037719"/>
                    </a:cubicBezTo>
                    <a:cubicBezTo>
                      <a:pt x="6509" y="1927467"/>
                      <a:pt x="-8853" y="1786805"/>
                      <a:pt x="4161" y="1654417"/>
                    </a:cubicBezTo>
                    <a:cubicBezTo>
                      <a:pt x="22654" y="1463895"/>
                      <a:pt x="97017" y="1279390"/>
                      <a:pt x="215508" y="1129272"/>
                    </a:cubicBezTo>
                    <a:cubicBezTo>
                      <a:pt x="256506" y="1077236"/>
                      <a:pt x="302237" y="1029746"/>
                      <a:pt x="351600" y="986194"/>
                    </a:cubicBezTo>
                    <a:close/>
                    <a:moveTo>
                      <a:pt x="1970770" y="0"/>
                    </a:moveTo>
                    <a:lnTo>
                      <a:pt x="1994931" y="44884"/>
                    </a:lnTo>
                    <a:lnTo>
                      <a:pt x="1976218" y="88717"/>
                    </a:lnTo>
                    <a:cubicBezTo>
                      <a:pt x="1954552" y="128342"/>
                      <a:pt x="1925361" y="164434"/>
                      <a:pt x="1891341" y="197182"/>
                    </a:cubicBezTo>
                    <a:lnTo>
                      <a:pt x="1864481" y="218038"/>
                    </a:lnTo>
                    <a:lnTo>
                      <a:pt x="1893246" y="186473"/>
                    </a:lnTo>
                    <a:cubicBezTo>
                      <a:pt x="1936022" y="132264"/>
                      <a:pt x="1964899" y="70318"/>
                      <a:pt x="1970770" y="0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algn="ctr"/>
                <a:endParaRPr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3" name="Group 38">
              <a:extLst>
                <a:ext uri="{FF2B5EF4-FFF2-40B4-BE49-F238E27FC236}">
                  <a16:creationId xmlns:a16="http://schemas.microsoft.com/office/drawing/2014/main" id="{E9D0DB32-FAE4-4F9E-A2B9-953C6623BCF9}"/>
                </a:ext>
              </a:extLst>
            </p:cNvPr>
            <p:cNvGrpSpPr/>
            <p:nvPr/>
          </p:nvGrpSpPr>
          <p:grpSpPr>
            <a:xfrm>
              <a:off x="4165829" y="1661291"/>
              <a:ext cx="534990" cy="1095835"/>
              <a:chOff x="5554439" y="1072054"/>
              <a:chExt cx="713320" cy="1461113"/>
            </a:xfrm>
          </p:grpSpPr>
          <p:sp>
            <p:nvSpPr>
              <p:cNvPr id="86" name="Shape">
                <a:extLst>
                  <a:ext uri="{FF2B5EF4-FFF2-40B4-BE49-F238E27FC236}">
                    <a16:creationId xmlns:a16="http://schemas.microsoft.com/office/drawing/2014/main" id="{DD132C05-1002-46B3-B959-FF1007402AF4}"/>
                  </a:ext>
                </a:extLst>
              </p:cNvPr>
              <p:cNvSpPr/>
              <p:nvPr/>
            </p:nvSpPr>
            <p:spPr>
              <a:xfrm>
                <a:off x="5554439" y="1072054"/>
                <a:ext cx="713320" cy="1461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4" h="21348" extrusionOk="0">
                    <a:moveTo>
                      <a:pt x="4428" y="19881"/>
                    </a:moveTo>
                    <a:cubicBezTo>
                      <a:pt x="5851" y="20618"/>
                      <a:pt x="7657" y="21221"/>
                      <a:pt x="9677" y="21329"/>
                    </a:cubicBezTo>
                    <a:cubicBezTo>
                      <a:pt x="14883" y="21600"/>
                      <a:pt x="17720" y="18938"/>
                      <a:pt x="19211" y="16835"/>
                    </a:cubicBezTo>
                    <a:cubicBezTo>
                      <a:pt x="19944" y="15797"/>
                      <a:pt x="20379" y="14720"/>
                      <a:pt x="20541" y="13626"/>
                    </a:cubicBezTo>
                    <a:cubicBezTo>
                      <a:pt x="21120" y="9714"/>
                      <a:pt x="18223" y="5630"/>
                      <a:pt x="13145" y="2723"/>
                    </a:cubicBezTo>
                    <a:cubicBezTo>
                      <a:pt x="10819" y="1391"/>
                      <a:pt x="7819" y="246"/>
                      <a:pt x="4343" y="0"/>
                    </a:cubicBezTo>
                    <a:cubicBezTo>
                      <a:pt x="6388" y="1025"/>
                      <a:pt x="6132" y="2723"/>
                      <a:pt x="5399" y="4131"/>
                    </a:cubicBezTo>
                    <a:cubicBezTo>
                      <a:pt x="4368" y="6117"/>
                      <a:pt x="2707" y="8000"/>
                      <a:pt x="1497" y="9960"/>
                    </a:cubicBezTo>
                    <a:cubicBezTo>
                      <a:pt x="278" y="11916"/>
                      <a:pt x="-480" y="14014"/>
                      <a:pt x="347" y="16021"/>
                    </a:cubicBezTo>
                    <a:cubicBezTo>
                      <a:pt x="943" y="17469"/>
                      <a:pt x="2375" y="18826"/>
                      <a:pt x="4428" y="19881"/>
                    </a:cubicBezTo>
                    <a:close/>
                  </a:path>
                </a:pathLst>
              </a:custGeom>
              <a:solidFill>
                <a:srgbClr val="42BE5C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Freeform: Shape 40">
                <a:extLst>
                  <a:ext uri="{FF2B5EF4-FFF2-40B4-BE49-F238E27FC236}">
                    <a16:creationId xmlns:a16="http://schemas.microsoft.com/office/drawing/2014/main" id="{3D5C4327-A1A3-4AEC-A763-BAADA4CF523B}"/>
                  </a:ext>
                </a:extLst>
              </p:cNvPr>
              <p:cNvSpPr/>
              <p:nvPr/>
            </p:nvSpPr>
            <p:spPr>
              <a:xfrm>
                <a:off x="5554440" y="1072054"/>
                <a:ext cx="555693" cy="1461113"/>
              </a:xfrm>
              <a:custGeom>
                <a:avLst/>
                <a:gdLst>
                  <a:gd name="connsiteX0" fmla="*/ 150284 w 555693"/>
                  <a:gd name="connsiteY0" fmla="*/ 0 h 1461113"/>
                  <a:gd name="connsiteX1" fmla="*/ 235347 w 555693"/>
                  <a:gd name="connsiteY1" fmla="*/ 22878 h 1461113"/>
                  <a:gd name="connsiteX2" fmla="*/ 249769 w 555693"/>
                  <a:gd name="connsiteY2" fmla="*/ 90593 h 1461113"/>
                  <a:gd name="connsiteX3" fmla="*/ 231991 w 555693"/>
                  <a:gd name="connsiteY3" fmla="*/ 241791 h 1461113"/>
                  <a:gd name="connsiteX4" fmla="*/ 96968 w 555693"/>
                  <a:gd name="connsiteY4" fmla="*/ 640740 h 1461113"/>
                  <a:gd name="connsiteX5" fmla="*/ 57174 w 555693"/>
                  <a:gd name="connsiteY5" fmla="*/ 1055569 h 1461113"/>
                  <a:gd name="connsiteX6" fmla="*/ 198391 w 555693"/>
                  <a:gd name="connsiteY6" fmla="*/ 1319755 h 1461113"/>
                  <a:gd name="connsiteX7" fmla="*/ 380026 w 555693"/>
                  <a:gd name="connsiteY7" fmla="*/ 1418860 h 1461113"/>
                  <a:gd name="connsiteX8" fmla="*/ 500319 w 555693"/>
                  <a:gd name="connsiteY8" fmla="*/ 1398866 h 1461113"/>
                  <a:gd name="connsiteX9" fmla="*/ 555693 w 555693"/>
                  <a:gd name="connsiteY9" fmla="*/ 1355420 h 1461113"/>
                  <a:gd name="connsiteX10" fmla="*/ 548023 w 555693"/>
                  <a:gd name="connsiteY10" fmla="*/ 1366945 h 1461113"/>
                  <a:gd name="connsiteX11" fmla="*/ 334860 w 555693"/>
                  <a:gd name="connsiteY11" fmla="*/ 1459804 h 1461113"/>
                  <a:gd name="connsiteX12" fmla="*/ 153225 w 555693"/>
                  <a:gd name="connsiteY12" fmla="*/ 1360699 h 1461113"/>
                  <a:gd name="connsiteX13" fmla="*/ 12008 w 555693"/>
                  <a:gd name="connsiteY13" fmla="*/ 1096513 h 1461113"/>
                  <a:gd name="connsiteX14" fmla="*/ 51802 w 555693"/>
                  <a:gd name="connsiteY14" fmla="*/ 681684 h 1461113"/>
                  <a:gd name="connsiteX15" fmla="*/ 186825 w 555693"/>
                  <a:gd name="connsiteY15" fmla="*/ 282735 h 1461113"/>
                  <a:gd name="connsiteX16" fmla="*/ 150284 w 555693"/>
                  <a:gd name="connsiteY16" fmla="*/ 0 h 146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693" h="1461113">
                    <a:moveTo>
                      <a:pt x="150284" y="0"/>
                    </a:moveTo>
                    <a:lnTo>
                      <a:pt x="235347" y="22878"/>
                    </a:lnTo>
                    <a:lnTo>
                      <a:pt x="249769" y="90593"/>
                    </a:lnTo>
                    <a:cubicBezTo>
                      <a:pt x="253229" y="140462"/>
                      <a:pt x="244674" y="193608"/>
                      <a:pt x="231991" y="241791"/>
                    </a:cubicBezTo>
                    <a:cubicBezTo>
                      <a:pt x="196315" y="377717"/>
                      <a:pt x="138838" y="506594"/>
                      <a:pt x="96968" y="640740"/>
                    </a:cubicBezTo>
                    <a:cubicBezTo>
                      <a:pt x="54786" y="774613"/>
                      <a:pt x="28556" y="918205"/>
                      <a:pt x="57174" y="1055569"/>
                    </a:cubicBezTo>
                    <a:cubicBezTo>
                      <a:pt x="77798" y="1154673"/>
                      <a:pt x="127350" y="1247549"/>
                      <a:pt x="198391" y="1319755"/>
                    </a:cubicBezTo>
                    <a:cubicBezTo>
                      <a:pt x="247632" y="1370197"/>
                      <a:pt x="310127" y="1411468"/>
                      <a:pt x="380026" y="1418860"/>
                    </a:cubicBezTo>
                    <a:cubicBezTo>
                      <a:pt x="425063" y="1423497"/>
                      <a:pt x="464976" y="1415587"/>
                      <a:pt x="500319" y="1398866"/>
                    </a:cubicBezTo>
                    <a:lnTo>
                      <a:pt x="555693" y="1355420"/>
                    </a:lnTo>
                    <a:lnTo>
                      <a:pt x="548023" y="1366945"/>
                    </a:lnTo>
                    <a:cubicBezTo>
                      <a:pt x="494513" y="1428166"/>
                      <a:pt x="424933" y="1469078"/>
                      <a:pt x="334860" y="1459804"/>
                    </a:cubicBezTo>
                    <a:cubicBezTo>
                      <a:pt x="264961" y="1452412"/>
                      <a:pt x="202466" y="1411141"/>
                      <a:pt x="153225" y="1360699"/>
                    </a:cubicBezTo>
                    <a:cubicBezTo>
                      <a:pt x="82184" y="1288493"/>
                      <a:pt x="32632" y="1195617"/>
                      <a:pt x="12008" y="1096513"/>
                    </a:cubicBezTo>
                    <a:cubicBezTo>
                      <a:pt x="-16610" y="959149"/>
                      <a:pt x="9620" y="815557"/>
                      <a:pt x="51802" y="681684"/>
                    </a:cubicBezTo>
                    <a:cubicBezTo>
                      <a:pt x="93672" y="547538"/>
                      <a:pt x="151149" y="418661"/>
                      <a:pt x="186825" y="282735"/>
                    </a:cubicBezTo>
                    <a:cubicBezTo>
                      <a:pt x="212190" y="186368"/>
                      <a:pt x="221048" y="70153"/>
                      <a:pt x="150284" y="0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algn="ctr"/>
                <a:endParaRPr sz="21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4" name="Group 41">
              <a:extLst>
                <a:ext uri="{FF2B5EF4-FFF2-40B4-BE49-F238E27FC236}">
                  <a16:creationId xmlns:a16="http://schemas.microsoft.com/office/drawing/2014/main" id="{B685769C-1B9D-47D3-9BA1-F2705BB8EE41}"/>
                </a:ext>
              </a:extLst>
            </p:cNvPr>
            <p:cNvGrpSpPr/>
            <p:nvPr/>
          </p:nvGrpSpPr>
          <p:grpSpPr>
            <a:xfrm>
              <a:off x="3192835" y="2015107"/>
              <a:ext cx="1170338" cy="1915838"/>
              <a:chOff x="4257113" y="1543808"/>
              <a:chExt cx="1560451" cy="2554451"/>
            </a:xfrm>
          </p:grpSpPr>
          <p:sp>
            <p:nvSpPr>
              <p:cNvPr id="84" name="Shape">
                <a:extLst>
                  <a:ext uri="{FF2B5EF4-FFF2-40B4-BE49-F238E27FC236}">
                    <a16:creationId xmlns:a16="http://schemas.microsoft.com/office/drawing/2014/main" id="{CC5EEA60-1333-4D0B-BC87-6DCC855208E3}"/>
                  </a:ext>
                </a:extLst>
              </p:cNvPr>
              <p:cNvSpPr/>
              <p:nvPr/>
            </p:nvSpPr>
            <p:spPr>
              <a:xfrm>
                <a:off x="4257113" y="1543808"/>
                <a:ext cx="1560451" cy="2554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228" extrusionOk="0">
                    <a:moveTo>
                      <a:pt x="3043" y="4151"/>
                    </a:moveTo>
                    <a:cubicBezTo>
                      <a:pt x="3177" y="6354"/>
                      <a:pt x="2713" y="8555"/>
                      <a:pt x="2673" y="10758"/>
                    </a:cubicBezTo>
                    <a:cubicBezTo>
                      <a:pt x="2632" y="12963"/>
                      <a:pt x="3051" y="15234"/>
                      <a:pt x="4800" y="17170"/>
                    </a:cubicBezTo>
                    <a:cubicBezTo>
                      <a:pt x="6065" y="18564"/>
                      <a:pt x="8001" y="19736"/>
                      <a:pt x="10312" y="20503"/>
                    </a:cubicBezTo>
                    <a:cubicBezTo>
                      <a:pt x="11919" y="21034"/>
                      <a:pt x="13790" y="21375"/>
                      <a:pt x="15588" y="21167"/>
                    </a:cubicBezTo>
                    <a:cubicBezTo>
                      <a:pt x="20221" y="20630"/>
                      <a:pt x="21299" y="17447"/>
                      <a:pt x="21502" y="15051"/>
                    </a:cubicBezTo>
                    <a:cubicBezTo>
                      <a:pt x="21600" y="13870"/>
                      <a:pt x="21421" y="12691"/>
                      <a:pt x="20998" y="11542"/>
                    </a:cubicBezTo>
                    <a:cubicBezTo>
                      <a:pt x="19485" y="7430"/>
                      <a:pt x="14880" y="3681"/>
                      <a:pt x="9002" y="1488"/>
                    </a:cubicBezTo>
                    <a:cubicBezTo>
                      <a:pt x="6309" y="483"/>
                      <a:pt x="3128" y="-225"/>
                      <a:pt x="0" y="67"/>
                    </a:cubicBezTo>
                    <a:cubicBezTo>
                      <a:pt x="2298" y="802"/>
                      <a:pt x="2949" y="2588"/>
                      <a:pt x="3043" y="4151"/>
                    </a:cubicBezTo>
                    <a:close/>
                  </a:path>
                </a:pathLst>
              </a:custGeom>
              <a:solidFill>
                <a:srgbClr val="9CCD50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: Shape 73">
                <a:extLst>
                  <a:ext uri="{FF2B5EF4-FFF2-40B4-BE49-F238E27FC236}">
                    <a16:creationId xmlns:a16="http://schemas.microsoft.com/office/drawing/2014/main" id="{0C6519A5-48C8-4F6D-84F9-94CE68DAC027}"/>
                  </a:ext>
                </a:extLst>
              </p:cNvPr>
              <p:cNvSpPr/>
              <p:nvPr/>
            </p:nvSpPr>
            <p:spPr>
              <a:xfrm>
                <a:off x="4257113" y="1548839"/>
                <a:ext cx="1358028" cy="2549420"/>
              </a:xfrm>
              <a:custGeom>
                <a:avLst/>
                <a:gdLst>
                  <a:gd name="connsiteX0" fmla="*/ 100892 w 1358028"/>
                  <a:gd name="connsiteY0" fmla="*/ 0 h 2549420"/>
                  <a:gd name="connsiteX1" fmla="*/ 102188 w 1358028"/>
                  <a:gd name="connsiteY1" fmla="*/ 882 h 2549420"/>
                  <a:gd name="connsiteX2" fmla="*/ 265737 w 1358028"/>
                  <a:gd name="connsiteY2" fmla="*/ 453513 h 2549420"/>
                  <a:gd name="connsiteX3" fmla="*/ 238918 w 1358028"/>
                  <a:gd name="connsiteY3" fmla="*/ 1248530 h 2549420"/>
                  <a:gd name="connsiteX4" fmla="*/ 393093 w 1358028"/>
                  <a:gd name="connsiteY4" fmla="*/ 2020082 h 2549420"/>
                  <a:gd name="connsiteX5" fmla="*/ 792629 w 1358028"/>
                  <a:gd name="connsiteY5" fmla="*/ 2421140 h 2549420"/>
                  <a:gd name="connsiteX6" fmla="*/ 1175058 w 1358028"/>
                  <a:gd name="connsiteY6" fmla="*/ 2501039 h 2549420"/>
                  <a:gd name="connsiteX7" fmla="*/ 1289292 w 1358028"/>
                  <a:gd name="connsiteY7" fmla="*/ 2462690 h 2549420"/>
                  <a:gd name="connsiteX8" fmla="*/ 1358028 w 1358028"/>
                  <a:gd name="connsiteY8" fmla="*/ 2415534 h 2549420"/>
                  <a:gd name="connsiteX9" fmla="*/ 1336478 w 1358028"/>
                  <a:gd name="connsiteY9" fmla="*/ 2440276 h 2549420"/>
                  <a:gd name="connsiteX10" fmla="*/ 1129892 w 1358028"/>
                  <a:gd name="connsiteY10" fmla="*/ 2541983 h 2549420"/>
                  <a:gd name="connsiteX11" fmla="*/ 747463 w 1358028"/>
                  <a:gd name="connsiteY11" fmla="*/ 2462084 h 2549420"/>
                  <a:gd name="connsiteX12" fmla="*/ 347927 w 1358028"/>
                  <a:gd name="connsiteY12" fmla="*/ 2061026 h 2549420"/>
                  <a:gd name="connsiteX13" fmla="*/ 193752 w 1358028"/>
                  <a:gd name="connsiteY13" fmla="*/ 1289474 h 2549420"/>
                  <a:gd name="connsiteX14" fmla="*/ 220571 w 1358028"/>
                  <a:gd name="connsiteY14" fmla="*/ 494457 h 2549420"/>
                  <a:gd name="connsiteX15" fmla="*/ 0 w 1358028"/>
                  <a:gd name="connsiteY15" fmla="*/ 3031 h 254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58028" h="2549420">
                    <a:moveTo>
                      <a:pt x="100892" y="0"/>
                    </a:moveTo>
                    <a:lnTo>
                      <a:pt x="102188" y="882"/>
                    </a:lnTo>
                    <a:cubicBezTo>
                      <a:pt x="222902" y="103837"/>
                      <a:pt x="259775" y="288947"/>
                      <a:pt x="265737" y="453513"/>
                    </a:cubicBezTo>
                    <a:cubicBezTo>
                      <a:pt x="275450" y="718599"/>
                      <a:pt x="241817" y="983444"/>
                      <a:pt x="238918" y="1248530"/>
                    </a:cubicBezTo>
                    <a:cubicBezTo>
                      <a:pt x="235946" y="1513856"/>
                      <a:pt x="266317" y="1787124"/>
                      <a:pt x="393093" y="2020082"/>
                    </a:cubicBezTo>
                    <a:cubicBezTo>
                      <a:pt x="484786" y="2187821"/>
                      <a:pt x="625116" y="2328848"/>
                      <a:pt x="792629" y="2421140"/>
                    </a:cubicBezTo>
                    <a:cubicBezTo>
                      <a:pt x="909112" y="2485035"/>
                      <a:pt x="1044730" y="2526068"/>
                      <a:pt x="1175058" y="2501039"/>
                    </a:cubicBezTo>
                    <a:cubicBezTo>
                      <a:pt x="1217036" y="2492962"/>
                      <a:pt x="1254987" y="2479910"/>
                      <a:pt x="1289292" y="2462690"/>
                    </a:cubicBezTo>
                    <a:lnTo>
                      <a:pt x="1358028" y="2415534"/>
                    </a:lnTo>
                    <a:lnTo>
                      <a:pt x="1336478" y="2440276"/>
                    </a:lnTo>
                    <a:cubicBezTo>
                      <a:pt x="1281698" y="2489775"/>
                      <a:pt x="1213848" y="2525829"/>
                      <a:pt x="1129892" y="2541983"/>
                    </a:cubicBezTo>
                    <a:cubicBezTo>
                      <a:pt x="999564" y="2567012"/>
                      <a:pt x="863946" y="2525979"/>
                      <a:pt x="747463" y="2462084"/>
                    </a:cubicBezTo>
                    <a:cubicBezTo>
                      <a:pt x="579950" y="2369792"/>
                      <a:pt x="439620" y="2228765"/>
                      <a:pt x="347927" y="2061026"/>
                    </a:cubicBezTo>
                    <a:cubicBezTo>
                      <a:pt x="221151" y="1828068"/>
                      <a:pt x="190780" y="1554800"/>
                      <a:pt x="193752" y="1289474"/>
                    </a:cubicBezTo>
                    <a:cubicBezTo>
                      <a:pt x="196651" y="1024388"/>
                      <a:pt x="230284" y="759543"/>
                      <a:pt x="220571" y="494457"/>
                    </a:cubicBezTo>
                    <a:cubicBezTo>
                      <a:pt x="213758" y="306382"/>
                      <a:pt x="166570" y="91473"/>
                      <a:pt x="0" y="3031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algn="ctr"/>
                <a:endParaRPr sz="2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5" name="Group 74">
              <a:extLst>
                <a:ext uri="{FF2B5EF4-FFF2-40B4-BE49-F238E27FC236}">
                  <a16:creationId xmlns:a16="http://schemas.microsoft.com/office/drawing/2014/main" id="{A86CBF26-8F8D-4A4A-B602-0A4CA5811B38}"/>
                </a:ext>
              </a:extLst>
            </p:cNvPr>
            <p:cNvGrpSpPr/>
            <p:nvPr/>
          </p:nvGrpSpPr>
          <p:grpSpPr>
            <a:xfrm>
              <a:off x="1666999" y="3319808"/>
              <a:ext cx="2000282" cy="1232163"/>
              <a:chOff x="2222665" y="3283410"/>
              <a:chExt cx="2667042" cy="1642884"/>
            </a:xfrm>
          </p:grpSpPr>
          <p:sp>
            <p:nvSpPr>
              <p:cNvPr id="82" name="Shape">
                <a:extLst>
                  <a:ext uri="{FF2B5EF4-FFF2-40B4-BE49-F238E27FC236}">
                    <a16:creationId xmlns:a16="http://schemas.microsoft.com/office/drawing/2014/main" id="{C636DA38-6EEF-40F5-9C02-24BCF2E1870A}"/>
                  </a:ext>
                </a:extLst>
              </p:cNvPr>
              <p:cNvSpPr/>
              <p:nvPr/>
            </p:nvSpPr>
            <p:spPr>
              <a:xfrm>
                <a:off x="2222665" y="3283410"/>
                <a:ext cx="2667042" cy="1642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1" h="20619" extrusionOk="0">
                    <a:moveTo>
                      <a:pt x="20106" y="17453"/>
                    </a:moveTo>
                    <a:cubicBezTo>
                      <a:pt x="21600" y="13904"/>
                      <a:pt x="19932" y="9804"/>
                      <a:pt x="18437" y="7110"/>
                    </a:cubicBezTo>
                    <a:cubicBezTo>
                      <a:pt x="17698" y="5782"/>
                      <a:pt x="16849" y="4638"/>
                      <a:pt x="15925" y="3680"/>
                    </a:cubicBezTo>
                    <a:cubicBezTo>
                      <a:pt x="12613" y="249"/>
                      <a:pt x="8312" y="-809"/>
                      <a:pt x="4524" y="616"/>
                    </a:cubicBezTo>
                    <a:cubicBezTo>
                      <a:pt x="2788" y="1267"/>
                      <a:pt x="1054" y="2547"/>
                      <a:pt x="0" y="4871"/>
                    </a:cubicBezTo>
                    <a:cubicBezTo>
                      <a:pt x="1398" y="4183"/>
                      <a:pt x="2834" y="5678"/>
                      <a:pt x="3902" y="7291"/>
                    </a:cubicBezTo>
                    <a:cubicBezTo>
                      <a:pt x="5407" y="9564"/>
                      <a:pt x="6670" y="12217"/>
                      <a:pt x="8107" y="14600"/>
                    </a:cubicBezTo>
                    <a:cubicBezTo>
                      <a:pt x="9541" y="16987"/>
                      <a:pt x="11206" y="19152"/>
                      <a:pt x="13178" y="20099"/>
                    </a:cubicBezTo>
                    <a:cubicBezTo>
                      <a:pt x="14601" y="20784"/>
                      <a:pt x="16142" y="20791"/>
                      <a:pt x="17570" y="20129"/>
                    </a:cubicBezTo>
                    <a:cubicBezTo>
                      <a:pt x="18555" y="19666"/>
                      <a:pt x="19525" y="18830"/>
                      <a:pt x="20106" y="17453"/>
                    </a:cubicBezTo>
                    <a:close/>
                  </a:path>
                </a:pathLst>
              </a:custGeom>
              <a:solidFill>
                <a:srgbClr val="E0E32A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: Shape 76">
                <a:extLst>
                  <a:ext uri="{FF2B5EF4-FFF2-40B4-BE49-F238E27FC236}">
                    <a16:creationId xmlns:a16="http://schemas.microsoft.com/office/drawing/2014/main" id="{7A71929A-7D62-46F1-A0BE-EC0C6903D3BC}"/>
                  </a:ext>
                </a:extLst>
              </p:cNvPr>
              <p:cNvSpPr/>
              <p:nvPr/>
            </p:nvSpPr>
            <p:spPr>
              <a:xfrm>
                <a:off x="2222665" y="3544119"/>
                <a:ext cx="2544422" cy="1382175"/>
              </a:xfrm>
              <a:custGeom>
                <a:avLst/>
                <a:gdLst>
                  <a:gd name="connsiteX0" fmla="*/ 122295 w 2544422"/>
                  <a:gd name="connsiteY0" fmla="*/ 0 h 1382175"/>
                  <a:gd name="connsiteX1" fmla="*/ 100051 w 2544422"/>
                  <a:gd name="connsiteY1" fmla="*/ 20851 h 1382175"/>
                  <a:gd name="connsiteX2" fmla="*/ 45166 w 2544422"/>
                  <a:gd name="connsiteY2" fmla="*/ 86455 h 1382175"/>
                  <a:gd name="connsiteX3" fmla="*/ 548129 w 2544422"/>
                  <a:gd name="connsiteY3" fmla="*/ 279275 h 1382175"/>
                  <a:gd name="connsiteX4" fmla="*/ 1090148 w 2544422"/>
                  <a:gd name="connsiteY4" fmla="*/ 861636 h 1382175"/>
                  <a:gd name="connsiteX5" fmla="*/ 1743793 w 2544422"/>
                  <a:gd name="connsiteY5" fmla="*/ 1299782 h 1382175"/>
                  <a:gd name="connsiteX6" fmla="*/ 2309915 w 2544422"/>
                  <a:gd name="connsiteY6" fmla="*/ 1302172 h 1382175"/>
                  <a:gd name="connsiteX7" fmla="*/ 2492887 w 2544422"/>
                  <a:gd name="connsiteY7" fmla="*/ 1222873 h 1382175"/>
                  <a:gd name="connsiteX8" fmla="*/ 2544422 w 2544422"/>
                  <a:gd name="connsiteY8" fmla="*/ 1184105 h 1382175"/>
                  <a:gd name="connsiteX9" fmla="*/ 2526820 w 2544422"/>
                  <a:gd name="connsiteY9" fmla="*/ 1204313 h 1382175"/>
                  <a:gd name="connsiteX10" fmla="*/ 2264749 w 2544422"/>
                  <a:gd name="connsiteY10" fmla="*/ 1343116 h 1382175"/>
                  <a:gd name="connsiteX11" fmla="*/ 1698627 w 2544422"/>
                  <a:gd name="connsiteY11" fmla="*/ 1340726 h 1382175"/>
                  <a:gd name="connsiteX12" fmla="*/ 1044982 w 2544422"/>
                  <a:gd name="connsiteY12" fmla="*/ 902580 h 1382175"/>
                  <a:gd name="connsiteX13" fmla="*/ 502963 w 2544422"/>
                  <a:gd name="connsiteY13" fmla="*/ 320219 h 1382175"/>
                  <a:gd name="connsiteX14" fmla="*/ 0 w 2544422"/>
                  <a:gd name="connsiteY14" fmla="*/ 127399 h 1382175"/>
                  <a:gd name="connsiteX15" fmla="*/ 116964 w 2544422"/>
                  <a:gd name="connsiteY15" fmla="*/ 3602 h 138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44422" h="1382175">
                    <a:moveTo>
                      <a:pt x="122295" y="0"/>
                    </a:moveTo>
                    <a:lnTo>
                      <a:pt x="100051" y="20851"/>
                    </a:lnTo>
                    <a:cubicBezTo>
                      <a:pt x="80501" y="41463"/>
                      <a:pt x="62149" y="63309"/>
                      <a:pt x="45166" y="86455"/>
                    </a:cubicBezTo>
                    <a:cubicBezTo>
                      <a:pt x="225366" y="31637"/>
                      <a:pt x="410465" y="150755"/>
                      <a:pt x="548129" y="279275"/>
                    </a:cubicBezTo>
                    <a:cubicBezTo>
                      <a:pt x="742121" y="460381"/>
                      <a:pt x="904920" y="671765"/>
                      <a:pt x="1090148" y="861636"/>
                    </a:cubicBezTo>
                    <a:cubicBezTo>
                      <a:pt x="1274988" y="1051826"/>
                      <a:pt x="1489604" y="1224328"/>
                      <a:pt x="1743793" y="1299782"/>
                    </a:cubicBezTo>
                    <a:cubicBezTo>
                      <a:pt x="1927215" y="1354361"/>
                      <a:pt x="2125848" y="1354919"/>
                      <a:pt x="2309915" y="1302172"/>
                    </a:cubicBezTo>
                    <a:cubicBezTo>
                      <a:pt x="2373398" y="1283727"/>
                      <a:pt x="2436397" y="1257852"/>
                      <a:pt x="2492887" y="1222873"/>
                    </a:cubicBezTo>
                    <a:lnTo>
                      <a:pt x="2544422" y="1184105"/>
                    </a:lnTo>
                    <a:lnTo>
                      <a:pt x="2526820" y="1204313"/>
                    </a:lnTo>
                    <a:cubicBezTo>
                      <a:pt x="2454110" y="1271063"/>
                      <a:pt x="2359973" y="1315448"/>
                      <a:pt x="2264749" y="1343116"/>
                    </a:cubicBezTo>
                    <a:cubicBezTo>
                      <a:pt x="2080682" y="1395863"/>
                      <a:pt x="1882049" y="1395305"/>
                      <a:pt x="1698627" y="1340726"/>
                    </a:cubicBezTo>
                    <a:cubicBezTo>
                      <a:pt x="1444438" y="1265272"/>
                      <a:pt x="1229822" y="1092770"/>
                      <a:pt x="1044982" y="902580"/>
                    </a:cubicBezTo>
                    <a:cubicBezTo>
                      <a:pt x="859754" y="712709"/>
                      <a:pt x="696955" y="501325"/>
                      <a:pt x="502963" y="320219"/>
                    </a:cubicBezTo>
                    <a:cubicBezTo>
                      <a:pt x="365299" y="191699"/>
                      <a:pt x="180200" y="72581"/>
                      <a:pt x="0" y="127399"/>
                    </a:cubicBezTo>
                    <a:cubicBezTo>
                      <a:pt x="33965" y="81107"/>
                      <a:pt x="73408" y="40013"/>
                      <a:pt x="116964" y="3602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algn="ctr"/>
                <a:endParaRPr sz="21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6" name="Group 77">
              <a:extLst>
                <a:ext uri="{FF2B5EF4-FFF2-40B4-BE49-F238E27FC236}">
                  <a16:creationId xmlns:a16="http://schemas.microsoft.com/office/drawing/2014/main" id="{0AC6678E-66E1-4242-B103-6EAB4C7A3309}"/>
                </a:ext>
              </a:extLst>
            </p:cNvPr>
            <p:cNvGrpSpPr/>
            <p:nvPr/>
          </p:nvGrpSpPr>
          <p:grpSpPr>
            <a:xfrm>
              <a:off x="3546651" y="3894758"/>
              <a:ext cx="2026485" cy="1687934"/>
              <a:chOff x="4728868" y="4050011"/>
              <a:chExt cx="2701980" cy="2250578"/>
            </a:xfrm>
          </p:grpSpPr>
          <p:sp>
            <p:nvSpPr>
              <p:cNvPr id="80" name="Shape">
                <a:extLst>
                  <a:ext uri="{FF2B5EF4-FFF2-40B4-BE49-F238E27FC236}">
                    <a16:creationId xmlns:a16="http://schemas.microsoft.com/office/drawing/2014/main" id="{0D2AB93A-B93E-48EC-900B-3A12770F40FA}"/>
                  </a:ext>
                </a:extLst>
              </p:cNvPr>
              <p:cNvSpPr/>
              <p:nvPr/>
            </p:nvSpPr>
            <p:spPr>
              <a:xfrm>
                <a:off x="4728868" y="4050011"/>
                <a:ext cx="2701980" cy="2250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23"/>
                    </a:moveTo>
                    <a:cubicBezTo>
                      <a:pt x="19622" y="6582"/>
                      <a:pt x="16301" y="8311"/>
                      <a:pt x="13089" y="7955"/>
                    </a:cubicBezTo>
                    <a:cubicBezTo>
                      <a:pt x="12992" y="6670"/>
                      <a:pt x="12898" y="5351"/>
                      <a:pt x="13183" y="4109"/>
                    </a:cubicBezTo>
                    <a:cubicBezTo>
                      <a:pt x="13471" y="2867"/>
                      <a:pt x="14225" y="1692"/>
                      <a:pt x="15274" y="1412"/>
                    </a:cubicBezTo>
                    <a:cubicBezTo>
                      <a:pt x="13970" y="1554"/>
                      <a:pt x="12752" y="2541"/>
                      <a:pt x="12153" y="3939"/>
                    </a:cubicBezTo>
                    <a:cubicBezTo>
                      <a:pt x="11620" y="2705"/>
                      <a:pt x="11253" y="1370"/>
                      <a:pt x="11066" y="0"/>
                    </a:cubicBezTo>
                    <a:cubicBezTo>
                      <a:pt x="10135" y="2473"/>
                      <a:pt x="10215" y="5464"/>
                      <a:pt x="11281" y="7858"/>
                    </a:cubicBezTo>
                    <a:cubicBezTo>
                      <a:pt x="10098" y="7414"/>
                      <a:pt x="8969" y="6752"/>
                      <a:pt x="7950" y="5903"/>
                    </a:cubicBezTo>
                    <a:cubicBezTo>
                      <a:pt x="7757" y="5742"/>
                      <a:pt x="7564" y="5569"/>
                      <a:pt x="7448" y="5323"/>
                    </a:cubicBezTo>
                    <a:cubicBezTo>
                      <a:pt x="7297" y="4997"/>
                      <a:pt x="7309" y="4601"/>
                      <a:pt x="7337" y="4231"/>
                    </a:cubicBezTo>
                    <a:cubicBezTo>
                      <a:pt x="7436" y="2977"/>
                      <a:pt x="7682" y="1737"/>
                      <a:pt x="8066" y="563"/>
                    </a:cubicBezTo>
                    <a:cubicBezTo>
                      <a:pt x="7092" y="1288"/>
                      <a:pt x="6369" y="2479"/>
                      <a:pt x="6093" y="3815"/>
                    </a:cubicBezTo>
                    <a:cubicBezTo>
                      <a:pt x="5301" y="2997"/>
                      <a:pt x="4589" y="2069"/>
                      <a:pt x="3974" y="1056"/>
                    </a:cubicBezTo>
                    <a:cubicBezTo>
                      <a:pt x="4094" y="3447"/>
                      <a:pt x="5103" y="5750"/>
                      <a:pt x="6675" y="7225"/>
                    </a:cubicBezTo>
                    <a:cubicBezTo>
                      <a:pt x="5235" y="7742"/>
                      <a:pt x="3545" y="7024"/>
                      <a:pt x="2699" y="5532"/>
                    </a:cubicBezTo>
                    <a:cubicBezTo>
                      <a:pt x="2654" y="6274"/>
                      <a:pt x="2883" y="7032"/>
                      <a:pt x="3316" y="7564"/>
                    </a:cubicBezTo>
                    <a:cubicBezTo>
                      <a:pt x="2209" y="7604"/>
                      <a:pt x="1096" y="7527"/>
                      <a:pt x="0" y="7335"/>
                    </a:cubicBezTo>
                    <a:cubicBezTo>
                      <a:pt x="1247" y="8487"/>
                      <a:pt x="2913" y="8744"/>
                      <a:pt x="4485" y="8713"/>
                    </a:cubicBezTo>
                    <a:cubicBezTo>
                      <a:pt x="6058" y="8682"/>
                      <a:pt x="7639" y="8405"/>
                      <a:pt x="9200" y="8648"/>
                    </a:cubicBezTo>
                    <a:cubicBezTo>
                      <a:pt x="9447" y="8688"/>
                      <a:pt x="9706" y="8747"/>
                      <a:pt x="9890" y="8948"/>
                    </a:cubicBezTo>
                    <a:cubicBezTo>
                      <a:pt x="10083" y="9160"/>
                      <a:pt x="10154" y="9486"/>
                      <a:pt x="10208" y="9797"/>
                    </a:cubicBezTo>
                    <a:cubicBezTo>
                      <a:pt x="10635" y="12259"/>
                      <a:pt x="10557" y="14842"/>
                      <a:pt x="9984" y="17259"/>
                    </a:cubicBezTo>
                    <a:cubicBezTo>
                      <a:pt x="9678" y="18547"/>
                      <a:pt x="9145" y="19902"/>
                      <a:pt x="8122" y="20437"/>
                    </a:cubicBezTo>
                    <a:cubicBezTo>
                      <a:pt x="7151" y="20946"/>
                      <a:pt x="5919" y="20610"/>
                      <a:pt x="5077" y="21382"/>
                    </a:cubicBezTo>
                    <a:lnTo>
                      <a:pt x="17916" y="21600"/>
                    </a:lnTo>
                    <a:cubicBezTo>
                      <a:pt x="16876" y="20932"/>
                      <a:pt x="15585" y="20893"/>
                      <a:pt x="14649" y="20032"/>
                    </a:cubicBezTo>
                    <a:cubicBezTo>
                      <a:pt x="13697" y="19158"/>
                      <a:pt x="13341" y="17638"/>
                      <a:pt x="13195" y="16209"/>
                    </a:cubicBezTo>
                    <a:cubicBezTo>
                      <a:pt x="12994" y="14268"/>
                      <a:pt x="13075" y="12290"/>
                      <a:pt x="13426" y="10380"/>
                    </a:cubicBezTo>
                    <a:cubicBezTo>
                      <a:pt x="13485" y="10060"/>
                      <a:pt x="13558" y="9729"/>
                      <a:pt x="13732" y="9477"/>
                    </a:cubicBezTo>
                    <a:cubicBezTo>
                      <a:pt x="13968" y="9140"/>
                      <a:pt x="14347" y="9007"/>
                      <a:pt x="14708" y="8925"/>
                    </a:cubicBezTo>
                    <a:cubicBezTo>
                      <a:pt x="16801" y="8447"/>
                      <a:pt x="19116" y="9075"/>
                      <a:pt x="20987" y="7853"/>
                    </a:cubicBezTo>
                    <a:cubicBezTo>
                      <a:pt x="20419" y="7881"/>
                      <a:pt x="19849" y="7864"/>
                      <a:pt x="19281" y="7793"/>
                    </a:cubicBezTo>
                    <a:cubicBezTo>
                      <a:pt x="20504" y="6845"/>
                      <a:pt x="21369" y="5252"/>
                      <a:pt x="21600" y="3523"/>
                    </a:cubicBezTo>
                    <a:close/>
                  </a:path>
                </a:pathLst>
              </a:custGeom>
              <a:solidFill>
                <a:srgbClr val="74481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100"/>
              </a:p>
            </p:txBody>
          </p:sp>
          <p:sp>
            <p:nvSpPr>
              <p:cNvPr id="81" name="Freeform: Shape 79">
                <a:extLst>
                  <a:ext uri="{FF2B5EF4-FFF2-40B4-BE49-F238E27FC236}">
                    <a16:creationId xmlns:a16="http://schemas.microsoft.com/office/drawing/2014/main" id="{8AE2725C-5E9B-444D-8CE0-70E60B1A69D2}"/>
                  </a:ext>
                </a:extLst>
              </p:cNvPr>
              <p:cNvSpPr/>
              <p:nvPr/>
            </p:nvSpPr>
            <p:spPr>
              <a:xfrm>
                <a:off x="4728868" y="4050011"/>
                <a:ext cx="2701980" cy="2250578"/>
              </a:xfrm>
              <a:custGeom>
                <a:avLst/>
                <a:gdLst>
                  <a:gd name="connsiteX0" fmla="*/ 699320 w 2701980"/>
                  <a:gd name="connsiteY0" fmla="*/ 2194365 h 2250578"/>
                  <a:gd name="connsiteX1" fmla="*/ 2154953 w 2701980"/>
                  <a:gd name="connsiteY1" fmla="*/ 2214952 h 2250578"/>
                  <a:gd name="connsiteX2" fmla="*/ 2241142 w 2701980"/>
                  <a:gd name="connsiteY2" fmla="*/ 2250578 h 2250578"/>
                  <a:gd name="connsiteX3" fmla="*/ 635091 w 2701980"/>
                  <a:gd name="connsiteY3" fmla="*/ 2227864 h 2250578"/>
                  <a:gd name="connsiteX4" fmla="*/ 676716 w 2701980"/>
                  <a:gd name="connsiteY4" fmla="*/ 2202714 h 2250578"/>
                  <a:gd name="connsiteX5" fmla="*/ 2625299 w 2701980"/>
                  <a:gd name="connsiteY5" fmla="*/ 818231 h 2250578"/>
                  <a:gd name="connsiteX6" fmla="*/ 1839848 w 2701980"/>
                  <a:gd name="connsiteY6" fmla="*/ 929927 h 2250578"/>
                  <a:gd name="connsiteX7" fmla="*/ 1772940 w 2701980"/>
                  <a:gd name="connsiteY7" fmla="*/ 948720 h 2250578"/>
                  <a:gd name="connsiteX8" fmla="*/ 1755327 w 2701980"/>
                  <a:gd name="connsiteY8" fmla="*/ 958186 h 2250578"/>
                  <a:gd name="connsiteX9" fmla="*/ 1757861 w 2701980"/>
                  <a:gd name="connsiteY9" fmla="*/ 953601 h 2250578"/>
                  <a:gd name="connsiteX10" fmla="*/ 1879950 w 2701980"/>
                  <a:gd name="connsiteY10" fmla="*/ 896087 h 2250578"/>
                  <a:gd name="connsiteX11" fmla="*/ 2575193 w 2701980"/>
                  <a:gd name="connsiteY11" fmla="*/ 823704 h 2250578"/>
                  <a:gd name="connsiteX12" fmla="*/ 2587142 w 2701980"/>
                  <a:gd name="connsiteY12" fmla="*/ 818497 h 2250578"/>
                  <a:gd name="connsiteX13" fmla="*/ 0 w 2701980"/>
                  <a:gd name="connsiteY13" fmla="*/ 764259 h 2250578"/>
                  <a:gd name="connsiteX14" fmla="*/ 109172 w 2701980"/>
                  <a:gd name="connsiteY14" fmla="*/ 775338 h 2250578"/>
                  <a:gd name="connsiteX15" fmla="*/ 165919 w 2701980"/>
                  <a:gd name="connsiteY15" fmla="*/ 803946 h 2250578"/>
                  <a:gd name="connsiteX16" fmla="*/ 601138 w 2701980"/>
                  <a:gd name="connsiteY16" fmla="*/ 873998 h 2250578"/>
                  <a:gd name="connsiteX17" fmla="*/ 1190946 w 2701980"/>
                  <a:gd name="connsiteY17" fmla="*/ 867225 h 2250578"/>
                  <a:gd name="connsiteX18" fmla="*/ 1277259 w 2701980"/>
                  <a:gd name="connsiteY18" fmla="*/ 898483 h 2250578"/>
                  <a:gd name="connsiteX19" fmla="*/ 1317038 w 2701980"/>
                  <a:gd name="connsiteY19" fmla="*/ 986943 h 2250578"/>
                  <a:gd name="connsiteX20" fmla="*/ 1289017 w 2701980"/>
                  <a:gd name="connsiteY20" fmla="*/ 1764435 h 2250578"/>
                  <a:gd name="connsiteX21" fmla="*/ 1141094 w 2701980"/>
                  <a:gd name="connsiteY21" fmla="*/ 2039178 h 2250578"/>
                  <a:gd name="connsiteX22" fmla="*/ 1105547 w 2701980"/>
                  <a:gd name="connsiteY22" fmla="*/ 2067438 h 2250578"/>
                  <a:gd name="connsiteX23" fmla="*/ 1166089 w 2701980"/>
                  <a:gd name="connsiteY23" fmla="*/ 1993260 h 2250578"/>
                  <a:gd name="connsiteX24" fmla="*/ 1248915 w 2701980"/>
                  <a:gd name="connsiteY24" fmla="*/ 1798275 h 2250578"/>
                  <a:gd name="connsiteX25" fmla="*/ 1276936 w 2701980"/>
                  <a:gd name="connsiteY25" fmla="*/ 1020783 h 2250578"/>
                  <a:gd name="connsiteX26" fmla="*/ 1237157 w 2701980"/>
                  <a:gd name="connsiteY26" fmla="*/ 932323 h 2250578"/>
                  <a:gd name="connsiteX27" fmla="*/ 1150844 w 2701980"/>
                  <a:gd name="connsiteY27" fmla="*/ 901065 h 2250578"/>
                  <a:gd name="connsiteX28" fmla="*/ 561036 w 2701980"/>
                  <a:gd name="connsiteY28" fmla="*/ 907838 h 2250578"/>
                  <a:gd name="connsiteX29" fmla="*/ 0 w 2701980"/>
                  <a:gd name="connsiteY29" fmla="*/ 764259 h 2250578"/>
                  <a:gd name="connsiteX30" fmla="*/ 2520752 w 2701980"/>
                  <a:gd name="connsiteY30" fmla="*/ 722347 h 2250578"/>
                  <a:gd name="connsiteX31" fmla="*/ 2517697 w 2701980"/>
                  <a:gd name="connsiteY31" fmla="*/ 726126 h 2250578"/>
                  <a:gd name="connsiteX32" fmla="*/ 2453477 w 2701980"/>
                  <a:gd name="connsiteY32" fmla="*/ 778237 h 2250578"/>
                  <a:gd name="connsiteX33" fmla="*/ 2451995 w 2701980"/>
                  <a:gd name="connsiteY33" fmla="*/ 778140 h 2250578"/>
                  <a:gd name="connsiteX34" fmla="*/ 337623 w 2701980"/>
                  <a:gd name="connsiteY34" fmla="*/ 576398 h 2250578"/>
                  <a:gd name="connsiteX35" fmla="*/ 381990 w 2701980"/>
                  <a:gd name="connsiteY35" fmla="*/ 630820 h 2250578"/>
                  <a:gd name="connsiteX36" fmla="*/ 388951 w 2701980"/>
                  <a:gd name="connsiteY36" fmla="*/ 636941 h 2250578"/>
                  <a:gd name="connsiteX37" fmla="*/ 393893 w 2701980"/>
                  <a:gd name="connsiteY37" fmla="*/ 656624 h 2250578"/>
                  <a:gd name="connsiteX38" fmla="*/ 454906 w 2701980"/>
                  <a:gd name="connsiteY38" fmla="*/ 754279 h 2250578"/>
                  <a:gd name="connsiteX39" fmla="*/ 387580 w 2701980"/>
                  <a:gd name="connsiteY39" fmla="*/ 753352 h 2250578"/>
                  <a:gd name="connsiteX40" fmla="*/ 379102 w 2701980"/>
                  <a:gd name="connsiteY40" fmla="*/ 742525 h 2250578"/>
                  <a:gd name="connsiteX41" fmla="*/ 337623 w 2701980"/>
                  <a:gd name="connsiteY41" fmla="*/ 576398 h 2250578"/>
                  <a:gd name="connsiteX42" fmla="*/ 2701980 w 2701980"/>
                  <a:gd name="connsiteY42" fmla="*/ 367074 h 2250578"/>
                  <a:gd name="connsiteX43" fmla="*/ 2697521 w 2701980"/>
                  <a:gd name="connsiteY43" fmla="*/ 383378 h 2250578"/>
                  <a:gd name="connsiteX44" fmla="*/ 2641775 w 2701980"/>
                  <a:gd name="connsiteY44" fmla="*/ 446107 h 2250578"/>
                  <a:gd name="connsiteX45" fmla="*/ 2527847 w 2701980"/>
                  <a:gd name="connsiteY45" fmla="*/ 545067 h 2250578"/>
                  <a:gd name="connsiteX46" fmla="*/ 2522828 w 2701980"/>
                  <a:gd name="connsiteY46" fmla="*/ 548434 h 2250578"/>
                  <a:gd name="connsiteX47" fmla="*/ 2601673 w 2701980"/>
                  <a:gd name="connsiteY47" fmla="*/ 479947 h 2250578"/>
                  <a:gd name="connsiteX48" fmla="*/ 2701980 w 2701980"/>
                  <a:gd name="connsiteY48" fmla="*/ 367074 h 2250578"/>
                  <a:gd name="connsiteX49" fmla="*/ 1685037 w 2701980"/>
                  <a:gd name="connsiteY49" fmla="*/ 228334 h 2250578"/>
                  <a:gd name="connsiteX50" fmla="*/ 1630015 w 2701980"/>
                  <a:gd name="connsiteY50" fmla="*/ 276067 h 2250578"/>
                  <a:gd name="connsiteX51" fmla="*/ 1560341 w 2701980"/>
                  <a:gd name="connsiteY51" fmla="*/ 376578 h 2250578"/>
                  <a:gd name="connsiteX52" fmla="*/ 1554049 w 2701980"/>
                  <a:gd name="connsiteY52" fmla="*/ 361644 h 2250578"/>
                  <a:gd name="connsiteX53" fmla="*/ 1589913 w 2701980"/>
                  <a:gd name="connsiteY53" fmla="*/ 309907 h 2250578"/>
                  <a:gd name="connsiteX54" fmla="*/ 1682374 w 2701980"/>
                  <a:gd name="connsiteY54" fmla="*/ 229695 h 2250578"/>
                  <a:gd name="connsiteX55" fmla="*/ 1910650 w 2701980"/>
                  <a:gd name="connsiteY55" fmla="*/ 147121 h 2250578"/>
                  <a:gd name="connsiteX56" fmla="*/ 1863214 w 2701980"/>
                  <a:gd name="connsiteY56" fmla="*/ 162264 h 2250578"/>
                  <a:gd name="connsiteX57" fmla="*/ 1821598 w 2701980"/>
                  <a:gd name="connsiteY57" fmla="*/ 184035 h 2250578"/>
                  <a:gd name="connsiteX58" fmla="*/ 1854032 w 2701980"/>
                  <a:gd name="connsiteY58" fmla="*/ 156088 h 2250578"/>
                  <a:gd name="connsiteX59" fmla="*/ 497115 w 2701980"/>
                  <a:gd name="connsiteY59" fmla="*/ 110028 h 2250578"/>
                  <a:gd name="connsiteX60" fmla="*/ 548912 w 2701980"/>
                  <a:gd name="connsiteY60" fmla="*/ 173134 h 2250578"/>
                  <a:gd name="connsiteX61" fmla="*/ 568689 w 2701980"/>
                  <a:gd name="connsiteY61" fmla="*/ 260110 h 2250578"/>
                  <a:gd name="connsiteX62" fmla="*/ 875089 w 2701980"/>
                  <a:gd name="connsiteY62" fmla="*/ 718958 h 2250578"/>
                  <a:gd name="connsiteX63" fmla="*/ 811399 w 2701980"/>
                  <a:gd name="connsiteY63" fmla="*/ 732171 h 2250578"/>
                  <a:gd name="connsiteX64" fmla="*/ 764627 w 2701980"/>
                  <a:gd name="connsiteY64" fmla="*/ 691272 h 2250578"/>
                  <a:gd name="connsiteX65" fmla="*/ 497115 w 2701980"/>
                  <a:gd name="connsiteY65" fmla="*/ 110028 h 2250578"/>
                  <a:gd name="connsiteX66" fmla="*/ 955462 w 2701980"/>
                  <a:gd name="connsiteY66" fmla="*/ 99690 h 2250578"/>
                  <a:gd name="connsiteX67" fmla="*/ 892946 w 2701980"/>
                  <a:gd name="connsiteY67" fmla="*/ 170366 h 2250578"/>
                  <a:gd name="connsiteX68" fmla="*/ 802286 w 2701980"/>
                  <a:gd name="connsiteY68" fmla="*/ 363658 h 2250578"/>
                  <a:gd name="connsiteX69" fmla="*/ 781422 w 2701980"/>
                  <a:gd name="connsiteY69" fmla="*/ 343494 h 2250578"/>
                  <a:gd name="connsiteX70" fmla="*/ 798179 w 2701980"/>
                  <a:gd name="connsiteY70" fmla="*/ 296452 h 2250578"/>
                  <a:gd name="connsiteX71" fmla="*/ 923880 w 2701980"/>
                  <a:gd name="connsiteY71" fmla="*/ 123898 h 2250578"/>
                  <a:gd name="connsiteX72" fmla="*/ 1384265 w 2701980"/>
                  <a:gd name="connsiteY72" fmla="*/ 0 h 2250578"/>
                  <a:gd name="connsiteX73" fmla="*/ 1394918 w 2701980"/>
                  <a:gd name="connsiteY73" fmla="*/ 43333 h 2250578"/>
                  <a:gd name="connsiteX74" fmla="*/ 1386616 w 2701980"/>
                  <a:gd name="connsiteY74" fmla="*/ 65090 h 2250578"/>
                  <a:gd name="connsiteX75" fmla="*/ 1451261 w 2701980"/>
                  <a:gd name="connsiteY75" fmla="*/ 784912 h 2250578"/>
                  <a:gd name="connsiteX76" fmla="*/ 1384764 w 2701980"/>
                  <a:gd name="connsiteY76" fmla="*/ 761310 h 2250578"/>
                  <a:gd name="connsiteX77" fmla="*/ 1366942 w 2701980"/>
                  <a:gd name="connsiteY77" fmla="*/ 722524 h 2250578"/>
                  <a:gd name="connsiteX78" fmla="*/ 1384265 w 2701980"/>
                  <a:gd name="connsiteY78" fmla="*/ 0 h 22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701980" h="2250578">
                    <a:moveTo>
                      <a:pt x="699320" y="2194365"/>
                    </a:moveTo>
                    <a:lnTo>
                      <a:pt x="2154953" y="2214952"/>
                    </a:lnTo>
                    <a:lnTo>
                      <a:pt x="2241142" y="2250578"/>
                    </a:lnTo>
                    <a:lnTo>
                      <a:pt x="635091" y="2227864"/>
                    </a:lnTo>
                    <a:cubicBezTo>
                      <a:pt x="648257" y="2217810"/>
                      <a:pt x="662185" y="2209559"/>
                      <a:pt x="676716" y="2202714"/>
                    </a:cubicBezTo>
                    <a:close/>
                    <a:moveTo>
                      <a:pt x="2625299" y="818231"/>
                    </a:moveTo>
                    <a:cubicBezTo>
                      <a:pt x="2391252" y="945556"/>
                      <a:pt x="2101665" y="880122"/>
                      <a:pt x="1839848" y="929927"/>
                    </a:cubicBezTo>
                    <a:cubicBezTo>
                      <a:pt x="1817269" y="934199"/>
                      <a:pt x="1794127" y="939799"/>
                      <a:pt x="1772940" y="948720"/>
                    </a:cubicBezTo>
                    <a:lnTo>
                      <a:pt x="1755327" y="958186"/>
                    </a:lnTo>
                    <a:lnTo>
                      <a:pt x="1757861" y="953601"/>
                    </a:lnTo>
                    <a:cubicBezTo>
                      <a:pt x="1787383" y="918488"/>
                      <a:pt x="1834792" y="904630"/>
                      <a:pt x="1879950" y="896087"/>
                    </a:cubicBezTo>
                    <a:cubicBezTo>
                      <a:pt x="2109040" y="852508"/>
                      <a:pt x="2359391" y="897158"/>
                      <a:pt x="2575193" y="823704"/>
                    </a:cubicBezTo>
                    <a:lnTo>
                      <a:pt x="2587142" y="818497"/>
                    </a:lnTo>
                    <a:close/>
                    <a:moveTo>
                      <a:pt x="0" y="764259"/>
                    </a:moveTo>
                    <a:lnTo>
                      <a:pt x="109172" y="775338"/>
                    </a:lnTo>
                    <a:lnTo>
                      <a:pt x="165919" y="803946"/>
                    </a:lnTo>
                    <a:cubicBezTo>
                      <a:pt x="299558" y="861963"/>
                      <a:pt x="453655" y="876420"/>
                      <a:pt x="601138" y="873998"/>
                    </a:cubicBezTo>
                    <a:cubicBezTo>
                      <a:pt x="797908" y="870768"/>
                      <a:pt x="995677" y="841906"/>
                      <a:pt x="1190946" y="867225"/>
                    </a:cubicBezTo>
                    <a:cubicBezTo>
                      <a:pt x="1221843" y="871393"/>
                      <a:pt x="1254242" y="877540"/>
                      <a:pt x="1277259" y="898483"/>
                    </a:cubicBezTo>
                    <a:cubicBezTo>
                      <a:pt x="1301401" y="920572"/>
                      <a:pt x="1310283" y="954539"/>
                      <a:pt x="1317038" y="986943"/>
                    </a:cubicBezTo>
                    <a:cubicBezTo>
                      <a:pt x="1370452" y="1243467"/>
                      <a:pt x="1360695" y="1512599"/>
                      <a:pt x="1289017" y="1764435"/>
                    </a:cubicBezTo>
                    <a:cubicBezTo>
                      <a:pt x="1260309" y="1865086"/>
                      <a:pt x="1215628" y="1969663"/>
                      <a:pt x="1141094" y="2039178"/>
                    </a:cubicBezTo>
                    <a:lnTo>
                      <a:pt x="1105547" y="2067438"/>
                    </a:lnTo>
                    <a:lnTo>
                      <a:pt x="1166089" y="1993260"/>
                    </a:lnTo>
                    <a:cubicBezTo>
                      <a:pt x="1203538" y="1934221"/>
                      <a:pt x="1229776" y="1865375"/>
                      <a:pt x="1248915" y="1798275"/>
                    </a:cubicBezTo>
                    <a:cubicBezTo>
                      <a:pt x="1320593" y="1546439"/>
                      <a:pt x="1330350" y="1277307"/>
                      <a:pt x="1276936" y="1020783"/>
                    </a:cubicBezTo>
                    <a:cubicBezTo>
                      <a:pt x="1270181" y="988379"/>
                      <a:pt x="1261299" y="954412"/>
                      <a:pt x="1237157" y="932323"/>
                    </a:cubicBezTo>
                    <a:cubicBezTo>
                      <a:pt x="1214140" y="911380"/>
                      <a:pt x="1181741" y="905233"/>
                      <a:pt x="1150844" y="901065"/>
                    </a:cubicBezTo>
                    <a:cubicBezTo>
                      <a:pt x="955575" y="875746"/>
                      <a:pt x="757806" y="904608"/>
                      <a:pt x="561036" y="907838"/>
                    </a:cubicBezTo>
                    <a:cubicBezTo>
                      <a:pt x="364392" y="911068"/>
                      <a:pt x="155990" y="884290"/>
                      <a:pt x="0" y="764259"/>
                    </a:cubicBezTo>
                    <a:close/>
                    <a:moveTo>
                      <a:pt x="2520752" y="722347"/>
                    </a:moveTo>
                    <a:lnTo>
                      <a:pt x="2517697" y="726126"/>
                    </a:lnTo>
                    <a:lnTo>
                      <a:pt x="2453477" y="778237"/>
                    </a:lnTo>
                    <a:lnTo>
                      <a:pt x="2451995" y="778140"/>
                    </a:lnTo>
                    <a:close/>
                    <a:moveTo>
                      <a:pt x="337623" y="576398"/>
                    </a:moveTo>
                    <a:cubicBezTo>
                      <a:pt x="350851" y="595830"/>
                      <a:pt x="365729" y="614002"/>
                      <a:pt x="381990" y="630820"/>
                    </a:cubicBezTo>
                    <a:lnTo>
                      <a:pt x="388951" y="636941"/>
                    </a:lnTo>
                    <a:lnTo>
                      <a:pt x="393893" y="656624"/>
                    </a:lnTo>
                    <a:cubicBezTo>
                      <a:pt x="407121" y="692961"/>
                      <a:pt x="427824" y="726564"/>
                      <a:pt x="454906" y="754279"/>
                    </a:cubicBezTo>
                    <a:lnTo>
                      <a:pt x="387580" y="753352"/>
                    </a:lnTo>
                    <a:lnTo>
                      <a:pt x="379102" y="742525"/>
                    </a:lnTo>
                    <a:cubicBezTo>
                      <a:pt x="348459" y="693303"/>
                      <a:pt x="333401" y="634382"/>
                      <a:pt x="337623" y="576398"/>
                    </a:cubicBezTo>
                    <a:close/>
                    <a:moveTo>
                      <a:pt x="2701980" y="367074"/>
                    </a:moveTo>
                    <a:lnTo>
                      <a:pt x="2697521" y="383378"/>
                    </a:lnTo>
                    <a:lnTo>
                      <a:pt x="2641775" y="446107"/>
                    </a:lnTo>
                    <a:cubicBezTo>
                      <a:pt x="2605951" y="481464"/>
                      <a:pt x="2567857" y="514502"/>
                      <a:pt x="2527847" y="545067"/>
                    </a:cubicBezTo>
                    <a:lnTo>
                      <a:pt x="2522828" y="548434"/>
                    </a:lnTo>
                    <a:lnTo>
                      <a:pt x="2601673" y="479947"/>
                    </a:lnTo>
                    <a:cubicBezTo>
                      <a:pt x="2637498" y="444590"/>
                      <a:pt x="2671051" y="406915"/>
                      <a:pt x="2701980" y="367074"/>
                    </a:cubicBezTo>
                    <a:close/>
                    <a:moveTo>
                      <a:pt x="1685037" y="228334"/>
                    </a:moveTo>
                    <a:lnTo>
                      <a:pt x="1630015" y="276067"/>
                    </a:lnTo>
                    <a:cubicBezTo>
                      <a:pt x="1602646" y="306424"/>
                      <a:pt x="1579074" y="340163"/>
                      <a:pt x="1560341" y="376578"/>
                    </a:cubicBezTo>
                    <a:lnTo>
                      <a:pt x="1554049" y="361644"/>
                    </a:lnTo>
                    <a:lnTo>
                      <a:pt x="1589913" y="309907"/>
                    </a:lnTo>
                    <a:cubicBezTo>
                      <a:pt x="1617283" y="279551"/>
                      <a:pt x="1648450" y="252578"/>
                      <a:pt x="1682374" y="229695"/>
                    </a:cubicBezTo>
                    <a:close/>
                    <a:moveTo>
                      <a:pt x="1910650" y="147121"/>
                    </a:moveTo>
                    <a:cubicBezTo>
                      <a:pt x="1894248" y="150768"/>
                      <a:pt x="1878422" y="155872"/>
                      <a:pt x="1863214" y="162264"/>
                    </a:cubicBezTo>
                    <a:lnTo>
                      <a:pt x="1821598" y="184035"/>
                    </a:lnTo>
                    <a:lnTo>
                      <a:pt x="1854032" y="156088"/>
                    </a:lnTo>
                    <a:close/>
                    <a:moveTo>
                      <a:pt x="497115" y="110028"/>
                    </a:moveTo>
                    <a:lnTo>
                      <a:pt x="548912" y="173134"/>
                    </a:lnTo>
                    <a:lnTo>
                      <a:pt x="568689" y="260110"/>
                    </a:lnTo>
                    <a:cubicBezTo>
                      <a:pt x="619738" y="439902"/>
                      <a:pt x="727606" y="603694"/>
                      <a:pt x="875089" y="718958"/>
                    </a:cubicBezTo>
                    <a:lnTo>
                      <a:pt x="811399" y="732171"/>
                    </a:lnTo>
                    <a:lnTo>
                      <a:pt x="764627" y="691272"/>
                    </a:lnTo>
                    <a:cubicBezTo>
                      <a:pt x="608527" y="538980"/>
                      <a:pt x="510249" y="328014"/>
                      <a:pt x="497115" y="110028"/>
                    </a:cubicBezTo>
                    <a:close/>
                    <a:moveTo>
                      <a:pt x="955462" y="99690"/>
                    </a:moveTo>
                    <a:lnTo>
                      <a:pt x="892946" y="170366"/>
                    </a:lnTo>
                    <a:cubicBezTo>
                      <a:pt x="850790" y="228233"/>
                      <a:pt x="819549" y="294057"/>
                      <a:pt x="802286" y="363658"/>
                    </a:cubicBezTo>
                    <a:lnTo>
                      <a:pt x="781422" y="343494"/>
                    </a:lnTo>
                    <a:lnTo>
                      <a:pt x="798179" y="296452"/>
                    </a:lnTo>
                    <a:cubicBezTo>
                      <a:pt x="828654" y="231673"/>
                      <a:pt x="871576" y="172761"/>
                      <a:pt x="923880" y="123898"/>
                    </a:cubicBezTo>
                    <a:close/>
                    <a:moveTo>
                      <a:pt x="1384265" y="0"/>
                    </a:moveTo>
                    <a:lnTo>
                      <a:pt x="1394918" y="43333"/>
                    </a:lnTo>
                    <a:lnTo>
                      <a:pt x="1386616" y="65090"/>
                    </a:lnTo>
                    <a:cubicBezTo>
                      <a:pt x="1312335" y="300769"/>
                      <a:pt x="1334582" y="566653"/>
                      <a:pt x="1451261" y="784912"/>
                    </a:cubicBezTo>
                    <a:lnTo>
                      <a:pt x="1384764" y="761310"/>
                    </a:lnTo>
                    <a:lnTo>
                      <a:pt x="1366942" y="722524"/>
                    </a:lnTo>
                    <a:cubicBezTo>
                      <a:pt x="1277286" y="492246"/>
                      <a:pt x="1282362" y="225462"/>
                      <a:pt x="1384265" y="0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100"/>
              </a:p>
            </p:txBody>
          </p:sp>
        </p:grpSp>
        <p:sp>
          <p:nvSpPr>
            <p:cNvPr id="67" name="Freeform: Shape 80">
              <a:extLst>
                <a:ext uri="{FF2B5EF4-FFF2-40B4-BE49-F238E27FC236}">
                  <a16:creationId xmlns:a16="http://schemas.microsoft.com/office/drawing/2014/main" id="{E87334FA-E1CA-4058-8929-FFB2110865FC}"/>
                </a:ext>
              </a:extLst>
            </p:cNvPr>
            <p:cNvSpPr/>
            <p:nvPr/>
          </p:nvSpPr>
          <p:spPr>
            <a:xfrm>
              <a:off x="2747563" y="3718293"/>
              <a:ext cx="486200" cy="556823"/>
            </a:xfrm>
            <a:custGeom>
              <a:avLst/>
              <a:gdLst>
                <a:gd name="connsiteX0" fmla="*/ 323559 w 648267"/>
                <a:gd name="connsiteY0" fmla="*/ 590550 h 742430"/>
                <a:gd name="connsiteX1" fmla="*/ 342609 w 648267"/>
                <a:gd name="connsiteY1" fmla="*/ 609600 h 742430"/>
                <a:gd name="connsiteX2" fmla="*/ 323559 w 648267"/>
                <a:gd name="connsiteY2" fmla="*/ 628650 h 742430"/>
                <a:gd name="connsiteX3" fmla="*/ 304509 w 648267"/>
                <a:gd name="connsiteY3" fmla="*/ 609600 h 742430"/>
                <a:gd name="connsiteX4" fmla="*/ 323559 w 648267"/>
                <a:gd name="connsiteY4" fmla="*/ 590550 h 742430"/>
                <a:gd name="connsiteX5" fmla="*/ 514059 w 648267"/>
                <a:gd name="connsiteY5" fmla="*/ 390525 h 742430"/>
                <a:gd name="connsiteX6" fmla="*/ 533109 w 648267"/>
                <a:gd name="connsiteY6" fmla="*/ 409575 h 742430"/>
                <a:gd name="connsiteX7" fmla="*/ 514059 w 648267"/>
                <a:gd name="connsiteY7" fmla="*/ 428625 h 742430"/>
                <a:gd name="connsiteX8" fmla="*/ 495009 w 648267"/>
                <a:gd name="connsiteY8" fmla="*/ 409575 h 742430"/>
                <a:gd name="connsiteX9" fmla="*/ 514059 w 648267"/>
                <a:gd name="connsiteY9" fmla="*/ 390525 h 742430"/>
                <a:gd name="connsiteX10" fmla="*/ 133059 w 648267"/>
                <a:gd name="connsiteY10" fmla="*/ 390525 h 742430"/>
                <a:gd name="connsiteX11" fmla="*/ 152109 w 648267"/>
                <a:gd name="connsiteY11" fmla="*/ 409575 h 742430"/>
                <a:gd name="connsiteX12" fmla="*/ 133059 w 648267"/>
                <a:gd name="connsiteY12" fmla="*/ 428625 h 742430"/>
                <a:gd name="connsiteX13" fmla="*/ 114009 w 648267"/>
                <a:gd name="connsiteY13" fmla="*/ 409575 h 742430"/>
                <a:gd name="connsiteX14" fmla="*/ 133059 w 648267"/>
                <a:gd name="connsiteY14" fmla="*/ 390525 h 742430"/>
                <a:gd name="connsiteX15" fmla="*/ 304509 w 648267"/>
                <a:gd name="connsiteY15" fmla="*/ 276225 h 742430"/>
                <a:gd name="connsiteX16" fmla="*/ 342609 w 648267"/>
                <a:gd name="connsiteY16" fmla="*/ 276225 h 742430"/>
                <a:gd name="connsiteX17" fmla="*/ 342609 w 648267"/>
                <a:gd name="connsiteY17" fmla="*/ 401955 h 742430"/>
                <a:gd name="connsiteX18" fmla="*/ 431191 w 648267"/>
                <a:gd name="connsiteY18" fmla="*/ 490538 h 742430"/>
                <a:gd name="connsiteX19" fmla="*/ 404522 w 648267"/>
                <a:gd name="connsiteY19" fmla="*/ 517208 h 742430"/>
                <a:gd name="connsiteX20" fmla="*/ 310224 w 648267"/>
                <a:gd name="connsiteY20" fmla="*/ 422910 h 742430"/>
                <a:gd name="connsiteX21" fmla="*/ 304509 w 648267"/>
                <a:gd name="connsiteY21" fmla="*/ 409575 h 742430"/>
                <a:gd name="connsiteX22" fmla="*/ 323559 w 648267"/>
                <a:gd name="connsiteY22" fmla="*/ 209550 h 742430"/>
                <a:gd name="connsiteX23" fmla="*/ 342609 w 648267"/>
                <a:gd name="connsiteY23" fmla="*/ 228600 h 742430"/>
                <a:gd name="connsiteX24" fmla="*/ 323559 w 648267"/>
                <a:gd name="connsiteY24" fmla="*/ 247650 h 742430"/>
                <a:gd name="connsiteX25" fmla="*/ 304509 w 648267"/>
                <a:gd name="connsiteY25" fmla="*/ 228600 h 742430"/>
                <a:gd name="connsiteX26" fmla="*/ 323559 w 648267"/>
                <a:gd name="connsiteY26" fmla="*/ 209550 h 742430"/>
                <a:gd name="connsiteX27" fmla="*/ 323559 w 648267"/>
                <a:gd name="connsiteY27" fmla="*/ 152400 h 742430"/>
                <a:gd name="connsiteX28" fmla="*/ 56859 w 648267"/>
                <a:gd name="connsiteY28" fmla="*/ 419100 h 742430"/>
                <a:gd name="connsiteX29" fmla="*/ 323559 w 648267"/>
                <a:gd name="connsiteY29" fmla="*/ 685800 h 742430"/>
                <a:gd name="connsiteX30" fmla="*/ 590259 w 648267"/>
                <a:gd name="connsiteY30" fmla="*/ 419100 h 742430"/>
                <a:gd name="connsiteX31" fmla="*/ 323559 w 648267"/>
                <a:gd name="connsiteY31" fmla="*/ 152400 h 742430"/>
                <a:gd name="connsiteX32" fmla="*/ 209259 w 648267"/>
                <a:gd name="connsiteY32" fmla="*/ 0 h 742430"/>
                <a:gd name="connsiteX33" fmla="*/ 437859 w 648267"/>
                <a:gd name="connsiteY33" fmla="*/ 0 h 742430"/>
                <a:gd name="connsiteX34" fmla="*/ 437859 w 648267"/>
                <a:gd name="connsiteY34" fmla="*/ 57150 h 742430"/>
                <a:gd name="connsiteX35" fmla="*/ 352134 w 648267"/>
                <a:gd name="connsiteY35" fmla="*/ 57150 h 742430"/>
                <a:gd name="connsiteX36" fmla="*/ 352134 w 648267"/>
                <a:gd name="connsiteY36" fmla="*/ 97155 h 742430"/>
                <a:gd name="connsiteX37" fmla="*/ 504534 w 648267"/>
                <a:gd name="connsiteY37" fmla="*/ 150495 h 742430"/>
                <a:gd name="connsiteX38" fmla="*/ 536919 w 648267"/>
                <a:gd name="connsiteY38" fmla="*/ 117157 h 742430"/>
                <a:gd name="connsiteX39" fmla="*/ 576924 w 648267"/>
                <a:gd name="connsiteY39" fmla="*/ 118110 h 742430"/>
                <a:gd name="connsiteX40" fmla="*/ 577876 w 648267"/>
                <a:gd name="connsiteY40" fmla="*/ 158115 h 742430"/>
                <a:gd name="connsiteX41" fmla="*/ 549301 w 648267"/>
                <a:gd name="connsiteY41" fmla="*/ 186690 h 742430"/>
                <a:gd name="connsiteX42" fmla="*/ 599784 w 648267"/>
                <a:gd name="connsiteY42" fmla="*/ 589598 h 742430"/>
                <a:gd name="connsiteX43" fmla="*/ 215926 w 648267"/>
                <a:gd name="connsiteY43" fmla="*/ 723900 h 742430"/>
                <a:gd name="connsiteX44" fmla="*/ 2566 w 648267"/>
                <a:gd name="connsiteY44" fmla="*/ 378143 h 742430"/>
                <a:gd name="connsiteX45" fmla="*/ 294984 w 648267"/>
                <a:gd name="connsiteY45" fmla="*/ 96203 h 742430"/>
                <a:gd name="connsiteX46" fmla="*/ 294984 w 648267"/>
                <a:gd name="connsiteY46" fmla="*/ 57150 h 742430"/>
                <a:gd name="connsiteX47" fmla="*/ 209259 w 648267"/>
                <a:gd name="connsiteY47" fmla="*/ 57150 h 7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48267" h="742430">
                  <a:moveTo>
                    <a:pt x="323559" y="590550"/>
                  </a:moveTo>
                  <a:cubicBezTo>
                    <a:pt x="334080" y="590550"/>
                    <a:pt x="342609" y="599079"/>
                    <a:pt x="342609" y="609600"/>
                  </a:cubicBezTo>
                  <a:cubicBezTo>
                    <a:pt x="342609" y="620121"/>
                    <a:pt x="334080" y="628650"/>
                    <a:pt x="323559" y="628650"/>
                  </a:cubicBezTo>
                  <a:cubicBezTo>
                    <a:pt x="313038" y="628650"/>
                    <a:pt x="304509" y="620121"/>
                    <a:pt x="304509" y="609600"/>
                  </a:cubicBezTo>
                  <a:cubicBezTo>
                    <a:pt x="304509" y="599079"/>
                    <a:pt x="313038" y="590550"/>
                    <a:pt x="323559" y="590550"/>
                  </a:cubicBezTo>
                  <a:close/>
                  <a:moveTo>
                    <a:pt x="514059" y="390525"/>
                  </a:moveTo>
                  <a:cubicBezTo>
                    <a:pt x="524580" y="390525"/>
                    <a:pt x="533109" y="399054"/>
                    <a:pt x="533109" y="409575"/>
                  </a:cubicBezTo>
                  <a:cubicBezTo>
                    <a:pt x="533109" y="420096"/>
                    <a:pt x="524580" y="428625"/>
                    <a:pt x="514059" y="428625"/>
                  </a:cubicBezTo>
                  <a:cubicBezTo>
                    <a:pt x="503538" y="428625"/>
                    <a:pt x="495009" y="420096"/>
                    <a:pt x="495009" y="409575"/>
                  </a:cubicBezTo>
                  <a:cubicBezTo>
                    <a:pt x="495009" y="399054"/>
                    <a:pt x="503538" y="390525"/>
                    <a:pt x="514059" y="390525"/>
                  </a:cubicBezTo>
                  <a:close/>
                  <a:moveTo>
                    <a:pt x="133059" y="390525"/>
                  </a:moveTo>
                  <a:cubicBezTo>
                    <a:pt x="143580" y="390525"/>
                    <a:pt x="152109" y="399054"/>
                    <a:pt x="152109" y="409575"/>
                  </a:cubicBezTo>
                  <a:cubicBezTo>
                    <a:pt x="152109" y="420096"/>
                    <a:pt x="143580" y="428625"/>
                    <a:pt x="133059" y="428625"/>
                  </a:cubicBezTo>
                  <a:cubicBezTo>
                    <a:pt x="122538" y="428625"/>
                    <a:pt x="114009" y="420096"/>
                    <a:pt x="114009" y="409575"/>
                  </a:cubicBezTo>
                  <a:cubicBezTo>
                    <a:pt x="114009" y="399054"/>
                    <a:pt x="122538" y="390525"/>
                    <a:pt x="133059" y="390525"/>
                  </a:cubicBezTo>
                  <a:close/>
                  <a:moveTo>
                    <a:pt x="304509" y="276225"/>
                  </a:moveTo>
                  <a:lnTo>
                    <a:pt x="342609" y="276225"/>
                  </a:lnTo>
                  <a:lnTo>
                    <a:pt x="342609" y="401955"/>
                  </a:lnTo>
                  <a:lnTo>
                    <a:pt x="431191" y="490538"/>
                  </a:lnTo>
                  <a:lnTo>
                    <a:pt x="404522" y="517208"/>
                  </a:lnTo>
                  <a:lnTo>
                    <a:pt x="310224" y="422910"/>
                  </a:lnTo>
                  <a:cubicBezTo>
                    <a:pt x="306414" y="419100"/>
                    <a:pt x="304509" y="414338"/>
                    <a:pt x="304509" y="409575"/>
                  </a:cubicBezTo>
                  <a:close/>
                  <a:moveTo>
                    <a:pt x="323559" y="209550"/>
                  </a:moveTo>
                  <a:cubicBezTo>
                    <a:pt x="334080" y="209550"/>
                    <a:pt x="342609" y="218079"/>
                    <a:pt x="342609" y="228600"/>
                  </a:cubicBezTo>
                  <a:cubicBezTo>
                    <a:pt x="342609" y="239121"/>
                    <a:pt x="334080" y="247650"/>
                    <a:pt x="323559" y="247650"/>
                  </a:cubicBezTo>
                  <a:cubicBezTo>
                    <a:pt x="313038" y="247650"/>
                    <a:pt x="304509" y="239121"/>
                    <a:pt x="304509" y="228600"/>
                  </a:cubicBezTo>
                  <a:cubicBezTo>
                    <a:pt x="304509" y="218079"/>
                    <a:pt x="313038" y="209550"/>
                    <a:pt x="323559" y="209550"/>
                  </a:cubicBezTo>
                  <a:close/>
                  <a:moveTo>
                    <a:pt x="323559" y="152400"/>
                  </a:moveTo>
                  <a:cubicBezTo>
                    <a:pt x="175921" y="152400"/>
                    <a:pt x="56859" y="271463"/>
                    <a:pt x="56859" y="419100"/>
                  </a:cubicBezTo>
                  <a:cubicBezTo>
                    <a:pt x="56859" y="566738"/>
                    <a:pt x="175921" y="685800"/>
                    <a:pt x="323559" y="685800"/>
                  </a:cubicBezTo>
                  <a:cubicBezTo>
                    <a:pt x="471196" y="685800"/>
                    <a:pt x="590259" y="566738"/>
                    <a:pt x="590259" y="419100"/>
                  </a:cubicBezTo>
                  <a:cubicBezTo>
                    <a:pt x="590259" y="271463"/>
                    <a:pt x="471196" y="152400"/>
                    <a:pt x="323559" y="152400"/>
                  </a:cubicBezTo>
                  <a:close/>
                  <a:moveTo>
                    <a:pt x="209259" y="0"/>
                  </a:moveTo>
                  <a:lnTo>
                    <a:pt x="437859" y="0"/>
                  </a:lnTo>
                  <a:lnTo>
                    <a:pt x="437859" y="57150"/>
                  </a:lnTo>
                  <a:lnTo>
                    <a:pt x="352134" y="57150"/>
                  </a:lnTo>
                  <a:lnTo>
                    <a:pt x="352134" y="97155"/>
                  </a:lnTo>
                  <a:cubicBezTo>
                    <a:pt x="406426" y="100965"/>
                    <a:pt x="458814" y="120015"/>
                    <a:pt x="504534" y="150495"/>
                  </a:cubicBezTo>
                  <a:lnTo>
                    <a:pt x="536919" y="117157"/>
                  </a:lnTo>
                  <a:cubicBezTo>
                    <a:pt x="548349" y="106680"/>
                    <a:pt x="566446" y="107632"/>
                    <a:pt x="576924" y="118110"/>
                  </a:cubicBezTo>
                  <a:cubicBezTo>
                    <a:pt x="588354" y="129540"/>
                    <a:pt x="588354" y="146685"/>
                    <a:pt x="577876" y="158115"/>
                  </a:cubicBezTo>
                  <a:lnTo>
                    <a:pt x="549301" y="186690"/>
                  </a:lnTo>
                  <a:cubicBezTo>
                    <a:pt x="657886" y="292418"/>
                    <a:pt x="680746" y="460058"/>
                    <a:pt x="599784" y="589598"/>
                  </a:cubicBezTo>
                  <a:cubicBezTo>
                    <a:pt x="518821" y="719138"/>
                    <a:pt x="359754" y="774383"/>
                    <a:pt x="215926" y="723900"/>
                  </a:cubicBezTo>
                  <a:cubicBezTo>
                    <a:pt x="72099" y="673418"/>
                    <a:pt x="-16484" y="529590"/>
                    <a:pt x="2566" y="378143"/>
                  </a:cubicBezTo>
                  <a:cubicBezTo>
                    <a:pt x="21616" y="226695"/>
                    <a:pt x="143536" y="109538"/>
                    <a:pt x="294984" y="96203"/>
                  </a:cubicBezTo>
                  <a:lnTo>
                    <a:pt x="294984" y="57150"/>
                  </a:lnTo>
                  <a:lnTo>
                    <a:pt x="209259" y="57150"/>
                  </a:lnTo>
                  <a:close/>
                </a:path>
              </a:pathLst>
            </a:custGeom>
            <a:solidFill>
              <a:srgbClr val="007947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8" name="Graphic 3" descr="Hourglass">
              <a:extLst>
                <a:ext uri="{FF2B5EF4-FFF2-40B4-BE49-F238E27FC236}">
                  <a16:creationId xmlns:a16="http://schemas.microsoft.com/office/drawing/2014/main" id="{A82E1518-4AA8-42A4-8E90-2449029B19F8}"/>
                </a:ext>
              </a:extLst>
            </p:cNvPr>
            <p:cNvSpPr/>
            <p:nvPr/>
          </p:nvSpPr>
          <p:spPr>
            <a:xfrm>
              <a:off x="3712503" y="3070017"/>
              <a:ext cx="400050" cy="571500"/>
            </a:xfrm>
            <a:custGeom>
              <a:avLst/>
              <a:gdLst>
                <a:gd name="connsiteX0" fmla="*/ 320040 w 533400"/>
                <a:gd name="connsiteY0" fmla="*/ 431483 h 762000"/>
                <a:gd name="connsiteX1" fmla="*/ 405765 w 533400"/>
                <a:gd name="connsiteY1" fmla="*/ 552450 h 762000"/>
                <a:gd name="connsiteX2" fmla="*/ 127635 w 533400"/>
                <a:gd name="connsiteY2" fmla="*/ 552450 h 762000"/>
                <a:gd name="connsiteX3" fmla="*/ 213360 w 533400"/>
                <a:gd name="connsiteY3" fmla="*/ 431483 h 762000"/>
                <a:gd name="connsiteX4" fmla="*/ 238125 w 533400"/>
                <a:gd name="connsiteY4" fmla="*/ 381000 h 762000"/>
                <a:gd name="connsiteX5" fmla="*/ 213360 w 533400"/>
                <a:gd name="connsiteY5" fmla="*/ 330518 h 762000"/>
                <a:gd name="connsiteX6" fmla="*/ 82868 w 533400"/>
                <a:gd name="connsiteY6" fmla="*/ 57150 h 762000"/>
                <a:gd name="connsiteX7" fmla="*/ 451485 w 533400"/>
                <a:gd name="connsiteY7" fmla="*/ 57150 h 762000"/>
                <a:gd name="connsiteX8" fmla="*/ 320993 w 533400"/>
                <a:gd name="connsiteY8" fmla="*/ 330518 h 762000"/>
                <a:gd name="connsiteX9" fmla="*/ 295275 w 533400"/>
                <a:gd name="connsiteY9" fmla="*/ 381000 h 762000"/>
                <a:gd name="connsiteX10" fmla="*/ 320040 w 533400"/>
                <a:gd name="connsiteY10" fmla="*/ 431483 h 762000"/>
                <a:gd name="connsiteX11" fmla="*/ 507683 w 533400"/>
                <a:gd name="connsiteY11" fmla="*/ 57150 h 762000"/>
                <a:gd name="connsiteX12" fmla="*/ 533400 w 533400"/>
                <a:gd name="connsiteY12" fmla="*/ 57150 h 762000"/>
                <a:gd name="connsiteX13" fmla="*/ 533400 w 533400"/>
                <a:gd name="connsiteY13" fmla="*/ 0 h 762000"/>
                <a:gd name="connsiteX14" fmla="*/ 0 w 533400"/>
                <a:gd name="connsiteY14" fmla="*/ 0 h 762000"/>
                <a:gd name="connsiteX15" fmla="*/ 0 w 533400"/>
                <a:gd name="connsiteY15" fmla="*/ 57150 h 762000"/>
                <a:gd name="connsiteX16" fmla="*/ 24765 w 533400"/>
                <a:gd name="connsiteY16" fmla="*/ 57150 h 762000"/>
                <a:gd name="connsiteX17" fmla="*/ 184785 w 533400"/>
                <a:gd name="connsiteY17" fmla="*/ 381000 h 762000"/>
                <a:gd name="connsiteX18" fmla="*/ 24765 w 533400"/>
                <a:gd name="connsiteY18" fmla="*/ 704850 h 762000"/>
                <a:gd name="connsiteX19" fmla="*/ 0 w 533400"/>
                <a:gd name="connsiteY19" fmla="*/ 704850 h 762000"/>
                <a:gd name="connsiteX20" fmla="*/ 0 w 533400"/>
                <a:gd name="connsiteY20" fmla="*/ 762000 h 762000"/>
                <a:gd name="connsiteX21" fmla="*/ 533400 w 533400"/>
                <a:gd name="connsiteY21" fmla="*/ 762000 h 762000"/>
                <a:gd name="connsiteX22" fmla="*/ 533400 w 533400"/>
                <a:gd name="connsiteY22" fmla="*/ 704850 h 762000"/>
                <a:gd name="connsiteX23" fmla="*/ 507683 w 533400"/>
                <a:gd name="connsiteY23" fmla="*/ 704850 h 762000"/>
                <a:gd name="connsiteX24" fmla="*/ 347663 w 533400"/>
                <a:gd name="connsiteY24" fmla="*/ 381000 h 762000"/>
                <a:gd name="connsiteX25" fmla="*/ 507683 w 533400"/>
                <a:gd name="connsiteY25" fmla="*/ 5715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3400" h="762000">
                  <a:moveTo>
                    <a:pt x="320040" y="431483"/>
                  </a:moveTo>
                  <a:cubicBezTo>
                    <a:pt x="352425" y="457200"/>
                    <a:pt x="382905" y="501968"/>
                    <a:pt x="405765" y="552450"/>
                  </a:cubicBezTo>
                  <a:lnTo>
                    <a:pt x="127635" y="552450"/>
                  </a:lnTo>
                  <a:cubicBezTo>
                    <a:pt x="151448" y="501968"/>
                    <a:pt x="180975" y="456248"/>
                    <a:pt x="213360" y="431483"/>
                  </a:cubicBezTo>
                  <a:cubicBezTo>
                    <a:pt x="228600" y="419100"/>
                    <a:pt x="238125" y="401003"/>
                    <a:pt x="238125" y="381000"/>
                  </a:cubicBezTo>
                  <a:cubicBezTo>
                    <a:pt x="238125" y="360998"/>
                    <a:pt x="228600" y="342900"/>
                    <a:pt x="213360" y="330518"/>
                  </a:cubicBezTo>
                  <a:cubicBezTo>
                    <a:pt x="148590" y="280035"/>
                    <a:pt x="92393" y="150495"/>
                    <a:pt x="82868" y="57150"/>
                  </a:cubicBezTo>
                  <a:lnTo>
                    <a:pt x="451485" y="57150"/>
                  </a:lnTo>
                  <a:cubicBezTo>
                    <a:pt x="441008" y="150495"/>
                    <a:pt x="385763" y="280035"/>
                    <a:pt x="320993" y="330518"/>
                  </a:cubicBezTo>
                  <a:cubicBezTo>
                    <a:pt x="304800" y="342900"/>
                    <a:pt x="295275" y="360998"/>
                    <a:pt x="295275" y="381000"/>
                  </a:cubicBezTo>
                  <a:cubicBezTo>
                    <a:pt x="295275" y="401003"/>
                    <a:pt x="304800" y="419100"/>
                    <a:pt x="320040" y="431483"/>
                  </a:cubicBezTo>
                  <a:close/>
                  <a:moveTo>
                    <a:pt x="507683" y="57150"/>
                  </a:moveTo>
                  <a:lnTo>
                    <a:pt x="533400" y="5715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24765" y="57150"/>
                  </a:lnTo>
                  <a:cubicBezTo>
                    <a:pt x="35243" y="162878"/>
                    <a:pt x="96203" y="317183"/>
                    <a:pt x="184785" y="381000"/>
                  </a:cubicBezTo>
                  <a:cubicBezTo>
                    <a:pt x="96203" y="444818"/>
                    <a:pt x="34290" y="599123"/>
                    <a:pt x="24765" y="704850"/>
                  </a:cubicBezTo>
                  <a:lnTo>
                    <a:pt x="0" y="704850"/>
                  </a:lnTo>
                  <a:lnTo>
                    <a:pt x="0" y="762000"/>
                  </a:lnTo>
                  <a:lnTo>
                    <a:pt x="533400" y="762000"/>
                  </a:lnTo>
                  <a:lnTo>
                    <a:pt x="533400" y="704850"/>
                  </a:lnTo>
                  <a:lnTo>
                    <a:pt x="507683" y="704850"/>
                  </a:lnTo>
                  <a:cubicBezTo>
                    <a:pt x="498158" y="599123"/>
                    <a:pt x="436245" y="444818"/>
                    <a:pt x="347663" y="381000"/>
                  </a:cubicBezTo>
                  <a:cubicBezTo>
                    <a:pt x="436245" y="317183"/>
                    <a:pt x="498158" y="162878"/>
                    <a:pt x="507683" y="57150"/>
                  </a:cubicBezTo>
                  <a:close/>
                </a:path>
              </a:pathLst>
            </a:custGeom>
            <a:solidFill>
              <a:srgbClr val="007947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69" name="Graphic 9" descr="Single gear">
              <a:extLst>
                <a:ext uri="{FF2B5EF4-FFF2-40B4-BE49-F238E27FC236}">
                  <a16:creationId xmlns:a16="http://schemas.microsoft.com/office/drawing/2014/main" id="{9EA547DE-7198-4A09-A386-4EDBC8E2FDCB}"/>
                </a:ext>
              </a:extLst>
            </p:cNvPr>
            <p:cNvSpPr/>
            <p:nvPr/>
          </p:nvSpPr>
          <p:spPr>
            <a:xfrm>
              <a:off x="4689229" y="3158837"/>
              <a:ext cx="485775" cy="485775"/>
            </a:xfrm>
            <a:custGeom>
              <a:avLst/>
              <a:gdLst>
                <a:gd name="connsiteX0" fmla="*/ 323850 w 647700"/>
                <a:gd name="connsiteY0" fmla="*/ 438150 h 647700"/>
                <a:gd name="connsiteX1" fmla="*/ 209550 w 647700"/>
                <a:gd name="connsiteY1" fmla="*/ 323850 h 647700"/>
                <a:gd name="connsiteX2" fmla="*/ 323850 w 647700"/>
                <a:gd name="connsiteY2" fmla="*/ 209550 h 647700"/>
                <a:gd name="connsiteX3" fmla="*/ 438150 w 647700"/>
                <a:gd name="connsiteY3" fmla="*/ 323850 h 647700"/>
                <a:gd name="connsiteX4" fmla="*/ 323850 w 647700"/>
                <a:gd name="connsiteY4" fmla="*/ 438150 h 647700"/>
                <a:gd name="connsiteX5" fmla="*/ 581025 w 647700"/>
                <a:gd name="connsiteY5" fmla="*/ 252413 h 647700"/>
                <a:gd name="connsiteX6" fmla="*/ 556260 w 647700"/>
                <a:gd name="connsiteY6" fmla="*/ 193358 h 647700"/>
                <a:gd name="connsiteX7" fmla="*/ 580073 w 647700"/>
                <a:gd name="connsiteY7" fmla="*/ 121920 h 647700"/>
                <a:gd name="connsiteX8" fmla="*/ 525780 w 647700"/>
                <a:gd name="connsiteY8" fmla="*/ 67628 h 647700"/>
                <a:gd name="connsiteX9" fmla="*/ 454343 w 647700"/>
                <a:gd name="connsiteY9" fmla="*/ 91440 h 647700"/>
                <a:gd name="connsiteX10" fmla="*/ 394335 w 647700"/>
                <a:gd name="connsiteY10" fmla="*/ 66675 h 647700"/>
                <a:gd name="connsiteX11" fmla="*/ 361950 w 647700"/>
                <a:gd name="connsiteY11" fmla="*/ 0 h 647700"/>
                <a:gd name="connsiteX12" fmla="*/ 285750 w 647700"/>
                <a:gd name="connsiteY12" fmla="*/ 0 h 647700"/>
                <a:gd name="connsiteX13" fmla="*/ 252413 w 647700"/>
                <a:gd name="connsiteY13" fmla="*/ 66675 h 647700"/>
                <a:gd name="connsiteX14" fmla="*/ 193358 w 647700"/>
                <a:gd name="connsiteY14" fmla="*/ 91440 h 647700"/>
                <a:gd name="connsiteX15" fmla="*/ 121920 w 647700"/>
                <a:gd name="connsiteY15" fmla="*/ 67628 h 647700"/>
                <a:gd name="connsiteX16" fmla="*/ 67628 w 647700"/>
                <a:gd name="connsiteY16" fmla="*/ 121920 h 647700"/>
                <a:gd name="connsiteX17" fmla="*/ 91440 w 647700"/>
                <a:gd name="connsiteY17" fmla="*/ 193358 h 647700"/>
                <a:gd name="connsiteX18" fmla="*/ 66675 w 647700"/>
                <a:gd name="connsiteY18" fmla="*/ 253365 h 647700"/>
                <a:gd name="connsiteX19" fmla="*/ 0 w 647700"/>
                <a:gd name="connsiteY19" fmla="*/ 285750 h 647700"/>
                <a:gd name="connsiteX20" fmla="*/ 0 w 647700"/>
                <a:gd name="connsiteY20" fmla="*/ 361950 h 647700"/>
                <a:gd name="connsiteX21" fmla="*/ 66675 w 647700"/>
                <a:gd name="connsiteY21" fmla="*/ 395288 h 647700"/>
                <a:gd name="connsiteX22" fmla="*/ 91440 w 647700"/>
                <a:gd name="connsiteY22" fmla="*/ 454343 h 647700"/>
                <a:gd name="connsiteX23" fmla="*/ 67628 w 647700"/>
                <a:gd name="connsiteY23" fmla="*/ 525780 h 647700"/>
                <a:gd name="connsiteX24" fmla="*/ 121920 w 647700"/>
                <a:gd name="connsiteY24" fmla="*/ 580073 h 647700"/>
                <a:gd name="connsiteX25" fmla="*/ 193358 w 647700"/>
                <a:gd name="connsiteY25" fmla="*/ 556260 h 647700"/>
                <a:gd name="connsiteX26" fmla="*/ 253365 w 647700"/>
                <a:gd name="connsiteY26" fmla="*/ 581025 h 647700"/>
                <a:gd name="connsiteX27" fmla="*/ 286703 w 647700"/>
                <a:gd name="connsiteY27" fmla="*/ 647700 h 647700"/>
                <a:gd name="connsiteX28" fmla="*/ 362903 w 647700"/>
                <a:gd name="connsiteY28" fmla="*/ 647700 h 647700"/>
                <a:gd name="connsiteX29" fmla="*/ 396240 w 647700"/>
                <a:gd name="connsiteY29" fmla="*/ 581025 h 647700"/>
                <a:gd name="connsiteX30" fmla="*/ 455295 w 647700"/>
                <a:gd name="connsiteY30" fmla="*/ 556260 h 647700"/>
                <a:gd name="connsiteX31" fmla="*/ 526733 w 647700"/>
                <a:gd name="connsiteY31" fmla="*/ 580073 h 647700"/>
                <a:gd name="connsiteX32" fmla="*/ 581025 w 647700"/>
                <a:gd name="connsiteY32" fmla="*/ 525780 h 647700"/>
                <a:gd name="connsiteX33" fmla="*/ 557213 w 647700"/>
                <a:gd name="connsiteY33" fmla="*/ 454343 h 647700"/>
                <a:gd name="connsiteX34" fmla="*/ 581978 w 647700"/>
                <a:gd name="connsiteY34" fmla="*/ 394335 h 647700"/>
                <a:gd name="connsiteX35" fmla="*/ 648653 w 647700"/>
                <a:gd name="connsiteY35" fmla="*/ 360998 h 647700"/>
                <a:gd name="connsiteX36" fmla="*/ 648653 w 647700"/>
                <a:gd name="connsiteY36" fmla="*/ 284798 h 647700"/>
                <a:gd name="connsiteX37" fmla="*/ 581025 w 647700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7700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E0E32A"/>
            </a:solidFill>
            <a:ln w="9525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70" name="Freeform: Shape 83">
              <a:extLst>
                <a:ext uri="{FF2B5EF4-FFF2-40B4-BE49-F238E27FC236}">
                  <a16:creationId xmlns:a16="http://schemas.microsoft.com/office/drawing/2014/main" id="{E9315196-B71A-4C74-BB8E-653901B0E751}"/>
                </a:ext>
              </a:extLst>
            </p:cNvPr>
            <p:cNvSpPr/>
            <p:nvPr/>
          </p:nvSpPr>
          <p:spPr>
            <a:xfrm>
              <a:off x="5783178" y="3344574"/>
              <a:ext cx="371475" cy="600075"/>
            </a:xfrm>
            <a:custGeom>
              <a:avLst/>
              <a:gdLst>
                <a:gd name="connsiteX0" fmla="*/ 185738 w 495300"/>
                <a:gd name="connsiteY0" fmla="*/ 742950 h 800100"/>
                <a:gd name="connsiteX1" fmla="*/ 309563 w 495300"/>
                <a:gd name="connsiteY1" fmla="*/ 742950 h 800100"/>
                <a:gd name="connsiteX2" fmla="*/ 247651 w 495300"/>
                <a:gd name="connsiteY2" fmla="*/ 800100 h 800100"/>
                <a:gd name="connsiteX3" fmla="*/ 185738 w 495300"/>
                <a:gd name="connsiteY3" fmla="*/ 742950 h 800100"/>
                <a:gd name="connsiteX4" fmla="*/ 152400 w 495300"/>
                <a:gd name="connsiteY4" fmla="*/ 647700 h 800100"/>
                <a:gd name="connsiteX5" fmla="*/ 342900 w 495300"/>
                <a:gd name="connsiteY5" fmla="*/ 647700 h 800100"/>
                <a:gd name="connsiteX6" fmla="*/ 371475 w 495300"/>
                <a:gd name="connsiteY6" fmla="*/ 676275 h 800100"/>
                <a:gd name="connsiteX7" fmla="*/ 342900 w 495300"/>
                <a:gd name="connsiteY7" fmla="*/ 704850 h 800100"/>
                <a:gd name="connsiteX8" fmla="*/ 152400 w 495300"/>
                <a:gd name="connsiteY8" fmla="*/ 704850 h 800100"/>
                <a:gd name="connsiteX9" fmla="*/ 123825 w 495300"/>
                <a:gd name="connsiteY9" fmla="*/ 676275 h 800100"/>
                <a:gd name="connsiteX10" fmla="*/ 152400 w 495300"/>
                <a:gd name="connsiteY10" fmla="*/ 647700 h 800100"/>
                <a:gd name="connsiteX11" fmla="*/ 152400 w 495300"/>
                <a:gd name="connsiteY11" fmla="*/ 552450 h 800100"/>
                <a:gd name="connsiteX12" fmla="*/ 342900 w 495300"/>
                <a:gd name="connsiteY12" fmla="*/ 552450 h 800100"/>
                <a:gd name="connsiteX13" fmla="*/ 371475 w 495300"/>
                <a:gd name="connsiteY13" fmla="*/ 581025 h 800100"/>
                <a:gd name="connsiteX14" fmla="*/ 342900 w 495300"/>
                <a:gd name="connsiteY14" fmla="*/ 609600 h 800100"/>
                <a:gd name="connsiteX15" fmla="*/ 152400 w 495300"/>
                <a:gd name="connsiteY15" fmla="*/ 609600 h 800100"/>
                <a:gd name="connsiteX16" fmla="*/ 123825 w 495300"/>
                <a:gd name="connsiteY16" fmla="*/ 581025 h 800100"/>
                <a:gd name="connsiteX17" fmla="*/ 152400 w 495300"/>
                <a:gd name="connsiteY17" fmla="*/ 552450 h 800100"/>
                <a:gd name="connsiteX18" fmla="*/ 248602 w 495300"/>
                <a:gd name="connsiteY18" fmla="*/ 56197 h 800100"/>
                <a:gd name="connsiteX19" fmla="*/ 58103 w 495300"/>
                <a:gd name="connsiteY19" fmla="*/ 244793 h 800100"/>
                <a:gd name="connsiteX20" fmla="*/ 58103 w 495300"/>
                <a:gd name="connsiteY20" fmla="*/ 252413 h 800100"/>
                <a:gd name="connsiteX21" fmla="*/ 71438 w 495300"/>
                <a:gd name="connsiteY21" fmla="*/ 319088 h 800100"/>
                <a:gd name="connsiteX22" fmla="*/ 103823 w 495300"/>
                <a:gd name="connsiteY22" fmla="*/ 371475 h 800100"/>
                <a:gd name="connsiteX23" fmla="*/ 159068 w 495300"/>
                <a:gd name="connsiteY23" fmla="*/ 457200 h 800100"/>
                <a:gd name="connsiteX24" fmla="*/ 247650 w 495300"/>
                <a:gd name="connsiteY24" fmla="*/ 457200 h 800100"/>
                <a:gd name="connsiteX25" fmla="*/ 337185 w 495300"/>
                <a:gd name="connsiteY25" fmla="*/ 457200 h 800100"/>
                <a:gd name="connsiteX26" fmla="*/ 392430 w 495300"/>
                <a:gd name="connsiteY26" fmla="*/ 371475 h 800100"/>
                <a:gd name="connsiteX27" fmla="*/ 424815 w 495300"/>
                <a:gd name="connsiteY27" fmla="*/ 319088 h 800100"/>
                <a:gd name="connsiteX28" fmla="*/ 438150 w 495300"/>
                <a:gd name="connsiteY28" fmla="*/ 252413 h 800100"/>
                <a:gd name="connsiteX29" fmla="*/ 439103 w 495300"/>
                <a:gd name="connsiteY29" fmla="*/ 252413 h 800100"/>
                <a:gd name="connsiteX30" fmla="*/ 439103 w 495300"/>
                <a:gd name="connsiteY30" fmla="*/ 244793 h 800100"/>
                <a:gd name="connsiteX31" fmla="*/ 248602 w 495300"/>
                <a:gd name="connsiteY31" fmla="*/ 56197 h 800100"/>
                <a:gd name="connsiteX32" fmla="*/ 247650 w 495300"/>
                <a:gd name="connsiteY32" fmla="*/ 0 h 800100"/>
                <a:gd name="connsiteX33" fmla="*/ 495300 w 495300"/>
                <a:gd name="connsiteY33" fmla="*/ 244793 h 800100"/>
                <a:gd name="connsiteX34" fmla="*/ 495300 w 495300"/>
                <a:gd name="connsiteY34" fmla="*/ 253365 h 800100"/>
                <a:gd name="connsiteX35" fmla="*/ 478155 w 495300"/>
                <a:gd name="connsiteY35" fmla="*/ 339090 h 800100"/>
                <a:gd name="connsiteX36" fmla="*/ 435292 w 495300"/>
                <a:gd name="connsiteY36" fmla="*/ 409575 h 800100"/>
                <a:gd name="connsiteX37" fmla="*/ 377190 w 495300"/>
                <a:gd name="connsiteY37" fmla="*/ 503873 h 800100"/>
                <a:gd name="connsiteX38" fmla="*/ 360045 w 495300"/>
                <a:gd name="connsiteY38" fmla="*/ 514350 h 800100"/>
                <a:gd name="connsiteX39" fmla="*/ 135255 w 495300"/>
                <a:gd name="connsiteY39" fmla="*/ 514350 h 800100"/>
                <a:gd name="connsiteX40" fmla="*/ 118110 w 495300"/>
                <a:gd name="connsiteY40" fmla="*/ 503873 h 800100"/>
                <a:gd name="connsiteX41" fmla="*/ 60007 w 495300"/>
                <a:gd name="connsiteY41" fmla="*/ 409575 h 800100"/>
                <a:gd name="connsiteX42" fmla="*/ 17145 w 495300"/>
                <a:gd name="connsiteY42" fmla="*/ 339090 h 800100"/>
                <a:gd name="connsiteX43" fmla="*/ 0 w 495300"/>
                <a:gd name="connsiteY43" fmla="*/ 253365 h 800100"/>
                <a:gd name="connsiteX44" fmla="*/ 0 w 495300"/>
                <a:gd name="connsiteY44" fmla="*/ 244793 h 800100"/>
                <a:gd name="connsiteX45" fmla="*/ 247650 w 495300"/>
                <a:gd name="connsiteY4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95300" h="800100">
                  <a:moveTo>
                    <a:pt x="185738" y="742950"/>
                  </a:moveTo>
                  <a:lnTo>
                    <a:pt x="309563" y="742950"/>
                  </a:lnTo>
                  <a:cubicBezTo>
                    <a:pt x="306706" y="775335"/>
                    <a:pt x="280036" y="800100"/>
                    <a:pt x="247651" y="800100"/>
                  </a:cubicBezTo>
                  <a:cubicBezTo>
                    <a:pt x="215265" y="800100"/>
                    <a:pt x="188595" y="775335"/>
                    <a:pt x="185738" y="742950"/>
                  </a:cubicBezTo>
                  <a:close/>
                  <a:moveTo>
                    <a:pt x="152400" y="647700"/>
                  </a:moveTo>
                  <a:lnTo>
                    <a:pt x="342900" y="647700"/>
                  </a:lnTo>
                  <a:cubicBezTo>
                    <a:pt x="359093" y="647700"/>
                    <a:pt x="371475" y="660083"/>
                    <a:pt x="371475" y="676275"/>
                  </a:cubicBezTo>
                  <a:cubicBezTo>
                    <a:pt x="371475" y="692467"/>
                    <a:pt x="359093" y="704850"/>
                    <a:pt x="342900" y="704850"/>
                  </a:cubicBezTo>
                  <a:lnTo>
                    <a:pt x="152400" y="704850"/>
                  </a:lnTo>
                  <a:cubicBezTo>
                    <a:pt x="136207" y="704850"/>
                    <a:pt x="123825" y="692467"/>
                    <a:pt x="123825" y="676275"/>
                  </a:cubicBezTo>
                  <a:cubicBezTo>
                    <a:pt x="123825" y="660083"/>
                    <a:pt x="136207" y="647700"/>
                    <a:pt x="152400" y="647700"/>
                  </a:cubicBezTo>
                  <a:close/>
                  <a:moveTo>
                    <a:pt x="152400" y="552450"/>
                  </a:moveTo>
                  <a:lnTo>
                    <a:pt x="342900" y="552450"/>
                  </a:lnTo>
                  <a:cubicBezTo>
                    <a:pt x="359093" y="552450"/>
                    <a:pt x="371475" y="564833"/>
                    <a:pt x="371475" y="581025"/>
                  </a:cubicBezTo>
                  <a:cubicBezTo>
                    <a:pt x="371475" y="597217"/>
                    <a:pt x="359093" y="609600"/>
                    <a:pt x="342900" y="609600"/>
                  </a:cubicBezTo>
                  <a:lnTo>
                    <a:pt x="152400" y="609600"/>
                  </a:lnTo>
                  <a:cubicBezTo>
                    <a:pt x="136207" y="609600"/>
                    <a:pt x="123825" y="597217"/>
                    <a:pt x="123825" y="581025"/>
                  </a:cubicBezTo>
                  <a:cubicBezTo>
                    <a:pt x="123825" y="564833"/>
                    <a:pt x="136207" y="552450"/>
                    <a:pt x="152400" y="552450"/>
                  </a:cubicBezTo>
                  <a:close/>
                  <a:moveTo>
                    <a:pt x="248602" y="56197"/>
                  </a:moveTo>
                  <a:cubicBezTo>
                    <a:pt x="144780" y="57150"/>
                    <a:pt x="60007" y="140970"/>
                    <a:pt x="58103" y="244793"/>
                  </a:cubicBezTo>
                  <a:lnTo>
                    <a:pt x="58103" y="252413"/>
                  </a:lnTo>
                  <a:cubicBezTo>
                    <a:pt x="59055" y="275273"/>
                    <a:pt x="62865" y="298133"/>
                    <a:pt x="71438" y="319088"/>
                  </a:cubicBezTo>
                  <a:cubicBezTo>
                    <a:pt x="79057" y="338138"/>
                    <a:pt x="90488" y="356235"/>
                    <a:pt x="103823" y="371475"/>
                  </a:cubicBezTo>
                  <a:cubicBezTo>
                    <a:pt x="124777" y="398145"/>
                    <a:pt x="143827" y="426720"/>
                    <a:pt x="159068" y="457200"/>
                  </a:cubicBezTo>
                  <a:lnTo>
                    <a:pt x="247650" y="457200"/>
                  </a:lnTo>
                  <a:lnTo>
                    <a:pt x="337185" y="457200"/>
                  </a:lnTo>
                  <a:cubicBezTo>
                    <a:pt x="351473" y="426720"/>
                    <a:pt x="370523" y="398145"/>
                    <a:pt x="392430" y="371475"/>
                  </a:cubicBezTo>
                  <a:cubicBezTo>
                    <a:pt x="406717" y="356235"/>
                    <a:pt x="417195" y="338138"/>
                    <a:pt x="424815" y="319088"/>
                  </a:cubicBezTo>
                  <a:cubicBezTo>
                    <a:pt x="432435" y="298133"/>
                    <a:pt x="437198" y="275273"/>
                    <a:pt x="438150" y="252413"/>
                  </a:cubicBezTo>
                  <a:lnTo>
                    <a:pt x="439103" y="252413"/>
                  </a:lnTo>
                  <a:lnTo>
                    <a:pt x="439103" y="244793"/>
                  </a:lnTo>
                  <a:cubicBezTo>
                    <a:pt x="437198" y="140018"/>
                    <a:pt x="352425" y="57150"/>
                    <a:pt x="248602" y="56197"/>
                  </a:cubicBezTo>
                  <a:close/>
                  <a:moveTo>
                    <a:pt x="247650" y="0"/>
                  </a:moveTo>
                  <a:cubicBezTo>
                    <a:pt x="382905" y="952"/>
                    <a:pt x="492442" y="109538"/>
                    <a:pt x="495300" y="244793"/>
                  </a:cubicBezTo>
                  <a:lnTo>
                    <a:pt x="495300" y="253365"/>
                  </a:lnTo>
                  <a:cubicBezTo>
                    <a:pt x="494348" y="282893"/>
                    <a:pt x="488633" y="311468"/>
                    <a:pt x="478155" y="339090"/>
                  </a:cubicBezTo>
                  <a:cubicBezTo>
                    <a:pt x="468630" y="364808"/>
                    <a:pt x="453390" y="388620"/>
                    <a:pt x="435292" y="409575"/>
                  </a:cubicBezTo>
                  <a:cubicBezTo>
                    <a:pt x="412433" y="434340"/>
                    <a:pt x="387668" y="482918"/>
                    <a:pt x="377190" y="503873"/>
                  </a:cubicBezTo>
                  <a:cubicBezTo>
                    <a:pt x="374333" y="510540"/>
                    <a:pt x="367665" y="514350"/>
                    <a:pt x="360045" y="514350"/>
                  </a:cubicBezTo>
                  <a:lnTo>
                    <a:pt x="135255" y="514350"/>
                  </a:lnTo>
                  <a:cubicBezTo>
                    <a:pt x="127635" y="514350"/>
                    <a:pt x="120968" y="510540"/>
                    <a:pt x="118110" y="503873"/>
                  </a:cubicBezTo>
                  <a:cubicBezTo>
                    <a:pt x="107632" y="482918"/>
                    <a:pt x="82868" y="434340"/>
                    <a:pt x="60007" y="409575"/>
                  </a:cubicBezTo>
                  <a:cubicBezTo>
                    <a:pt x="41910" y="388620"/>
                    <a:pt x="27622" y="364808"/>
                    <a:pt x="17145" y="339090"/>
                  </a:cubicBezTo>
                  <a:cubicBezTo>
                    <a:pt x="6668" y="311468"/>
                    <a:pt x="953" y="282893"/>
                    <a:pt x="0" y="253365"/>
                  </a:cubicBezTo>
                  <a:lnTo>
                    <a:pt x="0" y="244793"/>
                  </a:lnTo>
                  <a:cubicBezTo>
                    <a:pt x="2857" y="109538"/>
                    <a:pt x="112395" y="952"/>
                    <a:pt x="247650" y="0"/>
                  </a:cubicBezTo>
                  <a:close/>
                </a:path>
              </a:pathLst>
            </a:custGeom>
            <a:solidFill>
              <a:srgbClr val="E0E32A"/>
            </a:solidFill>
            <a:ln w="9525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grpSp>
          <p:nvGrpSpPr>
            <p:cNvPr id="71" name="Group 84">
              <a:extLst>
                <a:ext uri="{FF2B5EF4-FFF2-40B4-BE49-F238E27FC236}">
                  <a16:creationId xmlns:a16="http://schemas.microsoft.com/office/drawing/2014/main" id="{ACAD0A6C-3470-4AAC-BE40-981E5F250032}"/>
                </a:ext>
              </a:extLst>
            </p:cNvPr>
            <p:cNvGrpSpPr/>
            <p:nvPr/>
          </p:nvGrpSpPr>
          <p:grpSpPr>
            <a:xfrm>
              <a:off x="2308293" y="2590060"/>
              <a:ext cx="955405" cy="765707"/>
              <a:chOff x="3077723" y="2310413"/>
              <a:chExt cx="1273873" cy="1020943"/>
            </a:xfrm>
          </p:grpSpPr>
          <p:sp>
            <p:nvSpPr>
              <p:cNvPr id="78" name="Shape">
                <a:extLst>
                  <a:ext uri="{FF2B5EF4-FFF2-40B4-BE49-F238E27FC236}">
                    <a16:creationId xmlns:a16="http://schemas.microsoft.com/office/drawing/2014/main" id="{72E4E87D-9963-4AE4-B7D8-CB10B9DAF88B}"/>
                  </a:ext>
                </a:extLst>
              </p:cNvPr>
              <p:cNvSpPr/>
              <p:nvPr/>
            </p:nvSpPr>
            <p:spPr>
              <a:xfrm>
                <a:off x="3077723" y="2310413"/>
                <a:ext cx="1273873" cy="102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4" h="21486" extrusionOk="0">
                    <a:moveTo>
                      <a:pt x="3761" y="5510"/>
                    </a:moveTo>
                    <a:cubicBezTo>
                      <a:pt x="4981" y="8005"/>
                      <a:pt x="5881" y="10741"/>
                      <a:pt x="7010" y="13310"/>
                    </a:cubicBezTo>
                    <a:cubicBezTo>
                      <a:pt x="8139" y="15879"/>
                      <a:pt x="9546" y="18342"/>
                      <a:pt x="11499" y="19869"/>
                    </a:cubicBezTo>
                    <a:cubicBezTo>
                      <a:pt x="12905" y="20967"/>
                      <a:pt x="14556" y="21538"/>
                      <a:pt x="16202" y="21482"/>
                    </a:cubicBezTo>
                    <a:cubicBezTo>
                      <a:pt x="17346" y="21445"/>
                      <a:pt x="18528" y="21079"/>
                      <a:pt x="19389" y="20105"/>
                    </a:cubicBezTo>
                    <a:cubicBezTo>
                      <a:pt x="21600" y="17598"/>
                      <a:pt x="20523" y="13471"/>
                      <a:pt x="19380" y="10611"/>
                    </a:cubicBezTo>
                    <a:cubicBezTo>
                      <a:pt x="18815" y="9202"/>
                      <a:pt x="18107" y="7912"/>
                      <a:pt x="17279" y="6757"/>
                    </a:cubicBezTo>
                    <a:cubicBezTo>
                      <a:pt x="14322" y="2612"/>
                      <a:pt x="9891" y="149"/>
                      <a:pt x="5584" y="6"/>
                    </a:cubicBezTo>
                    <a:cubicBezTo>
                      <a:pt x="3613" y="-62"/>
                      <a:pt x="1531" y="416"/>
                      <a:pt x="0" y="2029"/>
                    </a:cubicBezTo>
                    <a:cubicBezTo>
                      <a:pt x="1613" y="1936"/>
                      <a:pt x="2895" y="3736"/>
                      <a:pt x="3761" y="5510"/>
                    </a:cubicBezTo>
                    <a:close/>
                  </a:path>
                </a:pathLst>
              </a:custGeom>
              <a:solidFill>
                <a:srgbClr val="00A057"/>
              </a:solidFill>
              <a:ln w="12700">
                <a:miter lim="400000"/>
              </a:ln>
            </p:spPr>
            <p:txBody>
              <a:bodyPr lIns="274320" tIns="28575" rIns="28575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Freeform: Shape 86">
                <a:extLst>
                  <a:ext uri="{FF2B5EF4-FFF2-40B4-BE49-F238E27FC236}">
                    <a16:creationId xmlns:a16="http://schemas.microsoft.com/office/drawing/2014/main" id="{07D210D6-8FB0-4555-90BA-8B100EF4C86F}"/>
                  </a:ext>
                </a:extLst>
              </p:cNvPr>
              <p:cNvSpPr/>
              <p:nvPr/>
            </p:nvSpPr>
            <p:spPr>
              <a:xfrm>
                <a:off x="3077723" y="2367087"/>
                <a:ext cx="1216576" cy="964257"/>
              </a:xfrm>
              <a:custGeom>
                <a:avLst/>
                <a:gdLst>
                  <a:gd name="connsiteX0" fmla="*/ 63569 w 1216576"/>
                  <a:gd name="connsiteY0" fmla="*/ 0 h 964257"/>
                  <a:gd name="connsiteX1" fmla="*/ 81471 w 1216576"/>
                  <a:gd name="connsiteY1" fmla="*/ 1175 h 964257"/>
                  <a:gd name="connsiteX2" fmla="*/ 276908 w 1216576"/>
                  <a:gd name="connsiteY2" fmla="*/ 164199 h 964257"/>
                  <a:gd name="connsiteX3" fmla="*/ 477102 w 1216576"/>
                  <a:gd name="connsiteY3" fmla="*/ 534829 h 964257"/>
                  <a:gd name="connsiteX4" fmla="*/ 753702 w 1216576"/>
                  <a:gd name="connsiteY4" fmla="*/ 846491 h 964257"/>
                  <a:gd name="connsiteX5" fmla="*/ 1043487 w 1216576"/>
                  <a:gd name="connsiteY5" fmla="*/ 923135 h 964257"/>
                  <a:gd name="connsiteX6" fmla="*/ 1196709 w 1216576"/>
                  <a:gd name="connsiteY6" fmla="*/ 887206 h 964257"/>
                  <a:gd name="connsiteX7" fmla="*/ 1216576 w 1216576"/>
                  <a:gd name="connsiteY7" fmla="*/ 873624 h 964257"/>
                  <a:gd name="connsiteX8" fmla="*/ 1194695 w 1216576"/>
                  <a:gd name="connsiteY8" fmla="*/ 898649 h 964257"/>
                  <a:gd name="connsiteX9" fmla="*/ 998321 w 1216576"/>
                  <a:gd name="connsiteY9" fmla="*/ 964079 h 964257"/>
                  <a:gd name="connsiteX10" fmla="*/ 708536 w 1216576"/>
                  <a:gd name="connsiteY10" fmla="*/ 887435 h 964257"/>
                  <a:gd name="connsiteX11" fmla="*/ 431936 w 1216576"/>
                  <a:gd name="connsiteY11" fmla="*/ 575773 h 964257"/>
                  <a:gd name="connsiteX12" fmla="*/ 231742 w 1216576"/>
                  <a:gd name="connsiteY12" fmla="*/ 205143 h 964257"/>
                  <a:gd name="connsiteX13" fmla="*/ 0 w 1216576"/>
                  <a:gd name="connsiteY13" fmla="*/ 39737 h 96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6576" h="964257">
                    <a:moveTo>
                      <a:pt x="63569" y="0"/>
                    </a:moveTo>
                    <a:lnTo>
                      <a:pt x="81471" y="1175"/>
                    </a:lnTo>
                    <a:cubicBezTo>
                      <a:pt x="163902" y="15738"/>
                      <a:pt x="230218" y="90441"/>
                      <a:pt x="276908" y="164199"/>
                    </a:cubicBezTo>
                    <a:cubicBezTo>
                      <a:pt x="352081" y="282753"/>
                      <a:pt x="407537" y="412759"/>
                      <a:pt x="477102" y="534829"/>
                    </a:cubicBezTo>
                    <a:cubicBezTo>
                      <a:pt x="546668" y="656899"/>
                      <a:pt x="633363" y="773933"/>
                      <a:pt x="753702" y="846491"/>
                    </a:cubicBezTo>
                    <a:cubicBezTo>
                      <a:pt x="840336" y="898664"/>
                      <a:pt x="942065" y="925796"/>
                      <a:pt x="1043487" y="923135"/>
                    </a:cubicBezTo>
                    <a:cubicBezTo>
                      <a:pt x="1096355" y="921816"/>
                      <a:pt x="1150539" y="911704"/>
                      <a:pt x="1196709" y="887206"/>
                    </a:cubicBezTo>
                    <a:lnTo>
                      <a:pt x="1216576" y="873624"/>
                    </a:lnTo>
                    <a:lnTo>
                      <a:pt x="1194695" y="898649"/>
                    </a:lnTo>
                    <a:cubicBezTo>
                      <a:pt x="1141643" y="944930"/>
                      <a:pt x="1068811" y="962321"/>
                      <a:pt x="998321" y="964079"/>
                    </a:cubicBezTo>
                    <a:cubicBezTo>
                      <a:pt x="896899" y="966740"/>
                      <a:pt x="795170" y="939608"/>
                      <a:pt x="708536" y="887435"/>
                    </a:cubicBezTo>
                    <a:cubicBezTo>
                      <a:pt x="588197" y="814877"/>
                      <a:pt x="501502" y="697843"/>
                      <a:pt x="431936" y="575773"/>
                    </a:cubicBezTo>
                    <a:cubicBezTo>
                      <a:pt x="362371" y="453703"/>
                      <a:pt x="306915" y="323697"/>
                      <a:pt x="231742" y="205143"/>
                    </a:cubicBezTo>
                    <a:cubicBezTo>
                      <a:pt x="178382" y="120848"/>
                      <a:pt x="99389" y="35318"/>
                      <a:pt x="0" y="39737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algn="ctr"/>
                <a:endParaRPr sz="21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2" name="Group 87">
              <a:extLst>
                <a:ext uri="{FF2B5EF4-FFF2-40B4-BE49-F238E27FC236}">
                  <a16:creationId xmlns:a16="http://schemas.microsoft.com/office/drawing/2014/main" id="{30DA4FFF-DD90-45AB-BA30-D15EB7D23B7F}"/>
                </a:ext>
              </a:extLst>
            </p:cNvPr>
            <p:cNvGrpSpPr/>
            <p:nvPr/>
          </p:nvGrpSpPr>
          <p:grpSpPr>
            <a:xfrm>
              <a:off x="5603212" y="2015107"/>
              <a:ext cx="747839" cy="973535"/>
              <a:chOff x="7470950" y="1543809"/>
              <a:chExt cx="997118" cy="1298046"/>
            </a:xfrm>
          </p:grpSpPr>
          <p:sp>
            <p:nvSpPr>
              <p:cNvPr id="76" name="Shape">
                <a:extLst>
                  <a:ext uri="{FF2B5EF4-FFF2-40B4-BE49-F238E27FC236}">
                    <a16:creationId xmlns:a16="http://schemas.microsoft.com/office/drawing/2014/main" id="{E0DFA9EF-AA63-41A0-9C76-E1EAA94DB101}"/>
                  </a:ext>
                </a:extLst>
              </p:cNvPr>
              <p:cNvSpPr/>
              <p:nvPr/>
            </p:nvSpPr>
            <p:spPr>
              <a:xfrm>
                <a:off x="7470950" y="1543810"/>
                <a:ext cx="997118" cy="1298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8" h="20658" extrusionOk="0">
                    <a:moveTo>
                      <a:pt x="11270" y="19230"/>
                    </a:moveTo>
                    <a:cubicBezTo>
                      <a:pt x="12677" y="18639"/>
                      <a:pt x="13963" y="17907"/>
                      <a:pt x="15103" y="17062"/>
                    </a:cubicBezTo>
                    <a:cubicBezTo>
                      <a:pt x="19190" y="14045"/>
                      <a:pt x="21484" y="9639"/>
                      <a:pt x="21427" y="5415"/>
                    </a:cubicBezTo>
                    <a:cubicBezTo>
                      <a:pt x="21395" y="3477"/>
                      <a:pt x="20812" y="1455"/>
                      <a:pt x="19089" y="0"/>
                    </a:cubicBezTo>
                    <a:cubicBezTo>
                      <a:pt x="19254" y="1581"/>
                      <a:pt x="17480" y="2891"/>
                      <a:pt x="15712" y="3787"/>
                    </a:cubicBezTo>
                    <a:cubicBezTo>
                      <a:pt x="13222" y="5054"/>
                      <a:pt x="10478" y="6011"/>
                      <a:pt x="7912" y="7184"/>
                    </a:cubicBezTo>
                    <a:cubicBezTo>
                      <a:pt x="5346" y="8362"/>
                      <a:pt x="2900" y="9812"/>
                      <a:pt x="1436" y="11769"/>
                    </a:cubicBezTo>
                    <a:cubicBezTo>
                      <a:pt x="378" y="13177"/>
                      <a:pt x="-116" y="14814"/>
                      <a:pt x="23" y="16424"/>
                    </a:cubicBezTo>
                    <a:cubicBezTo>
                      <a:pt x="118" y="17541"/>
                      <a:pt x="549" y="18691"/>
                      <a:pt x="1588" y="19507"/>
                    </a:cubicBezTo>
                    <a:cubicBezTo>
                      <a:pt x="4256" y="21600"/>
                      <a:pt x="8412" y="20427"/>
                      <a:pt x="11270" y="19230"/>
                    </a:cubicBezTo>
                    <a:close/>
                  </a:path>
                </a:pathLst>
              </a:custGeom>
              <a:solidFill>
                <a:srgbClr val="9CCD50"/>
              </a:solidFill>
              <a:ln w="12700">
                <a:miter lim="400000"/>
              </a:ln>
            </p:spPr>
            <p:txBody>
              <a:bodyPr lIns="28575" tIns="274320" rIns="137160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Freeform: Shape 89">
                <a:extLst>
                  <a:ext uri="{FF2B5EF4-FFF2-40B4-BE49-F238E27FC236}">
                    <a16:creationId xmlns:a16="http://schemas.microsoft.com/office/drawing/2014/main" id="{9390BBBE-FF99-48A8-9425-B158D7549EA6}"/>
                  </a:ext>
                </a:extLst>
              </p:cNvPr>
              <p:cNvSpPr/>
              <p:nvPr/>
            </p:nvSpPr>
            <p:spPr>
              <a:xfrm>
                <a:off x="7470951" y="1543809"/>
                <a:ext cx="917026" cy="1298046"/>
              </a:xfrm>
              <a:custGeom>
                <a:avLst/>
                <a:gdLst>
                  <a:gd name="connsiteX0" fmla="*/ 225572 w 917026"/>
                  <a:gd name="connsiteY0" fmla="*/ 554871 h 1298046"/>
                  <a:gd name="connsiteX1" fmla="*/ 171022 w 917026"/>
                  <a:gd name="connsiteY1" fmla="*/ 612065 h 1298046"/>
                  <a:gd name="connsiteX2" fmla="*/ 111987 w 917026"/>
                  <a:gd name="connsiteY2" fmla="*/ 698547 h 1298046"/>
                  <a:gd name="connsiteX3" fmla="*/ 46236 w 917026"/>
                  <a:gd name="connsiteY3" fmla="*/ 991039 h 1298046"/>
                  <a:gd name="connsiteX4" fmla="*/ 119060 w 917026"/>
                  <a:gd name="connsiteY4" fmla="*/ 1184755 h 1298046"/>
                  <a:gd name="connsiteX5" fmla="*/ 569597 w 917026"/>
                  <a:gd name="connsiteY5" fmla="*/ 1167350 h 1298046"/>
                  <a:gd name="connsiteX6" fmla="*/ 663437 w 917026"/>
                  <a:gd name="connsiteY6" fmla="*/ 1105223 h 1298046"/>
                  <a:gd name="connsiteX7" fmla="*/ 708494 w 917026"/>
                  <a:gd name="connsiteY7" fmla="*/ 1065724 h 1298046"/>
                  <a:gd name="connsiteX8" fmla="*/ 702793 w 917026"/>
                  <a:gd name="connsiteY8" fmla="*/ 1072071 h 1298046"/>
                  <a:gd name="connsiteX9" fmla="*/ 524431 w 917026"/>
                  <a:gd name="connsiteY9" fmla="*/ 1208294 h 1298046"/>
                  <a:gd name="connsiteX10" fmla="*/ 73894 w 917026"/>
                  <a:gd name="connsiteY10" fmla="*/ 1225699 h 1298046"/>
                  <a:gd name="connsiteX11" fmla="*/ 1070 w 917026"/>
                  <a:gd name="connsiteY11" fmla="*/ 1031983 h 1298046"/>
                  <a:gd name="connsiteX12" fmla="*/ 66821 w 917026"/>
                  <a:gd name="connsiteY12" fmla="*/ 739491 h 1298046"/>
                  <a:gd name="connsiteX13" fmla="*/ 198267 w 917026"/>
                  <a:gd name="connsiteY13" fmla="*/ 577090 h 1298046"/>
                  <a:gd name="connsiteX14" fmla="*/ 888276 w 917026"/>
                  <a:gd name="connsiteY14" fmla="*/ 0 h 1298046"/>
                  <a:gd name="connsiteX15" fmla="*/ 917026 w 917026"/>
                  <a:gd name="connsiteY15" fmla="*/ 42380 h 1298046"/>
                  <a:gd name="connsiteX16" fmla="*/ 888601 w 917026"/>
                  <a:gd name="connsiteY16" fmla="*/ 94172 h 1298046"/>
                  <a:gd name="connsiteX17" fmla="*/ 836640 w 917026"/>
                  <a:gd name="connsiteY17" fmla="*/ 150046 h 1298046"/>
                  <a:gd name="connsiteX18" fmla="*/ 810976 w 917026"/>
                  <a:gd name="connsiteY18" fmla="*/ 170019 h 1298046"/>
                  <a:gd name="connsiteX19" fmla="*/ 843435 w 917026"/>
                  <a:gd name="connsiteY19" fmla="*/ 135116 h 1298046"/>
                  <a:gd name="connsiteX20" fmla="*/ 888276 w 917026"/>
                  <a:gd name="connsiteY20" fmla="*/ 0 h 129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7026" h="1298046">
                    <a:moveTo>
                      <a:pt x="225572" y="554871"/>
                    </a:moveTo>
                    <a:lnTo>
                      <a:pt x="171022" y="612065"/>
                    </a:lnTo>
                    <a:cubicBezTo>
                      <a:pt x="148906" y="639056"/>
                      <a:pt x="129019" y="667806"/>
                      <a:pt x="111987" y="698547"/>
                    </a:cubicBezTo>
                    <a:cubicBezTo>
                      <a:pt x="62755" y="787017"/>
                      <a:pt x="39767" y="889876"/>
                      <a:pt x="46236" y="991039"/>
                    </a:cubicBezTo>
                    <a:cubicBezTo>
                      <a:pt x="50656" y="1061224"/>
                      <a:pt x="70712" y="1133483"/>
                      <a:pt x="119060" y="1184755"/>
                    </a:cubicBezTo>
                    <a:cubicBezTo>
                      <a:pt x="243211" y="1316267"/>
                      <a:pt x="436604" y="1242563"/>
                      <a:pt x="569597" y="1167350"/>
                    </a:cubicBezTo>
                    <a:cubicBezTo>
                      <a:pt x="602333" y="1148783"/>
                      <a:pt x="633662" y="1128001"/>
                      <a:pt x="663437" y="1105223"/>
                    </a:cubicBezTo>
                    <a:lnTo>
                      <a:pt x="708494" y="1065724"/>
                    </a:lnTo>
                    <a:lnTo>
                      <a:pt x="702793" y="1072071"/>
                    </a:lnTo>
                    <a:cubicBezTo>
                      <a:pt x="649745" y="1125165"/>
                      <a:pt x="589903" y="1171160"/>
                      <a:pt x="524431" y="1208294"/>
                    </a:cubicBezTo>
                    <a:cubicBezTo>
                      <a:pt x="391438" y="1283507"/>
                      <a:pt x="198045" y="1357211"/>
                      <a:pt x="73894" y="1225699"/>
                    </a:cubicBezTo>
                    <a:cubicBezTo>
                      <a:pt x="25546" y="1174427"/>
                      <a:pt x="5490" y="1102168"/>
                      <a:pt x="1070" y="1031983"/>
                    </a:cubicBezTo>
                    <a:cubicBezTo>
                      <a:pt x="-5399" y="930820"/>
                      <a:pt x="17589" y="827961"/>
                      <a:pt x="66821" y="739491"/>
                    </a:cubicBezTo>
                    <a:cubicBezTo>
                      <a:pt x="100884" y="678009"/>
                      <a:pt x="146370" y="624490"/>
                      <a:pt x="198267" y="577090"/>
                    </a:cubicBezTo>
                    <a:close/>
                    <a:moveTo>
                      <a:pt x="888276" y="0"/>
                    </a:moveTo>
                    <a:lnTo>
                      <a:pt x="917026" y="42380"/>
                    </a:lnTo>
                    <a:lnTo>
                      <a:pt x="888601" y="94172"/>
                    </a:lnTo>
                    <a:cubicBezTo>
                      <a:pt x="873620" y="114189"/>
                      <a:pt x="855828" y="132860"/>
                      <a:pt x="836640" y="150046"/>
                    </a:cubicBezTo>
                    <a:lnTo>
                      <a:pt x="810976" y="170019"/>
                    </a:lnTo>
                    <a:lnTo>
                      <a:pt x="843435" y="135116"/>
                    </a:lnTo>
                    <a:cubicBezTo>
                      <a:pt x="873397" y="95083"/>
                      <a:pt x="892115" y="49670"/>
                      <a:pt x="888276" y="0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algn="ctr"/>
                <a:endParaRPr sz="21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3" name="Group 90">
              <a:extLst>
                <a:ext uri="{FF2B5EF4-FFF2-40B4-BE49-F238E27FC236}">
                  <a16:creationId xmlns:a16="http://schemas.microsoft.com/office/drawing/2014/main" id="{C10E3AEF-820F-494A-B29C-10A1EF58EBCF}"/>
                </a:ext>
              </a:extLst>
            </p:cNvPr>
            <p:cNvGrpSpPr/>
            <p:nvPr/>
          </p:nvGrpSpPr>
          <p:grpSpPr>
            <a:xfrm>
              <a:off x="5647440" y="4204351"/>
              <a:ext cx="794380" cy="483662"/>
              <a:chOff x="7529919" y="4462800"/>
              <a:chExt cx="1059173" cy="644883"/>
            </a:xfrm>
          </p:grpSpPr>
          <p:sp>
            <p:nvSpPr>
              <p:cNvPr id="74" name="Shape">
                <a:extLst>
                  <a:ext uri="{FF2B5EF4-FFF2-40B4-BE49-F238E27FC236}">
                    <a16:creationId xmlns:a16="http://schemas.microsoft.com/office/drawing/2014/main" id="{2EF96832-90B9-4CA3-B5E2-0DB083A14BB5}"/>
                  </a:ext>
                </a:extLst>
              </p:cNvPr>
              <p:cNvSpPr/>
              <p:nvPr/>
            </p:nvSpPr>
            <p:spPr>
              <a:xfrm>
                <a:off x="7529919" y="4462800"/>
                <a:ext cx="1059173" cy="644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9" h="21523" extrusionOk="0">
                    <a:moveTo>
                      <a:pt x="17087" y="3031"/>
                    </a:moveTo>
                    <a:cubicBezTo>
                      <a:pt x="14888" y="3159"/>
                      <a:pt x="12690" y="2687"/>
                      <a:pt x="10486" y="2637"/>
                    </a:cubicBezTo>
                    <a:cubicBezTo>
                      <a:pt x="8281" y="2588"/>
                      <a:pt x="6012" y="3001"/>
                      <a:pt x="4074" y="4743"/>
                    </a:cubicBezTo>
                    <a:cubicBezTo>
                      <a:pt x="2679" y="6003"/>
                      <a:pt x="1503" y="7941"/>
                      <a:pt x="735" y="10254"/>
                    </a:cubicBezTo>
                    <a:cubicBezTo>
                      <a:pt x="203" y="11858"/>
                      <a:pt x="-146" y="13737"/>
                      <a:pt x="61" y="15538"/>
                    </a:cubicBezTo>
                    <a:cubicBezTo>
                      <a:pt x="593" y="20183"/>
                      <a:pt x="3772" y="21275"/>
                      <a:pt x="6166" y="21492"/>
                    </a:cubicBezTo>
                    <a:cubicBezTo>
                      <a:pt x="7348" y="21600"/>
                      <a:pt x="8524" y="21423"/>
                      <a:pt x="9670" y="21000"/>
                    </a:cubicBezTo>
                    <a:cubicBezTo>
                      <a:pt x="13783" y="19494"/>
                      <a:pt x="17530" y="14899"/>
                      <a:pt x="19734" y="9014"/>
                    </a:cubicBezTo>
                    <a:cubicBezTo>
                      <a:pt x="20745" y="6318"/>
                      <a:pt x="21454" y="3139"/>
                      <a:pt x="21164" y="0"/>
                    </a:cubicBezTo>
                    <a:cubicBezTo>
                      <a:pt x="20432" y="2293"/>
                      <a:pt x="18647" y="2942"/>
                      <a:pt x="17087" y="3031"/>
                    </a:cubicBezTo>
                    <a:close/>
                  </a:path>
                </a:pathLst>
              </a:custGeom>
              <a:solidFill>
                <a:srgbClr val="007947"/>
              </a:solidFill>
              <a:ln w="12700">
                <a:miter lim="400000"/>
              </a:ln>
            </p:spPr>
            <p:txBody>
              <a:bodyPr lIns="0" tIns="28575" rIns="68580" bIns="28575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" name="Freeform: Shape 92">
                <a:extLst>
                  <a:ext uri="{FF2B5EF4-FFF2-40B4-BE49-F238E27FC236}">
                    <a16:creationId xmlns:a16="http://schemas.microsoft.com/office/drawing/2014/main" id="{30D645BC-C74E-47B4-8FEE-6E7E9CC93F89}"/>
                  </a:ext>
                </a:extLst>
              </p:cNvPr>
              <p:cNvSpPr/>
              <p:nvPr/>
            </p:nvSpPr>
            <p:spPr>
              <a:xfrm>
                <a:off x="7529945" y="4462800"/>
                <a:ext cx="1056097" cy="644881"/>
              </a:xfrm>
              <a:custGeom>
                <a:avLst/>
                <a:gdLst>
                  <a:gd name="connsiteX0" fmla="*/ 148855 w 1056097"/>
                  <a:gd name="connsiteY0" fmla="*/ 177862 h 644881"/>
                  <a:gd name="connsiteX1" fmla="*/ 81811 w 1056097"/>
                  <a:gd name="connsiteY1" fmla="*/ 266292 h 644881"/>
                  <a:gd name="connsiteX2" fmla="*/ 48184 w 1056097"/>
                  <a:gd name="connsiteY2" fmla="*/ 424614 h 644881"/>
                  <a:gd name="connsiteX3" fmla="*/ 352779 w 1056097"/>
                  <a:gd name="connsiteY3" fmla="*/ 603010 h 644881"/>
                  <a:gd name="connsiteX4" fmla="*/ 527603 w 1056097"/>
                  <a:gd name="connsiteY4" fmla="*/ 588269 h 644881"/>
                  <a:gd name="connsiteX5" fmla="*/ 814380 w 1056097"/>
                  <a:gd name="connsiteY5" fmla="*/ 457906 h 644881"/>
                  <a:gd name="connsiteX6" fmla="*/ 891823 w 1056097"/>
                  <a:gd name="connsiteY6" fmla="*/ 390030 h 644881"/>
                  <a:gd name="connsiteX7" fmla="*/ 888568 w 1056097"/>
                  <a:gd name="connsiteY7" fmla="*/ 394240 h 644881"/>
                  <a:gd name="connsiteX8" fmla="*/ 482437 w 1056097"/>
                  <a:gd name="connsiteY8" fmla="*/ 629213 h 644881"/>
                  <a:gd name="connsiteX9" fmla="*/ 307613 w 1056097"/>
                  <a:gd name="connsiteY9" fmla="*/ 643954 h 644881"/>
                  <a:gd name="connsiteX10" fmla="*/ 3018 w 1056097"/>
                  <a:gd name="connsiteY10" fmla="*/ 465558 h 644881"/>
                  <a:gd name="connsiteX11" fmla="*/ 36645 w 1056097"/>
                  <a:gd name="connsiteY11" fmla="*/ 307236 h 644881"/>
                  <a:gd name="connsiteX12" fmla="*/ 108210 w 1056097"/>
                  <a:gd name="connsiteY12" fmla="*/ 212843 h 644881"/>
                  <a:gd name="connsiteX13" fmla="*/ 1055904 w 1056097"/>
                  <a:gd name="connsiteY13" fmla="*/ 0 h 644881"/>
                  <a:gd name="connsiteX14" fmla="*/ 1056097 w 1056097"/>
                  <a:gd name="connsiteY14" fmla="*/ 6637 h 644881"/>
                  <a:gd name="connsiteX15" fmla="*/ 1045254 w 1056097"/>
                  <a:gd name="connsiteY15" fmla="*/ 12577 h 64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56097" h="644881">
                    <a:moveTo>
                      <a:pt x="148855" y="177862"/>
                    </a:moveTo>
                    <a:lnTo>
                      <a:pt x="81811" y="266292"/>
                    </a:lnTo>
                    <a:cubicBezTo>
                      <a:pt x="55268" y="314352"/>
                      <a:pt x="37856" y="370651"/>
                      <a:pt x="48184" y="424614"/>
                    </a:cubicBezTo>
                    <a:cubicBezTo>
                      <a:pt x="74727" y="563789"/>
                      <a:pt x="233336" y="596509"/>
                      <a:pt x="352779" y="603010"/>
                    </a:cubicBezTo>
                    <a:cubicBezTo>
                      <a:pt x="411752" y="606246"/>
                      <a:pt x="470426" y="600943"/>
                      <a:pt x="527603" y="588269"/>
                    </a:cubicBezTo>
                    <a:cubicBezTo>
                      <a:pt x="630208" y="565707"/>
                      <a:pt x="728247" y="520007"/>
                      <a:pt x="814380" y="457906"/>
                    </a:cubicBezTo>
                    <a:lnTo>
                      <a:pt x="891823" y="390030"/>
                    </a:lnTo>
                    <a:lnTo>
                      <a:pt x="888568" y="394240"/>
                    </a:lnTo>
                    <a:cubicBezTo>
                      <a:pt x="779979" y="509466"/>
                      <a:pt x="636344" y="595370"/>
                      <a:pt x="482437" y="629213"/>
                    </a:cubicBezTo>
                    <a:cubicBezTo>
                      <a:pt x="425260" y="641887"/>
                      <a:pt x="366586" y="647190"/>
                      <a:pt x="307613" y="643954"/>
                    </a:cubicBezTo>
                    <a:cubicBezTo>
                      <a:pt x="188170" y="637453"/>
                      <a:pt x="29561" y="604733"/>
                      <a:pt x="3018" y="465558"/>
                    </a:cubicBezTo>
                    <a:cubicBezTo>
                      <a:pt x="-7311" y="411595"/>
                      <a:pt x="10102" y="355296"/>
                      <a:pt x="36645" y="307236"/>
                    </a:cubicBezTo>
                    <a:cubicBezTo>
                      <a:pt x="55804" y="272584"/>
                      <a:pt x="80052" y="240741"/>
                      <a:pt x="108210" y="212843"/>
                    </a:cubicBezTo>
                    <a:close/>
                    <a:moveTo>
                      <a:pt x="1055904" y="0"/>
                    </a:moveTo>
                    <a:lnTo>
                      <a:pt x="1056097" y="6637"/>
                    </a:lnTo>
                    <a:lnTo>
                      <a:pt x="1045254" y="12577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 algn="ctr"/>
                <a:endParaRPr sz="21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4" name="TextBox 98">
            <a:extLst>
              <a:ext uri="{FF2B5EF4-FFF2-40B4-BE49-F238E27FC236}">
                <a16:creationId xmlns:a16="http://schemas.microsoft.com/office/drawing/2014/main" id="{EC2B42D6-4405-4636-B18F-824ECE4A155E}"/>
              </a:ext>
            </a:extLst>
          </p:cNvPr>
          <p:cNvSpPr txBox="1"/>
          <p:nvPr/>
        </p:nvSpPr>
        <p:spPr>
          <a:xfrm>
            <a:off x="8157410" y="5184840"/>
            <a:ext cx="3400001" cy="90486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th-TH" sz="2400" dirty="0" smtClean="0"/>
              <a:t>ในทาง</a:t>
            </a:r>
            <a:r>
              <a:rPr lang="th-TH" sz="2400" dirty="0" err="1" smtClean="0"/>
              <a:t>ปฎิบั</a:t>
            </a:r>
            <a:r>
              <a:rPr lang="th-TH" sz="2400" dirty="0" smtClean="0"/>
              <a:t>ติ การประยุกต์ใช้หลักการ </a:t>
            </a:r>
            <a:r>
              <a:rPr lang="en-US" sz="2400" dirty="0" smtClean="0"/>
              <a:t>Eco design </a:t>
            </a:r>
            <a:r>
              <a:rPr lang="th-TH" sz="2400" dirty="0" smtClean="0"/>
              <a:t>ยังค่อนข้างแคบอย</a:t>
            </a:r>
            <a:r>
              <a:rPr lang="th-TH" sz="2400" dirty="0" smtClean="0"/>
              <a:t>ู่มาก</a:t>
            </a:r>
            <a:endParaRPr lang="pl-PL" sz="2400" dirty="0"/>
          </a:p>
        </p:txBody>
      </p:sp>
      <p:sp>
        <p:nvSpPr>
          <p:cNvPr id="97" name="TextBox 104">
            <a:extLst>
              <a:ext uri="{FF2B5EF4-FFF2-40B4-BE49-F238E27FC236}">
                <a16:creationId xmlns:a16="http://schemas.microsoft.com/office/drawing/2014/main" id="{2E8248BC-4B28-458B-880E-E98DF640DCC2}"/>
              </a:ext>
            </a:extLst>
          </p:cNvPr>
          <p:cNvSpPr txBox="1"/>
          <p:nvPr/>
        </p:nvSpPr>
        <p:spPr>
          <a:xfrm>
            <a:off x="435070" y="4566860"/>
            <a:ext cx="3874008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th-TH" sz="2400" noProof="1" smtClean="0"/>
              <a:t>หลักการของ </a:t>
            </a:r>
            <a:r>
              <a:rPr lang="en-US" sz="2400" b="1" noProof="1" smtClean="0">
                <a:solidFill>
                  <a:schemeClr val="accent1">
                    <a:lumMod val="75000"/>
                  </a:schemeClr>
                </a:solidFill>
              </a:rPr>
              <a:t>eco</a:t>
            </a:r>
            <a:r>
              <a:rPr lang="pl-PL" sz="2400" b="1" noProof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noProof="1" smtClean="0">
                <a:solidFill>
                  <a:schemeClr val="accent1">
                    <a:lumMod val="75000"/>
                  </a:schemeClr>
                </a:solidFill>
              </a:rPr>
              <a:t>design</a:t>
            </a:r>
            <a:r>
              <a:rPr lang="en-US" sz="2400" noProof="1" smtClean="0"/>
              <a:t> </a:t>
            </a:r>
            <a:r>
              <a:rPr lang="th-TH" sz="2400" noProof="1" smtClean="0"/>
              <a:t>มีวิวัฒนาการจากการเน้นเฉพาะด้านของผลิตภัณฑ์ เช่น การประหยัดพลังงาน ไปเป็นการพิจารณาทั้งองค์รวมตลอดวัฎจักรชีวิต</a:t>
            </a:r>
            <a:endParaRPr lang="en-US" sz="2400" noProof="1"/>
          </a:p>
        </p:txBody>
      </p:sp>
      <p:sp>
        <p:nvSpPr>
          <p:cNvPr id="109" name="TextBox 62">
            <a:extLst>
              <a:ext uri="{FF2B5EF4-FFF2-40B4-BE49-F238E27FC236}">
                <a16:creationId xmlns:a16="http://schemas.microsoft.com/office/drawing/2014/main" id="{5ED6AC3E-1C56-4AE8-8C61-A7AA42349F9E}"/>
              </a:ext>
            </a:extLst>
          </p:cNvPr>
          <p:cNvSpPr txBox="1"/>
          <p:nvPr/>
        </p:nvSpPr>
        <p:spPr>
          <a:xfrm>
            <a:off x="8579046" y="1601989"/>
            <a:ext cx="3126283" cy="267765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2400" noProof="1" smtClean="0"/>
              <a:t>Eco design </a:t>
            </a:r>
            <a:r>
              <a:rPr lang="th-TH" sz="2400" noProof="1" smtClean="0"/>
              <a:t>มีความเชื่อมโยงอย่างชัดเจนกับโมเดลเศรษฐกิจหมุนเวียน</a:t>
            </a:r>
            <a:r>
              <a:rPr lang="en-US" sz="2400" noProof="1" smtClean="0"/>
              <a:t> </a:t>
            </a:r>
            <a:r>
              <a:rPr lang="th-TH" sz="2400" noProof="1" smtClean="0"/>
              <a:t>เนื่องจากในการออกแบบผลิตภัณฑ์มีการพิจารณาแต่ละเฟสของวัฎจักรชีวิต (วัตถุดิบ การผลิต การจัดจำหนาย การใช้งาน การใช้ซ้ำ การนำไปผลิตซ้ำ การรีไซเคิล และการทิ้ง)</a:t>
            </a:r>
            <a:endParaRPr lang="en-US" sz="2400" noProof="1"/>
          </a:p>
        </p:txBody>
      </p:sp>
      <p:sp>
        <p:nvSpPr>
          <p:cNvPr id="112" name="TextBox 65">
            <a:extLst>
              <a:ext uri="{FF2B5EF4-FFF2-40B4-BE49-F238E27FC236}">
                <a16:creationId xmlns:a16="http://schemas.microsoft.com/office/drawing/2014/main" id="{BBCFA7BE-5224-4F8B-95C5-0975C646E060}"/>
              </a:ext>
            </a:extLst>
          </p:cNvPr>
          <p:cNvSpPr txBox="1"/>
          <p:nvPr/>
        </p:nvSpPr>
        <p:spPr>
          <a:xfrm>
            <a:off x="776850" y="1985156"/>
            <a:ext cx="2507140" cy="193899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2400" b="1" noProof="1" smtClean="0">
                <a:solidFill>
                  <a:schemeClr val="accent1">
                    <a:lumMod val="75000"/>
                  </a:schemeClr>
                </a:solidFill>
              </a:rPr>
              <a:t>Eco</a:t>
            </a:r>
            <a:r>
              <a:rPr lang="pl-PL" sz="2400" b="1" noProof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noProof="1" smtClean="0">
                <a:solidFill>
                  <a:schemeClr val="accent1">
                    <a:lumMod val="75000"/>
                  </a:schemeClr>
                </a:solidFill>
              </a:rPr>
              <a:t>design</a:t>
            </a:r>
            <a:r>
              <a:rPr lang="th-TH" sz="2400" b="1" noProof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noProof="1" smtClean="0"/>
              <a:t> </a:t>
            </a:r>
            <a:r>
              <a:rPr lang="th-TH" sz="2400" noProof="1" smtClean="0"/>
              <a:t>เป็นขั้นตอนเริ่มแรกของกระบวนการนวัตกรรมที่มีเป้าหมายเพื่อพัฒนาผลิตภัณฑ์นวัตกรรมที่เป็นมิตรต่อสิ่งแวดล้อม</a:t>
            </a:r>
            <a:endParaRPr lang="en-US" sz="2400" noProof="1"/>
          </a:p>
        </p:txBody>
      </p:sp>
      <p:sp>
        <p:nvSpPr>
          <p:cNvPr id="113" name="pole tekstowe 112"/>
          <p:cNvSpPr txBox="1"/>
          <p:nvPr/>
        </p:nvSpPr>
        <p:spPr>
          <a:xfrm>
            <a:off x="354061" y="6008054"/>
            <a:ext cx="33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 err="1" smtClean="0"/>
              <a:t>Based</a:t>
            </a:r>
            <a:r>
              <a:rPr lang="pl-PL" sz="800" dirty="0" smtClean="0"/>
              <a:t> on</a:t>
            </a:r>
            <a:r>
              <a:rPr lang="pl-PL" sz="800" dirty="0"/>
              <a:t>:  </a:t>
            </a:r>
            <a:r>
              <a:rPr lang="pl-PL" sz="800" dirty="0" err="1"/>
              <a:t>O’Brien</a:t>
            </a:r>
            <a:r>
              <a:rPr lang="pl-PL" sz="800" dirty="0"/>
              <a:t> M., </a:t>
            </a:r>
            <a:r>
              <a:rPr lang="pl-PL" sz="800" dirty="0" err="1"/>
              <a:t>Miedzinski</a:t>
            </a:r>
            <a:r>
              <a:rPr lang="pl-PL" sz="800" dirty="0"/>
              <a:t> M., </a:t>
            </a:r>
            <a:r>
              <a:rPr lang="pl-PL" sz="800" dirty="0" err="1"/>
              <a:t>Giljum</a:t>
            </a:r>
            <a:r>
              <a:rPr lang="pl-PL" sz="800" dirty="0"/>
              <a:t> S., </a:t>
            </a:r>
            <a:r>
              <a:rPr lang="pl-PL" sz="800" dirty="0" err="1"/>
              <a:t>Doranova</a:t>
            </a:r>
            <a:r>
              <a:rPr lang="pl-PL" sz="800" dirty="0"/>
              <a:t> A., </a:t>
            </a:r>
            <a:r>
              <a:rPr lang="en-US" sz="800" dirty="0" smtClean="0"/>
              <a:t>Eco-innovation </a:t>
            </a:r>
            <a:r>
              <a:rPr lang="en-US" sz="800" dirty="0"/>
              <a:t>and </a:t>
            </a:r>
            <a:r>
              <a:rPr lang="en-US" sz="800" dirty="0" smtClean="0"/>
              <a:t>Competitiveness</a:t>
            </a:r>
            <a:r>
              <a:rPr lang="pl-PL" sz="800" dirty="0" smtClean="0"/>
              <a:t> </a:t>
            </a:r>
            <a:r>
              <a:rPr lang="en-US" sz="800" dirty="0" smtClean="0"/>
              <a:t>Enabling </a:t>
            </a:r>
            <a:r>
              <a:rPr lang="en-US" sz="800" dirty="0"/>
              <a:t>the transition to a resource-efficient circular </a:t>
            </a:r>
            <a:r>
              <a:rPr lang="en-US" sz="800" dirty="0" smtClean="0"/>
              <a:t>economy</a:t>
            </a:r>
            <a:r>
              <a:rPr lang="pl-PL" sz="800" dirty="0" smtClean="0"/>
              <a:t> </a:t>
            </a:r>
            <a:r>
              <a:rPr lang="en-US" sz="800" dirty="0" smtClean="0"/>
              <a:t>Annual </a:t>
            </a:r>
            <a:r>
              <a:rPr lang="en-US" sz="800" dirty="0"/>
              <a:t>Report 2013, European Union, 2014. </a:t>
            </a:r>
          </a:p>
        </p:txBody>
      </p:sp>
    </p:spTree>
    <p:extLst>
      <p:ext uri="{BB962C8B-B14F-4D97-AF65-F5344CB8AC3E}">
        <p14:creationId xmlns:p14="http://schemas.microsoft.com/office/powerpoint/2010/main" val="27368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+mn-lt"/>
              </a:rPr>
              <a:t>เป้าหมายของการพัฒนาที่ยั่งยืน</a:t>
            </a:r>
            <a:endParaRPr lang="pl-PL" dirty="0">
              <a:latin typeface="+mn-lt"/>
            </a:endParaRPr>
          </a:p>
        </p:txBody>
      </p:sp>
      <p:pic>
        <p:nvPicPr>
          <p:cNvPr id="1026" name="Picture 2" descr="C:\Users\Kasia\Desktop\produkt\sdgs_poster_936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09" y="1486120"/>
            <a:ext cx="8537058" cy="425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083982" y="5699887"/>
            <a:ext cx="3965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 smtClean="0"/>
              <a:t>Source: </a:t>
            </a:r>
            <a:r>
              <a:rPr lang="pl-PL" sz="1200" i="1" dirty="0"/>
              <a:t>https://en.unesco.org/sustainabledevelopmentgoals</a:t>
            </a:r>
          </a:p>
        </p:txBody>
      </p:sp>
    </p:spTree>
    <p:extLst>
      <p:ext uri="{BB962C8B-B14F-4D97-AF65-F5344CB8AC3E}">
        <p14:creationId xmlns:p14="http://schemas.microsoft.com/office/powerpoint/2010/main" val="11146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+mn-lt"/>
              </a:rPr>
              <a:t>ลักษณะเฉพาะของ</a:t>
            </a:r>
            <a:r>
              <a:rPr lang="th-TH" sz="3600" dirty="0" smtClean="0"/>
              <a:t>การ</a:t>
            </a:r>
            <a:r>
              <a:rPr lang="th-TH" sz="3600" dirty="0"/>
              <a:t>ออกแบบเชิงนิเวศน์ </a:t>
            </a:r>
            <a:endParaRPr lang="pl-PL" sz="3600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052259"/>
              </p:ext>
            </p:extLst>
          </p:nvPr>
        </p:nvGraphicFramePr>
        <p:xfrm>
          <a:off x="476250" y="1693863"/>
          <a:ext cx="11228388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54060" y="6284024"/>
            <a:ext cx="3952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Source: https</a:t>
            </a:r>
            <a:r>
              <a:rPr lang="pl-PL" sz="800" dirty="0"/>
              <a:t>://www.iberdrola.com/social-commitment/eco-design-sustainable-products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921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ประโยชน์ของ</a:t>
            </a:r>
            <a:r>
              <a:rPr lang="pl-PL" dirty="0" smtClean="0"/>
              <a:t> </a:t>
            </a:r>
            <a:r>
              <a:rPr lang="pl-PL" dirty="0" err="1" smtClean="0"/>
              <a:t>eco</a:t>
            </a:r>
            <a:r>
              <a:rPr lang="pl-PL" dirty="0"/>
              <a:t> </a:t>
            </a:r>
            <a:r>
              <a:rPr lang="pl-PL" dirty="0" smtClean="0"/>
              <a:t>design</a:t>
            </a:r>
            <a:endParaRPr lang="pl-PL" dirty="0"/>
          </a:p>
        </p:txBody>
      </p:sp>
      <p:sp>
        <p:nvSpPr>
          <p:cNvPr id="5" name="Rectangle 81"/>
          <p:cNvSpPr/>
          <p:nvPr/>
        </p:nvSpPr>
        <p:spPr>
          <a:xfrm>
            <a:off x="652179" y="4924149"/>
            <a:ext cx="3206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/>
                </a:solidFill>
              </a:rPr>
              <a:t>การปล่อยมลพิษ</a:t>
            </a:r>
            <a:r>
              <a:rPr lang="th-TH" sz="2400" b="1" dirty="0" err="1" smtClean="0">
                <a:solidFill>
                  <a:schemeClr val="accent1"/>
                </a:solidFill>
              </a:rPr>
              <a:t>ต่ำลง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th-TH" sz="2000" dirty="0" smtClean="0"/>
              <a:t>ใช้พลังงานน้อยลงในระหว่างการขนส่งทำให้มีการปล่อยก๊าซคาร์บอนไดออกไซด์น้อยลง</a:t>
            </a:r>
            <a:endParaRPr lang="en-US" sz="1600" dirty="0"/>
          </a:p>
        </p:txBody>
      </p:sp>
      <p:sp>
        <p:nvSpPr>
          <p:cNvPr id="8" name="Rectangle 85"/>
          <p:cNvSpPr/>
          <p:nvPr/>
        </p:nvSpPr>
        <p:spPr>
          <a:xfrm>
            <a:off x="652179" y="3339137"/>
            <a:ext cx="3133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  <a:t>การผลิตมีประสิทธิภาพมากขึ้น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th-TH" sz="2000" dirty="0" smtClean="0"/>
              <a:t>ผลิตภัณฑ์เหล่านี้ช่วย</a:t>
            </a:r>
            <a:r>
              <a:rPr lang="th-TH" sz="2000" dirty="0" smtClean="0"/>
              <a:t>ประหยัดพลังงานและใช้ทรัพยากรธรรมชาติและวัตถุดิบน้อยลง</a:t>
            </a:r>
          </a:p>
        </p:txBody>
      </p:sp>
      <p:sp>
        <p:nvSpPr>
          <p:cNvPr id="11" name="Rectangle 88"/>
          <p:cNvSpPr/>
          <p:nvPr/>
        </p:nvSpPr>
        <p:spPr>
          <a:xfrm>
            <a:off x="652179" y="1817815"/>
            <a:ext cx="3147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  <a:t>ผลิตภัณฑ์มีคุณภาพสูงขึ้น</a:t>
            </a:r>
            <a:endParaRPr lang="pl-PL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th-TH" sz="2000" dirty="0" smtClean="0"/>
              <a:t>ผลิตภัณฑ์ </a:t>
            </a:r>
            <a:r>
              <a:rPr lang="en-US" sz="2000" dirty="0" smtClean="0"/>
              <a:t>Eco-design </a:t>
            </a:r>
            <a:r>
              <a:rPr lang="en-US" sz="2000" dirty="0"/>
              <a:t>products </a:t>
            </a:r>
            <a:r>
              <a:rPr lang="th-TH" sz="2000" dirty="0" smtClean="0"/>
              <a:t>มีประโยชน์หลากหลายและผลิตด้วยวัสดุที่ใช้งานได้นาน</a:t>
            </a:r>
            <a:endParaRPr lang="en-US" sz="2000" dirty="0"/>
          </a:p>
        </p:txBody>
      </p:sp>
      <p:sp>
        <p:nvSpPr>
          <p:cNvPr id="14" name="Rectangle 91"/>
          <p:cNvSpPr/>
          <p:nvPr/>
        </p:nvSpPr>
        <p:spPr>
          <a:xfrm>
            <a:off x="7714389" y="1817815"/>
            <a:ext cx="3580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  <a:t>อุตสาหกรรมมีความยั่งยืนขึ้น</a:t>
            </a:r>
          </a:p>
          <a:p>
            <a:pPr algn="ctr"/>
            <a:r>
              <a:rPr lang="th-TH" sz="2000" dirty="0" smtClean="0"/>
              <a:t>บริษัทได้ประโยชน์จากนวัตกรรมและมีความอนุรักษ์สิ่งแวดล้อมมากขึ้น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7" name="Rectangle 94"/>
          <p:cNvSpPr/>
          <p:nvPr/>
        </p:nvSpPr>
        <p:spPr>
          <a:xfrm>
            <a:off x="8275373" y="3339137"/>
            <a:ext cx="33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</a:rPr>
              <a:t>ผู้บริโภคมีความสุขขึ้น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th-TH" sz="2000" dirty="0" smtClean="0"/>
              <a:t>ความต้องการของผู้บริโภคได้รับการตอบสนองผ่านทางผลิตภัณฑ์ที่ดูดีขึ้นและสามารถตอบสนองข้อเรียกร้องที่มากขึ้น</a:t>
            </a:r>
            <a:r>
              <a:rPr lang="th-TH" sz="2000" dirty="0" err="1" smtClean="0"/>
              <a:t>เรื่อยๆ</a:t>
            </a:r>
            <a:r>
              <a:rPr lang="th-TH" sz="2000" dirty="0" smtClean="0"/>
              <a:t>ได้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0" name="Rectangle 97"/>
          <p:cNvSpPr/>
          <p:nvPr/>
        </p:nvSpPr>
        <p:spPr>
          <a:xfrm>
            <a:off x="8425842" y="4904158"/>
            <a:ext cx="3279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/>
                </a:solidFill>
              </a:rPr>
              <a:t>ผลิตภัณฑ์มีความแตกต่างมากขึ้น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endParaRPr lang="th-TH" sz="2400" b="1" dirty="0">
              <a:solidFill>
                <a:schemeClr val="accent1"/>
              </a:solidFill>
            </a:endParaRPr>
          </a:p>
          <a:p>
            <a:pPr algn="ctr"/>
            <a:r>
              <a:rPr lang="th-TH" sz="2000" dirty="0" smtClean="0"/>
              <a:t>ผลิตภัณฑ์ยั่งยืนจะมีมูลค่าเพิ่มสู</a:t>
            </a:r>
            <a:r>
              <a:rPr lang="th-TH" sz="2000" dirty="0" smtClean="0"/>
              <a:t>งขึ้นจึงช่วยสร้างความได้เปรียบเหนือคู่แข่ง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2" name="Group 51"/>
          <p:cNvGrpSpPr/>
          <p:nvPr/>
        </p:nvGrpSpPr>
        <p:grpSpPr>
          <a:xfrm>
            <a:off x="4059603" y="2026333"/>
            <a:ext cx="3951819" cy="3202646"/>
            <a:chOff x="3626041" y="1568461"/>
            <a:chExt cx="4939774" cy="4003308"/>
          </a:xfrm>
        </p:grpSpPr>
        <p:sp>
          <p:nvSpPr>
            <p:cNvPr id="23" name="Freeform 52"/>
            <p:cNvSpPr>
              <a:spLocks/>
            </p:cNvSpPr>
            <p:nvPr/>
          </p:nvSpPr>
          <p:spPr bwMode="auto">
            <a:xfrm rot="18501521">
              <a:off x="5474496" y="1661201"/>
              <a:ext cx="1243013" cy="1057533"/>
            </a:xfrm>
            <a:custGeom>
              <a:avLst/>
              <a:gdLst>
                <a:gd name="connsiteX0" fmla="*/ 1241823 w 1243013"/>
                <a:gd name="connsiteY0" fmla="*/ 38358 h 1057533"/>
                <a:gd name="connsiteX1" fmla="*/ 1243013 w 1243013"/>
                <a:gd name="connsiteY1" fmla="*/ 66525 h 1057533"/>
                <a:gd name="connsiteX2" fmla="*/ 1242894 w 1243013"/>
                <a:gd name="connsiteY2" fmla="*/ 83759 h 1057533"/>
                <a:gd name="connsiteX3" fmla="*/ 1242616 w 1243013"/>
                <a:gd name="connsiteY3" fmla="*/ 123653 h 1057533"/>
                <a:gd name="connsiteX4" fmla="*/ 1239044 w 1243013"/>
                <a:gd name="connsiteY4" fmla="*/ 180384 h 1057533"/>
                <a:gd name="connsiteX5" fmla="*/ 1232298 w 1243013"/>
                <a:gd name="connsiteY5" fmla="*/ 236718 h 1057533"/>
                <a:gd name="connsiteX6" fmla="*/ 1221979 w 1243013"/>
                <a:gd name="connsiteY6" fmla="*/ 292259 h 1057533"/>
                <a:gd name="connsiteX7" fmla="*/ 1208882 w 1243013"/>
                <a:gd name="connsiteY7" fmla="*/ 347800 h 1057533"/>
                <a:gd name="connsiteX8" fmla="*/ 1192213 w 1243013"/>
                <a:gd name="connsiteY8" fmla="*/ 402150 h 1057533"/>
                <a:gd name="connsiteX9" fmla="*/ 1172369 w 1243013"/>
                <a:gd name="connsiteY9" fmla="*/ 455708 h 1057533"/>
                <a:gd name="connsiteX10" fmla="*/ 1148954 w 1243013"/>
                <a:gd name="connsiteY10" fmla="*/ 507678 h 1057533"/>
                <a:gd name="connsiteX11" fmla="*/ 1122760 w 1243013"/>
                <a:gd name="connsiteY11" fmla="*/ 559252 h 1057533"/>
                <a:gd name="connsiteX12" fmla="*/ 1093391 w 1243013"/>
                <a:gd name="connsiteY12" fmla="*/ 608842 h 1057533"/>
                <a:gd name="connsiteX13" fmla="*/ 1061245 w 1243013"/>
                <a:gd name="connsiteY13" fmla="*/ 656845 h 1057533"/>
                <a:gd name="connsiteX14" fmla="*/ 1025526 w 1243013"/>
                <a:gd name="connsiteY14" fmla="*/ 703262 h 1057533"/>
                <a:gd name="connsiteX15" fmla="*/ 986632 w 1243013"/>
                <a:gd name="connsiteY15" fmla="*/ 747694 h 1057533"/>
                <a:gd name="connsiteX16" fmla="*/ 944960 w 1243013"/>
                <a:gd name="connsiteY16" fmla="*/ 790540 h 1057533"/>
                <a:gd name="connsiteX17" fmla="*/ 899716 w 1243013"/>
                <a:gd name="connsiteY17" fmla="*/ 830609 h 1057533"/>
                <a:gd name="connsiteX18" fmla="*/ 875904 w 1243013"/>
                <a:gd name="connsiteY18" fmla="*/ 849651 h 1057533"/>
                <a:gd name="connsiteX19" fmla="*/ 842566 w 1243013"/>
                <a:gd name="connsiteY19" fmla="*/ 875438 h 1057533"/>
                <a:gd name="connsiteX20" fmla="*/ 773113 w 1243013"/>
                <a:gd name="connsiteY20" fmla="*/ 921061 h 1057533"/>
                <a:gd name="connsiteX21" fmla="*/ 700882 w 1243013"/>
                <a:gd name="connsiteY21" fmla="*/ 960336 h 1057533"/>
                <a:gd name="connsiteX22" fmla="*/ 627063 w 1243013"/>
                <a:gd name="connsiteY22" fmla="*/ 992470 h 1057533"/>
                <a:gd name="connsiteX23" fmla="*/ 550863 w 1243013"/>
                <a:gd name="connsiteY23" fmla="*/ 1018258 h 1057533"/>
                <a:gd name="connsiteX24" fmla="*/ 473472 w 1243013"/>
                <a:gd name="connsiteY24" fmla="*/ 1037697 h 1057533"/>
                <a:gd name="connsiteX25" fmla="*/ 396082 w 1243013"/>
                <a:gd name="connsiteY25" fmla="*/ 1050788 h 1057533"/>
                <a:gd name="connsiteX26" fmla="*/ 317103 w 1243013"/>
                <a:gd name="connsiteY26" fmla="*/ 1056739 h 1057533"/>
                <a:gd name="connsiteX27" fmla="*/ 277813 w 1243013"/>
                <a:gd name="connsiteY27" fmla="*/ 1057533 h 1057533"/>
                <a:gd name="connsiteX28" fmla="*/ 242491 w 1243013"/>
                <a:gd name="connsiteY28" fmla="*/ 1056739 h 1057533"/>
                <a:gd name="connsiteX29" fmla="*/ 173038 w 1243013"/>
                <a:gd name="connsiteY29" fmla="*/ 1052375 h 1057533"/>
                <a:gd name="connsiteX30" fmla="*/ 103585 w 1243013"/>
                <a:gd name="connsiteY30" fmla="*/ 1042061 h 1057533"/>
                <a:gd name="connsiteX31" fmla="*/ 35322 w 1243013"/>
                <a:gd name="connsiteY31" fmla="*/ 1026985 h 1057533"/>
                <a:gd name="connsiteX32" fmla="*/ 2532 w 1243013"/>
                <a:gd name="connsiteY32" fmla="*/ 1018116 h 1057533"/>
                <a:gd name="connsiteX33" fmla="*/ 1191 w 1243013"/>
                <a:gd name="connsiteY33" fmla="*/ 1019175 h 1057533"/>
                <a:gd name="connsiteX34" fmla="*/ 0 w 1243013"/>
                <a:gd name="connsiteY34" fmla="*/ 991008 h 1057533"/>
                <a:gd name="connsiteX35" fmla="*/ 120 w 1243013"/>
                <a:gd name="connsiteY35" fmla="*/ 973775 h 1057533"/>
                <a:gd name="connsiteX36" fmla="*/ 397 w 1243013"/>
                <a:gd name="connsiteY36" fmla="*/ 933880 h 1057533"/>
                <a:gd name="connsiteX37" fmla="*/ 3969 w 1243013"/>
                <a:gd name="connsiteY37" fmla="*/ 877149 h 1057533"/>
                <a:gd name="connsiteX38" fmla="*/ 10716 w 1243013"/>
                <a:gd name="connsiteY38" fmla="*/ 820815 h 1057533"/>
                <a:gd name="connsiteX39" fmla="*/ 21034 w 1243013"/>
                <a:gd name="connsiteY39" fmla="*/ 765274 h 1057533"/>
                <a:gd name="connsiteX40" fmla="*/ 34131 w 1243013"/>
                <a:gd name="connsiteY40" fmla="*/ 709733 h 1057533"/>
                <a:gd name="connsiteX41" fmla="*/ 50800 w 1243013"/>
                <a:gd name="connsiteY41" fmla="*/ 655383 h 1057533"/>
                <a:gd name="connsiteX42" fmla="*/ 70644 w 1243013"/>
                <a:gd name="connsiteY42" fmla="*/ 601825 h 1057533"/>
                <a:gd name="connsiteX43" fmla="*/ 94059 w 1243013"/>
                <a:gd name="connsiteY43" fmla="*/ 549854 h 1057533"/>
                <a:gd name="connsiteX44" fmla="*/ 120253 w 1243013"/>
                <a:gd name="connsiteY44" fmla="*/ 498281 h 1057533"/>
                <a:gd name="connsiteX45" fmla="*/ 149622 w 1243013"/>
                <a:gd name="connsiteY45" fmla="*/ 448691 h 1057533"/>
                <a:gd name="connsiteX46" fmla="*/ 181769 w 1243013"/>
                <a:gd name="connsiteY46" fmla="*/ 400688 h 1057533"/>
                <a:gd name="connsiteX47" fmla="*/ 217487 w 1243013"/>
                <a:gd name="connsiteY47" fmla="*/ 354271 h 1057533"/>
                <a:gd name="connsiteX48" fmla="*/ 256381 w 1243013"/>
                <a:gd name="connsiteY48" fmla="*/ 309839 h 1057533"/>
                <a:gd name="connsiteX49" fmla="*/ 298053 w 1243013"/>
                <a:gd name="connsiteY49" fmla="*/ 266993 h 1057533"/>
                <a:gd name="connsiteX50" fmla="*/ 343297 w 1243013"/>
                <a:gd name="connsiteY50" fmla="*/ 226924 h 1057533"/>
                <a:gd name="connsiteX51" fmla="*/ 367109 w 1243013"/>
                <a:gd name="connsiteY51" fmla="*/ 207881 h 1057533"/>
                <a:gd name="connsiteX52" fmla="*/ 400447 w 1243013"/>
                <a:gd name="connsiteY52" fmla="*/ 182095 h 1057533"/>
                <a:gd name="connsiteX53" fmla="*/ 469900 w 1243013"/>
                <a:gd name="connsiteY53" fmla="*/ 136472 h 1057533"/>
                <a:gd name="connsiteX54" fmla="*/ 542131 w 1243013"/>
                <a:gd name="connsiteY54" fmla="*/ 97197 h 1057533"/>
                <a:gd name="connsiteX55" fmla="*/ 615950 w 1243013"/>
                <a:gd name="connsiteY55" fmla="*/ 65062 h 1057533"/>
                <a:gd name="connsiteX56" fmla="*/ 692150 w 1243013"/>
                <a:gd name="connsiteY56" fmla="*/ 39275 h 1057533"/>
                <a:gd name="connsiteX57" fmla="*/ 769541 w 1243013"/>
                <a:gd name="connsiteY57" fmla="*/ 19836 h 1057533"/>
                <a:gd name="connsiteX58" fmla="*/ 846932 w 1243013"/>
                <a:gd name="connsiteY58" fmla="*/ 6744 h 1057533"/>
                <a:gd name="connsiteX59" fmla="*/ 925910 w 1243013"/>
                <a:gd name="connsiteY59" fmla="*/ 794 h 1057533"/>
                <a:gd name="connsiteX60" fmla="*/ 965201 w 1243013"/>
                <a:gd name="connsiteY60" fmla="*/ 0 h 1057533"/>
                <a:gd name="connsiteX61" fmla="*/ 1000522 w 1243013"/>
                <a:gd name="connsiteY61" fmla="*/ 793 h 1057533"/>
                <a:gd name="connsiteX62" fmla="*/ 1069975 w 1243013"/>
                <a:gd name="connsiteY62" fmla="*/ 5157 h 1057533"/>
                <a:gd name="connsiteX63" fmla="*/ 1139429 w 1243013"/>
                <a:gd name="connsiteY63" fmla="*/ 15472 h 1057533"/>
                <a:gd name="connsiteX64" fmla="*/ 1207691 w 1243013"/>
                <a:gd name="connsiteY64" fmla="*/ 30548 h 1057533"/>
                <a:gd name="connsiteX65" fmla="*/ 1240482 w 1243013"/>
                <a:gd name="connsiteY65" fmla="*/ 39417 h 10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43013" h="1057533">
                  <a:moveTo>
                    <a:pt x="1241823" y="38358"/>
                  </a:moveTo>
                  <a:lnTo>
                    <a:pt x="1243013" y="66525"/>
                  </a:lnTo>
                  <a:lnTo>
                    <a:pt x="1242894" y="83759"/>
                  </a:lnTo>
                  <a:lnTo>
                    <a:pt x="1242616" y="123653"/>
                  </a:lnTo>
                  <a:lnTo>
                    <a:pt x="1239044" y="180384"/>
                  </a:lnTo>
                  <a:lnTo>
                    <a:pt x="1232298" y="236718"/>
                  </a:lnTo>
                  <a:lnTo>
                    <a:pt x="1221979" y="292259"/>
                  </a:lnTo>
                  <a:lnTo>
                    <a:pt x="1208882" y="347800"/>
                  </a:lnTo>
                  <a:lnTo>
                    <a:pt x="1192213" y="402150"/>
                  </a:lnTo>
                  <a:lnTo>
                    <a:pt x="1172369" y="455708"/>
                  </a:lnTo>
                  <a:lnTo>
                    <a:pt x="1148954" y="507678"/>
                  </a:lnTo>
                  <a:lnTo>
                    <a:pt x="1122760" y="559252"/>
                  </a:lnTo>
                  <a:lnTo>
                    <a:pt x="1093391" y="608842"/>
                  </a:lnTo>
                  <a:lnTo>
                    <a:pt x="1061245" y="656845"/>
                  </a:lnTo>
                  <a:lnTo>
                    <a:pt x="1025526" y="703262"/>
                  </a:lnTo>
                  <a:lnTo>
                    <a:pt x="986632" y="747694"/>
                  </a:lnTo>
                  <a:lnTo>
                    <a:pt x="944960" y="790540"/>
                  </a:lnTo>
                  <a:lnTo>
                    <a:pt x="899716" y="830609"/>
                  </a:lnTo>
                  <a:lnTo>
                    <a:pt x="875904" y="849651"/>
                  </a:lnTo>
                  <a:lnTo>
                    <a:pt x="842566" y="875438"/>
                  </a:lnTo>
                  <a:lnTo>
                    <a:pt x="773113" y="921061"/>
                  </a:lnTo>
                  <a:lnTo>
                    <a:pt x="700882" y="960336"/>
                  </a:lnTo>
                  <a:lnTo>
                    <a:pt x="627063" y="992470"/>
                  </a:lnTo>
                  <a:lnTo>
                    <a:pt x="550863" y="1018258"/>
                  </a:lnTo>
                  <a:lnTo>
                    <a:pt x="473472" y="1037697"/>
                  </a:lnTo>
                  <a:lnTo>
                    <a:pt x="396082" y="1050788"/>
                  </a:lnTo>
                  <a:lnTo>
                    <a:pt x="317103" y="1056739"/>
                  </a:lnTo>
                  <a:lnTo>
                    <a:pt x="277813" y="1057533"/>
                  </a:lnTo>
                  <a:lnTo>
                    <a:pt x="242491" y="1056739"/>
                  </a:lnTo>
                  <a:lnTo>
                    <a:pt x="173038" y="1052375"/>
                  </a:lnTo>
                  <a:lnTo>
                    <a:pt x="103585" y="1042061"/>
                  </a:lnTo>
                  <a:lnTo>
                    <a:pt x="35322" y="1026985"/>
                  </a:lnTo>
                  <a:lnTo>
                    <a:pt x="2532" y="1018116"/>
                  </a:lnTo>
                  <a:lnTo>
                    <a:pt x="1191" y="1019175"/>
                  </a:lnTo>
                  <a:lnTo>
                    <a:pt x="0" y="991008"/>
                  </a:lnTo>
                  <a:lnTo>
                    <a:pt x="120" y="973775"/>
                  </a:lnTo>
                  <a:lnTo>
                    <a:pt x="397" y="933880"/>
                  </a:lnTo>
                  <a:lnTo>
                    <a:pt x="3969" y="877149"/>
                  </a:lnTo>
                  <a:lnTo>
                    <a:pt x="10716" y="820815"/>
                  </a:lnTo>
                  <a:lnTo>
                    <a:pt x="21034" y="765274"/>
                  </a:lnTo>
                  <a:lnTo>
                    <a:pt x="34131" y="709733"/>
                  </a:lnTo>
                  <a:lnTo>
                    <a:pt x="50800" y="655383"/>
                  </a:lnTo>
                  <a:lnTo>
                    <a:pt x="70644" y="601825"/>
                  </a:lnTo>
                  <a:lnTo>
                    <a:pt x="94059" y="549854"/>
                  </a:lnTo>
                  <a:lnTo>
                    <a:pt x="120253" y="498281"/>
                  </a:lnTo>
                  <a:lnTo>
                    <a:pt x="149622" y="448691"/>
                  </a:lnTo>
                  <a:lnTo>
                    <a:pt x="181769" y="400688"/>
                  </a:lnTo>
                  <a:lnTo>
                    <a:pt x="217487" y="354271"/>
                  </a:lnTo>
                  <a:lnTo>
                    <a:pt x="256381" y="309839"/>
                  </a:lnTo>
                  <a:lnTo>
                    <a:pt x="298053" y="266993"/>
                  </a:lnTo>
                  <a:lnTo>
                    <a:pt x="343297" y="226924"/>
                  </a:lnTo>
                  <a:lnTo>
                    <a:pt x="367109" y="207881"/>
                  </a:lnTo>
                  <a:lnTo>
                    <a:pt x="400447" y="182095"/>
                  </a:lnTo>
                  <a:lnTo>
                    <a:pt x="469900" y="136472"/>
                  </a:lnTo>
                  <a:lnTo>
                    <a:pt x="542131" y="97197"/>
                  </a:lnTo>
                  <a:lnTo>
                    <a:pt x="615950" y="65062"/>
                  </a:lnTo>
                  <a:lnTo>
                    <a:pt x="692150" y="39275"/>
                  </a:lnTo>
                  <a:lnTo>
                    <a:pt x="769541" y="19836"/>
                  </a:lnTo>
                  <a:lnTo>
                    <a:pt x="846932" y="6744"/>
                  </a:lnTo>
                  <a:lnTo>
                    <a:pt x="925910" y="794"/>
                  </a:lnTo>
                  <a:lnTo>
                    <a:pt x="965201" y="0"/>
                  </a:lnTo>
                  <a:lnTo>
                    <a:pt x="1000522" y="793"/>
                  </a:lnTo>
                  <a:lnTo>
                    <a:pt x="1069975" y="5157"/>
                  </a:lnTo>
                  <a:lnTo>
                    <a:pt x="1139429" y="15472"/>
                  </a:lnTo>
                  <a:lnTo>
                    <a:pt x="1207691" y="30548"/>
                  </a:lnTo>
                  <a:lnTo>
                    <a:pt x="1240482" y="39417"/>
                  </a:lnTo>
                  <a:close/>
                </a:path>
              </a:pathLst>
            </a:custGeom>
            <a:solidFill>
              <a:srgbClr val="62AF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 53"/>
            <p:cNvSpPr>
              <a:spLocks/>
            </p:cNvSpPr>
            <p:nvPr/>
          </p:nvSpPr>
          <p:spPr bwMode="auto">
            <a:xfrm>
              <a:off x="6792022" y="2201869"/>
              <a:ext cx="1243013" cy="1057533"/>
            </a:xfrm>
            <a:custGeom>
              <a:avLst/>
              <a:gdLst>
                <a:gd name="connsiteX0" fmla="*/ 965201 w 1243013"/>
                <a:gd name="connsiteY0" fmla="*/ 0 h 1057533"/>
                <a:gd name="connsiteX1" fmla="*/ 1000522 w 1243013"/>
                <a:gd name="connsiteY1" fmla="*/ 794 h 1057533"/>
                <a:gd name="connsiteX2" fmla="*/ 1069976 w 1243013"/>
                <a:gd name="connsiteY2" fmla="*/ 5157 h 1057533"/>
                <a:gd name="connsiteX3" fmla="*/ 1139429 w 1243013"/>
                <a:gd name="connsiteY3" fmla="*/ 15472 h 1057533"/>
                <a:gd name="connsiteX4" fmla="*/ 1207691 w 1243013"/>
                <a:gd name="connsiteY4" fmla="*/ 30548 h 1057533"/>
                <a:gd name="connsiteX5" fmla="*/ 1240482 w 1243013"/>
                <a:gd name="connsiteY5" fmla="*/ 39417 h 1057533"/>
                <a:gd name="connsiteX6" fmla="*/ 1241823 w 1243013"/>
                <a:gd name="connsiteY6" fmla="*/ 38358 h 1057533"/>
                <a:gd name="connsiteX7" fmla="*/ 1243013 w 1243013"/>
                <a:gd name="connsiteY7" fmla="*/ 66525 h 1057533"/>
                <a:gd name="connsiteX8" fmla="*/ 1242894 w 1243013"/>
                <a:gd name="connsiteY8" fmla="*/ 83749 h 1057533"/>
                <a:gd name="connsiteX9" fmla="*/ 1242616 w 1243013"/>
                <a:gd name="connsiteY9" fmla="*/ 123653 h 1057533"/>
                <a:gd name="connsiteX10" fmla="*/ 1239044 w 1243013"/>
                <a:gd name="connsiteY10" fmla="*/ 180384 h 1057533"/>
                <a:gd name="connsiteX11" fmla="*/ 1232298 w 1243013"/>
                <a:gd name="connsiteY11" fmla="*/ 236718 h 1057533"/>
                <a:gd name="connsiteX12" fmla="*/ 1221979 w 1243013"/>
                <a:gd name="connsiteY12" fmla="*/ 292259 h 1057533"/>
                <a:gd name="connsiteX13" fmla="*/ 1208882 w 1243013"/>
                <a:gd name="connsiteY13" fmla="*/ 347800 h 1057533"/>
                <a:gd name="connsiteX14" fmla="*/ 1192213 w 1243013"/>
                <a:gd name="connsiteY14" fmla="*/ 402151 h 1057533"/>
                <a:gd name="connsiteX15" fmla="*/ 1172369 w 1243013"/>
                <a:gd name="connsiteY15" fmla="*/ 455708 h 1057533"/>
                <a:gd name="connsiteX16" fmla="*/ 1148954 w 1243013"/>
                <a:gd name="connsiteY16" fmla="*/ 507679 h 1057533"/>
                <a:gd name="connsiteX17" fmla="*/ 1122760 w 1243013"/>
                <a:gd name="connsiteY17" fmla="*/ 559252 h 1057533"/>
                <a:gd name="connsiteX18" fmla="*/ 1093391 w 1243013"/>
                <a:gd name="connsiteY18" fmla="*/ 608842 h 1057533"/>
                <a:gd name="connsiteX19" fmla="*/ 1061244 w 1243013"/>
                <a:gd name="connsiteY19" fmla="*/ 656845 h 1057533"/>
                <a:gd name="connsiteX20" fmla="*/ 1025526 w 1243013"/>
                <a:gd name="connsiteY20" fmla="*/ 703262 h 1057533"/>
                <a:gd name="connsiteX21" fmla="*/ 986632 w 1243013"/>
                <a:gd name="connsiteY21" fmla="*/ 747694 h 1057533"/>
                <a:gd name="connsiteX22" fmla="*/ 944960 w 1243013"/>
                <a:gd name="connsiteY22" fmla="*/ 790540 h 1057533"/>
                <a:gd name="connsiteX23" fmla="*/ 899716 w 1243013"/>
                <a:gd name="connsiteY23" fmla="*/ 830609 h 1057533"/>
                <a:gd name="connsiteX24" fmla="*/ 875904 w 1243013"/>
                <a:gd name="connsiteY24" fmla="*/ 849652 h 1057533"/>
                <a:gd name="connsiteX25" fmla="*/ 842566 w 1243013"/>
                <a:gd name="connsiteY25" fmla="*/ 875438 h 1057533"/>
                <a:gd name="connsiteX26" fmla="*/ 773113 w 1243013"/>
                <a:gd name="connsiteY26" fmla="*/ 921061 h 1057533"/>
                <a:gd name="connsiteX27" fmla="*/ 700882 w 1243013"/>
                <a:gd name="connsiteY27" fmla="*/ 960337 h 1057533"/>
                <a:gd name="connsiteX28" fmla="*/ 627063 w 1243013"/>
                <a:gd name="connsiteY28" fmla="*/ 992471 h 1057533"/>
                <a:gd name="connsiteX29" fmla="*/ 550863 w 1243013"/>
                <a:gd name="connsiteY29" fmla="*/ 1018258 h 1057533"/>
                <a:gd name="connsiteX30" fmla="*/ 473472 w 1243013"/>
                <a:gd name="connsiteY30" fmla="*/ 1037697 h 1057533"/>
                <a:gd name="connsiteX31" fmla="*/ 396082 w 1243013"/>
                <a:gd name="connsiteY31" fmla="*/ 1050789 h 1057533"/>
                <a:gd name="connsiteX32" fmla="*/ 317103 w 1243013"/>
                <a:gd name="connsiteY32" fmla="*/ 1056740 h 1057533"/>
                <a:gd name="connsiteX33" fmla="*/ 277813 w 1243013"/>
                <a:gd name="connsiteY33" fmla="*/ 1057533 h 1057533"/>
                <a:gd name="connsiteX34" fmla="*/ 242491 w 1243013"/>
                <a:gd name="connsiteY34" fmla="*/ 1056740 h 1057533"/>
                <a:gd name="connsiteX35" fmla="*/ 173038 w 1243013"/>
                <a:gd name="connsiteY35" fmla="*/ 1052376 h 1057533"/>
                <a:gd name="connsiteX36" fmla="*/ 103585 w 1243013"/>
                <a:gd name="connsiteY36" fmla="*/ 1042061 h 1057533"/>
                <a:gd name="connsiteX37" fmla="*/ 35322 w 1243013"/>
                <a:gd name="connsiteY37" fmla="*/ 1026986 h 1057533"/>
                <a:gd name="connsiteX38" fmla="*/ 2531 w 1243013"/>
                <a:gd name="connsiteY38" fmla="*/ 1018116 h 1057533"/>
                <a:gd name="connsiteX39" fmla="*/ 1191 w 1243013"/>
                <a:gd name="connsiteY39" fmla="*/ 1019175 h 1057533"/>
                <a:gd name="connsiteX40" fmla="*/ 0 w 1243013"/>
                <a:gd name="connsiteY40" fmla="*/ 991008 h 1057533"/>
                <a:gd name="connsiteX41" fmla="*/ 120 w 1243013"/>
                <a:gd name="connsiteY41" fmla="*/ 973785 h 1057533"/>
                <a:gd name="connsiteX42" fmla="*/ 397 w 1243013"/>
                <a:gd name="connsiteY42" fmla="*/ 933880 h 1057533"/>
                <a:gd name="connsiteX43" fmla="*/ 3969 w 1243013"/>
                <a:gd name="connsiteY43" fmla="*/ 877149 h 1057533"/>
                <a:gd name="connsiteX44" fmla="*/ 10716 w 1243013"/>
                <a:gd name="connsiteY44" fmla="*/ 820815 h 1057533"/>
                <a:gd name="connsiteX45" fmla="*/ 21035 w 1243013"/>
                <a:gd name="connsiteY45" fmla="*/ 765274 h 1057533"/>
                <a:gd name="connsiteX46" fmla="*/ 34132 w 1243013"/>
                <a:gd name="connsiteY46" fmla="*/ 709733 h 1057533"/>
                <a:gd name="connsiteX47" fmla="*/ 50800 w 1243013"/>
                <a:gd name="connsiteY47" fmla="*/ 655382 h 1057533"/>
                <a:gd name="connsiteX48" fmla="*/ 70644 w 1243013"/>
                <a:gd name="connsiteY48" fmla="*/ 601825 h 1057533"/>
                <a:gd name="connsiteX49" fmla="*/ 94060 w 1243013"/>
                <a:gd name="connsiteY49" fmla="*/ 549855 h 1057533"/>
                <a:gd name="connsiteX50" fmla="*/ 120253 w 1243013"/>
                <a:gd name="connsiteY50" fmla="*/ 498281 h 1057533"/>
                <a:gd name="connsiteX51" fmla="*/ 149622 w 1243013"/>
                <a:gd name="connsiteY51" fmla="*/ 448691 h 1057533"/>
                <a:gd name="connsiteX52" fmla="*/ 181769 w 1243013"/>
                <a:gd name="connsiteY52" fmla="*/ 400688 h 1057533"/>
                <a:gd name="connsiteX53" fmla="*/ 217488 w 1243013"/>
                <a:gd name="connsiteY53" fmla="*/ 354272 h 1057533"/>
                <a:gd name="connsiteX54" fmla="*/ 256382 w 1243013"/>
                <a:gd name="connsiteY54" fmla="*/ 309839 h 1057533"/>
                <a:gd name="connsiteX55" fmla="*/ 298053 w 1243013"/>
                <a:gd name="connsiteY55" fmla="*/ 266993 h 1057533"/>
                <a:gd name="connsiteX56" fmla="*/ 343297 w 1243013"/>
                <a:gd name="connsiteY56" fmla="*/ 226924 h 1057533"/>
                <a:gd name="connsiteX57" fmla="*/ 367110 w 1243013"/>
                <a:gd name="connsiteY57" fmla="*/ 207882 h 1057533"/>
                <a:gd name="connsiteX58" fmla="*/ 400447 w 1243013"/>
                <a:gd name="connsiteY58" fmla="*/ 182095 h 1057533"/>
                <a:gd name="connsiteX59" fmla="*/ 469900 w 1243013"/>
                <a:gd name="connsiteY59" fmla="*/ 136472 h 1057533"/>
                <a:gd name="connsiteX60" fmla="*/ 542132 w 1243013"/>
                <a:gd name="connsiteY60" fmla="*/ 97197 h 1057533"/>
                <a:gd name="connsiteX61" fmla="*/ 615950 w 1243013"/>
                <a:gd name="connsiteY61" fmla="*/ 65062 h 1057533"/>
                <a:gd name="connsiteX62" fmla="*/ 692150 w 1243013"/>
                <a:gd name="connsiteY62" fmla="*/ 39275 h 1057533"/>
                <a:gd name="connsiteX63" fmla="*/ 769541 w 1243013"/>
                <a:gd name="connsiteY63" fmla="*/ 19836 h 1057533"/>
                <a:gd name="connsiteX64" fmla="*/ 846932 w 1243013"/>
                <a:gd name="connsiteY64" fmla="*/ 6744 h 1057533"/>
                <a:gd name="connsiteX65" fmla="*/ 925910 w 1243013"/>
                <a:gd name="connsiteY65" fmla="*/ 794 h 10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43013" h="1057533">
                  <a:moveTo>
                    <a:pt x="965201" y="0"/>
                  </a:moveTo>
                  <a:lnTo>
                    <a:pt x="1000522" y="794"/>
                  </a:lnTo>
                  <a:lnTo>
                    <a:pt x="1069976" y="5157"/>
                  </a:lnTo>
                  <a:lnTo>
                    <a:pt x="1139429" y="15472"/>
                  </a:lnTo>
                  <a:lnTo>
                    <a:pt x="1207691" y="30548"/>
                  </a:lnTo>
                  <a:lnTo>
                    <a:pt x="1240482" y="39417"/>
                  </a:lnTo>
                  <a:lnTo>
                    <a:pt x="1241823" y="38358"/>
                  </a:lnTo>
                  <a:lnTo>
                    <a:pt x="1243013" y="66525"/>
                  </a:lnTo>
                  <a:lnTo>
                    <a:pt x="1242894" y="83749"/>
                  </a:lnTo>
                  <a:lnTo>
                    <a:pt x="1242616" y="123653"/>
                  </a:lnTo>
                  <a:lnTo>
                    <a:pt x="1239044" y="180384"/>
                  </a:lnTo>
                  <a:lnTo>
                    <a:pt x="1232298" y="236718"/>
                  </a:lnTo>
                  <a:lnTo>
                    <a:pt x="1221979" y="292259"/>
                  </a:lnTo>
                  <a:lnTo>
                    <a:pt x="1208882" y="347800"/>
                  </a:lnTo>
                  <a:lnTo>
                    <a:pt x="1192213" y="402151"/>
                  </a:lnTo>
                  <a:lnTo>
                    <a:pt x="1172369" y="455708"/>
                  </a:lnTo>
                  <a:lnTo>
                    <a:pt x="1148954" y="507679"/>
                  </a:lnTo>
                  <a:lnTo>
                    <a:pt x="1122760" y="559252"/>
                  </a:lnTo>
                  <a:lnTo>
                    <a:pt x="1093391" y="608842"/>
                  </a:lnTo>
                  <a:lnTo>
                    <a:pt x="1061244" y="656845"/>
                  </a:lnTo>
                  <a:lnTo>
                    <a:pt x="1025526" y="703262"/>
                  </a:lnTo>
                  <a:lnTo>
                    <a:pt x="986632" y="747694"/>
                  </a:lnTo>
                  <a:lnTo>
                    <a:pt x="944960" y="790540"/>
                  </a:lnTo>
                  <a:lnTo>
                    <a:pt x="899716" y="830609"/>
                  </a:lnTo>
                  <a:lnTo>
                    <a:pt x="875904" y="849652"/>
                  </a:lnTo>
                  <a:lnTo>
                    <a:pt x="842566" y="875438"/>
                  </a:lnTo>
                  <a:lnTo>
                    <a:pt x="773113" y="921061"/>
                  </a:lnTo>
                  <a:lnTo>
                    <a:pt x="700882" y="960337"/>
                  </a:lnTo>
                  <a:lnTo>
                    <a:pt x="627063" y="992471"/>
                  </a:lnTo>
                  <a:lnTo>
                    <a:pt x="550863" y="1018258"/>
                  </a:lnTo>
                  <a:lnTo>
                    <a:pt x="473472" y="1037697"/>
                  </a:lnTo>
                  <a:lnTo>
                    <a:pt x="396082" y="1050789"/>
                  </a:lnTo>
                  <a:lnTo>
                    <a:pt x="317103" y="1056740"/>
                  </a:lnTo>
                  <a:lnTo>
                    <a:pt x="277813" y="1057533"/>
                  </a:lnTo>
                  <a:lnTo>
                    <a:pt x="242491" y="1056740"/>
                  </a:lnTo>
                  <a:lnTo>
                    <a:pt x="173038" y="1052376"/>
                  </a:lnTo>
                  <a:lnTo>
                    <a:pt x="103585" y="1042061"/>
                  </a:lnTo>
                  <a:lnTo>
                    <a:pt x="35322" y="1026986"/>
                  </a:lnTo>
                  <a:lnTo>
                    <a:pt x="2531" y="1018116"/>
                  </a:lnTo>
                  <a:lnTo>
                    <a:pt x="1191" y="1019175"/>
                  </a:lnTo>
                  <a:lnTo>
                    <a:pt x="0" y="991008"/>
                  </a:lnTo>
                  <a:lnTo>
                    <a:pt x="120" y="973785"/>
                  </a:lnTo>
                  <a:lnTo>
                    <a:pt x="397" y="933880"/>
                  </a:lnTo>
                  <a:lnTo>
                    <a:pt x="3969" y="877149"/>
                  </a:lnTo>
                  <a:lnTo>
                    <a:pt x="10716" y="820815"/>
                  </a:lnTo>
                  <a:lnTo>
                    <a:pt x="21035" y="765274"/>
                  </a:lnTo>
                  <a:lnTo>
                    <a:pt x="34132" y="709733"/>
                  </a:lnTo>
                  <a:lnTo>
                    <a:pt x="50800" y="655382"/>
                  </a:lnTo>
                  <a:lnTo>
                    <a:pt x="70644" y="601825"/>
                  </a:lnTo>
                  <a:lnTo>
                    <a:pt x="94060" y="549855"/>
                  </a:lnTo>
                  <a:lnTo>
                    <a:pt x="120253" y="498281"/>
                  </a:lnTo>
                  <a:lnTo>
                    <a:pt x="149622" y="448691"/>
                  </a:lnTo>
                  <a:lnTo>
                    <a:pt x="181769" y="400688"/>
                  </a:lnTo>
                  <a:lnTo>
                    <a:pt x="217488" y="354272"/>
                  </a:lnTo>
                  <a:lnTo>
                    <a:pt x="256382" y="309839"/>
                  </a:lnTo>
                  <a:lnTo>
                    <a:pt x="298053" y="266993"/>
                  </a:lnTo>
                  <a:lnTo>
                    <a:pt x="343297" y="226924"/>
                  </a:lnTo>
                  <a:lnTo>
                    <a:pt x="367110" y="207882"/>
                  </a:lnTo>
                  <a:lnTo>
                    <a:pt x="400447" y="182095"/>
                  </a:lnTo>
                  <a:lnTo>
                    <a:pt x="469900" y="136472"/>
                  </a:lnTo>
                  <a:lnTo>
                    <a:pt x="542132" y="97197"/>
                  </a:lnTo>
                  <a:lnTo>
                    <a:pt x="615950" y="65062"/>
                  </a:lnTo>
                  <a:lnTo>
                    <a:pt x="692150" y="39275"/>
                  </a:lnTo>
                  <a:lnTo>
                    <a:pt x="769541" y="19836"/>
                  </a:lnTo>
                  <a:lnTo>
                    <a:pt x="846932" y="6744"/>
                  </a:lnTo>
                  <a:lnTo>
                    <a:pt x="925910" y="794"/>
                  </a:lnTo>
                  <a:close/>
                </a:path>
              </a:pathLst>
            </a:custGeom>
            <a:solidFill>
              <a:srgbClr val="62AF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 54"/>
            <p:cNvSpPr>
              <a:spLocks/>
            </p:cNvSpPr>
            <p:nvPr/>
          </p:nvSpPr>
          <p:spPr bwMode="auto">
            <a:xfrm rot="4500000">
              <a:off x="6935441" y="4416532"/>
              <a:ext cx="1243014" cy="1057532"/>
            </a:xfrm>
            <a:custGeom>
              <a:avLst/>
              <a:gdLst>
                <a:gd name="connsiteX0" fmla="*/ 34131 w 1243014"/>
                <a:gd name="connsiteY0" fmla="*/ 709733 h 1057532"/>
                <a:gd name="connsiteX1" fmla="*/ 50800 w 1243014"/>
                <a:gd name="connsiteY1" fmla="*/ 655382 h 1057532"/>
                <a:gd name="connsiteX2" fmla="*/ 70644 w 1243014"/>
                <a:gd name="connsiteY2" fmla="*/ 601825 h 1057532"/>
                <a:gd name="connsiteX3" fmla="*/ 94059 w 1243014"/>
                <a:gd name="connsiteY3" fmla="*/ 549855 h 1057532"/>
                <a:gd name="connsiteX4" fmla="*/ 120253 w 1243014"/>
                <a:gd name="connsiteY4" fmla="*/ 498281 h 1057532"/>
                <a:gd name="connsiteX5" fmla="*/ 149622 w 1243014"/>
                <a:gd name="connsiteY5" fmla="*/ 448691 h 1057532"/>
                <a:gd name="connsiteX6" fmla="*/ 181769 w 1243014"/>
                <a:gd name="connsiteY6" fmla="*/ 400688 h 1057532"/>
                <a:gd name="connsiteX7" fmla="*/ 217488 w 1243014"/>
                <a:gd name="connsiteY7" fmla="*/ 354271 h 1057532"/>
                <a:gd name="connsiteX8" fmla="*/ 256381 w 1243014"/>
                <a:gd name="connsiteY8" fmla="*/ 309839 h 1057532"/>
                <a:gd name="connsiteX9" fmla="*/ 298053 w 1243014"/>
                <a:gd name="connsiteY9" fmla="*/ 266993 h 1057532"/>
                <a:gd name="connsiteX10" fmla="*/ 343297 w 1243014"/>
                <a:gd name="connsiteY10" fmla="*/ 226924 h 1057532"/>
                <a:gd name="connsiteX11" fmla="*/ 367109 w 1243014"/>
                <a:gd name="connsiteY11" fmla="*/ 207881 h 1057532"/>
                <a:gd name="connsiteX12" fmla="*/ 400447 w 1243014"/>
                <a:gd name="connsiteY12" fmla="*/ 182095 h 1057532"/>
                <a:gd name="connsiteX13" fmla="*/ 469900 w 1243014"/>
                <a:gd name="connsiteY13" fmla="*/ 136472 h 1057532"/>
                <a:gd name="connsiteX14" fmla="*/ 542132 w 1243014"/>
                <a:gd name="connsiteY14" fmla="*/ 97196 h 1057532"/>
                <a:gd name="connsiteX15" fmla="*/ 615950 w 1243014"/>
                <a:gd name="connsiteY15" fmla="*/ 65062 h 1057532"/>
                <a:gd name="connsiteX16" fmla="*/ 692150 w 1243014"/>
                <a:gd name="connsiteY16" fmla="*/ 39275 h 1057532"/>
                <a:gd name="connsiteX17" fmla="*/ 769541 w 1243014"/>
                <a:gd name="connsiteY17" fmla="*/ 19836 h 1057532"/>
                <a:gd name="connsiteX18" fmla="*/ 846932 w 1243014"/>
                <a:gd name="connsiteY18" fmla="*/ 6744 h 1057532"/>
                <a:gd name="connsiteX19" fmla="*/ 925910 w 1243014"/>
                <a:gd name="connsiteY19" fmla="*/ 794 h 1057532"/>
                <a:gd name="connsiteX20" fmla="*/ 965200 w 1243014"/>
                <a:gd name="connsiteY20" fmla="*/ 0 h 1057532"/>
                <a:gd name="connsiteX21" fmla="*/ 1000522 w 1243014"/>
                <a:gd name="connsiteY21" fmla="*/ 793 h 1057532"/>
                <a:gd name="connsiteX22" fmla="*/ 1069975 w 1243014"/>
                <a:gd name="connsiteY22" fmla="*/ 5157 h 1057532"/>
                <a:gd name="connsiteX23" fmla="*/ 1139429 w 1243014"/>
                <a:gd name="connsiteY23" fmla="*/ 15472 h 1057532"/>
                <a:gd name="connsiteX24" fmla="*/ 1207691 w 1243014"/>
                <a:gd name="connsiteY24" fmla="*/ 30547 h 1057532"/>
                <a:gd name="connsiteX25" fmla="*/ 1240481 w 1243014"/>
                <a:gd name="connsiteY25" fmla="*/ 39416 h 1057532"/>
                <a:gd name="connsiteX26" fmla="*/ 1241823 w 1243014"/>
                <a:gd name="connsiteY26" fmla="*/ 38357 h 1057532"/>
                <a:gd name="connsiteX27" fmla="*/ 1243014 w 1243014"/>
                <a:gd name="connsiteY27" fmla="*/ 66524 h 1057532"/>
                <a:gd name="connsiteX28" fmla="*/ 1242894 w 1243014"/>
                <a:gd name="connsiteY28" fmla="*/ 83773 h 1057532"/>
                <a:gd name="connsiteX29" fmla="*/ 1242617 w 1243014"/>
                <a:gd name="connsiteY29" fmla="*/ 123652 h 1057532"/>
                <a:gd name="connsiteX30" fmla="*/ 1239044 w 1243014"/>
                <a:gd name="connsiteY30" fmla="*/ 180383 h 1057532"/>
                <a:gd name="connsiteX31" fmla="*/ 1232298 w 1243014"/>
                <a:gd name="connsiteY31" fmla="*/ 236718 h 1057532"/>
                <a:gd name="connsiteX32" fmla="*/ 1221979 w 1243014"/>
                <a:gd name="connsiteY32" fmla="*/ 292258 h 1057532"/>
                <a:gd name="connsiteX33" fmla="*/ 1208882 w 1243014"/>
                <a:gd name="connsiteY33" fmla="*/ 347799 h 1057532"/>
                <a:gd name="connsiteX34" fmla="*/ 1192213 w 1243014"/>
                <a:gd name="connsiteY34" fmla="*/ 402150 h 1057532"/>
                <a:gd name="connsiteX35" fmla="*/ 1172370 w 1243014"/>
                <a:gd name="connsiteY35" fmla="*/ 455707 h 1057532"/>
                <a:gd name="connsiteX36" fmla="*/ 1148954 w 1243014"/>
                <a:gd name="connsiteY36" fmla="*/ 507677 h 1057532"/>
                <a:gd name="connsiteX37" fmla="*/ 1122760 w 1243014"/>
                <a:gd name="connsiteY37" fmla="*/ 559251 h 1057532"/>
                <a:gd name="connsiteX38" fmla="*/ 1093391 w 1243014"/>
                <a:gd name="connsiteY38" fmla="*/ 608841 h 1057532"/>
                <a:gd name="connsiteX39" fmla="*/ 1061245 w 1243014"/>
                <a:gd name="connsiteY39" fmla="*/ 656844 h 1057532"/>
                <a:gd name="connsiteX40" fmla="*/ 1025526 w 1243014"/>
                <a:gd name="connsiteY40" fmla="*/ 703261 h 1057532"/>
                <a:gd name="connsiteX41" fmla="*/ 986632 w 1243014"/>
                <a:gd name="connsiteY41" fmla="*/ 747693 h 1057532"/>
                <a:gd name="connsiteX42" fmla="*/ 944960 w 1243014"/>
                <a:gd name="connsiteY42" fmla="*/ 790539 h 1057532"/>
                <a:gd name="connsiteX43" fmla="*/ 899717 w 1243014"/>
                <a:gd name="connsiteY43" fmla="*/ 830608 h 1057532"/>
                <a:gd name="connsiteX44" fmla="*/ 875904 w 1243014"/>
                <a:gd name="connsiteY44" fmla="*/ 849651 h 1057532"/>
                <a:gd name="connsiteX45" fmla="*/ 842567 w 1243014"/>
                <a:gd name="connsiteY45" fmla="*/ 875438 h 1057532"/>
                <a:gd name="connsiteX46" fmla="*/ 773113 w 1243014"/>
                <a:gd name="connsiteY46" fmla="*/ 921060 h 1057532"/>
                <a:gd name="connsiteX47" fmla="*/ 700882 w 1243014"/>
                <a:gd name="connsiteY47" fmla="*/ 960336 h 1057532"/>
                <a:gd name="connsiteX48" fmla="*/ 627063 w 1243014"/>
                <a:gd name="connsiteY48" fmla="*/ 992470 h 1057532"/>
                <a:gd name="connsiteX49" fmla="*/ 550863 w 1243014"/>
                <a:gd name="connsiteY49" fmla="*/ 1018257 h 1057532"/>
                <a:gd name="connsiteX50" fmla="*/ 473472 w 1243014"/>
                <a:gd name="connsiteY50" fmla="*/ 1037696 h 1057532"/>
                <a:gd name="connsiteX51" fmla="*/ 396082 w 1243014"/>
                <a:gd name="connsiteY51" fmla="*/ 1050788 h 1057532"/>
                <a:gd name="connsiteX52" fmla="*/ 317104 w 1243014"/>
                <a:gd name="connsiteY52" fmla="*/ 1056739 h 1057532"/>
                <a:gd name="connsiteX53" fmla="*/ 277813 w 1243014"/>
                <a:gd name="connsiteY53" fmla="*/ 1057532 h 1057532"/>
                <a:gd name="connsiteX54" fmla="*/ 242491 w 1243014"/>
                <a:gd name="connsiteY54" fmla="*/ 1056739 h 1057532"/>
                <a:gd name="connsiteX55" fmla="*/ 173038 w 1243014"/>
                <a:gd name="connsiteY55" fmla="*/ 1052375 h 1057532"/>
                <a:gd name="connsiteX56" fmla="*/ 103585 w 1243014"/>
                <a:gd name="connsiteY56" fmla="*/ 1042060 h 1057532"/>
                <a:gd name="connsiteX57" fmla="*/ 35322 w 1243014"/>
                <a:gd name="connsiteY57" fmla="*/ 1026985 h 1057532"/>
                <a:gd name="connsiteX58" fmla="*/ 2532 w 1243014"/>
                <a:gd name="connsiteY58" fmla="*/ 1018116 h 1057532"/>
                <a:gd name="connsiteX59" fmla="*/ 1191 w 1243014"/>
                <a:gd name="connsiteY59" fmla="*/ 1019175 h 1057532"/>
                <a:gd name="connsiteX60" fmla="*/ 0 w 1243014"/>
                <a:gd name="connsiteY60" fmla="*/ 991008 h 1057532"/>
                <a:gd name="connsiteX61" fmla="*/ 120 w 1243014"/>
                <a:gd name="connsiteY61" fmla="*/ 973759 h 1057532"/>
                <a:gd name="connsiteX62" fmla="*/ 397 w 1243014"/>
                <a:gd name="connsiteY62" fmla="*/ 933880 h 1057532"/>
                <a:gd name="connsiteX63" fmla="*/ 3969 w 1243014"/>
                <a:gd name="connsiteY63" fmla="*/ 877149 h 1057532"/>
                <a:gd name="connsiteX64" fmla="*/ 10716 w 1243014"/>
                <a:gd name="connsiteY64" fmla="*/ 820815 h 1057532"/>
                <a:gd name="connsiteX65" fmla="*/ 21034 w 1243014"/>
                <a:gd name="connsiteY65" fmla="*/ 765274 h 105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43014" h="1057532">
                  <a:moveTo>
                    <a:pt x="34131" y="709733"/>
                  </a:moveTo>
                  <a:lnTo>
                    <a:pt x="50800" y="655382"/>
                  </a:lnTo>
                  <a:lnTo>
                    <a:pt x="70644" y="601825"/>
                  </a:lnTo>
                  <a:lnTo>
                    <a:pt x="94059" y="549855"/>
                  </a:lnTo>
                  <a:lnTo>
                    <a:pt x="120253" y="498281"/>
                  </a:lnTo>
                  <a:lnTo>
                    <a:pt x="149622" y="448691"/>
                  </a:lnTo>
                  <a:lnTo>
                    <a:pt x="181769" y="400688"/>
                  </a:lnTo>
                  <a:lnTo>
                    <a:pt x="217488" y="354271"/>
                  </a:lnTo>
                  <a:lnTo>
                    <a:pt x="256381" y="309839"/>
                  </a:lnTo>
                  <a:lnTo>
                    <a:pt x="298053" y="266993"/>
                  </a:lnTo>
                  <a:lnTo>
                    <a:pt x="343297" y="226924"/>
                  </a:lnTo>
                  <a:lnTo>
                    <a:pt x="367109" y="207881"/>
                  </a:lnTo>
                  <a:lnTo>
                    <a:pt x="400447" y="182095"/>
                  </a:lnTo>
                  <a:lnTo>
                    <a:pt x="469900" y="136472"/>
                  </a:lnTo>
                  <a:lnTo>
                    <a:pt x="542132" y="97196"/>
                  </a:lnTo>
                  <a:lnTo>
                    <a:pt x="615950" y="65062"/>
                  </a:lnTo>
                  <a:lnTo>
                    <a:pt x="692150" y="39275"/>
                  </a:lnTo>
                  <a:lnTo>
                    <a:pt x="769541" y="19836"/>
                  </a:lnTo>
                  <a:lnTo>
                    <a:pt x="846932" y="6744"/>
                  </a:lnTo>
                  <a:lnTo>
                    <a:pt x="925910" y="794"/>
                  </a:lnTo>
                  <a:lnTo>
                    <a:pt x="965200" y="0"/>
                  </a:lnTo>
                  <a:lnTo>
                    <a:pt x="1000522" y="793"/>
                  </a:lnTo>
                  <a:lnTo>
                    <a:pt x="1069975" y="5157"/>
                  </a:lnTo>
                  <a:lnTo>
                    <a:pt x="1139429" y="15472"/>
                  </a:lnTo>
                  <a:lnTo>
                    <a:pt x="1207691" y="30547"/>
                  </a:lnTo>
                  <a:lnTo>
                    <a:pt x="1240481" y="39416"/>
                  </a:lnTo>
                  <a:lnTo>
                    <a:pt x="1241823" y="38357"/>
                  </a:lnTo>
                  <a:lnTo>
                    <a:pt x="1243014" y="66524"/>
                  </a:lnTo>
                  <a:lnTo>
                    <a:pt x="1242894" y="83773"/>
                  </a:lnTo>
                  <a:lnTo>
                    <a:pt x="1242617" y="123652"/>
                  </a:lnTo>
                  <a:lnTo>
                    <a:pt x="1239044" y="180383"/>
                  </a:lnTo>
                  <a:lnTo>
                    <a:pt x="1232298" y="236718"/>
                  </a:lnTo>
                  <a:lnTo>
                    <a:pt x="1221979" y="292258"/>
                  </a:lnTo>
                  <a:lnTo>
                    <a:pt x="1208882" y="347799"/>
                  </a:lnTo>
                  <a:lnTo>
                    <a:pt x="1192213" y="402150"/>
                  </a:lnTo>
                  <a:lnTo>
                    <a:pt x="1172370" y="455707"/>
                  </a:lnTo>
                  <a:lnTo>
                    <a:pt x="1148954" y="507677"/>
                  </a:lnTo>
                  <a:lnTo>
                    <a:pt x="1122760" y="559251"/>
                  </a:lnTo>
                  <a:lnTo>
                    <a:pt x="1093391" y="608841"/>
                  </a:lnTo>
                  <a:lnTo>
                    <a:pt x="1061245" y="656844"/>
                  </a:lnTo>
                  <a:lnTo>
                    <a:pt x="1025526" y="703261"/>
                  </a:lnTo>
                  <a:lnTo>
                    <a:pt x="986632" y="747693"/>
                  </a:lnTo>
                  <a:lnTo>
                    <a:pt x="944960" y="790539"/>
                  </a:lnTo>
                  <a:lnTo>
                    <a:pt x="899717" y="830608"/>
                  </a:lnTo>
                  <a:lnTo>
                    <a:pt x="875904" y="849651"/>
                  </a:lnTo>
                  <a:lnTo>
                    <a:pt x="842567" y="875438"/>
                  </a:lnTo>
                  <a:lnTo>
                    <a:pt x="773113" y="921060"/>
                  </a:lnTo>
                  <a:lnTo>
                    <a:pt x="700882" y="960336"/>
                  </a:lnTo>
                  <a:lnTo>
                    <a:pt x="627063" y="992470"/>
                  </a:lnTo>
                  <a:lnTo>
                    <a:pt x="550863" y="1018257"/>
                  </a:lnTo>
                  <a:lnTo>
                    <a:pt x="473472" y="1037696"/>
                  </a:lnTo>
                  <a:lnTo>
                    <a:pt x="396082" y="1050788"/>
                  </a:lnTo>
                  <a:lnTo>
                    <a:pt x="317104" y="1056739"/>
                  </a:lnTo>
                  <a:lnTo>
                    <a:pt x="277813" y="1057532"/>
                  </a:lnTo>
                  <a:lnTo>
                    <a:pt x="242491" y="1056739"/>
                  </a:lnTo>
                  <a:lnTo>
                    <a:pt x="173038" y="1052375"/>
                  </a:lnTo>
                  <a:lnTo>
                    <a:pt x="103585" y="1042060"/>
                  </a:lnTo>
                  <a:lnTo>
                    <a:pt x="35322" y="1026985"/>
                  </a:lnTo>
                  <a:lnTo>
                    <a:pt x="2532" y="1018116"/>
                  </a:lnTo>
                  <a:lnTo>
                    <a:pt x="1191" y="1019175"/>
                  </a:lnTo>
                  <a:lnTo>
                    <a:pt x="0" y="991008"/>
                  </a:lnTo>
                  <a:lnTo>
                    <a:pt x="120" y="973759"/>
                  </a:lnTo>
                  <a:lnTo>
                    <a:pt x="397" y="933880"/>
                  </a:lnTo>
                  <a:lnTo>
                    <a:pt x="3969" y="877149"/>
                  </a:lnTo>
                  <a:lnTo>
                    <a:pt x="10716" y="820815"/>
                  </a:lnTo>
                  <a:lnTo>
                    <a:pt x="21034" y="765274"/>
                  </a:lnTo>
                  <a:close/>
                </a:path>
              </a:pathLst>
            </a:custGeom>
            <a:solidFill>
              <a:srgbClr val="62AF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 55"/>
            <p:cNvSpPr>
              <a:spLocks/>
            </p:cNvSpPr>
            <p:nvPr/>
          </p:nvSpPr>
          <p:spPr bwMode="auto">
            <a:xfrm rot="2293793">
              <a:off x="7322801" y="3227228"/>
              <a:ext cx="1243014" cy="1057533"/>
            </a:xfrm>
            <a:custGeom>
              <a:avLst/>
              <a:gdLst>
                <a:gd name="connsiteX0" fmla="*/ 367110 w 1243014"/>
                <a:gd name="connsiteY0" fmla="*/ 207882 h 1057533"/>
                <a:gd name="connsiteX1" fmla="*/ 400447 w 1243014"/>
                <a:gd name="connsiteY1" fmla="*/ 182095 h 1057533"/>
                <a:gd name="connsiteX2" fmla="*/ 469900 w 1243014"/>
                <a:gd name="connsiteY2" fmla="*/ 136472 h 1057533"/>
                <a:gd name="connsiteX3" fmla="*/ 542131 w 1243014"/>
                <a:gd name="connsiteY3" fmla="*/ 97197 h 1057533"/>
                <a:gd name="connsiteX4" fmla="*/ 615950 w 1243014"/>
                <a:gd name="connsiteY4" fmla="*/ 65062 h 1057533"/>
                <a:gd name="connsiteX5" fmla="*/ 692150 w 1243014"/>
                <a:gd name="connsiteY5" fmla="*/ 39275 h 1057533"/>
                <a:gd name="connsiteX6" fmla="*/ 769541 w 1243014"/>
                <a:gd name="connsiteY6" fmla="*/ 19836 h 1057533"/>
                <a:gd name="connsiteX7" fmla="*/ 846931 w 1243014"/>
                <a:gd name="connsiteY7" fmla="*/ 6744 h 1057533"/>
                <a:gd name="connsiteX8" fmla="*/ 925910 w 1243014"/>
                <a:gd name="connsiteY8" fmla="*/ 793 h 1057533"/>
                <a:gd name="connsiteX9" fmla="*/ 965200 w 1243014"/>
                <a:gd name="connsiteY9" fmla="*/ 0 h 1057533"/>
                <a:gd name="connsiteX10" fmla="*/ 1000522 w 1243014"/>
                <a:gd name="connsiteY10" fmla="*/ 794 h 1057533"/>
                <a:gd name="connsiteX11" fmla="*/ 1069976 w 1243014"/>
                <a:gd name="connsiteY11" fmla="*/ 5157 h 1057533"/>
                <a:gd name="connsiteX12" fmla="*/ 1139429 w 1243014"/>
                <a:gd name="connsiteY12" fmla="*/ 15472 h 1057533"/>
                <a:gd name="connsiteX13" fmla="*/ 1207691 w 1243014"/>
                <a:gd name="connsiteY13" fmla="*/ 30548 h 1057533"/>
                <a:gd name="connsiteX14" fmla="*/ 1240482 w 1243014"/>
                <a:gd name="connsiteY14" fmla="*/ 39417 h 1057533"/>
                <a:gd name="connsiteX15" fmla="*/ 1241823 w 1243014"/>
                <a:gd name="connsiteY15" fmla="*/ 38358 h 1057533"/>
                <a:gd name="connsiteX16" fmla="*/ 1243014 w 1243014"/>
                <a:gd name="connsiteY16" fmla="*/ 66525 h 1057533"/>
                <a:gd name="connsiteX17" fmla="*/ 1242894 w 1243014"/>
                <a:gd name="connsiteY17" fmla="*/ 83796 h 1057533"/>
                <a:gd name="connsiteX18" fmla="*/ 1242617 w 1243014"/>
                <a:gd name="connsiteY18" fmla="*/ 123653 h 1057533"/>
                <a:gd name="connsiteX19" fmla="*/ 1239045 w 1243014"/>
                <a:gd name="connsiteY19" fmla="*/ 180384 h 1057533"/>
                <a:gd name="connsiteX20" fmla="*/ 1232298 w 1243014"/>
                <a:gd name="connsiteY20" fmla="*/ 236718 h 1057533"/>
                <a:gd name="connsiteX21" fmla="*/ 1221979 w 1243014"/>
                <a:gd name="connsiteY21" fmla="*/ 292259 h 1057533"/>
                <a:gd name="connsiteX22" fmla="*/ 1208883 w 1243014"/>
                <a:gd name="connsiteY22" fmla="*/ 347800 h 1057533"/>
                <a:gd name="connsiteX23" fmla="*/ 1192213 w 1243014"/>
                <a:gd name="connsiteY23" fmla="*/ 402151 h 1057533"/>
                <a:gd name="connsiteX24" fmla="*/ 1172370 w 1243014"/>
                <a:gd name="connsiteY24" fmla="*/ 455708 h 1057533"/>
                <a:gd name="connsiteX25" fmla="*/ 1148955 w 1243014"/>
                <a:gd name="connsiteY25" fmla="*/ 507678 h 1057533"/>
                <a:gd name="connsiteX26" fmla="*/ 1122761 w 1243014"/>
                <a:gd name="connsiteY26" fmla="*/ 559252 h 1057533"/>
                <a:gd name="connsiteX27" fmla="*/ 1093392 w 1243014"/>
                <a:gd name="connsiteY27" fmla="*/ 608842 h 1057533"/>
                <a:gd name="connsiteX28" fmla="*/ 1061245 w 1243014"/>
                <a:gd name="connsiteY28" fmla="*/ 656845 h 1057533"/>
                <a:gd name="connsiteX29" fmla="*/ 1025526 w 1243014"/>
                <a:gd name="connsiteY29" fmla="*/ 703261 h 1057533"/>
                <a:gd name="connsiteX30" fmla="*/ 986632 w 1243014"/>
                <a:gd name="connsiteY30" fmla="*/ 747694 h 1057533"/>
                <a:gd name="connsiteX31" fmla="*/ 944960 w 1243014"/>
                <a:gd name="connsiteY31" fmla="*/ 790540 h 1057533"/>
                <a:gd name="connsiteX32" fmla="*/ 899717 w 1243014"/>
                <a:gd name="connsiteY32" fmla="*/ 830609 h 1057533"/>
                <a:gd name="connsiteX33" fmla="*/ 875904 w 1243014"/>
                <a:gd name="connsiteY33" fmla="*/ 849651 h 1057533"/>
                <a:gd name="connsiteX34" fmla="*/ 842567 w 1243014"/>
                <a:gd name="connsiteY34" fmla="*/ 875438 h 1057533"/>
                <a:gd name="connsiteX35" fmla="*/ 773113 w 1243014"/>
                <a:gd name="connsiteY35" fmla="*/ 921061 h 1057533"/>
                <a:gd name="connsiteX36" fmla="*/ 700883 w 1243014"/>
                <a:gd name="connsiteY36" fmla="*/ 960336 h 1057533"/>
                <a:gd name="connsiteX37" fmla="*/ 627064 w 1243014"/>
                <a:gd name="connsiteY37" fmla="*/ 992471 h 1057533"/>
                <a:gd name="connsiteX38" fmla="*/ 550863 w 1243014"/>
                <a:gd name="connsiteY38" fmla="*/ 1018258 h 1057533"/>
                <a:gd name="connsiteX39" fmla="*/ 473473 w 1243014"/>
                <a:gd name="connsiteY39" fmla="*/ 1037697 h 1057533"/>
                <a:gd name="connsiteX40" fmla="*/ 396082 w 1243014"/>
                <a:gd name="connsiteY40" fmla="*/ 1050789 h 1057533"/>
                <a:gd name="connsiteX41" fmla="*/ 317104 w 1243014"/>
                <a:gd name="connsiteY41" fmla="*/ 1056740 h 1057533"/>
                <a:gd name="connsiteX42" fmla="*/ 277813 w 1243014"/>
                <a:gd name="connsiteY42" fmla="*/ 1057533 h 1057533"/>
                <a:gd name="connsiteX43" fmla="*/ 242491 w 1243014"/>
                <a:gd name="connsiteY43" fmla="*/ 1056740 h 1057533"/>
                <a:gd name="connsiteX44" fmla="*/ 173039 w 1243014"/>
                <a:gd name="connsiteY44" fmla="*/ 1052376 h 1057533"/>
                <a:gd name="connsiteX45" fmla="*/ 103585 w 1243014"/>
                <a:gd name="connsiteY45" fmla="*/ 1042061 h 1057533"/>
                <a:gd name="connsiteX46" fmla="*/ 35323 w 1243014"/>
                <a:gd name="connsiteY46" fmla="*/ 1026986 h 1057533"/>
                <a:gd name="connsiteX47" fmla="*/ 2531 w 1243014"/>
                <a:gd name="connsiteY47" fmla="*/ 1018116 h 1057533"/>
                <a:gd name="connsiteX48" fmla="*/ 1191 w 1243014"/>
                <a:gd name="connsiteY48" fmla="*/ 1019175 h 1057533"/>
                <a:gd name="connsiteX49" fmla="*/ 0 w 1243014"/>
                <a:gd name="connsiteY49" fmla="*/ 991008 h 1057533"/>
                <a:gd name="connsiteX50" fmla="*/ 120 w 1243014"/>
                <a:gd name="connsiteY50" fmla="*/ 973731 h 1057533"/>
                <a:gd name="connsiteX51" fmla="*/ 397 w 1243014"/>
                <a:gd name="connsiteY51" fmla="*/ 933880 h 1057533"/>
                <a:gd name="connsiteX52" fmla="*/ 3969 w 1243014"/>
                <a:gd name="connsiteY52" fmla="*/ 877149 h 1057533"/>
                <a:gd name="connsiteX53" fmla="*/ 10716 w 1243014"/>
                <a:gd name="connsiteY53" fmla="*/ 820815 h 1057533"/>
                <a:gd name="connsiteX54" fmla="*/ 21034 w 1243014"/>
                <a:gd name="connsiteY54" fmla="*/ 765274 h 1057533"/>
                <a:gd name="connsiteX55" fmla="*/ 34131 w 1243014"/>
                <a:gd name="connsiteY55" fmla="*/ 709733 h 1057533"/>
                <a:gd name="connsiteX56" fmla="*/ 50800 w 1243014"/>
                <a:gd name="connsiteY56" fmla="*/ 655382 h 1057533"/>
                <a:gd name="connsiteX57" fmla="*/ 70644 w 1243014"/>
                <a:gd name="connsiteY57" fmla="*/ 601825 h 1057533"/>
                <a:gd name="connsiteX58" fmla="*/ 94059 w 1243014"/>
                <a:gd name="connsiteY58" fmla="*/ 549855 h 1057533"/>
                <a:gd name="connsiteX59" fmla="*/ 120253 w 1243014"/>
                <a:gd name="connsiteY59" fmla="*/ 498281 h 1057533"/>
                <a:gd name="connsiteX60" fmla="*/ 149622 w 1243014"/>
                <a:gd name="connsiteY60" fmla="*/ 448691 h 1057533"/>
                <a:gd name="connsiteX61" fmla="*/ 181769 w 1243014"/>
                <a:gd name="connsiteY61" fmla="*/ 400688 h 1057533"/>
                <a:gd name="connsiteX62" fmla="*/ 217487 w 1243014"/>
                <a:gd name="connsiteY62" fmla="*/ 354272 h 1057533"/>
                <a:gd name="connsiteX63" fmla="*/ 256382 w 1243014"/>
                <a:gd name="connsiteY63" fmla="*/ 309839 h 1057533"/>
                <a:gd name="connsiteX64" fmla="*/ 298053 w 1243014"/>
                <a:gd name="connsiteY64" fmla="*/ 266993 h 1057533"/>
                <a:gd name="connsiteX65" fmla="*/ 343297 w 1243014"/>
                <a:gd name="connsiteY65" fmla="*/ 226924 h 10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43014" h="1057533">
                  <a:moveTo>
                    <a:pt x="367110" y="207882"/>
                  </a:moveTo>
                  <a:lnTo>
                    <a:pt x="400447" y="182095"/>
                  </a:lnTo>
                  <a:lnTo>
                    <a:pt x="469900" y="136472"/>
                  </a:lnTo>
                  <a:lnTo>
                    <a:pt x="542131" y="97197"/>
                  </a:lnTo>
                  <a:lnTo>
                    <a:pt x="615950" y="65062"/>
                  </a:lnTo>
                  <a:lnTo>
                    <a:pt x="692150" y="39275"/>
                  </a:lnTo>
                  <a:lnTo>
                    <a:pt x="769541" y="19836"/>
                  </a:lnTo>
                  <a:lnTo>
                    <a:pt x="846931" y="6744"/>
                  </a:lnTo>
                  <a:lnTo>
                    <a:pt x="925910" y="793"/>
                  </a:lnTo>
                  <a:lnTo>
                    <a:pt x="965200" y="0"/>
                  </a:lnTo>
                  <a:lnTo>
                    <a:pt x="1000522" y="794"/>
                  </a:lnTo>
                  <a:lnTo>
                    <a:pt x="1069976" y="5157"/>
                  </a:lnTo>
                  <a:lnTo>
                    <a:pt x="1139429" y="15472"/>
                  </a:lnTo>
                  <a:lnTo>
                    <a:pt x="1207691" y="30548"/>
                  </a:lnTo>
                  <a:lnTo>
                    <a:pt x="1240482" y="39417"/>
                  </a:lnTo>
                  <a:lnTo>
                    <a:pt x="1241823" y="38358"/>
                  </a:lnTo>
                  <a:lnTo>
                    <a:pt x="1243014" y="66525"/>
                  </a:lnTo>
                  <a:lnTo>
                    <a:pt x="1242894" y="83796"/>
                  </a:lnTo>
                  <a:lnTo>
                    <a:pt x="1242617" y="123653"/>
                  </a:lnTo>
                  <a:lnTo>
                    <a:pt x="1239045" y="180384"/>
                  </a:lnTo>
                  <a:lnTo>
                    <a:pt x="1232298" y="236718"/>
                  </a:lnTo>
                  <a:lnTo>
                    <a:pt x="1221979" y="292259"/>
                  </a:lnTo>
                  <a:lnTo>
                    <a:pt x="1208883" y="347800"/>
                  </a:lnTo>
                  <a:lnTo>
                    <a:pt x="1192213" y="402151"/>
                  </a:lnTo>
                  <a:lnTo>
                    <a:pt x="1172370" y="455708"/>
                  </a:lnTo>
                  <a:lnTo>
                    <a:pt x="1148955" y="507678"/>
                  </a:lnTo>
                  <a:lnTo>
                    <a:pt x="1122761" y="559252"/>
                  </a:lnTo>
                  <a:lnTo>
                    <a:pt x="1093392" y="608842"/>
                  </a:lnTo>
                  <a:lnTo>
                    <a:pt x="1061245" y="656845"/>
                  </a:lnTo>
                  <a:lnTo>
                    <a:pt x="1025526" y="703261"/>
                  </a:lnTo>
                  <a:lnTo>
                    <a:pt x="986632" y="747694"/>
                  </a:lnTo>
                  <a:lnTo>
                    <a:pt x="944960" y="790540"/>
                  </a:lnTo>
                  <a:lnTo>
                    <a:pt x="899717" y="830609"/>
                  </a:lnTo>
                  <a:lnTo>
                    <a:pt x="875904" y="849651"/>
                  </a:lnTo>
                  <a:lnTo>
                    <a:pt x="842567" y="875438"/>
                  </a:lnTo>
                  <a:lnTo>
                    <a:pt x="773113" y="921061"/>
                  </a:lnTo>
                  <a:lnTo>
                    <a:pt x="700883" y="960336"/>
                  </a:lnTo>
                  <a:lnTo>
                    <a:pt x="627064" y="992471"/>
                  </a:lnTo>
                  <a:lnTo>
                    <a:pt x="550863" y="1018258"/>
                  </a:lnTo>
                  <a:lnTo>
                    <a:pt x="473473" y="1037697"/>
                  </a:lnTo>
                  <a:lnTo>
                    <a:pt x="396082" y="1050789"/>
                  </a:lnTo>
                  <a:lnTo>
                    <a:pt x="317104" y="1056740"/>
                  </a:lnTo>
                  <a:lnTo>
                    <a:pt x="277813" y="1057533"/>
                  </a:lnTo>
                  <a:lnTo>
                    <a:pt x="242491" y="1056740"/>
                  </a:lnTo>
                  <a:lnTo>
                    <a:pt x="173039" y="1052376"/>
                  </a:lnTo>
                  <a:lnTo>
                    <a:pt x="103585" y="1042061"/>
                  </a:lnTo>
                  <a:lnTo>
                    <a:pt x="35323" y="1026986"/>
                  </a:lnTo>
                  <a:lnTo>
                    <a:pt x="2531" y="1018116"/>
                  </a:lnTo>
                  <a:lnTo>
                    <a:pt x="1191" y="1019175"/>
                  </a:lnTo>
                  <a:lnTo>
                    <a:pt x="0" y="991008"/>
                  </a:lnTo>
                  <a:lnTo>
                    <a:pt x="120" y="973731"/>
                  </a:lnTo>
                  <a:lnTo>
                    <a:pt x="397" y="933880"/>
                  </a:lnTo>
                  <a:lnTo>
                    <a:pt x="3969" y="877149"/>
                  </a:lnTo>
                  <a:lnTo>
                    <a:pt x="10716" y="820815"/>
                  </a:lnTo>
                  <a:lnTo>
                    <a:pt x="21034" y="765274"/>
                  </a:lnTo>
                  <a:lnTo>
                    <a:pt x="34131" y="709733"/>
                  </a:lnTo>
                  <a:lnTo>
                    <a:pt x="50800" y="655382"/>
                  </a:lnTo>
                  <a:lnTo>
                    <a:pt x="70644" y="601825"/>
                  </a:lnTo>
                  <a:lnTo>
                    <a:pt x="94059" y="549855"/>
                  </a:lnTo>
                  <a:lnTo>
                    <a:pt x="120253" y="498281"/>
                  </a:lnTo>
                  <a:lnTo>
                    <a:pt x="149622" y="448691"/>
                  </a:lnTo>
                  <a:lnTo>
                    <a:pt x="181769" y="400688"/>
                  </a:lnTo>
                  <a:lnTo>
                    <a:pt x="217487" y="354272"/>
                  </a:lnTo>
                  <a:lnTo>
                    <a:pt x="256382" y="309839"/>
                  </a:lnTo>
                  <a:lnTo>
                    <a:pt x="298053" y="266993"/>
                  </a:lnTo>
                  <a:lnTo>
                    <a:pt x="343297" y="226924"/>
                  </a:lnTo>
                  <a:close/>
                </a:path>
              </a:pathLst>
            </a:custGeom>
            <a:solidFill>
              <a:srgbClr val="62AF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 56"/>
            <p:cNvSpPr>
              <a:spLocks/>
            </p:cNvSpPr>
            <p:nvPr/>
          </p:nvSpPr>
          <p:spPr bwMode="auto">
            <a:xfrm rot="10800000" flipH="1">
              <a:off x="4156864" y="2201869"/>
              <a:ext cx="1243113" cy="1057533"/>
            </a:xfrm>
            <a:custGeom>
              <a:avLst/>
              <a:gdLst>
                <a:gd name="connsiteX0" fmla="*/ 277835 w 1243113"/>
                <a:gd name="connsiteY0" fmla="*/ 1057533 h 1057533"/>
                <a:gd name="connsiteX1" fmla="*/ 317129 w 1243113"/>
                <a:gd name="connsiteY1" fmla="*/ 1056740 h 1057533"/>
                <a:gd name="connsiteX2" fmla="*/ 396113 w 1243113"/>
                <a:gd name="connsiteY2" fmla="*/ 1050789 h 1057533"/>
                <a:gd name="connsiteX3" fmla="*/ 473510 w 1243113"/>
                <a:gd name="connsiteY3" fmla="*/ 1037697 h 1057533"/>
                <a:gd name="connsiteX4" fmla="*/ 550907 w 1243113"/>
                <a:gd name="connsiteY4" fmla="*/ 1018258 h 1057533"/>
                <a:gd name="connsiteX5" fmla="*/ 627113 w 1243113"/>
                <a:gd name="connsiteY5" fmla="*/ 992471 h 1057533"/>
                <a:gd name="connsiteX6" fmla="*/ 700938 w 1243113"/>
                <a:gd name="connsiteY6" fmla="*/ 960337 h 1057533"/>
                <a:gd name="connsiteX7" fmla="*/ 773175 w 1243113"/>
                <a:gd name="connsiteY7" fmla="*/ 921061 h 1057533"/>
                <a:gd name="connsiteX8" fmla="*/ 842634 w 1243113"/>
                <a:gd name="connsiteY8" fmla="*/ 875438 h 1057533"/>
                <a:gd name="connsiteX9" fmla="*/ 875974 w 1243113"/>
                <a:gd name="connsiteY9" fmla="*/ 849652 h 1057533"/>
                <a:gd name="connsiteX10" fmla="*/ 899789 w 1243113"/>
                <a:gd name="connsiteY10" fmla="*/ 830609 h 1057533"/>
                <a:gd name="connsiteX11" fmla="*/ 945036 w 1243113"/>
                <a:gd name="connsiteY11" fmla="*/ 790540 h 1057533"/>
                <a:gd name="connsiteX12" fmla="*/ 986711 w 1243113"/>
                <a:gd name="connsiteY12" fmla="*/ 747694 h 1057533"/>
                <a:gd name="connsiteX13" fmla="*/ 1025608 w 1243113"/>
                <a:gd name="connsiteY13" fmla="*/ 703262 h 1057533"/>
                <a:gd name="connsiteX14" fmla="*/ 1061330 w 1243113"/>
                <a:gd name="connsiteY14" fmla="*/ 656845 h 1057533"/>
                <a:gd name="connsiteX15" fmla="*/ 1093479 w 1243113"/>
                <a:gd name="connsiteY15" fmla="*/ 608842 h 1057533"/>
                <a:gd name="connsiteX16" fmla="*/ 1122850 w 1243113"/>
                <a:gd name="connsiteY16" fmla="*/ 559252 h 1057533"/>
                <a:gd name="connsiteX17" fmla="*/ 1149046 w 1243113"/>
                <a:gd name="connsiteY17" fmla="*/ 507679 h 1057533"/>
                <a:gd name="connsiteX18" fmla="*/ 1172464 w 1243113"/>
                <a:gd name="connsiteY18" fmla="*/ 455708 h 1057533"/>
                <a:gd name="connsiteX19" fmla="*/ 1192309 w 1243113"/>
                <a:gd name="connsiteY19" fmla="*/ 402151 h 1057533"/>
                <a:gd name="connsiteX20" fmla="*/ 1208979 w 1243113"/>
                <a:gd name="connsiteY20" fmla="*/ 347800 h 1057533"/>
                <a:gd name="connsiteX21" fmla="*/ 1222077 w 1243113"/>
                <a:gd name="connsiteY21" fmla="*/ 292259 h 1057533"/>
                <a:gd name="connsiteX22" fmla="*/ 1232397 w 1243113"/>
                <a:gd name="connsiteY22" fmla="*/ 236718 h 1057533"/>
                <a:gd name="connsiteX23" fmla="*/ 1239144 w 1243113"/>
                <a:gd name="connsiteY23" fmla="*/ 180384 h 1057533"/>
                <a:gd name="connsiteX24" fmla="*/ 1242716 w 1243113"/>
                <a:gd name="connsiteY24" fmla="*/ 123653 h 1057533"/>
                <a:gd name="connsiteX25" fmla="*/ 1242994 w 1243113"/>
                <a:gd name="connsiteY25" fmla="*/ 83749 h 1057533"/>
                <a:gd name="connsiteX26" fmla="*/ 1243113 w 1243113"/>
                <a:gd name="connsiteY26" fmla="*/ 66525 h 1057533"/>
                <a:gd name="connsiteX27" fmla="*/ 1241923 w 1243113"/>
                <a:gd name="connsiteY27" fmla="*/ 38358 h 1057533"/>
                <a:gd name="connsiteX28" fmla="*/ 1240582 w 1243113"/>
                <a:gd name="connsiteY28" fmla="*/ 39417 h 1057533"/>
                <a:gd name="connsiteX29" fmla="*/ 1207788 w 1243113"/>
                <a:gd name="connsiteY29" fmla="*/ 30548 h 1057533"/>
                <a:gd name="connsiteX30" fmla="*/ 1139520 w 1243113"/>
                <a:gd name="connsiteY30" fmla="*/ 15472 h 1057533"/>
                <a:gd name="connsiteX31" fmla="*/ 1070062 w 1243113"/>
                <a:gd name="connsiteY31" fmla="*/ 5157 h 1057533"/>
                <a:gd name="connsiteX32" fmla="*/ 1000603 w 1243113"/>
                <a:gd name="connsiteY32" fmla="*/ 794 h 1057533"/>
                <a:gd name="connsiteX33" fmla="*/ 965278 w 1243113"/>
                <a:gd name="connsiteY33" fmla="*/ 0 h 1057533"/>
                <a:gd name="connsiteX34" fmla="*/ 925984 w 1243113"/>
                <a:gd name="connsiteY34" fmla="*/ 794 h 1057533"/>
                <a:gd name="connsiteX35" fmla="*/ 847000 w 1243113"/>
                <a:gd name="connsiteY35" fmla="*/ 6744 h 1057533"/>
                <a:gd name="connsiteX36" fmla="*/ 769603 w 1243113"/>
                <a:gd name="connsiteY36" fmla="*/ 19836 h 1057533"/>
                <a:gd name="connsiteX37" fmla="*/ 692206 w 1243113"/>
                <a:gd name="connsiteY37" fmla="*/ 39275 h 1057533"/>
                <a:gd name="connsiteX38" fmla="*/ 616000 w 1243113"/>
                <a:gd name="connsiteY38" fmla="*/ 65062 h 1057533"/>
                <a:gd name="connsiteX39" fmla="*/ 542175 w 1243113"/>
                <a:gd name="connsiteY39" fmla="*/ 97197 h 1057533"/>
                <a:gd name="connsiteX40" fmla="*/ 469938 w 1243113"/>
                <a:gd name="connsiteY40" fmla="*/ 136472 h 1057533"/>
                <a:gd name="connsiteX41" fmla="*/ 400479 w 1243113"/>
                <a:gd name="connsiteY41" fmla="*/ 182095 h 1057533"/>
                <a:gd name="connsiteX42" fmla="*/ 367139 w 1243113"/>
                <a:gd name="connsiteY42" fmla="*/ 207882 h 1057533"/>
                <a:gd name="connsiteX43" fmla="*/ 343325 w 1243113"/>
                <a:gd name="connsiteY43" fmla="*/ 226924 h 1057533"/>
                <a:gd name="connsiteX44" fmla="*/ 298077 w 1243113"/>
                <a:gd name="connsiteY44" fmla="*/ 266993 h 1057533"/>
                <a:gd name="connsiteX45" fmla="*/ 256402 w 1243113"/>
                <a:gd name="connsiteY45" fmla="*/ 309839 h 1057533"/>
                <a:gd name="connsiteX46" fmla="*/ 217505 w 1243113"/>
                <a:gd name="connsiteY46" fmla="*/ 354272 h 1057533"/>
                <a:gd name="connsiteX47" fmla="*/ 181784 w 1243113"/>
                <a:gd name="connsiteY47" fmla="*/ 400688 h 1057533"/>
                <a:gd name="connsiteX48" fmla="*/ 149634 w 1243113"/>
                <a:gd name="connsiteY48" fmla="*/ 448691 h 1057533"/>
                <a:gd name="connsiteX49" fmla="*/ 120263 w 1243113"/>
                <a:gd name="connsiteY49" fmla="*/ 498281 h 1057533"/>
                <a:gd name="connsiteX50" fmla="*/ 94067 w 1243113"/>
                <a:gd name="connsiteY50" fmla="*/ 549855 h 1057533"/>
                <a:gd name="connsiteX51" fmla="*/ 70650 w 1243113"/>
                <a:gd name="connsiteY51" fmla="*/ 601825 h 1057533"/>
                <a:gd name="connsiteX52" fmla="*/ 50804 w 1243113"/>
                <a:gd name="connsiteY52" fmla="*/ 655382 h 1057533"/>
                <a:gd name="connsiteX53" fmla="*/ 34134 w 1243113"/>
                <a:gd name="connsiteY53" fmla="*/ 709733 h 1057533"/>
                <a:gd name="connsiteX54" fmla="*/ 21036 w 1243113"/>
                <a:gd name="connsiteY54" fmla="*/ 765274 h 1057533"/>
                <a:gd name="connsiteX55" fmla="*/ 10717 w 1243113"/>
                <a:gd name="connsiteY55" fmla="*/ 820815 h 1057533"/>
                <a:gd name="connsiteX56" fmla="*/ 3969 w 1243113"/>
                <a:gd name="connsiteY56" fmla="*/ 877149 h 1057533"/>
                <a:gd name="connsiteX57" fmla="*/ 397 w 1243113"/>
                <a:gd name="connsiteY57" fmla="*/ 933880 h 1057533"/>
                <a:gd name="connsiteX58" fmla="*/ 120 w 1243113"/>
                <a:gd name="connsiteY58" fmla="*/ 973785 h 1057533"/>
                <a:gd name="connsiteX59" fmla="*/ 0 w 1243113"/>
                <a:gd name="connsiteY59" fmla="*/ 991008 h 1057533"/>
                <a:gd name="connsiteX60" fmla="*/ 1191 w 1243113"/>
                <a:gd name="connsiteY60" fmla="*/ 1019175 h 1057533"/>
                <a:gd name="connsiteX61" fmla="*/ 2532 w 1243113"/>
                <a:gd name="connsiteY61" fmla="*/ 1018116 h 1057533"/>
                <a:gd name="connsiteX62" fmla="*/ 35325 w 1243113"/>
                <a:gd name="connsiteY62" fmla="*/ 1026986 h 1057533"/>
                <a:gd name="connsiteX63" fmla="*/ 103593 w 1243113"/>
                <a:gd name="connsiteY63" fmla="*/ 1042061 h 1057533"/>
                <a:gd name="connsiteX64" fmla="*/ 173052 w 1243113"/>
                <a:gd name="connsiteY64" fmla="*/ 1052376 h 1057533"/>
                <a:gd name="connsiteX65" fmla="*/ 242510 w 1243113"/>
                <a:gd name="connsiteY65" fmla="*/ 1056740 h 10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43113" h="1057533">
                  <a:moveTo>
                    <a:pt x="277835" y="1057533"/>
                  </a:moveTo>
                  <a:lnTo>
                    <a:pt x="317129" y="1056740"/>
                  </a:lnTo>
                  <a:lnTo>
                    <a:pt x="396113" y="1050789"/>
                  </a:lnTo>
                  <a:lnTo>
                    <a:pt x="473510" y="1037697"/>
                  </a:lnTo>
                  <a:lnTo>
                    <a:pt x="550907" y="1018258"/>
                  </a:lnTo>
                  <a:lnTo>
                    <a:pt x="627113" y="992471"/>
                  </a:lnTo>
                  <a:lnTo>
                    <a:pt x="700938" y="960337"/>
                  </a:lnTo>
                  <a:lnTo>
                    <a:pt x="773175" y="921061"/>
                  </a:lnTo>
                  <a:lnTo>
                    <a:pt x="842634" y="875438"/>
                  </a:lnTo>
                  <a:lnTo>
                    <a:pt x="875974" y="849652"/>
                  </a:lnTo>
                  <a:lnTo>
                    <a:pt x="899789" y="830609"/>
                  </a:lnTo>
                  <a:lnTo>
                    <a:pt x="945036" y="790540"/>
                  </a:lnTo>
                  <a:lnTo>
                    <a:pt x="986711" y="747694"/>
                  </a:lnTo>
                  <a:lnTo>
                    <a:pt x="1025608" y="703262"/>
                  </a:lnTo>
                  <a:lnTo>
                    <a:pt x="1061330" y="656845"/>
                  </a:lnTo>
                  <a:lnTo>
                    <a:pt x="1093479" y="608842"/>
                  </a:lnTo>
                  <a:lnTo>
                    <a:pt x="1122850" y="559252"/>
                  </a:lnTo>
                  <a:lnTo>
                    <a:pt x="1149046" y="507679"/>
                  </a:lnTo>
                  <a:lnTo>
                    <a:pt x="1172464" y="455708"/>
                  </a:lnTo>
                  <a:lnTo>
                    <a:pt x="1192309" y="402151"/>
                  </a:lnTo>
                  <a:lnTo>
                    <a:pt x="1208979" y="347800"/>
                  </a:lnTo>
                  <a:lnTo>
                    <a:pt x="1222077" y="292259"/>
                  </a:lnTo>
                  <a:lnTo>
                    <a:pt x="1232397" y="236718"/>
                  </a:lnTo>
                  <a:lnTo>
                    <a:pt x="1239144" y="180384"/>
                  </a:lnTo>
                  <a:lnTo>
                    <a:pt x="1242716" y="123653"/>
                  </a:lnTo>
                  <a:lnTo>
                    <a:pt x="1242994" y="83749"/>
                  </a:lnTo>
                  <a:lnTo>
                    <a:pt x="1243113" y="66525"/>
                  </a:lnTo>
                  <a:lnTo>
                    <a:pt x="1241923" y="38358"/>
                  </a:lnTo>
                  <a:lnTo>
                    <a:pt x="1240582" y="39417"/>
                  </a:lnTo>
                  <a:lnTo>
                    <a:pt x="1207788" y="30548"/>
                  </a:lnTo>
                  <a:lnTo>
                    <a:pt x="1139520" y="15472"/>
                  </a:lnTo>
                  <a:lnTo>
                    <a:pt x="1070062" y="5157"/>
                  </a:lnTo>
                  <a:lnTo>
                    <a:pt x="1000603" y="794"/>
                  </a:lnTo>
                  <a:lnTo>
                    <a:pt x="965278" y="0"/>
                  </a:lnTo>
                  <a:lnTo>
                    <a:pt x="925984" y="794"/>
                  </a:lnTo>
                  <a:lnTo>
                    <a:pt x="847000" y="6744"/>
                  </a:lnTo>
                  <a:lnTo>
                    <a:pt x="769603" y="19836"/>
                  </a:lnTo>
                  <a:lnTo>
                    <a:pt x="692206" y="39275"/>
                  </a:lnTo>
                  <a:lnTo>
                    <a:pt x="616000" y="65062"/>
                  </a:lnTo>
                  <a:lnTo>
                    <a:pt x="542175" y="97197"/>
                  </a:lnTo>
                  <a:lnTo>
                    <a:pt x="469938" y="136472"/>
                  </a:lnTo>
                  <a:lnTo>
                    <a:pt x="400479" y="182095"/>
                  </a:lnTo>
                  <a:lnTo>
                    <a:pt x="367139" y="207882"/>
                  </a:lnTo>
                  <a:lnTo>
                    <a:pt x="343325" y="226924"/>
                  </a:lnTo>
                  <a:lnTo>
                    <a:pt x="298077" y="266993"/>
                  </a:lnTo>
                  <a:lnTo>
                    <a:pt x="256402" y="309839"/>
                  </a:lnTo>
                  <a:lnTo>
                    <a:pt x="217505" y="354272"/>
                  </a:lnTo>
                  <a:lnTo>
                    <a:pt x="181784" y="400688"/>
                  </a:lnTo>
                  <a:lnTo>
                    <a:pt x="149634" y="448691"/>
                  </a:lnTo>
                  <a:lnTo>
                    <a:pt x="120263" y="498281"/>
                  </a:lnTo>
                  <a:lnTo>
                    <a:pt x="94067" y="549855"/>
                  </a:lnTo>
                  <a:lnTo>
                    <a:pt x="70650" y="601825"/>
                  </a:lnTo>
                  <a:lnTo>
                    <a:pt x="50804" y="655382"/>
                  </a:lnTo>
                  <a:lnTo>
                    <a:pt x="34134" y="709733"/>
                  </a:lnTo>
                  <a:lnTo>
                    <a:pt x="21036" y="765274"/>
                  </a:lnTo>
                  <a:lnTo>
                    <a:pt x="10717" y="820815"/>
                  </a:lnTo>
                  <a:lnTo>
                    <a:pt x="3969" y="877149"/>
                  </a:lnTo>
                  <a:lnTo>
                    <a:pt x="397" y="933880"/>
                  </a:lnTo>
                  <a:lnTo>
                    <a:pt x="120" y="973785"/>
                  </a:lnTo>
                  <a:lnTo>
                    <a:pt x="0" y="991008"/>
                  </a:lnTo>
                  <a:lnTo>
                    <a:pt x="1191" y="1019175"/>
                  </a:lnTo>
                  <a:lnTo>
                    <a:pt x="2532" y="1018116"/>
                  </a:lnTo>
                  <a:lnTo>
                    <a:pt x="35325" y="1026986"/>
                  </a:lnTo>
                  <a:lnTo>
                    <a:pt x="103593" y="1042061"/>
                  </a:lnTo>
                  <a:lnTo>
                    <a:pt x="173052" y="1052376"/>
                  </a:lnTo>
                  <a:lnTo>
                    <a:pt x="242510" y="1056740"/>
                  </a:lnTo>
                  <a:close/>
                </a:path>
              </a:pathLst>
            </a:custGeom>
            <a:solidFill>
              <a:srgbClr val="62AF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 57"/>
            <p:cNvSpPr>
              <a:spLocks/>
            </p:cNvSpPr>
            <p:nvPr/>
          </p:nvSpPr>
          <p:spPr bwMode="auto">
            <a:xfrm rot="6300000" flipH="1">
              <a:off x="4013482" y="4416488"/>
              <a:ext cx="1243014" cy="1057618"/>
            </a:xfrm>
            <a:custGeom>
              <a:avLst/>
              <a:gdLst>
                <a:gd name="connsiteX0" fmla="*/ 1208882 w 1243014"/>
                <a:gd name="connsiteY0" fmla="*/ 347828 h 1057618"/>
                <a:gd name="connsiteX1" fmla="*/ 1221979 w 1243014"/>
                <a:gd name="connsiteY1" fmla="*/ 292283 h 1057618"/>
                <a:gd name="connsiteX2" fmla="*/ 1232298 w 1243014"/>
                <a:gd name="connsiteY2" fmla="*/ 236737 h 1057618"/>
                <a:gd name="connsiteX3" fmla="*/ 1239045 w 1243014"/>
                <a:gd name="connsiteY3" fmla="*/ 180398 h 1057618"/>
                <a:gd name="connsiteX4" fmla="*/ 1242617 w 1243014"/>
                <a:gd name="connsiteY4" fmla="*/ 123663 h 1057618"/>
                <a:gd name="connsiteX5" fmla="*/ 1242894 w 1243014"/>
                <a:gd name="connsiteY5" fmla="*/ 83773 h 1057618"/>
                <a:gd name="connsiteX6" fmla="*/ 1243014 w 1243014"/>
                <a:gd name="connsiteY6" fmla="*/ 66531 h 1057618"/>
                <a:gd name="connsiteX7" fmla="*/ 1241823 w 1243014"/>
                <a:gd name="connsiteY7" fmla="*/ 38361 h 1057618"/>
                <a:gd name="connsiteX8" fmla="*/ 1240482 w 1243014"/>
                <a:gd name="connsiteY8" fmla="*/ 39420 h 1057618"/>
                <a:gd name="connsiteX9" fmla="*/ 1207691 w 1243014"/>
                <a:gd name="connsiteY9" fmla="*/ 30550 h 1057618"/>
                <a:gd name="connsiteX10" fmla="*/ 1139429 w 1243014"/>
                <a:gd name="connsiteY10" fmla="*/ 15473 h 1057618"/>
                <a:gd name="connsiteX11" fmla="*/ 1069975 w 1243014"/>
                <a:gd name="connsiteY11" fmla="*/ 5158 h 1057618"/>
                <a:gd name="connsiteX12" fmla="*/ 1000522 w 1243014"/>
                <a:gd name="connsiteY12" fmla="*/ 793 h 1057618"/>
                <a:gd name="connsiteX13" fmla="*/ 965200 w 1243014"/>
                <a:gd name="connsiteY13" fmla="*/ 0 h 1057618"/>
                <a:gd name="connsiteX14" fmla="*/ 925910 w 1243014"/>
                <a:gd name="connsiteY14" fmla="*/ 794 h 1057618"/>
                <a:gd name="connsiteX15" fmla="*/ 846932 w 1243014"/>
                <a:gd name="connsiteY15" fmla="*/ 6745 h 1057618"/>
                <a:gd name="connsiteX16" fmla="*/ 769541 w 1243014"/>
                <a:gd name="connsiteY16" fmla="*/ 19837 h 1057618"/>
                <a:gd name="connsiteX17" fmla="*/ 692150 w 1243014"/>
                <a:gd name="connsiteY17" fmla="*/ 39279 h 1057618"/>
                <a:gd name="connsiteX18" fmla="*/ 615950 w 1243014"/>
                <a:gd name="connsiteY18" fmla="*/ 65067 h 1057618"/>
                <a:gd name="connsiteX19" fmla="*/ 542132 w 1243014"/>
                <a:gd name="connsiteY19" fmla="*/ 97204 h 1057618"/>
                <a:gd name="connsiteX20" fmla="*/ 469900 w 1243014"/>
                <a:gd name="connsiteY20" fmla="*/ 136483 h 1057618"/>
                <a:gd name="connsiteX21" fmla="*/ 400447 w 1243014"/>
                <a:gd name="connsiteY21" fmla="*/ 182109 h 1057618"/>
                <a:gd name="connsiteX22" fmla="*/ 367110 w 1243014"/>
                <a:gd name="connsiteY22" fmla="*/ 207899 h 1057618"/>
                <a:gd name="connsiteX23" fmla="*/ 343297 w 1243014"/>
                <a:gd name="connsiteY23" fmla="*/ 226942 h 1057618"/>
                <a:gd name="connsiteX24" fmla="*/ 298053 w 1243014"/>
                <a:gd name="connsiteY24" fmla="*/ 267014 h 1057618"/>
                <a:gd name="connsiteX25" fmla="*/ 256382 w 1243014"/>
                <a:gd name="connsiteY25" fmla="*/ 309864 h 1057618"/>
                <a:gd name="connsiteX26" fmla="*/ 217487 w 1243014"/>
                <a:gd name="connsiteY26" fmla="*/ 354300 h 1057618"/>
                <a:gd name="connsiteX27" fmla="*/ 181769 w 1243014"/>
                <a:gd name="connsiteY27" fmla="*/ 400720 h 1057618"/>
                <a:gd name="connsiteX28" fmla="*/ 149622 w 1243014"/>
                <a:gd name="connsiteY28" fmla="*/ 448727 h 1057618"/>
                <a:gd name="connsiteX29" fmla="*/ 120253 w 1243014"/>
                <a:gd name="connsiteY29" fmla="*/ 498321 h 1057618"/>
                <a:gd name="connsiteX30" fmla="*/ 94059 w 1243014"/>
                <a:gd name="connsiteY30" fmla="*/ 549899 h 1057618"/>
                <a:gd name="connsiteX31" fmla="*/ 70644 w 1243014"/>
                <a:gd name="connsiteY31" fmla="*/ 601873 h 1057618"/>
                <a:gd name="connsiteX32" fmla="*/ 50800 w 1243014"/>
                <a:gd name="connsiteY32" fmla="*/ 655435 h 1057618"/>
                <a:gd name="connsiteX33" fmla="*/ 34131 w 1243014"/>
                <a:gd name="connsiteY33" fmla="*/ 709790 h 1057618"/>
                <a:gd name="connsiteX34" fmla="*/ 21035 w 1243014"/>
                <a:gd name="connsiteY34" fmla="*/ 765335 h 1057618"/>
                <a:gd name="connsiteX35" fmla="*/ 10716 w 1243014"/>
                <a:gd name="connsiteY35" fmla="*/ 820881 h 1057618"/>
                <a:gd name="connsiteX36" fmla="*/ 3969 w 1243014"/>
                <a:gd name="connsiteY36" fmla="*/ 877220 h 1057618"/>
                <a:gd name="connsiteX37" fmla="*/ 397 w 1243014"/>
                <a:gd name="connsiteY37" fmla="*/ 933955 h 1057618"/>
                <a:gd name="connsiteX38" fmla="*/ 120 w 1243014"/>
                <a:gd name="connsiteY38" fmla="*/ 973845 h 1057618"/>
                <a:gd name="connsiteX39" fmla="*/ 0 w 1243014"/>
                <a:gd name="connsiteY39" fmla="*/ 991088 h 1057618"/>
                <a:gd name="connsiteX40" fmla="*/ 1191 w 1243014"/>
                <a:gd name="connsiteY40" fmla="*/ 1019257 h 1057618"/>
                <a:gd name="connsiteX41" fmla="*/ 2531 w 1243014"/>
                <a:gd name="connsiteY41" fmla="*/ 1018198 h 1057618"/>
                <a:gd name="connsiteX42" fmla="*/ 35323 w 1243014"/>
                <a:gd name="connsiteY42" fmla="*/ 1027068 h 1057618"/>
                <a:gd name="connsiteX43" fmla="*/ 103585 w 1243014"/>
                <a:gd name="connsiteY43" fmla="*/ 1042145 h 1057618"/>
                <a:gd name="connsiteX44" fmla="*/ 173038 w 1243014"/>
                <a:gd name="connsiteY44" fmla="*/ 1052460 h 1057618"/>
                <a:gd name="connsiteX45" fmla="*/ 242491 w 1243014"/>
                <a:gd name="connsiteY45" fmla="*/ 1056825 h 1057618"/>
                <a:gd name="connsiteX46" fmla="*/ 277813 w 1243014"/>
                <a:gd name="connsiteY46" fmla="*/ 1057618 h 1057618"/>
                <a:gd name="connsiteX47" fmla="*/ 317103 w 1243014"/>
                <a:gd name="connsiteY47" fmla="*/ 1056825 h 1057618"/>
                <a:gd name="connsiteX48" fmla="*/ 396082 w 1243014"/>
                <a:gd name="connsiteY48" fmla="*/ 1050874 h 1057618"/>
                <a:gd name="connsiteX49" fmla="*/ 473473 w 1243014"/>
                <a:gd name="connsiteY49" fmla="*/ 1037781 h 1057618"/>
                <a:gd name="connsiteX50" fmla="*/ 550863 w 1243014"/>
                <a:gd name="connsiteY50" fmla="*/ 1018340 h 1057618"/>
                <a:gd name="connsiteX51" fmla="*/ 627063 w 1243014"/>
                <a:gd name="connsiteY51" fmla="*/ 992551 h 1057618"/>
                <a:gd name="connsiteX52" fmla="*/ 700882 w 1243014"/>
                <a:gd name="connsiteY52" fmla="*/ 960414 h 1057618"/>
                <a:gd name="connsiteX53" fmla="*/ 773113 w 1243014"/>
                <a:gd name="connsiteY53" fmla="*/ 921135 h 1057618"/>
                <a:gd name="connsiteX54" fmla="*/ 842566 w 1243014"/>
                <a:gd name="connsiteY54" fmla="*/ 875509 h 1057618"/>
                <a:gd name="connsiteX55" fmla="*/ 875904 w 1243014"/>
                <a:gd name="connsiteY55" fmla="*/ 849720 h 1057618"/>
                <a:gd name="connsiteX56" fmla="*/ 899717 w 1243014"/>
                <a:gd name="connsiteY56" fmla="*/ 830676 h 1057618"/>
                <a:gd name="connsiteX57" fmla="*/ 944960 w 1243014"/>
                <a:gd name="connsiteY57" fmla="*/ 790604 h 1057618"/>
                <a:gd name="connsiteX58" fmla="*/ 986632 w 1243014"/>
                <a:gd name="connsiteY58" fmla="*/ 747754 h 1057618"/>
                <a:gd name="connsiteX59" fmla="*/ 1025526 w 1243014"/>
                <a:gd name="connsiteY59" fmla="*/ 703318 h 1057618"/>
                <a:gd name="connsiteX60" fmla="*/ 1061245 w 1243014"/>
                <a:gd name="connsiteY60" fmla="*/ 656898 h 1057618"/>
                <a:gd name="connsiteX61" fmla="*/ 1093392 w 1243014"/>
                <a:gd name="connsiteY61" fmla="*/ 608891 h 1057618"/>
                <a:gd name="connsiteX62" fmla="*/ 1122760 w 1243014"/>
                <a:gd name="connsiteY62" fmla="*/ 559297 h 1057618"/>
                <a:gd name="connsiteX63" fmla="*/ 1148954 w 1243014"/>
                <a:gd name="connsiteY63" fmla="*/ 507719 h 1057618"/>
                <a:gd name="connsiteX64" fmla="*/ 1172370 w 1243014"/>
                <a:gd name="connsiteY64" fmla="*/ 455745 h 1057618"/>
                <a:gd name="connsiteX65" fmla="*/ 1192213 w 1243014"/>
                <a:gd name="connsiteY65" fmla="*/ 402183 h 105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43014" h="1057618">
                  <a:moveTo>
                    <a:pt x="1208882" y="347828"/>
                  </a:moveTo>
                  <a:lnTo>
                    <a:pt x="1221979" y="292283"/>
                  </a:lnTo>
                  <a:lnTo>
                    <a:pt x="1232298" y="236737"/>
                  </a:lnTo>
                  <a:lnTo>
                    <a:pt x="1239045" y="180398"/>
                  </a:lnTo>
                  <a:lnTo>
                    <a:pt x="1242617" y="123663"/>
                  </a:lnTo>
                  <a:lnTo>
                    <a:pt x="1242894" y="83773"/>
                  </a:lnTo>
                  <a:lnTo>
                    <a:pt x="1243014" y="66531"/>
                  </a:lnTo>
                  <a:lnTo>
                    <a:pt x="1241823" y="38361"/>
                  </a:lnTo>
                  <a:lnTo>
                    <a:pt x="1240482" y="39420"/>
                  </a:lnTo>
                  <a:lnTo>
                    <a:pt x="1207691" y="30550"/>
                  </a:lnTo>
                  <a:lnTo>
                    <a:pt x="1139429" y="15473"/>
                  </a:lnTo>
                  <a:lnTo>
                    <a:pt x="1069975" y="5158"/>
                  </a:lnTo>
                  <a:lnTo>
                    <a:pt x="1000522" y="793"/>
                  </a:lnTo>
                  <a:lnTo>
                    <a:pt x="965200" y="0"/>
                  </a:lnTo>
                  <a:lnTo>
                    <a:pt x="925910" y="794"/>
                  </a:lnTo>
                  <a:lnTo>
                    <a:pt x="846932" y="6745"/>
                  </a:lnTo>
                  <a:lnTo>
                    <a:pt x="769541" y="19837"/>
                  </a:lnTo>
                  <a:lnTo>
                    <a:pt x="692150" y="39279"/>
                  </a:lnTo>
                  <a:lnTo>
                    <a:pt x="615950" y="65067"/>
                  </a:lnTo>
                  <a:lnTo>
                    <a:pt x="542132" y="97204"/>
                  </a:lnTo>
                  <a:lnTo>
                    <a:pt x="469900" y="136483"/>
                  </a:lnTo>
                  <a:lnTo>
                    <a:pt x="400447" y="182109"/>
                  </a:lnTo>
                  <a:lnTo>
                    <a:pt x="367110" y="207899"/>
                  </a:lnTo>
                  <a:lnTo>
                    <a:pt x="343297" y="226942"/>
                  </a:lnTo>
                  <a:lnTo>
                    <a:pt x="298053" y="267014"/>
                  </a:lnTo>
                  <a:lnTo>
                    <a:pt x="256382" y="309864"/>
                  </a:lnTo>
                  <a:lnTo>
                    <a:pt x="217487" y="354300"/>
                  </a:lnTo>
                  <a:lnTo>
                    <a:pt x="181769" y="400720"/>
                  </a:lnTo>
                  <a:lnTo>
                    <a:pt x="149622" y="448727"/>
                  </a:lnTo>
                  <a:lnTo>
                    <a:pt x="120253" y="498321"/>
                  </a:lnTo>
                  <a:lnTo>
                    <a:pt x="94059" y="549899"/>
                  </a:lnTo>
                  <a:lnTo>
                    <a:pt x="70644" y="601873"/>
                  </a:lnTo>
                  <a:lnTo>
                    <a:pt x="50800" y="655435"/>
                  </a:lnTo>
                  <a:lnTo>
                    <a:pt x="34131" y="709790"/>
                  </a:lnTo>
                  <a:lnTo>
                    <a:pt x="21035" y="765335"/>
                  </a:lnTo>
                  <a:lnTo>
                    <a:pt x="10716" y="820881"/>
                  </a:lnTo>
                  <a:lnTo>
                    <a:pt x="3969" y="877220"/>
                  </a:lnTo>
                  <a:lnTo>
                    <a:pt x="397" y="933955"/>
                  </a:lnTo>
                  <a:lnTo>
                    <a:pt x="120" y="973845"/>
                  </a:lnTo>
                  <a:lnTo>
                    <a:pt x="0" y="991088"/>
                  </a:lnTo>
                  <a:lnTo>
                    <a:pt x="1191" y="1019257"/>
                  </a:lnTo>
                  <a:lnTo>
                    <a:pt x="2531" y="1018198"/>
                  </a:lnTo>
                  <a:lnTo>
                    <a:pt x="35323" y="1027068"/>
                  </a:lnTo>
                  <a:lnTo>
                    <a:pt x="103585" y="1042145"/>
                  </a:lnTo>
                  <a:lnTo>
                    <a:pt x="173038" y="1052460"/>
                  </a:lnTo>
                  <a:lnTo>
                    <a:pt x="242491" y="1056825"/>
                  </a:lnTo>
                  <a:lnTo>
                    <a:pt x="277813" y="1057618"/>
                  </a:lnTo>
                  <a:lnTo>
                    <a:pt x="317103" y="1056825"/>
                  </a:lnTo>
                  <a:lnTo>
                    <a:pt x="396082" y="1050874"/>
                  </a:lnTo>
                  <a:lnTo>
                    <a:pt x="473473" y="1037781"/>
                  </a:lnTo>
                  <a:lnTo>
                    <a:pt x="550863" y="1018340"/>
                  </a:lnTo>
                  <a:lnTo>
                    <a:pt x="627063" y="992551"/>
                  </a:lnTo>
                  <a:lnTo>
                    <a:pt x="700882" y="960414"/>
                  </a:lnTo>
                  <a:lnTo>
                    <a:pt x="773113" y="921135"/>
                  </a:lnTo>
                  <a:lnTo>
                    <a:pt x="842566" y="875509"/>
                  </a:lnTo>
                  <a:lnTo>
                    <a:pt x="875904" y="849720"/>
                  </a:lnTo>
                  <a:lnTo>
                    <a:pt x="899717" y="830676"/>
                  </a:lnTo>
                  <a:lnTo>
                    <a:pt x="944960" y="790604"/>
                  </a:lnTo>
                  <a:lnTo>
                    <a:pt x="986632" y="747754"/>
                  </a:lnTo>
                  <a:lnTo>
                    <a:pt x="1025526" y="703318"/>
                  </a:lnTo>
                  <a:lnTo>
                    <a:pt x="1061245" y="656898"/>
                  </a:lnTo>
                  <a:lnTo>
                    <a:pt x="1093392" y="608891"/>
                  </a:lnTo>
                  <a:lnTo>
                    <a:pt x="1122760" y="559297"/>
                  </a:lnTo>
                  <a:lnTo>
                    <a:pt x="1148954" y="507719"/>
                  </a:lnTo>
                  <a:lnTo>
                    <a:pt x="1172370" y="455745"/>
                  </a:lnTo>
                  <a:lnTo>
                    <a:pt x="1192213" y="402183"/>
                  </a:lnTo>
                  <a:close/>
                </a:path>
              </a:pathLst>
            </a:custGeom>
            <a:solidFill>
              <a:srgbClr val="62AF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 58"/>
            <p:cNvSpPr>
              <a:spLocks/>
            </p:cNvSpPr>
            <p:nvPr/>
          </p:nvSpPr>
          <p:spPr bwMode="auto">
            <a:xfrm rot="8506207" flipH="1">
              <a:off x="3626041" y="3227227"/>
              <a:ext cx="1243114" cy="1057533"/>
            </a:xfrm>
            <a:custGeom>
              <a:avLst/>
              <a:gdLst>
                <a:gd name="connsiteX0" fmla="*/ 875975 w 1243114"/>
                <a:gd name="connsiteY0" fmla="*/ 849651 h 1057533"/>
                <a:gd name="connsiteX1" fmla="*/ 899789 w 1243114"/>
                <a:gd name="connsiteY1" fmla="*/ 830609 h 1057533"/>
                <a:gd name="connsiteX2" fmla="*/ 945037 w 1243114"/>
                <a:gd name="connsiteY2" fmla="*/ 790540 h 1057533"/>
                <a:gd name="connsiteX3" fmla="*/ 986712 w 1243114"/>
                <a:gd name="connsiteY3" fmla="*/ 747694 h 1057533"/>
                <a:gd name="connsiteX4" fmla="*/ 1025609 w 1243114"/>
                <a:gd name="connsiteY4" fmla="*/ 703262 h 1057533"/>
                <a:gd name="connsiteX5" fmla="*/ 1061330 w 1243114"/>
                <a:gd name="connsiteY5" fmla="*/ 656845 h 1057533"/>
                <a:gd name="connsiteX6" fmla="*/ 1093480 w 1243114"/>
                <a:gd name="connsiteY6" fmla="*/ 608842 h 1057533"/>
                <a:gd name="connsiteX7" fmla="*/ 1122851 w 1243114"/>
                <a:gd name="connsiteY7" fmla="*/ 559252 h 1057533"/>
                <a:gd name="connsiteX8" fmla="*/ 1149047 w 1243114"/>
                <a:gd name="connsiteY8" fmla="*/ 507679 h 1057533"/>
                <a:gd name="connsiteX9" fmla="*/ 1172464 w 1243114"/>
                <a:gd name="connsiteY9" fmla="*/ 455708 h 1057533"/>
                <a:gd name="connsiteX10" fmla="*/ 1192310 w 1243114"/>
                <a:gd name="connsiteY10" fmla="*/ 402151 h 1057533"/>
                <a:gd name="connsiteX11" fmla="*/ 1208980 w 1243114"/>
                <a:gd name="connsiteY11" fmla="*/ 347800 h 1057533"/>
                <a:gd name="connsiteX12" fmla="*/ 1222078 w 1243114"/>
                <a:gd name="connsiteY12" fmla="*/ 292259 h 1057533"/>
                <a:gd name="connsiteX13" fmla="*/ 1232397 w 1243114"/>
                <a:gd name="connsiteY13" fmla="*/ 236718 h 1057533"/>
                <a:gd name="connsiteX14" fmla="*/ 1239145 w 1243114"/>
                <a:gd name="connsiteY14" fmla="*/ 180384 h 1057533"/>
                <a:gd name="connsiteX15" fmla="*/ 1242717 w 1243114"/>
                <a:gd name="connsiteY15" fmla="*/ 123653 h 1057533"/>
                <a:gd name="connsiteX16" fmla="*/ 1242994 w 1243114"/>
                <a:gd name="connsiteY16" fmla="*/ 83778 h 1057533"/>
                <a:gd name="connsiteX17" fmla="*/ 1243114 w 1243114"/>
                <a:gd name="connsiteY17" fmla="*/ 66525 h 1057533"/>
                <a:gd name="connsiteX18" fmla="*/ 1241923 w 1243114"/>
                <a:gd name="connsiteY18" fmla="*/ 38358 h 1057533"/>
                <a:gd name="connsiteX19" fmla="*/ 1240582 w 1243114"/>
                <a:gd name="connsiteY19" fmla="*/ 39417 h 1057533"/>
                <a:gd name="connsiteX20" fmla="*/ 1207788 w 1243114"/>
                <a:gd name="connsiteY20" fmla="*/ 30547 h 1057533"/>
                <a:gd name="connsiteX21" fmla="*/ 1139520 w 1243114"/>
                <a:gd name="connsiteY21" fmla="*/ 15472 h 1057533"/>
                <a:gd name="connsiteX22" fmla="*/ 1070062 w 1243114"/>
                <a:gd name="connsiteY22" fmla="*/ 5157 h 1057533"/>
                <a:gd name="connsiteX23" fmla="*/ 1000603 w 1243114"/>
                <a:gd name="connsiteY23" fmla="*/ 793 h 1057533"/>
                <a:gd name="connsiteX24" fmla="*/ 965278 w 1243114"/>
                <a:gd name="connsiteY24" fmla="*/ 0 h 1057533"/>
                <a:gd name="connsiteX25" fmla="*/ 925984 w 1243114"/>
                <a:gd name="connsiteY25" fmla="*/ 793 h 1057533"/>
                <a:gd name="connsiteX26" fmla="*/ 847000 w 1243114"/>
                <a:gd name="connsiteY26" fmla="*/ 6744 h 1057533"/>
                <a:gd name="connsiteX27" fmla="*/ 769603 w 1243114"/>
                <a:gd name="connsiteY27" fmla="*/ 19836 h 1057533"/>
                <a:gd name="connsiteX28" fmla="*/ 692206 w 1243114"/>
                <a:gd name="connsiteY28" fmla="*/ 39275 h 1057533"/>
                <a:gd name="connsiteX29" fmla="*/ 616000 w 1243114"/>
                <a:gd name="connsiteY29" fmla="*/ 65062 h 1057533"/>
                <a:gd name="connsiteX30" fmla="*/ 542175 w 1243114"/>
                <a:gd name="connsiteY30" fmla="*/ 97197 h 1057533"/>
                <a:gd name="connsiteX31" fmla="*/ 469938 w 1243114"/>
                <a:gd name="connsiteY31" fmla="*/ 136472 h 1057533"/>
                <a:gd name="connsiteX32" fmla="*/ 400479 w 1243114"/>
                <a:gd name="connsiteY32" fmla="*/ 182095 h 1057533"/>
                <a:gd name="connsiteX33" fmla="*/ 367139 w 1243114"/>
                <a:gd name="connsiteY33" fmla="*/ 207882 h 1057533"/>
                <a:gd name="connsiteX34" fmla="*/ 343325 w 1243114"/>
                <a:gd name="connsiteY34" fmla="*/ 226924 h 1057533"/>
                <a:gd name="connsiteX35" fmla="*/ 298077 w 1243114"/>
                <a:gd name="connsiteY35" fmla="*/ 266993 h 1057533"/>
                <a:gd name="connsiteX36" fmla="*/ 256402 w 1243114"/>
                <a:gd name="connsiteY36" fmla="*/ 309839 h 1057533"/>
                <a:gd name="connsiteX37" fmla="*/ 217505 w 1243114"/>
                <a:gd name="connsiteY37" fmla="*/ 354271 h 1057533"/>
                <a:gd name="connsiteX38" fmla="*/ 181784 w 1243114"/>
                <a:gd name="connsiteY38" fmla="*/ 400688 h 1057533"/>
                <a:gd name="connsiteX39" fmla="*/ 149634 w 1243114"/>
                <a:gd name="connsiteY39" fmla="*/ 448691 h 1057533"/>
                <a:gd name="connsiteX40" fmla="*/ 120263 w 1243114"/>
                <a:gd name="connsiteY40" fmla="*/ 498281 h 1057533"/>
                <a:gd name="connsiteX41" fmla="*/ 94067 w 1243114"/>
                <a:gd name="connsiteY41" fmla="*/ 549855 h 1057533"/>
                <a:gd name="connsiteX42" fmla="*/ 70650 w 1243114"/>
                <a:gd name="connsiteY42" fmla="*/ 601825 h 1057533"/>
                <a:gd name="connsiteX43" fmla="*/ 50804 w 1243114"/>
                <a:gd name="connsiteY43" fmla="*/ 655382 h 1057533"/>
                <a:gd name="connsiteX44" fmla="*/ 34134 w 1243114"/>
                <a:gd name="connsiteY44" fmla="*/ 709733 h 1057533"/>
                <a:gd name="connsiteX45" fmla="*/ 21036 w 1243114"/>
                <a:gd name="connsiteY45" fmla="*/ 765274 h 1057533"/>
                <a:gd name="connsiteX46" fmla="*/ 10717 w 1243114"/>
                <a:gd name="connsiteY46" fmla="*/ 820815 h 1057533"/>
                <a:gd name="connsiteX47" fmla="*/ 3969 w 1243114"/>
                <a:gd name="connsiteY47" fmla="*/ 877149 h 1057533"/>
                <a:gd name="connsiteX48" fmla="*/ 397 w 1243114"/>
                <a:gd name="connsiteY48" fmla="*/ 933880 h 1057533"/>
                <a:gd name="connsiteX49" fmla="*/ 120 w 1243114"/>
                <a:gd name="connsiteY49" fmla="*/ 973755 h 1057533"/>
                <a:gd name="connsiteX50" fmla="*/ 0 w 1243114"/>
                <a:gd name="connsiteY50" fmla="*/ 991008 h 1057533"/>
                <a:gd name="connsiteX51" fmla="*/ 1191 w 1243114"/>
                <a:gd name="connsiteY51" fmla="*/ 1019175 h 1057533"/>
                <a:gd name="connsiteX52" fmla="*/ 2532 w 1243114"/>
                <a:gd name="connsiteY52" fmla="*/ 1018116 h 1057533"/>
                <a:gd name="connsiteX53" fmla="*/ 35326 w 1243114"/>
                <a:gd name="connsiteY53" fmla="*/ 1026986 h 1057533"/>
                <a:gd name="connsiteX54" fmla="*/ 103594 w 1243114"/>
                <a:gd name="connsiteY54" fmla="*/ 1042061 h 1057533"/>
                <a:gd name="connsiteX55" fmla="*/ 173052 w 1243114"/>
                <a:gd name="connsiteY55" fmla="*/ 1052376 h 1057533"/>
                <a:gd name="connsiteX56" fmla="*/ 242511 w 1243114"/>
                <a:gd name="connsiteY56" fmla="*/ 1056740 h 1057533"/>
                <a:gd name="connsiteX57" fmla="*/ 277836 w 1243114"/>
                <a:gd name="connsiteY57" fmla="*/ 1057533 h 1057533"/>
                <a:gd name="connsiteX58" fmla="*/ 317130 w 1243114"/>
                <a:gd name="connsiteY58" fmla="*/ 1056740 h 1057533"/>
                <a:gd name="connsiteX59" fmla="*/ 396114 w 1243114"/>
                <a:gd name="connsiteY59" fmla="*/ 1050789 h 1057533"/>
                <a:gd name="connsiteX60" fmla="*/ 473511 w 1243114"/>
                <a:gd name="connsiteY60" fmla="*/ 1037697 h 1057533"/>
                <a:gd name="connsiteX61" fmla="*/ 550908 w 1243114"/>
                <a:gd name="connsiteY61" fmla="*/ 1018258 h 1057533"/>
                <a:gd name="connsiteX62" fmla="*/ 627114 w 1243114"/>
                <a:gd name="connsiteY62" fmla="*/ 992471 h 1057533"/>
                <a:gd name="connsiteX63" fmla="*/ 700939 w 1243114"/>
                <a:gd name="connsiteY63" fmla="*/ 960337 h 1057533"/>
                <a:gd name="connsiteX64" fmla="*/ 773176 w 1243114"/>
                <a:gd name="connsiteY64" fmla="*/ 921061 h 1057533"/>
                <a:gd name="connsiteX65" fmla="*/ 842635 w 1243114"/>
                <a:gd name="connsiteY65" fmla="*/ 875438 h 10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43114" h="1057533">
                  <a:moveTo>
                    <a:pt x="875975" y="849651"/>
                  </a:moveTo>
                  <a:lnTo>
                    <a:pt x="899789" y="830609"/>
                  </a:lnTo>
                  <a:lnTo>
                    <a:pt x="945037" y="790540"/>
                  </a:lnTo>
                  <a:lnTo>
                    <a:pt x="986712" y="747694"/>
                  </a:lnTo>
                  <a:lnTo>
                    <a:pt x="1025609" y="703262"/>
                  </a:lnTo>
                  <a:lnTo>
                    <a:pt x="1061330" y="656845"/>
                  </a:lnTo>
                  <a:lnTo>
                    <a:pt x="1093480" y="608842"/>
                  </a:lnTo>
                  <a:lnTo>
                    <a:pt x="1122851" y="559252"/>
                  </a:lnTo>
                  <a:lnTo>
                    <a:pt x="1149047" y="507679"/>
                  </a:lnTo>
                  <a:lnTo>
                    <a:pt x="1172464" y="455708"/>
                  </a:lnTo>
                  <a:lnTo>
                    <a:pt x="1192310" y="402151"/>
                  </a:lnTo>
                  <a:lnTo>
                    <a:pt x="1208980" y="347800"/>
                  </a:lnTo>
                  <a:lnTo>
                    <a:pt x="1222078" y="292259"/>
                  </a:lnTo>
                  <a:lnTo>
                    <a:pt x="1232397" y="236718"/>
                  </a:lnTo>
                  <a:lnTo>
                    <a:pt x="1239145" y="180384"/>
                  </a:lnTo>
                  <a:lnTo>
                    <a:pt x="1242717" y="123653"/>
                  </a:lnTo>
                  <a:lnTo>
                    <a:pt x="1242994" y="83778"/>
                  </a:lnTo>
                  <a:lnTo>
                    <a:pt x="1243114" y="66525"/>
                  </a:lnTo>
                  <a:lnTo>
                    <a:pt x="1241923" y="38358"/>
                  </a:lnTo>
                  <a:lnTo>
                    <a:pt x="1240582" y="39417"/>
                  </a:lnTo>
                  <a:lnTo>
                    <a:pt x="1207788" y="30547"/>
                  </a:lnTo>
                  <a:lnTo>
                    <a:pt x="1139520" y="15472"/>
                  </a:lnTo>
                  <a:lnTo>
                    <a:pt x="1070062" y="5157"/>
                  </a:lnTo>
                  <a:lnTo>
                    <a:pt x="1000603" y="793"/>
                  </a:lnTo>
                  <a:lnTo>
                    <a:pt x="965278" y="0"/>
                  </a:lnTo>
                  <a:lnTo>
                    <a:pt x="925984" y="793"/>
                  </a:lnTo>
                  <a:lnTo>
                    <a:pt x="847000" y="6744"/>
                  </a:lnTo>
                  <a:lnTo>
                    <a:pt x="769603" y="19836"/>
                  </a:lnTo>
                  <a:lnTo>
                    <a:pt x="692206" y="39275"/>
                  </a:lnTo>
                  <a:lnTo>
                    <a:pt x="616000" y="65062"/>
                  </a:lnTo>
                  <a:lnTo>
                    <a:pt x="542175" y="97197"/>
                  </a:lnTo>
                  <a:lnTo>
                    <a:pt x="469938" y="136472"/>
                  </a:lnTo>
                  <a:lnTo>
                    <a:pt x="400479" y="182095"/>
                  </a:lnTo>
                  <a:lnTo>
                    <a:pt x="367139" y="207882"/>
                  </a:lnTo>
                  <a:lnTo>
                    <a:pt x="343325" y="226924"/>
                  </a:lnTo>
                  <a:lnTo>
                    <a:pt x="298077" y="266993"/>
                  </a:lnTo>
                  <a:lnTo>
                    <a:pt x="256402" y="309839"/>
                  </a:lnTo>
                  <a:lnTo>
                    <a:pt x="217505" y="354271"/>
                  </a:lnTo>
                  <a:lnTo>
                    <a:pt x="181784" y="400688"/>
                  </a:lnTo>
                  <a:lnTo>
                    <a:pt x="149634" y="448691"/>
                  </a:lnTo>
                  <a:lnTo>
                    <a:pt x="120263" y="498281"/>
                  </a:lnTo>
                  <a:lnTo>
                    <a:pt x="94067" y="549855"/>
                  </a:lnTo>
                  <a:lnTo>
                    <a:pt x="70650" y="601825"/>
                  </a:lnTo>
                  <a:lnTo>
                    <a:pt x="50804" y="655382"/>
                  </a:lnTo>
                  <a:lnTo>
                    <a:pt x="34134" y="709733"/>
                  </a:lnTo>
                  <a:lnTo>
                    <a:pt x="21036" y="765274"/>
                  </a:lnTo>
                  <a:lnTo>
                    <a:pt x="10717" y="820815"/>
                  </a:lnTo>
                  <a:lnTo>
                    <a:pt x="3969" y="877149"/>
                  </a:lnTo>
                  <a:lnTo>
                    <a:pt x="397" y="933880"/>
                  </a:lnTo>
                  <a:lnTo>
                    <a:pt x="120" y="973755"/>
                  </a:lnTo>
                  <a:lnTo>
                    <a:pt x="0" y="991008"/>
                  </a:lnTo>
                  <a:lnTo>
                    <a:pt x="1191" y="1019175"/>
                  </a:lnTo>
                  <a:lnTo>
                    <a:pt x="2532" y="1018116"/>
                  </a:lnTo>
                  <a:lnTo>
                    <a:pt x="35326" y="1026986"/>
                  </a:lnTo>
                  <a:lnTo>
                    <a:pt x="103594" y="1042061"/>
                  </a:lnTo>
                  <a:lnTo>
                    <a:pt x="173052" y="1052376"/>
                  </a:lnTo>
                  <a:lnTo>
                    <a:pt x="242511" y="1056740"/>
                  </a:lnTo>
                  <a:lnTo>
                    <a:pt x="277836" y="1057533"/>
                  </a:lnTo>
                  <a:lnTo>
                    <a:pt x="317130" y="1056740"/>
                  </a:lnTo>
                  <a:lnTo>
                    <a:pt x="396114" y="1050789"/>
                  </a:lnTo>
                  <a:lnTo>
                    <a:pt x="473511" y="1037697"/>
                  </a:lnTo>
                  <a:lnTo>
                    <a:pt x="550908" y="1018258"/>
                  </a:lnTo>
                  <a:lnTo>
                    <a:pt x="627114" y="992471"/>
                  </a:lnTo>
                  <a:lnTo>
                    <a:pt x="700939" y="960337"/>
                  </a:lnTo>
                  <a:lnTo>
                    <a:pt x="773176" y="921061"/>
                  </a:lnTo>
                  <a:lnTo>
                    <a:pt x="842635" y="875438"/>
                  </a:lnTo>
                  <a:close/>
                </a:path>
              </a:pathLst>
            </a:custGeom>
            <a:solidFill>
              <a:srgbClr val="62AF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 80"/>
            <p:cNvSpPr>
              <a:spLocks/>
            </p:cNvSpPr>
            <p:nvPr/>
          </p:nvSpPr>
          <p:spPr bwMode="auto">
            <a:xfrm rot="7701521">
              <a:off x="5489535" y="1692282"/>
              <a:ext cx="1243013" cy="1019175"/>
            </a:xfrm>
            <a:custGeom>
              <a:avLst/>
              <a:gdLst>
                <a:gd name="T0" fmla="*/ 3 w 3132"/>
                <a:gd name="T1" fmla="*/ 2569 h 2569"/>
                <a:gd name="T2" fmla="*/ 3 w 3132"/>
                <a:gd name="T3" fmla="*/ 2569 h 2569"/>
                <a:gd name="T4" fmla="*/ 0 w 3132"/>
                <a:gd name="T5" fmla="*/ 2498 h 2569"/>
                <a:gd name="T6" fmla="*/ 1 w 3132"/>
                <a:gd name="T7" fmla="*/ 2354 h 2569"/>
                <a:gd name="T8" fmla="*/ 10 w 3132"/>
                <a:gd name="T9" fmla="*/ 2211 h 2569"/>
                <a:gd name="T10" fmla="*/ 27 w 3132"/>
                <a:gd name="T11" fmla="*/ 2069 h 2569"/>
                <a:gd name="T12" fmla="*/ 53 w 3132"/>
                <a:gd name="T13" fmla="*/ 1929 h 2569"/>
                <a:gd name="T14" fmla="*/ 86 w 3132"/>
                <a:gd name="T15" fmla="*/ 1789 h 2569"/>
                <a:gd name="T16" fmla="*/ 128 w 3132"/>
                <a:gd name="T17" fmla="*/ 1652 h 2569"/>
                <a:gd name="T18" fmla="*/ 178 w 3132"/>
                <a:gd name="T19" fmla="*/ 1517 h 2569"/>
                <a:gd name="T20" fmla="*/ 237 w 3132"/>
                <a:gd name="T21" fmla="*/ 1386 h 2569"/>
                <a:gd name="T22" fmla="*/ 303 w 3132"/>
                <a:gd name="T23" fmla="*/ 1256 h 2569"/>
                <a:gd name="T24" fmla="*/ 377 w 3132"/>
                <a:gd name="T25" fmla="*/ 1131 h 2569"/>
                <a:gd name="T26" fmla="*/ 458 w 3132"/>
                <a:gd name="T27" fmla="*/ 1010 h 2569"/>
                <a:gd name="T28" fmla="*/ 548 w 3132"/>
                <a:gd name="T29" fmla="*/ 893 h 2569"/>
                <a:gd name="T30" fmla="*/ 646 w 3132"/>
                <a:gd name="T31" fmla="*/ 781 h 2569"/>
                <a:gd name="T32" fmla="*/ 751 w 3132"/>
                <a:gd name="T33" fmla="*/ 673 h 2569"/>
                <a:gd name="T34" fmla="*/ 865 w 3132"/>
                <a:gd name="T35" fmla="*/ 572 h 2569"/>
                <a:gd name="T36" fmla="*/ 925 w 3132"/>
                <a:gd name="T37" fmla="*/ 524 h 2569"/>
                <a:gd name="T38" fmla="*/ 1009 w 3132"/>
                <a:gd name="T39" fmla="*/ 459 h 2569"/>
                <a:gd name="T40" fmla="*/ 1184 w 3132"/>
                <a:gd name="T41" fmla="*/ 344 h 2569"/>
                <a:gd name="T42" fmla="*/ 1366 w 3132"/>
                <a:gd name="T43" fmla="*/ 245 h 2569"/>
                <a:gd name="T44" fmla="*/ 1552 w 3132"/>
                <a:gd name="T45" fmla="*/ 164 h 2569"/>
                <a:gd name="T46" fmla="*/ 1744 w 3132"/>
                <a:gd name="T47" fmla="*/ 99 h 2569"/>
                <a:gd name="T48" fmla="*/ 1939 w 3132"/>
                <a:gd name="T49" fmla="*/ 50 h 2569"/>
                <a:gd name="T50" fmla="*/ 2134 w 3132"/>
                <a:gd name="T51" fmla="*/ 17 h 2569"/>
                <a:gd name="T52" fmla="*/ 2333 w 3132"/>
                <a:gd name="T53" fmla="*/ 2 h 2569"/>
                <a:gd name="T54" fmla="*/ 2432 w 3132"/>
                <a:gd name="T55" fmla="*/ 0 h 2569"/>
                <a:gd name="T56" fmla="*/ 2521 w 3132"/>
                <a:gd name="T57" fmla="*/ 2 h 2569"/>
                <a:gd name="T58" fmla="*/ 2696 w 3132"/>
                <a:gd name="T59" fmla="*/ 13 h 2569"/>
                <a:gd name="T60" fmla="*/ 2871 w 3132"/>
                <a:gd name="T61" fmla="*/ 39 h 2569"/>
                <a:gd name="T62" fmla="*/ 3043 w 3132"/>
                <a:gd name="T63" fmla="*/ 77 h 2569"/>
                <a:gd name="T64" fmla="*/ 3128 w 3132"/>
                <a:gd name="T65" fmla="*/ 100 h 2569"/>
                <a:gd name="T66" fmla="*/ 3131 w 3132"/>
                <a:gd name="T67" fmla="*/ 165 h 2569"/>
                <a:gd name="T68" fmla="*/ 3132 w 3132"/>
                <a:gd name="T69" fmla="*/ 231 h 2569"/>
                <a:gd name="T70" fmla="*/ 3131 w 3132"/>
                <a:gd name="T71" fmla="*/ 165 h 2569"/>
                <a:gd name="T72" fmla="*/ 3128 w 3132"/>
                <a:gd name="T73" fmla="*/ 100 h 2569"/>
                <a:gd name="T74" fmla="*/ 3 w 3132"/>
                <a:gd name="T75" fmla="*/ 2569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32" h="2569">
                  <a:moveTo>
                    <a:pt x="3" y="2569"/>
                  </a:moveTo>
                  <a:lnTo>
                    <a:pt x="3" y="2569"/>
                  </a:lnTo>
                  <a:lnTo>
                    <a:pt x="0" y="2498"/>
                  </a:lnTo>
                  <a:lnTo>
                    <a:pt x="1" y="2354"/>
                  </a:lnTo>
                  <a:lnTo>
                    <a:pt x="10" y="2211"/>
                  </a:lnTo>
                  <a:lnTo>
                    <a:pt x="27" y="2069"/>
                  </a:lnTo>
                  <a:lnTo>
                    <a:pt x="53" y="1929"/>
                  </a:lnTo>
                  <a:lnTo>
                    <a:pt x="86" y="1789"/>
                  </a:lnTo>
                  <a:lnTo>
                    <a:pt x="128" y="1652"/>
                  </a:lnTo>
                  <a:lnTo>
                    <a:pt x="178" y="1517"/>
                  </a:lnTo>
                  <a:lnTo>
                    <a:pt x="237" y="1386"/>
                  </a:lnTo>
                  <a:lnTo>
                    <a:pt x="303" y="1256"/>
                  </a:lnTo>
                  <a:lnTo>
                    <a:pt x="377" y="1131"/>
                  </a:lnTo>
                  <a:lnTo>
                    <a:pt x="458" y="1010"/>
                  </a:lnTo>
                  <a:lnTo>
                    <a:pt x="548" y="893"/>
                  </a:lnTo>
                  <a:lnTo>
                    <a:pt x="646" y="781"/>
                  </a:lnTo>
                  <a:lnTo>
                    <a:pt x="751" y="673"/>
                  </a:lnTo>
                  <a:lnTo>
                    <a:pt x="865" y="572"/>
                  </a:lnTo>
                  <a:lnTo>
                    <a:pt x="925" y="524"/>
                  </a:lnTo>
                  <a:lnTo>
                    <a:pt x="1009" y="459"/>
                  </a:lnTo>
                  <a:lnTo>
                    <a:pt x="1184" y="344"/>
                  </a:lnTo>
                  <a:lnTo>
                    <a:pt x="1366" y="245"/>
                  </a:lnTo>
                  <a:lnTo>
                    <a:pt x="1552" y="164"/>
                  </a:lnTo>
                  <a:lnTo>
                    <a:pt x="1744" y="99"/>
                  </a:lnTo>
                  <a:lnTo>
                    <a:pt x="1939" y="50"/>
                  </a:lnTo>
                  <a:lnTo>
                    <a:pt x="2134" y="17"/>
                  </a:lnTo>
                  <a:lnTo>
                    <a:pt x="2333" y="2"/>
                  </a:lnTo>
                  <a:lnTo>
                    <a:pt x="2432" y="0"/>
                  </a:lnTo>
                  <a:lnTo>
                    <a:pt x="2521" y="2"/>
                  </a:lnTo>
                  <a:lnTo>
                    <a:pt x="2696" y="13"/>
                  </a:lnTo>
                  <a:lnTo>
                    <a:pt x="2871" y="39"/>
                  </a:lnTo>
                  <a:lnTo>
                    <a:pt x="3043" y="77"/>
                  </a:lnTo>
                  <a:lnTo>
                    <a:pt x="3128" y="100"/>
                  </a:lnTo>
                  <a:lnTo>
                    <a:pt x="3131" y="165"/>
                  </a:lnTo>
                  <a:lnTo>
                    <a:pt x="3132" y="231"/>
                  </a:lnTo>
                  <a:lnTo>
                    <a:pt x="3131" y="165"/>
                  </a:lnTo>
                  <a:lnTo>
                    <a:pt x="3128" y="100"/>
                  </a:lnTo>
                  <a:lnTo>
                    <a:pt x="3" y="2569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auto">
            <a:xfrm rot="10800000">
              <a:off x="6792022" y="2240227"/>
              <a:ext cx="1243013" cy="1019175"/>
            </a:xfrm>
            <a:custGeom>
              <a:avLst/>
              <a:gdLst>
                <a:gd name="T0" fmla="*/ 3 w 3132"/>
                <a:gd name="T1" fmla="*/ 2569 h 2569"/>
                <a:gd name="T2" fmla="*/ 3 w 3132"/>
                <a:gd name="T3" fmla="*/ 2569 h 2569"/>
                <a:gd name="T4" fmla="*/ 0 w 3132"/>
                <a:gd name="T5" fmla="*/ 2498 h 2569"/>
                <a:gd name="T6" fmla="*/ 1 w 3132"/>
                <a:gd name="T7" fmla="*/ 2354 h 2569"/>
                <a:gd name="T8" fmla="*/ 10 w 3132"/>
                <a:gd name="T9" fmla="*/ 2211 h 2569"/>
                <a:gd name="T10" fmla="*/ 27 w 3132"/>
                <a:gd name="T11" fmla="*/ 2069 h 2569"/>
                <a:gd name="T12" fmla="*/ 53 w 3132"/>
                <a:gd name="T13" fmla="*/ 1929 h 2569"/>
                <a:gd name="T14" fmla="*/ 86 w 3132"/>
                <a:gd name="T15" fmla="*/ 1789 h 2569"/>
                <a:gd name="T16" fmla="*/ 128 w 3132"/>
                <a:gd name="T17" fmla="*/ 1652 h 2569"/>
                <a:gd name="T18" fmla="*/ 178 w 3132"/>
                <a:gd name="T19" fmla="*/ 1517 h 2569"/>
                <a:gd name="T20" fmla="*/ 237 w 3132"/>
                <a:gd name="T21" fmla="*/ 1386 h 2569"/>
                <a:gd name="T22" fmla="*/ 303 w 3132"/>
                <a:gd name="T23" fmla="*/ 1256 h 2569"/>
                <a:gd name="T24" fmla="*/ 377 w 3132"/>
                <a:gd name="T25" fmla="*/ 1131 h 2569"/>
                <a:gd name="T26" fmla="*/ 458 w 3132"/>
                <a:gd name="T27" fmla="*/ 1010 h 2569"/>
                <a:gd name="T28" fmla="*/ 548 w 3132"/>
                <a:gd name="T29" fmla="*/ 893 h 2569"/>
                <a:gd name="T30" fmla="*/ 646 w 3132"/>
                <a:gd name="T31" fmla="*/ 781 h 2569"/>
                <a:gd name="T32" fmla="*/ 751 w 3132"/>
                <a:gd name="T33" fmla="*/ 673 h 2569"/>
                <a:gd name="T34" fmla="*/ 865 w 3132"/>
                <a:gd name="T35" fmla="*/ 572 h 2569"/>
                <a:gd name="T36" fmla="*/ 925 w 3132"/>
                <a:gd name="T37" fmla="*/ 524 h 2569"/>
                <a:gd name="T38" fmla="*/ 1009 w 3132"/>
                <a:gd name="T39" fmla="*/ 459 h 2569"/>
                <a:gd name="T40" fmla="*/ 1184 w 3132"/>
                <a:gd name="T41" fmla="*/ 344 h 2569"/>
                <a:gd name="T42" fmla="*/ 1366 w 3132"/>
                <a:gd name="T43" fmla="*/ 245 h 2569"/>
                <a:gd name="T44" fmla="*/ 1552 w 3132"/>
                <a:gd name="T45" fmla="*/ 164 h 2569"/>
                <a:gd name="T46" fmla="*/ 1744 w 3132"/>
                <a:gd name="T47" fmla="*/ 99 h 2569"/>
                <a:gd name="T48" fmla="*/ 1939 w 3132"/>
                <a:gd name="T49" fmla="*/ 50 h 2569"/>
                <a:gd name="T50" fmla="*/ 2134 w 3132"/>
                <a:gd name="T51" fmla="*/ 17 h 2569"/>
                <a:gd name="T52" fmla="*/ 2333 w 3132"/>
                <a:gd name="T53" fmla="*/ 2 h 2569"/>
                <a:gd name="T54" fmla="*/ 2432 w 3132"/>
                <a:gd name="T55" fmla="*/ 0 h 2569"/>
                <a:gd name="T56" fmla="*/ 2521 w 3132"/>
                <a:gd name="T57" fmla="*/ 2 h 2569"/>
                <a:gd name="T58" fmla="*/ 2696 w 3132"/>
                <a:gd name="T59" fmla="*/ 13 h 2569"/>
                <a:gd name="T60" fmla="*/ 2871 w 3132"/>
                <a:gd name="T61" fmla="*/ 39 h 2569"/>
                <a:gd name="T62" fmla="*/ 3043 w 3132"/>
                <a:gd name="T63" fmla="*/ 77 h 2569"/>
                <a:gd name="T64" fmla="*/ 3128 w 3132"/>
                <a:gd name="T65" fmla="*/ 100 h 2569"/>
                <a:gd name="T66" fmla="*/ 3131 w 3132"/>
                <a:gd name="T67" fmla="*/ 165 h 2569"/>
                <a:gd name="T68" fmla="*/ 3132 w 3132"/>
                <a:gd name="T69" fmla="*/ 231 h 2569"/>
                <a:gd name="T70" fmla="*/ 3131 w 3132"/>
                <a:gd name="T71" fmla="*/ 165 h 2569"/>
                <a:gd name="T72" fmla="*/ 3128 w 3132"/>
                <a:gd name="T73" fmla="*/ 100 h 2569"/>
                <a:gd name="T74" fmla="*/ 3 w 3132"/>
                <a:gd name="T75" fmla="*/ 2569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32" h="2569">
                  <a:moveTo>
                    <a:pt x="3" y="2569"/>
                  </a:moveTo>
                  <a:lnTo>
                    <a:pt x="3" y="2569"/>
                  </a:lnTo>
                  <a:lnTo>
                    <a:pt x="0" y="2498"/>
                  </a:lnTo>
                  <a:lnTo>
                    <a:pt x="1" y="2354"/>
                  </a:lnTo>
                  <a:lnTo>
                    <a:pt x="10" y="2211"/>
                  </a:lnTo>
                  <a:lnTo>
                    <a:pt x="27" y="2069"/>
                  </a:lnTo>
                  <a:lnTo>
                    <a:pt x="53" y="1929"/>
                  </a:lnTo>
                  <a:lnTo>
                    <a:pt x="86" y="1789"/>
                  </a:lnTo>
                  <a:lnTo>
                    <a:pt x="128" y="1652"/>
                  </a:lnTo>
                  <a:lnTo>
                    <a:pt x="178" y="1517"/>
                  </a:lnTo>
                  <a:lnTo>
                    <a:pt x="237" y="1386"/>
                  </a:lnTo>
                  <a:lnTo>
                    <a:pt x="303" y="1256"/>
                  </a:lnTo>
                  <a:lnTo>
                    <a:pt x="377" y="1131"/>
                  </a:lnTo>
                  <a:lnTo>
                    <a:pt x="458" y="1010"/>
                  </a:lnTo>
                  <a:lnTo>
                    <a:pt x="548" y="893"/>
                  </a:lnTo>
                  <a:lnTo>
                    <a:pt x="646" y="781"/>
                  </a:lnTo>
                  <a:lnTo>
                    <a:pt x="751" y="673"/>
                  </a:lnTo>
                  <a:lnTo>
                    <a:pt x="865" y="572"/>
                  </a:lnTo>
                  <a:lnTo>
                    <a:pt x="925" y="524"/>
                  </a:lnTo>
                  <a:lnTo>
                    <a:pt x="1009" y="459"/>
                  </a:lnTo>
                  <a:lnTo>
                    <a:pt x="1184" y="344"/>
                  </a:lnTo>
                  <a:lnTo>
                    <a:pt x="1366" y="245"/>
                  </a:lnTo>
                  <a:lnTo>
                    <a:pt x="1552" y="164"/>
                  </a:lnTo>
                  <a:lnTo>
                    <a:pt x="1744" y="99"/>
                  </a:lnTo>
                  <a:lnTo>
                    <a:pt x="1939" y="50"/>
                  </a:lnTo>
                  <a:lnTo>
                    <a:pt x="2134" y="17"/>
                  </a:lnTo>
                  <a:lnTo>
                    <a:pt x="2333" y="2"/>
                  </a:lnTo>
                  <a:lnTo>
                    <a:pt x="2432" y="0"/>
                  </a:lnTo>
                  <a:lnTo>
                    <a:pt x="2521" y="2"/>
                  </a:lnTo>
                  <a:lnTo>
                    <a:pt x="2696" y="13"/>
                  </a:lnTo>
                  <a:lnTo>
                    <a:pt x="2871" y="39"/>
                  </a:lnTo>
                  <a:lnTo>
                    <a:pt x="3043" y="77"/>
                  </a:lnTo>
                  <a:lnTo>
                    <a:pt x="3128" y="100"/>
                  </a:lnTo>
                  <a:lnTo>
                    <a:pt x="3131" y="165"/>
                  </a:lnTo>
                  <a:lnTo>
                    <a:pt x="3132" y="231"/>
                  </a:lnTo>
                  <a:lnTo>
                    <a:pt x="3131" y="165"/>
                  </a:lnTo>
                  <a:lnTo>
                    <a:pt x="3128" y="100"/>
                  </a:lnTo>
                  <a:lnTo>
                    <a:pt x="3" y="2569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 rot="15300000">
              <a:off x="6916917" y="4440675"/>
              <a:ext cx="1243013" cy="1019175"/>
            </a:xfrm>
            <a:custGeom>
              <a:avLst/>
              <a:gdLst>
                <a:gd name="T0" fmla="*/ 3 w 3132"/>
                <a:gd name="T1" fmla="*/ 2569 h 2569"/>
                <a:gd name="T2" fmla="*/ 3 w 3132"/>
                <a:gd name="T3" fmla="*/ 2569 h 2569"/>
                <a:gd name="T4" fmla="*/ 0 w 3132"/>
                <a:gd name="T5" fmla="*/ 2498 h 2569"/>
                <a:gd name="T6" fmla="*/ 1 w 3132"/>
                <a:gd name="T7" fmla="*/ 2354 h 2569"/>
                <a:gd name="T8" fmla="*/ 10 w 3132"/>
                <a:gd name="T9" fmla="*/ 2211 h 2569"/>
                <a:gd name="T10" fmla="*/ 27 w 3132"/>
                <a:gd name="T11" fmla="*/ 2069 h 2569"/>
                <a:gd name="T12" fmla="*/ 53 w 3132"/>
                <a:gd name="T13" fmla="*/ 1929 h 2569"/>
                <a:gd name="T14" fmla="*/ 86 w 3132"/>
                <a:gd name="T15" fmla="*/ 1789 h 2569"/>
                <a:gd name="T16" fmla="*/ 128 w 3132"/>
                <a:gd name="T17" fmla="*/ 1652 h 2569"/>
                <a:gd name="T18" fmla="*/ 178 w 3132"/>
                <a:gd name="T19" fmla="*/ 1517 h 2569"/>
                <a:gd name="T20" fmla="*/ 237 w 3132"/>
                <a:gd name="T21" fmla="*/ 1386 h 2569"/>
                <a:gd name="T22" fmla="*/ 303 w 3132"/>
                <a:gd name="T23" fmla="*/ 1256 h 2569"/>
                <a:gd name="T24" fmla="*/ 377 w 3132"/>
                <a:gd name="T25" fmla="*/ 1131 h 2569"/>
                <a:gd name="T26" fmla="*/ 458 w 3132"/>
                <a:gd name="T27" fmla="*/ 1010 h 2569"/>
                <a:gd name="T28" fmla="*/ 548 w 3132"/>
                <a:gd name="T29" fmla="*/ 893 h 2569"/>
                <a:gd name="T30" fmla="*/ 646 w 3132"/>
                <a:gd name="T31" fmla="*/ 781 h 2569"/>
                <a:gd name="T32" fmla="*/ 751 w 3132"/>
                <a:gd name="T33" fmla="*/ 673 h 2569"/>
                <a:gd name="T34" fmla="*/ 865 w 3132"/>
                <a:gd name="T35" fmla="*/ 572 h 2569"/>
                <a:gd name="T36" fmla="*/ 925 w 3132"/>
                <a:gd name="T37" fmla="*/ 524 h 2569"/>
                <a:gd name="T38" fmla="*/ 1009 w 3132"/>
                <a:gd name="T39" fmla="*/ 459 h 2569"/>
                <a:gd name="T40" fmla="*/ 1184 w 3132"/>
                <a:gd name="T41" fmla="*/ 344 h 2569"/>
                <a:gd name="T42" fmla="*/ 1366 w 3132"/>
                <a:gd name="T43" fmla="*/ 245 h 2569"/>
                <a:gd name="T44" fmla="*/ 1552 w 3132"/>
                <a:gd name="T45" fmla="*/ 164 h 2569"/>
                <a:gd name="T46" fmla="*/ 1744 w 3132"/>
                <a:gd name="T47" fmla="*/ 99 h 2569"/>
                <a:gd name="T48" fmla="*/ 1939 w 3132"/>
                <a:gd name="T49" fmla="*/ 50 h 2569"/>
                <a:gd name="T50" fmla="*/ 2134 w 3132"/>
                <a:gd name="T51" fmla="*/ 17 h 2569"/>
                <a:gd name="T52" fmla="*/ 2333 w 3132"/>
                <a:gd name="T53" fmla="*/ 2 h 2569"/>
                <a:gd name="T54" fmla="*/ 2432 w 3132"/>
                <a:gd name="T55" fmla="*/ 0 h 2569"/>
                <a:gd name="T56" fmla="*/ 2521 w 3132"/>
                <a:gd name="T57" fmla="*/ 2 h 2569"/>
                <a:gd name="T58" fmla="*/ 2696 w 3132"/>
                <a:gd name="T59" fmla="*/ 13 h 2569"/>
                <a:gd name="T60" fmla="*/ 2871 w 3132"/>
                <a:gd name="T61" fmla="*/ 39 h 2569"/>
                <a:gd name="T62" fmla="*/ 3043 w 3132"/>
                <a:gd name="T63" fmla="*/ 77 h 2569"/>
                <a:gd name="T64" fmla="*/ 3128 w 3132"/>
                <a:gd name="T65" fmla="*/ 100 h 2569"/>
                <a:gd name="T66" fmla="*/ 3131 w 3132"/>
                <a:gd name="T67" fmla="*/ 165 h 2569"/>
                <a:gd name="T68" fmla="*/ 3132 w 3132"/>
                <a:gd name="T69" fmla="*/ 231 h 2569"/>
                <a:gd name="T70" fmla="*/ 3131 w 3132"/>
                <a:gd name="T71" fmla="*/ 165 h 2569"/>
                <a:gd name="T72" fmla="*/ 3128 w 3132"/>
                <a:gd name="T73" fmla="*/ 100 h 2569"/>
                <a:gd name="T74" fmla="*/ 3 w 3132"/>
                <a:gd name="T75" fmla="*/ 2569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32" h="2569">
                  <a:moveTo>
                    <a:pt x="3" y="2569"/>
                  </a:moveTo>
                  <a:lnTo>
                    <a:pt x="3" y="2569"/>
                  </a:lnTo>
                  <a:lnTo>
                    <a:pt x="0" y="2498"/>
                  </a:lnTo>
                  <a:lnTo>
                    <a:pt x="1" y="2354"/>
                  </a:lnTo>
                  <a:lnTo>
                    <a:pt x="10" y="2211"/>
                  </a:lnTo>
                  <a:lnTo>
                    <a:pt x="27" y="2069"/>
                  </a:lnTo>
                  <a:lnTo>
                    <a:pt x="53" y="1929"/>
                  </a:lnTo>
                  <a:lnTo>
                    <a:pt x="86" y="1789"/>
                  </a:lnTo>
                  <a:lnTo>
                    <a:pt x="128" y="1652"/>
                  </a:lnTo>
                  <a:lnTo>
                    <a:pt x="178" y="1517"/>
                  </a:lnTo>
                  <a:lnTo>
                    <a:pt x="237" y="1386"/>
                  </a:lnTo>
                  <a:lnTo>
                    <a:pt x="303" y="1256"/>
                  </a:lnTo>
                  <a:lnTo>
                    <a:pt x="377" y="1131"/>
                  </a:lnTo>
                  <a:lnTo>
                    <a:pt x="458" y="1010"/>
                  </a:lnTo>
                  <a:lnTo>
                    <a:pt x="548" y="893"/>
                  </a:lnTo>
                  <a:lnTo>
                    <a:pt x="646" y="781"/>
                  </a:lnTo>
                  <a:lnTo>
                    <a:pt x="751" y="673"/>
                  </a:lnTo>
                  <a:lnTo>
                    <a:pt x="865" y="572"/>
                  </a:lnTo>
                  <a:lnTo>
                    <a:pt x="925" y="524"/>
                  </a:lnTo>
                  <a:lnTo>
                    <a:pt x="1009" y="459"/>
                  </a:lnTo>
                  <a:lnTo>
                    <a:pt x="1184" y="344"/>
                  </a:lnTo>
                  <a:lnTo>
                    <a:pt x="1366" y="245"/>
                  </a:lnTo>
                  <a:lnTo>
                    <a:pt x="1552" y="164"/>
                  </a:lnTo>
                  <a:lnTo>
                    <a:pt x="1744" y="99"/>
                  </a:lnTo>
                  <a:lnTo>
                    <a:pt x="1939" y="50"/>
                  </a:lnTo>
                  <a:lnTo>
                    <a:pt x="2134" y="17"/>
                  </a:lnTo>
                  <a:lnTo>
                    <a:pt x="2333" y="2"/>
                  </a:lnTo>
                  <a:lnTo>
                    <a:pt x="2432" y="0"/>
                  </a:lnTo>
                  <a:lnTo>
                    <a:pt x="2521" y="2"/>
                  </a:lnTo>
                  <a:lnTo>
                    <a:pt x="2696" y="13"/>
                  </a:lnTo>
                  <a:lnTo>
                    <a:pt x="2871" y="39"/>
                  </a:lnTo>
                  <a:lnTo>
                    <a:pt x="3043" y="77"/>
                  </a:lnTo>
                  <a:lnTo>
                    <a:pt x="3128" y="100"/>
                  </a:lnTo>
                  <a:lnTo>
                    <a:pt x="3131" y="165"/>
                  </a:lnTo>
                  <a:lnTo>
                    <a:pt x="3132" y="231"/>
                  </a:lnTo>
                  <a:lnTo>
                    <a:pt x="3131" y="165"/>
                  </a:lnTo>
                  <a:lnTo>
                    <a:pt x="3128" y="100"/>
                  </a:lnTo>
                  <a:lnTo>
                    <a:pt x="3" y="2569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/>
            <p:cNvSpPr>
              <a:spLocks/>
            </p:cNvSpPr>
            <p:nvPr/>
          </p:nvSpPr>
          <p:spPr bwMode="auto">
            <a:xfrm rot="13093793">
              <a:off x="7310934" y="3261473"/>
              <a:ext cx="1243013" cy="1019175"/>
            </a:xfrm>
            <a:custGeom>
              <a:avLst/>
              <a:gdLst>
                <a:gd name="T0" fmla="*/ 3 w 3132"/>
                <a:gd name="T1" fmla="*/ 2569 h 2569"/>
                <a:gd name="T2" fmla="*/ 3 w 3132"/>
                <a:gd name="T3" fmla="*/ 2569 h 2569"/>
                <a:gd name="T4" fmla="*/ 0 w 3132"/>
                <a:gd name="T5" fmla="*/ 2498 h 2569"/>
                <a:gd name="T6" fmla="*/ 1 w 3132"/>
                <a:gd name="T7" fmla="*/ 2354 h 2569"/>
                <a:gd name="T8" fmla="*/ 10 w 3132"/>
                <a:gd name="T9" fmla="*/ 2211 h 2569"/>
                <a:gd name="T10" fmla="*/ 27 w 3132"/>
                <a:gd name="T11" fmla="*/ 2069 h 2569"/>
                <a:gd name="T12" fmla="*/ 53 w 3132"/>
                <a:gd name="T13" fmla="*/ 1929 h 2569"/>
                <a:gd name="T14" fmla="*/ 86 w 3132"/>
                <a:gd name="T15" fmla="*/ 1789 h 2569"/>
                <a:gd name="T16" fmla="*/ 128 w 3132"/>
                <a:gd name="T17" fmla="*/ 1652 h 2569"/>
                <a:gd name="T18" fmla="*/ 178 w 3132"/>
                <a:gd name="T19" fmla="*/ 1517 h 2569"/>
                <a:gd name="T20" fmla="*/ 237 w 3132"/>
                <a:gd name="T21" fmla="*/ 1386 h 2569"/>
                <a:gd name="T22" fmla="*/ 303 w 3132"/>
                <a:gd name="T23" fmla="*/ 1256 h 2569"/>
                <a:gd name="T24" fmla="*/ 377 w 3132"/>
                <a:gd name="T25" fmla="*/ 1131 h 2569"/>
                <a:gd name="T26" fmla="*/ 458 w 3132"/>
                <a:gd name="T27" fmla="*/ 1010 h 2569"/>
                <a:gd name="T28" fmla="*/ 548 w 3132"/>
                <a:gd name="T29" fmla="*/ 893 h 2569"/>
                <a:gd name="T30" fmla="*/ 646 w 3132"/>
                <a:gd name="T31" fmla="*/ 781 h 2569"/>
                <a:gd name="T32" fmla="*/ 751 w 3132"/>
                <a:gd name="T33" fmla="*/ 673 h 2569"/>
                <a:gd name="T34" fmla="*/ 865 w 3132"/>
                <a:gd name="T35" fmla="*/ 572 h 2569"/>
                <a:gd name="T36" fmla="*/ 925 w 3132"/>
                <a:gd name="T37" fmla="*/ 524 h 2569"/>
                <a:gd name="T38" fmla="*/ 1009 w 3132"/>
                <a:gd name="T39" fmla="*/ 459 h 2569"/>
                <a:gd name="T40" fmla="*/ 1184 w 3132"/>
                <a:gd name="T41" fmla="*/ 344 h 2569"/>
                <a:gd name="T42" fmla="*/ 1366 w 3132"/>
                <a:gd name="T43" fmla="*/ 245 h 2569"/>
                <a:gd name="T44" fmla="*/ 1552 w 3132"/>
                <a:gd name="T45" fmla="*/ 164 h 2569"/>
                <a:gd name="T46" fmla="*/ 1744 w 3132"/>
                <a:gd name="T47" fmla="*/ 99 h 2569"/>
                <a:gd name="T48" fmla="*/ 1939 w 3132"/>
                <a:gd name="T49" fmla="*/ 50 h 2569"/>
                <a:gd name="T50" fmla="*/ 2134 w 3132"/>
                <a:gd name="T51" fmla="*/ 17 h 2569"/>
                <a:gd name="T52" fmla="*/ 2333 w 3132"/>
                <a:gd name="T53" fmla="*/ 2 h 2569"/>
                <a:gd name="T54" fmla="*/ 2432 w 3132"/>
                <a:gd name="T55" fmla="*/ 0 h 2569"/>
                <a:gd name="T56" fmla="*/ 2521 w 3132"/>
                <a:gd name="T57" fmla="*/ 2 h 2569"/>
                <a:gd name="T58" fmla="*/ 2696 w 3132"/>
                <a:gd name="T59" fmla="*/ 13 h 2569"/>
                <a:gd name="T60" fmla="*/ 2871 w 3132"/>
                <a:gd name="T61" fmla="*/ 39 h 2569"/>
                <a:gd name="T62" fmla="*/ 3043 w 3132"/>
                <a:gd name="T63" fmla="*/ 77 h 2569"/>
                <a:gd name="T64" fmla="*/ 3128 w 3132"/>
                <a:gd name="T65" fmla="*/ 100 h 2569"/>
                <a:gd name="T66" fmla="*/ 3131 w 3132"/>
                <a:gd name="T67" fmla="*/ 165 h 2569"/>
                <a:gd name="T68" fmla="*/ 3132 w 3132"/>
                <a:gd name="T69" fmla="*/ 231 h 2569"/>
                <a:gd name="T70" fmla="*/ 3131 w 3132"/>
                <a:gd name="T71" fmla="*/ 165 h 2569"/>
                <a:gd name="T72" fmla="*/ 3128 w 3132"/>
                <a:gd name="T73" fmla="*/ 100 h 2569"/>
                <a:gd name="T74" fmla="*/ 3 w 3132"/>
                <a:gd name="T75" fmla="*/ 2569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32" h="2569">
                  <a:moveTo>
                    <a:pt x="3" y="2569"/>
                  </a:moveTo>
                  <a:lnTo>
                    <a:pt x="3" y="2569"/>
                  </a:lnTo>
                  <a:lnTo>
                    <a:pt x="0" y="2498"/>
                  </a:lnTo>
                  <a:lnTo>
                    <a:pt x="1" y="2354"/>
                  </a:lnTo>
                  <a:lnTo>
                    <a:pt x="10" y="2211"/>
                  </a:lnTo>
                  <a:lnTo>
                    <a:pt x="27" y="2069"/>
                  </a:lnTo>
                  <a:lnTo>
                    <a:pt x="53" y="1929"/>
                  </a:lnTo>
                  <a:lnTo>
                    <a:pt x="86" y="1789"/>
                  </a:lnTo>
                  <a:lnTo>
                    <a:pt x="128" y="1652"/>
                  </a:lnTo>
                  <a:lnTo>
                    <a:pt x="178" y="1517"/>
                  </a:lnTo>
                  <a:lnTo>
                    <a:pt x="237" y="1386"/>
                  </a:lnTo>
                  <a:lnTo>
                    <a:pt x="303" y="1256"/>
                  </a:lnTo>
                  <a:lnTo>
                    <a:pt x="377" y="1131"/>
                  </a:lnTo>
                  <a:lnTo>
                    <a:pt x="458" y="1010"/>
                  </a:lnTo>
                  <a:lnTo>
                    <a:pt x="548" y="893"/>
                  </a:lnTo>
                  <a:lnTo>
                    <a:pt x="646" y="781"/>
                  </a:lnTo>
                  <a:lnTo>
                    <a:pt x="751" y="673"/>
                  </a:lnTo>
                  <a:lnTo>
                    <a:pt x="865" y="572"/>
                  </a:lnTo>
                  <a:lnTo>
                    <a:pt x="925" y="524"/>
                  </a:lnTo>
                  <a:lnTo>
                    <a:pt x="1009" y="459"/>
                  </a:lnTo>
                  <a:lnTo>
                    <a:pt x="1184" y="344"/>
                  </a:lnTo>
                  <a:lnTo>
                    <a:pt x="1366" y="245"/>
                  </a:lnTo>
                  <a:lnTo>
                    <a:pt x="1552" y="164"/>
                  </a:lnTo>
                  <a:lnTo>
                    <a:pt x="1744" y="99"/>
                  </a:lnTo>
                  <a:lnTo>
                    <a:pt x="1939" y="50"/>
                  </a:lnTo>
                  <a:lnTo>
                    <a:pt x="2134" y="17"/>
                  </a:lnTo>
                  <a:lnTo>
                    <a:pt x="2333" y="2"/>
                  </a:lnTo>
                  <a:lnTo>
                    <a:pt x="2432" y="0"/>
                  </a:lnTo>
                  <a:lnTo>
                    <a:pt x="2521" y="2"/>
                  </a:lnTo>
                  <a:lnTo>
                    <a:pt x="2696" y="13"/>
                  </a:lnTo>
                  <a:lnTo>
                    <a:pt x="2871" y="39"/>
                  </a:lnTo>
                  <a:lnTo>
                    <a:pt x="3043" y="77"/>
                  </a:lnTo>
                  <a:lnTo>
                    <a:pt x="3128" y="100"/>
                  </a:lnTo>
                  <a:lnTo>
                    <a:pt x="3131" y="165"/>
                  </a:lnTo>
                  <a:lnTo>
                    <a:pt x="3132" y="231"/>
                  </a:lnTo>
                  <a:lnTo>
                    <a:pt x="3131" y="165"/>
                  </a:lnTo>
                  <a:lnTo>
                    <a:pt x="3128" y="100"/>
                  </a:lnTo>
                  <a:lnTo>
                    <a:pt x="3" y="2569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0"/>
            <p:cNvSpPr>
              <a:spLocks/>
            </p:cNvSpPr>
            <p:nvPr/>
          </p:nvSpPr>
          <p:spPr bwMode="auto">
            <a:xfrm rot="10800000" flipH="1">
              <a:off x="4156864" y="2240227"/>
              <a:ext cx="1243113" cy="1019175"/>
            </a:xfrm>
            <a:custGeom>
              <a:avLst/>
              <a:gdLst>
                <a:gd name="T0" fmla="*/ 3 w 3132"/>
                <a:gd name="T1" fmla="*/ 2569 h 2569"/>
                <a:gd name="T2" fmla="*/ 3 w 3132"/>
                <a:gd name="T3" fmla="*/ 2569 h 2569"/>
                <a:gd name="T4" fmla="*/ 0 w 3132"/>
                <a:gd name="T5" fmla="*/ 2498 h 2569"/>
                <a:gd name="T6" fmla="*/ 1 w 3132"/>
                <a:gd name="T7" fmla="*/ 2354 h 2569"/>
                <a:gd name="T8" fmla="*/ 10 w 3132"/>
                <a:gd name="T9" fmla="*/ 2211 h 2569"/>
                <a:gd name="T10" fmla="*/ 27 w 3132"/>
                <a:gd name="T11" fmla="*/ 2069 h 2569"/>
                <a:gd name="T12" fmla="*/ 53 w 3132"/>
                <a:gd name="T13" fmla="*/ 1929 h 2569"/>
                <a:gd name="T14" fmla="*/ 86 w 3132"/>
                <a:gd name="T15" fmla="*/ 1789 h 2569"/>
                <a:gd name="T16" fmla="*/ 128 w 3132"/>
                <a:gd name="T17" fmla="*/ 1652 h 2569"/>
                <a:gd name="T18" fmla="*/ 178 w 3132"/>
                <a:gd name="T19" fmla="*/ 1517 h 2569"/>
                <a:gd name="T20" fmla="*/ 237 w 3132"/>
                <a:gd name="T21" fmla="*/ 1386 h 2569"/>
                <a:gd name="T22" fmla="*/ 303 w 3132"/>
                <a:gd name="T23" fmla="*/ 1256 h 2569"/>
                <a:gd name="T24" fmla="*/ 377 w 3132"/>
                <a:gd name="T25" fmla="*/ 1131 h 2569"/>
                <a:gd name="T26" fmla="*/ 458 w 3132"/>
                <a:gd name="T27" fmla="*/ 1010 h 2569"/>
                <a:gd name="T28" fmla="*/ 548 w 3132"/>
                <a:gd name="T29" fmla="*/ 893 h 2569"/>
                <a:gd name="T30" fmla="*/ 646 w 3132"/>
                <a:gd name="T31" fmla="*/ 781 h 2569"/>
                <a:gd name="T32" fmla="*/ 751 w 3132"/>
                <a:gd name="T33" fmla="*/ 673 h 2569"/>
                <a:gd name="T34" fmla="*/ 865 w 3132"/>
                <a:gd name="T35" fmla="*/ 572 h 2569"/>
                <a:gd name="T36" fmla="*/ 925 w 3132"/>
                <a:gd name="T37" fmla="*/ 524 h 2569"/>
                <a:gd name="T38" fmla="*/ 1009 w 3132"/>
                <a:gd name="T39" fmla="*/ 459 h 2569"/>
                <a:gd name="T40" fmla="*/ 1184 w 3132"/>
                <a:gd name="T41" fmla="*/ 344 h 2569"/>
                <a:gd name="T42" fmla="*/ 1366 w 3132"/>
                <a:gd name="T43" fmla="*/ 245 h 2569"/>
                <a:gd name="T44" fmla="*/ 1552 w 3132"/>
                <a:gd name="T45" fmla="*/ 164 h 2569"/>
                <a:gd name="T46" fmla="*/ 1744 w 3132"/>
                <a:gd name="T47" fmla="*/ 99 h 2569"/>
                <a:gd name="T48" fmla="*/ 1939 w 3132"/>
                <a:gd name="T49" fmla="*/ 50 h 2569"/>
                <a:gd name="T50" fmla="*/ 2134 w 3132"/>
                <a:gd name="T51" fmla="*/ 17 h 2569"/>
                <a:gd name="T52" fmla="*/ 2333 w 3132"/>
                <a:gd name="T53" fmla="*/ 2 h 2569"/>
                <a:gd name="T54" fmla="*/ 2432 w 3132"/>
                <a:gd name="T55" fmla="*/ 0 h 2569"/>
                <a:gd name="T56" fmla="*/ 2521 w 3132"/>
                <a:gd name="T57" fmla="*/ 2 h 2569"/>
                <a:gd name="T58" fmla="*/ 2696 w 3132"/>
                <a:gd name="T59" fmla="*/ 13 h 2569"/>
                <a:gd name="T60" fmla="*/ 2871 w 3132"/>
                <a:gd name="T61" fmla="*/ 39 h 2569"/>
                <a:gd name="T62" fmla="*/ 3043 w 3132"/>
                <a:gd name="T63" fmla="*/ 77 h 2569"/>
                <a:gd name="T64" fmla="*/ 3128 w 3132"/>
                <a:gd name="T65" fmla="*/ 100 h 2569"/>
                <a:gd name="T66" fmla="*/ 3131 w 3132"/>
                <a:gd name="T67" fmla="*/ 165 h 2569"/>
                <a:gd name="T68" fmla="*/ 3132 w 3132"/>
                <a:gd name="T69" fmla="*/ 231 h 2569"/>
                <a:gd name="T70" fmla="*/ 3131 w 3132"/>
                <a:gd name="T71" fmla="*/ 165 h 2569"/>
                <a:gd name="T72" fmla="*/ 3128 w 3132"/>
                <a:gd name="T73" fmla="*/ 100 h 2569"/>
                <a:gd name="T74" fmla="*/ 3 w 3132"/>
                <a:gd name="T75" fmla="*/ 2569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32" h="2569">
                  <a:moveTo>
                    <a:pt x="3" y="2569"/>
                  </a:moveTo>
                  <a:lnTo>
                    <a:pt x="3" y="2569"/>
                  </a:lnTo>
                  <a:lnTo>
                    <a:pt x="0" y="2498"/>
                  </a:lnTo>
                  <a:lnTo>
                    <a:pt x="1" y="2354"/>
                  </a:lnTo>
                  <a:lnTo>
                    <a:pt x="10" y="2211"/>
                  </a:lnTo>
                  <a:lnTo>
                    <a:pt x="27" y="2069"/>
                  </a:lnTo>
                  <a:lnTo>
                    <a:pt x="53" y="1929"/>
                  </a:lnTo>
                  <a:lnTo>
                    <a:pt x="86" y="1789"/>
                  </a:lnTo>
                  <a:lnTo>
                    <a:pt x="128" y="1652"/>
                  </a:lnTo>
                  <a:lnTo>
                    <a:pt x="178" y="1517"/>
                  </a:lnTo>
                  <a:lnTo>
                    <a:pt x="237" y="1386"/>
                  </a:lnTo>
                  <a:lnTo>
                    <a:pt x="303" y="1256"/>
                  </a:lnTo>
                  <a:lnTo>
                    <a:pt x="377" y="1131"/>
                  </a:lnTo>
                  <a:lnTo>
                    <a:pt x="458" y="1010"/>
                  </a:lnTo>
                  <a:lnTo>
                    <a:pt x="548" y="893"/>
                  </a:lnTo>
                  <a:lnTo>
                    <a:pt x="646" y="781"/>
                  </a:lnTo>
                  <a:lnTo>
                    <a:pt x="751" y="673"/>
                  </a:lnTo>
                  <a:lnTo>
                    <a:pt x="865" y="572"/>
                  </a:lnTo>
                  <a:lnTo>
                    <a:pt x="925" y="524"/>
                  </a:lnTo>
                  <a:lnTo>
                    <a:pt x="1009" y="459"/>
                  </a:lnTo>
                  <a:lnTo>
                    <a:pt x="1184" y="344"/>
                  </a:lnTo>
                  <a:lnTo>
                    <a:pt x="1366" y="245"/>
                  </a:lnTo>
                  <a:lnTo>
                    <a:pt x="1552" y="164"/>
                  </a:lnTo>
                  <a:lnTo>
                    <a:pt x="1744" y="99"/>
                  </a:lnTo>
                  <a:lnTo>
                    <a:pt x="1939" y="50"/>
                  </a:lnTo>
                  <a:lnTo>
                    <a:pt x="2134" y="17"/>
                  </a:lnTo>
                  <a:lnTo>
                    <a:pt x="2333" y="2"/>
                  </a:lnTo>
                  <a:lnTo>
                    <a:pt x="2432" y="0"/>
                  </a:lnTo>
                  <a:lnTo>
                    <a:pt x="2521" y="2"/>
                  </a:lnTo>
                  <a:lnTo>
                    <a:pt x="2696" y="13"/>
                  </a:lnTo>
                  <a:lnTo>
                    <a:pt x="2871" y="39"/>
                  </a:lnTo>
                  <a:lnTo>
                    <a:pt x="3043" y="77"/>
                  </a:lnTo>
                  <a:lnTo>
                    <a:pt x="3128" y="100"/>
                  </a:lnTo>
                  <a:lnTo>
                    <a:pt x="3131" y="165"/>
                  </a:lnTo>
                  <a:lnTo>
                    <a:pt x="3132" y="231"/>
                  </a:lnTo>
                  <a:lnTo>
                    <a:pt x="3131" y="165"/>
                  </a:lnTo>
                  <a:lnTo>
                    <a:pt x="3128" y="100"/>
                  </a:lnTo>
                  <a:lnTo>
                    <a:pt x="3" y="2569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0"/>
            <p:cNvSpPr>
              <a:spLocks/>
            </p:cNvSpPr>
            <p:nvPr/>
          </p:nvSpPr>
          <p:spPr bwMode="auto">
            <a:xfrm rot="8506207" flipH="1">
              <a:off x="3637909" y="3261473"/>
              <a:ext cx="1243113" cy="1019175"/>
            </a:xfrm>
            <a:custGeom>
              <a:avLst/>
              <a:gdLst>
                <a:gd name="T0" fmla="*/ 3 w 3132"/>
                <a:gd name="T1" fmla="*/ 2569 h 2569"/>
                <a:gd name="T2" fmla="*/ 3 w 3132"/>
                <a:gd name="T3" fmla="*/ 2569 h 2569"/>
                <a:gd name="T4" fmla="*/ 0 w 3132"/>
                <a:gd name="T5" fmla="*/ 2498 h 2569"/>
                <a:gd name="T6" fmla="*/ 1 w 3132"/>
                <a:gd name="T7" fmla="*/ 2354 h 2569"/>
                <a:gd name="T8" fmla="*/ 10 w 3132"/>
                <a:gd name="T9" fmla="*/ 2211 h 2569"/>
                <a:gd name="T10" fmla="*/ 27 w 3132"/>
                <a:gd name="T11" fmla="*/ 2069 h 2569"/>
                <a:gd name="T12" fmla="*/ 53 w 3132"/>
                <a:gd name="T13" fmla="*/ 1929 h 2569"/>
                <a:gd name="T14" fmla="*/ 86 w 3132"/>
                <a:gd name="T15" fmla="*/ 1789 h 2569"/>
                <a:gd name="T16" fmla="*/ 128 w 3132"/>
                <a:gd name="T17" fmla="*/ 1652 h 2569"/>
                <a:gd name="T18" fmla="*/ 178 w 3132"/>
                <a:gd name="T19" fmla="*/ 1517 h 2569"/>
                <a:gd name="T20" fmla="*/ 237 w 3132"/>
                <a:gd name="T21" fmla="*/ 1386 h 2569"/>
                <a:gd name="T22" fmla="*/ 303 w 3132"/>
                <a:gd name="T23" fmla="*/ 1256 h 2569"/>
                <a:gd name="T24" fmla="*/ 377 w 3132"/>
                <a:gd name="T25" fmla="*/ 1131 h 2569"/>
                <a:gd name="T26" fmla="*/ 458 w 3132"/>
                <a:gd name="T27" fmla="*/ 1010 h 2569"/>
                <a:gd name="T28" fmla="*/ 548 w 3132"/>
                <a:gd name="T29" fmla="*/ 893 h 2569"/>
                <a:gd name="T30" fmla="*/ 646 w 3132"/>
                <a:gd name="T31" fmla="*/ 781 h 2569"/>
                <a:gd name="T32" fmla="*/ 751 w 3132"/>
                <a:gd name="T33" fmla="*/ 673 h 2569"/>
                <a:gd name="T34" fmla="*/ 865 w 3132"/>
                <a:gd name="T35" fmla="*/ 572 h 2569"/>
                <a:gd name="T36" fmla="*/ 925 w 3132"/>
                <a:gd name="T37" fmla="*/ 524 h 2569"/>
                <a:gd name="T38" fmla="*/ 1009 w 3132"/>
                <a:gd name="T39" fmla="*/ 459 h 2569"/>
                <a:gd name="T40" fmla="*/ 1184 w 3132"/>
                <a:gd name="T41" fmla="*/ 344 h 2569"/>
                <a:gd name="T42" fmla="*/ 1366 w 3132"/>
                <a:gd name="T43" fmla="*/ 245 h 2569"/>
                <a:gd name="T44" fmla="*/ 1552 w 3132"/>
                <a:gd name="T45" fmla="*/ 164 h 2569"/>
                <a:gd name="T46" fmla="*/ 1744 w 3132"/>
                <a:gd name="T47" fmla="*/ 99 h 2569"/>
                <a:gd name="T48" fmla="*/ 1939 w 3132"/>
                <a:gd name="T49" fmla="*/ 50 h 2569"/>
                <a:gd name="T50" fmla="*/ 2134 w 3132"/>
                <a:gd name="T51" fmla="*/ 17 h 2569"/>
                <a:gd name="T52" fmla="*/ 2333 w 3132"/>
                <a:gd name="T53" fmla="*/ 2 h 2569"/>
                <a:gd name="T54" fmla="*/ 2432 w 3132"/>
                <a:gd name="T55" fmla="*/ 0 h 2569"/>
                <a:gd name="T56" fmla="*/ 2521 w 3132"/>
                <a:gd name="T57" fmla="*/ 2 h 2569"/>
                <a:gd name="T58" fmla="*/ 2696 w 3132"/>
                <a:gd name="T59" fmla="*/ 13 h 2569"/>
                <a:gd name="T60" fmla="*/ 2871 w 3132"/>
                <a:gd name="T61" fmla="*/ 39 h 2569"/>
                <a:gd name="T62" fmla="*/ 3043 w 3132"/>
                <a:gd name="T63" fmla="*/ 77 h 2569"/>
                <a:gd name="T64" fmla="*/ 3128 w 3132"/>
                <a:gd name="T65" fmla="*/ 100 h 2569"/>
                <a:gd name="T66" fmla="*/ 3131 w 3132"/>
                <a:gd name="T67" fmla="*/ 165 h 2569"/>
                <a:gd name="T68" fmla="*/ 3132 w 3132"/>
                <a:gd name="T69" fmla="*/ 231 h 2569"/>
                <a:gd name="T70" fmla="*/ 3131 w 3132"/>
                <a:gd name="T71" fmla="*/ 165 h 2569"/>
                <a:gd name="T72" fmla="*/ 3128 w 3132"/>
                <a:gd name="T73" fmla="*/ 100 h 2569"/>
                <a:gd name="T74" fmla="*/ 3 w 3132"/>
                <a:gd name="T75" fmla="*/ 2569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32" h="2569">
                  <a:moveTo>
                    <a:pt x="3" y="2569"/>
                  </a:moveTo>
                  <a:lnTo>
                    <a:pt x="3" y="2569"/>
                  </a:lnTo>
                  <a:lnTo>
                    <a:pt x="0" y="2498"/>
                  </a:lnTo>
                  <a:lnTo>
                    <a:pt x="1" y="2354"/>
                  </a:lnTo>
                  <a:lnTo>
                    <a:pt x="10" y="2211"/>
                  </a:lnTo>
                  <a:lnTo>
                    <a:pt x="27" y="2069"/>
                  </a:lnTo>
                  <a:lnTo>
                    <a:pt x="53" y="1929"/>
                  </a:lnTo>
                  <a:lnTo>
                    <a:pt x="86" y="1789"/>
                  </a:lnTo>
                  <a:lnTo>
                    <a:pt x="128" y="1652"/>
                  </a:lnTo>
                  <a:lnTo>
                    <a:pt x="178" y="1517"/>
                  </a:lnTo>
                  <a:lnTo>
                    <a:pt x="237" y="1386"/>
                  </a:lnTo>
                  <a:lnTo>
                    <a:pt x="303" y="1256"/>
                  </a:lnTo>
                  <a:lnTo>
                    <a:pt x="377" y="1131"/>
                  </a:lnTo>
                  <a:lnTo>
                    <a:pt x="458" y="1010"/>
                  </a:lnTo>
                  <a:lnTo>
                    <a:pt x="548" y="893"/>
                  </a:lnTo>
                  <a:lnTo>
                    <a:pt x="646" y="781"/>
                  </a:lnTo>
                  <a:lnTo>
                    <a:pt x="751" y="673"/>
                  </a:lnTo>
                  <a:lnTo>
                    <a:pt x="865" y="572"/>
                  </a:lnTo>
                  <a:lnTo>
                    <a:pt x="925" y="524"/>
                  </a:lnTo>
                  <a:lnTo>
                    <a:pt x="1009" y="459"/>
                  </a:lnTo>
                  <a:lnTo>
                    <a:pt x="1184" y="344"/>
                  </a:lnTo>
                  <a:lnTo>
                    <a:pt x="1366" y="245"/>
                  </a:lnTo>
                  <a:lnTo>
                    <a:pt x="1552" y="164"/>
                  </a:lnTo>
                  <a:lnTo>
                    <a:pt x="1744" y="99"/>
                  </a:lnTo>
                  <a:lnTo>
                    <a:pt x="1939" y="50"/>
                  </a:lnTo>
                  <a:lnTo>
                    <a:pt x="2134" y="17"/>
                  </a:lnTo>
                  <a:lnTo>
                    <a:pt x="2333" y="2"/>
                  </a:lnTo>
                  <a:lnTo>
                    <a:pt x="2432" y="0"/>
                  </a:lnTo>
                  <a:lnTo>
                    <a:pt x="2521" y="2"/>
                  </a:lnTo>
                  <a:lnTo>
                    <a:pt x="2696" y="13"/>
                  </a:lnTo>
                  <a:lnTo>
                    <a:pt x="2871" y="39"/>
                  </a:lnTo>
                  <a:lnTo>
                    <a:pt x="3043" y="77"/>
                  </a:lnTo>
                  <a:lnTo>
                    <a:pt x="3128" y="100"/>
                  </a:lnTo>
                  <a:lnTo>
                    <a:pt x="3131" y="165"/>
                  </a:lnTo>
                  <a:lnTo>
                    <a:pt x="3132" y="231"/>
                  </a:lnTo>
                  <a:lnTo>
                    <a:pt x="3131" y="165"/>
                  </a:lnTo>
                  <a:lnTo>
                    <a:pt x="3128" y="100"/>
                  </a:lnTo>
                  <a:lnTo>
                    <a:pt x="3" y="2569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0"/>
            <p:cNvSpPr>
              <a:spLocks/>
            </p:cNvSpPr>
            <p:nvPr/>
          </p:nvSpPr>
          <p:spPr bwMode="auto">
            <a:xfrm rot="6300000" flipH="1">
              <a:off x="4032009" y="4440634"/>
              <a:ext cx="1243013" cy="1019257"/>
            </a:xfrm>
            <a:custGeom>
              <a:avLst/>
              <a:gdLst>
                <a:gd name="T0" fmla="*/ 3 w 3132"/>
                <a:gd name="T1" fmla="*/ 2569 h 2569"/>
                <a:gd name="T2" fmla="*/ 3 w 3132"/>
                <a:gd name="T3" fmla="*/ 2569 h 2569"/>
                <a:gd name="T4" fmla="*/ 0 w 3132"/>
                <a:gd name="T5" fmla="*/ 2498 h 2569"/>
                <a:gd name="T6" fmla="*/ 1 w 3132"/>
                <a:gd name="T7" fmla="*/ 2354 h 2569"/>
                <a:gd name="T8" fmla="*/ 10 w 3132"/>
                <a:gd name="T9" fmla="*/ 2211 h 2569"/>
                <a:gd name="T10" fmla="*/ 27 w 3132"/>
                <a:gd name="T11" fmla="*/ 2069 h 2569"/>
                <a:gd name="T12" fmla="*/ 53 w 3132"/>
                <a:gd name="T13" fmla="*/ 1929 h 2569"/>
                <a:gd name="T14" fmla="*/ 86 w 3132"/>
                <a:gd name="T15" fmla="*/ 1789 h 2569"/>
                <a:gd name="T16" fmla="*/ 128 w 3132"/>
                <a:gd name="T17" fmla="*/ 1652 h 2569"/>
                <a:gd name="T18" fmla="*/ 178 w 3132"/>
                <a:gd name="T19" fmla="*/ 1517 h 2569"/>
                <a:gd name="T20" fmla="*/ 237 w 3132"/>
                <a:gd name="T21" fmla="*/ 1386 h 2569"/>
                <a:gd name="T22" fmla="*/ 303 w 3132"/>
                <a:gd name="T23" fmla="*/ 1256 h 2569"/>
                <a:gd name="T24" fmla="*/ 377 w 3132"/>
                <a:gd name="T25" fmla="*/ 1131 h 2569"/>
                <a:gd name="T26" fmla="*/ 458 w 3132"/>
                <a:gd name="T27" fmla="*/ 1010 h 2569"/>
                <a:gd name="T28" fmla="*/ 548 w 3132"/>
                <a:gd name="T29" fmla="*/ 893 h 2569"/>
                <a:gd name="T30" fmla="*/ 646 w 3132"/>
                <a:gd name="T31" fmla="*/ 781 h 2569"/>
                <a:gd name="T32" fmla="*/ 751 w 3132"/>
                <a:gd name="T33" fmla="*/ 673 h 2569"/>
                <a:gd name="T34" fmla="*/ 865 w 3132"/>
                <a:gd name="T35" fmla="*/ 572 h 2569"/>
                <a:gd name="T36" fmla="*/ 925 w 3132"/>
                <a:gd name="T37" fmla="*/ 524 h 2569"/>
                <a:gd name="T38" fmla="*/ 1009 w 3132"/>
                <a:gd name="T39" fmla="*/ 459 h 2569"/>
                <a:gd name="T40" fmla="*/ 1184 w 3132"/>
                <a:gd name="T41" fmla="*/ 344 h 2569"/>
                <a:gd name="T42" fmla="*/ 1366 w 3132"/>
                <a:gd name="T43" fmla="*/ 245 h 2569"/>
                <a:gd name="T44" fmla="*/ 1552 w 3132"/>
                <a:gd name="T45" fmla="*/ 164 h 2569"/>
                <a:gd name="T46" fmla="*/ 1744 w 3132"/>
                <a:gd name="T47" fmla="*/ 99 h 2569"/>
                <a:gd name="T48" fmla="*/ 1939 w 3132"/>
                <a:gd name="T49" fmla="*/ 50 h 2569"/>
                <a:gd name="T50" fmla="*/ 2134 w 3132"/>
                <a:gd name="T51" fmla="*/ 17 h 2569"/>
                <a:gd name="T52" fmla="*/ 2333 w 3132"/>
                <a:gd name="T53" fmla="*/ 2 h 2569"/>
                <a:gd name="T54" fmla="*/ 2432 w 3132"/>
                <a:gd name="T55" fmla="*/ 0 h 2569"/>
                <a:gd name="T56" fmla="*/ 2521 w 3132"/>
                <a:gd name="T57" fmla="*/ 2 h 2569"/>
                <a:gd name="T58" fmla="*/ 2696 w 3132"/>
                <a:gd name="T59" fmla="*/ 13 h 2569"/>
                <a:gd name="T60" fmla="*/ 2871 w 3132"/>
                <a:gd name="T61" fmla="*/ 39 h 2569"/>
                <a:gd name="T62" fmla="*/ 3043 w 3132"/>
                <a:gd name="T63" fmla="*/ 77 h 2569"/>
                <a:gd name="T64" fmla="*/ 3128 w 3132"/>
                <a:gd name="T65" fmla="*/ 100 h 2569"/>
                <a:gd name="T66" fmla="*/ 3131 w 3132"/>
                <a:gd name="T67" fmla="*/ 165 h 2569"/>
                <a:gd name="T68" fmla="*/ 3132 w 3132"/>
                <a:gd name="T69" fmla="*/ 231 h 2569"/>
                <a:gd name="T70" fmla="*/ 3131 w 3132"/>
                <a:gd name="T71" fmla="*/ 165 h 2569"/>
                <a:gd name="T72" fmla="*/ 3128 w 3132"/>
                <a:gd name="T73" fmla="*/ 100 h 2569"/>
                <a:gd name="T74" fmla="*/ 3 w 3132"/>
                <a:gd name="T75" fmla="*/ 2569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32" h="2569">
                  <a:moveTo>
                    <a:pt x="3" y="2569"/>
                  </a:moveTo>
                  <a:lnTo>
                    <a:pt x="3" y="2569"/>
                  </a:lnTo>
                  <a:lnTo>
                    <a:pt x="0" y="2498"/>
                  </a:lnTo>
                  <a:lnTo>
                    <a:pt x="1" y="2354"/>
                  </a:lnTo>
                  <a:lnTo>
                    <a:pt x="10" y="2211"/>
                  </a:lnTo>
                  <a:lnTo>
                    <a:pt x="27" y="2069"/>
                  </a:lnTo>
                  <a:lnTo>
                    <a:pt x="53" y="1929"/>
                  </a:lnTo>
                  <a:lnTo>
                    <a:pt x="86" y="1789"/>
                  </a:lnTo>
                  <a:lnTo>
                    <a:pt x="128" y="1652"/>
                  </a:lnTo>
                  <a:lnTo>
                    <a:pt x="178" y="1517"/>
                  </a:lnTo>
                  <a:lnTo>
                    <a:pt x="237" y="1386"/>
                  </a:lnTo>
                  <a:lnTo>
                    <a:pt x="303" y="1256"/>
                  </a:lnTo>
                  <a:lnTo>
                    <a:pt x="377" y="1131"/>
                  </a:lnTo>
                  <a:lnTo>
                    <a:pt x="458" y="1010"/>
                  </a:lnTo>
                  <a:lnTo>
                    <a:pt x="548" y="893"/>
                  </a:lnTo>
                  <a:lnTo>
                    <a:pt x="646" y="781"/>
                  </a:lnTo>
                  <a:lnTo>
                    <a:pt x="751" y="673"/>
                  </a:lnTo>
                  <a:lnTo>
                    <a:pt x="865" y="572"/>
                  </a:lnTo>
                  <a:lnTo>
                    <a:pt x="925" y="524"/>
                  </a:lnTo>
                  <a:lnTo>
                    <a:pt x="1009" y="459"/>
                  </a:lnTo>
                  <a:lnTo>
                    <a:pt x="1184" y="344"/>
                  </a:lnTo>
                  <a:lnTo>
                    <a:pt x="1366" y="245"/>
                  </a:lnTo>
                  <a:lnTo>
                    <a:pt x="1552" y="164"/>
                  </a:lnTo>
                  <a:lnTo>
                    <a:pt x="1744" y="99"/>
                  </a:lnTo>
                  <a:lnTo>
                    <a:pt x="1939" y="50"/>
                  </a:lnTo>
                  <a:lnTo>
                    <a:pt x="2134" y="17"/>
                  </a:lnTo>
                  <a:lnTo>
                    <a:pt x="2333" y="2"/>
                  </a:lnTo>
                  <a:lnTo>
                    <a:pt x="2432" y="0"/>
                  </a:lnTo>
                  <a:lnTo>
                    <a:pt x="2521" y="2"/>
                  </a:lnTo>
                  <a:lnTo>
                    <a:pt x="2696" y="13"/>
                  </a:lnTo>
                  <a:lnTo>
                    <a:pt x="2871" y="39"/>
                  </a:lnTo>
                  <a:lnTo>
                    <a:pt x="3043" y="77"/>
                  </a:lnTo>
                  <a:lnTo>
                    <a:pt x="3128" y="100"/>
                  </a:lnTo>
                  <a:lnTo>
                    <a:pt x="3131" y="165"/>
                  </a:lnTo>
                  <a:lnTo>
                    <a:pt x="3132" y="231"/>
                  </a:lnTo>
                  <a:lnTo>
                    <a:pt x="3131" y="165"/>
                  </a:lnTo>
                  <a:lnTo>
                    <a:pt x="3128" y="100"/>
                  </a:lnTo>
                  <a:lnTo>
                    <a:pt x="3" y="2569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Freeform 79"/>
          <p:cNvSpPr>
            <a:spLocks/>
          </p:cNvSpPr>
          <p:nvPr/>
        </p:nvSpPr>
        <p:spPr bwMode="auto">
          <a:xfrm>
            <a:off x="5613400" y="3561600"/>
            <a:ext cx="868405" cy="2536390"/>
          </a:xfrm>
          <a:custGeom>
            <a:avLst/>
            <a:gdLst>
              <a:gd name="T0" fmla="*/ 219 w 1464"/>
              <a:gd name="T1" fmla="*/ 4915 h 5932"/>
              <a:gd name="T2" fmla="*/ 311 w 1464"/>
              <a:gd name="T3" fmla="*/ 5235 h 5932"/>
              <a:gd name="T4" fmla="*/ 410 w 1464"/>
              <a:gd name="T5" fmla="*/ 5555 h 5932"/>
              <a:gd name="T6" fmla="*/ 521 w 1464"/>
              <a:gd name="T7" fmla="*/ 5919 h 5932"/>
              <a:gd name="T8" fmla="*/ 998 w 1464"/>
              <a:gd name="T9" fmla="*/ 5932 h 5932"/>
              <a:gd name="T10" fmla="*/ 1362 w 1464"/>
              <a:gd name="T11" fmla="*/ 5707 h 5932"/>
              <a:gd name="T12" fmla="*/ 995 w 1464"/>
              <a:gd name="T13" fmla="*/ 4925 h 5932"/>
              <a:gd name="T14" fmla="*/ 812 w 1464"/>
              <a:gd name="T15" fmla="*/ 4469 h 5932"/>
              <a:gd name="T16" fmla="*/ 702 w 1464"/>
              <a:gd name="T17" fmla="*/ 4114 h 5932"/>
              <a:gd name="T18" fmla="*/ 631 w 1464"/>
              <a:gd name="T19" fmla="*/ 3807 h 5932"/>
              <a:gd name="T20" fmla="*/ 563 w 1464"/>
              <a:gd name="T21" fmla="*/ 3392 h 5932"/>
              <a:gd name="T22" fmla="*/ 535 w 1464"/>
              <a:gd name="T23" fmla="*/ 3127 h 5932"/>
              <a:gd name="T24" fmla="*/ 509 w 1464"/>
              <a:gd name="T25" fmla="*/ 2650 h 5932"/>
              <a:gd name="T26" fmla="*/ 510 w 1464"/>
              <a:gd name="T27" fmla="*/ 2221 h 5932"/>
              <a:gd name="T28" fmla="*/ 545 w 1464"/>
              <a:gd name="T29" fmla="*/ 1650 h 5932"/>
              <a:gd name="T30" fmla="*/ 579 w 1464"/>
              <a:gd name="T31" fmla="*/ 1345 h 5932"/>
              <a:gd name="T32" fmla="*/ 694 w 1464"/>
              <a:gd name="T33" fmla="*/ 656 h 5932"/>
              <a:gd name="T34" fmla="*/ 816 w 1464"/>
              <a:gd name="T35" fmla="*/ 127 h 5932"/>
              <a:gd name="T36" fmla="*/ 841 w 1464"/>
              <a:gd name="T37" fmla="*/ 41 h 5932"/>
              <a:gd name="T38" fmla="*/ 815 w 1464"/>
              <a:gd name="T39" fmla="*/ 5 h 5932"/>
              <a:gd name="T40" fmla="*/ 790 w 1464"/>
              <a:gd name="T41" fmla="*/ 0 h 5932"/>
              <a:gd name="T42" fmla="*/ 760 w 1464"/>
              <a:gd name="T43" fmla="*/ 17 h 5932"/>
              <a:gd name="T44" fmla="*/ 747 w 1464"/>
              <a:gd name="T45" fmla="*/ 41 h 5932"/>
              <a:gd name="T46" fmla="*/ 553 w 1464"/>
              <a:gd name="T47" fmla="*/ 501 h 5932"/>
              <a:gd name="T48" fmla="*/ 385 w 1464"/>
              <a:gd name="T49" fmla="*/ 990 h 5932"/>
              <a:gd name="T50" fmla="*/ 255 w 1464"/>
              <a:gd name="T51" fmla="*/ 1451 h 5932"/>
              <a:gd name="T52" fmla="*/ 136 w 1464"/>
              <a:gd name="T53" fmla="*/ 1983 h 5932"/>
              <a:gd name="T54" fmla="*/ 71 w 1464"/>
              <a:gd name="T55" fmla="*/ 2342 h 5932"/>
              <a:gd name="T56" fmla="*/ 6 w 1464"/>
              <a:gd name="T57" fmla="*/ 3012 h 5932"/>
              <a:gd name="T58" fmla="*/ 13 w 1464"/>
              <a:gd name="T59" fmla="*/ 3685 h 5932"/>
              <a:gd name="T60" fmla="*/ 93 w 1464"/>
              <a:gd name="T61" fmla="*/ 4352 h 5932"/>
              <a:gd name="T62" fmla="*/ 200 w 1464"/>
              <a:gd name="T63" fmla="*/ 4846 h 5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4" h="5932">
                <a:moveTo>
                  <a:pt x="200" y="4846"/>
                </a:moveTo>
                <a:lnTo>
                  <a:pt x="219" y="4915"/>
                </a:lnTo>
                <a:lnTo>
                  <a:pt x="238" y="4983"/>
                </a:lnTo>
                <a:lnTo>
                  <a:pt x="311" y="5235"/>
                </a:lnTo>
                <a:lnTo>
                  <a:pt x="390" y="5482"/>
                </a:lnTo>
                <a:lnTo>
                  <a:pt x="410" y="5555"/>
                </a:lnTo>
                <a:lnTo>
                  <a:pt x="482" y="5800"/>
                </a:lnTo>
                <a:lnTo>
                  <a:pt x="521" y="5919"/>
                </a:lnTo>
                <a:lnTo>
                  <a:pt x="531" y="5932"/>
                </a:lnTo>
                <a:lnTo>
                  <a:pt x="998" y="5932"/>
                </a:lnTo>
                <a:lnTo>
                  <a:pt x="1464" y="5932"/>
                </a:lnTo>
                <a:lnTo>
                  <a:pt x="1362" y="5707"/>
                </a:lnTo>
                <a:lnTo>
                  <a:pt x="1149" y="5262"/>
                </a:lnTo>
                <a:lnTo>
                  <a:pt x="995" y="4925"/>
                </a:lnTo>
                <a:lnTo>
                  <a:pt x="899" y="4698"/>
                </a:lnTo>
                <a:lnTo>
                  <a:pt x="812" y="4469"/>
                </a:lnTo>
                <a:lnTo>
                  <a:pt x="736" y="4233"/>
                </a:lnTo>
                <a:lnTo>
                  <a:pt x="702" y="4114"/>
                </a:lnTo>
                <a:lnTo>
                  <a:pt x="676" y="4013"/>
                </a:lnTo>
                <a:lnTo>
                  <a:pt x="631" y="3807"/>
                </a:lnTo>
                <a:lnTo>
                  <a:pt x="593" y="3599"/>
                </a:lnTo>
                <a:lnTo>
                  <a:pt x="563" y="3392"/>
                </a:lnTo>
                <a:lnTo>
                  <a:pt x="550" y="3287"/>
                </a:lnTo>
                <a:lnTo>
                  <a:pt x="535" y="3127"/>
                </a:lnTo>
                <a:lnTo>
                  <a:pt x="513" y="2810"/>
                </a:lnTo>
                <a:lnTo>
                  <a:pt x="509" y="2650"/>
                </a:lnTo>
                <a:lnTo>
                  <a:pt x="506" y="2508"/>
                </a:lnTo>
                <a:lnTo>
                  <a:pt x="510" y="2221"/>
                </a:lnTo>
                <a:lnTo>
                  <a:pt x="523" y="1935"/>
                </a:lnTo>
                <a:lnTo>
                  <a:pt x="545" y="1650"/>
                </a:lnTo>
                <a:lnTo>
                  <a:pt x="560" y="1509"/>
                </a:lnTo>
                <a:lnTo>
                  <a:pt x="579" y="1345"/>
                </a:lnTo>
                <a:lnTo>
                  <a:pt x="623" y="1047"/>
                </a:lnTo>
                <a:lnTo>
                  <a:pt x="694" y="656"/>
                </a:lnTo>
                <a:lnTo>
                  <a:pt x="738" y="452"/>
                </a:lnTo>
                <a:lnTo>
                  <a:pt x="816" y="127"/>
                </a:lnTo>
                <a:lnTo>
                  <a:pt x="838" y="57"/>
                </a:lnTo>
                <a:lnTo>
                  <a:pt x="841" y="41"/>
                </a:lnTo>
                <a:lnTo>
                  <a:pt x="828" y="14"/>
                </a:lnTo>
                <a:lnTo>
                  <a:pt x="815" y="5"/>
                </a:lnTo>
                <a:lnTo>
                  <a:pt x="807" y="1"/>
                </a:lnTo>
                <a:lnTo>
                  <a:pt x="790" y="0"/>
                </a:lnTo>
                <a:lnTo>
                  <a:pt x="775" y="5"/>
                </a:lnTo>
                <a:lnTo>
                  <a:pt x="760" y="17"/>
                </a:lnTo>
                <a:lnTo>
                  <a:pt x="757" y="24"/>
                </a:lnTo>
                <a:lnTo>
                  <a:pt x="747" y="41"/>
                </a:lnTo>
                <a:lnTo>
                  <a:pt x="659" y="234"/>
                </a:lnTo>
                <a:lnTo>
                  <a:pt x="553" y="501"/>
                </a:lnTo>
                <a:lnTo>
                  <a:pt x="471" y="727"/>
                </a:lnTo>
                <a:lnTo>
                  <a:pt x="385" y="990"/>
                </a:lnTo>
                <a:lnTo>
                  <a:pt x="298" y="1288"/>
                </a:lnTo>
                <a:lnTo>
                  <a:pt x="255" y="1451"/>
                </a:lnTo>
                <a:lnTo>
                  <a:pt x="212" y="1620"/>
                </a:lnTo>
                <a:lnTo>
                  <a:pt x="136" y="1983"/>
                </a:lnTo>
                <a:lnTo>
                  <a:pt x="99" y="2176"/>
                </a:lnTo>
                <a:lnTo>
                  <a:pt x="71" y="2342"/>
                </a:lnTo>
                <a:lnTo>
                  <a:pt x="29" y="2676"/>
                </a:lnTo>
                <a:lnTo>
                  <a:pt x="6" y="3012"/>
                </a:lnTo>
                <a:lnTo>
                  <a:pt x="0" y="3348"/>
                </a:lnTo>
                <a:lnTo>
                  <a:pt x="13" y="3685"/>
                </a:lnTo>
                <a:lnTo>
                  <a:pt x="44" y="4019"/>
                </a:lnTo>
                <a:lnTo>
                  <a:pt x="93" y="4352"/>
                </a:lnTo>
                <a:lnTo>
                  <a:pt x="159" y="4683"/>
                </a:lnTo>
                <a:lnTo>
                  <a:pt x="200" y="4846"/>
                </a:lnTo>
                <a:close/>
              </a:path>
            </a:pathLst>
          </a:custGeom>
          <a:solidFill>
            <a:srgbClr val="894C2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pole tekstowe 37"/>
          <p:cNvSpPr txBox="1"/>
          <p:nvPr/>
        </p:nvSpPr>
        <p:spPr>
          <a:xfrm>
            <a:off x="354060" y="6284024"/>
            <a:ext cx="39521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Source: https</a:t>
            </a:r>
            <a:r>
              <a:rPr lang="pl-PL" sz="800" dirty="0"/>
              <a:t>://www.iberdrola.com/social-commitment/eco-design-sustainable-products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541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0390" y="459307"/>
            <a:ext cx="9913041" cy="888031"/>
          </a:xfrm>
        </p:spPr>
        <p:txBody>
          <a:bodyPr/>
          <a:lstStyle/>
          <a:p>
            <a:r>
              <a:rPr lang="th-TH" dirty="0" smtClean="0"/>
              <a:t>ผลิตภัณฑ์</a:t>
            </a:r>
            <a:endParaRPr lang="pl-PL" dirty="0"/>
          </a:p>
        </p:txBody>
      </p:sp>
      <p:graphicFrame>
        <p:nvGraphicFramePr>
          <p:cNvPr id="4" name="Chart 42">
            <a:extLst>
              <a:ext uri="{FF2B5EF4-FFF2-40B4-BE49-F238E27FC236}">
                <a16:creationId xmlns:a16="http://schemas.microsoft.com/office/drawing/2014/main" id="{369096DF-FCAF-0840-BC03-8979E7CF90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698823"/>
              </p:ext>
            </p:extLst>
          </p:nvPr>
        </p:nvGraphicFramePr>
        <p:xfrm>
          <a:off x="7977514" y="1268466"/>
          <a:ext cx="3240000" cy="406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: Shape 57">
            <a:extLst>
              <a:ext uri="{FF2B5EF4-FFF2-40B4-BE49-F238E27FC236}">
                <a16:creationId xmlns:a16="http://schemas.microsoft.com/office/drawing/2014/main" id="{69238606-4633-41BD-BCFC-414BEA5DE2A0}"/>
              </a:ext>
            </a:extLst>
          </p:cNvPr>
          <p:cNvSpPr/>
          <p:nvPr/>
        </p:nvSpPr>
        <p:spPr>
          <a:xfrm>
            <a:off x="7074539" y="3014237"/>
            <a:ext cx="4290162" cy="3364132"/>
          </a:xfrm>
          <a:custGeom>
            <a:avLst/>
            <a:gdLst>
              <a:gd name="connsiteX0" fmla="*/ 3253782 w 4290162"/>
              <a:gd name="connsiteY0" fmla="*/ 2770595 h 3364132"/>
              <a:gd name="connsiteX1" fmla="*/ 3023397 w 4290162"/>
              <a:gd name="connsiteY1" fmla="*/ 3000980 h 3364132"/>
              <a:gd name="connsiteX2" fmla="*/ 3253782 w 4290162"/>
              <a:gd name="connsiteY2" fmla="*/ 3231365 h 3364132"/>
              <a:gd name="connsiteX3" fmla="*/ 3484167 w 4290162"/>
              <a:gd name="connsiteY3" fmla="*/ 3000980 h 3364132"/>
              <a:gd name="connsiteX4" fmla="*/ 3253782 w 4290162"/>
              <a:gd name="connsiteY4" fmla="*/ 2770595 h 3364132"/>
              <a:gd name="connsiteX5" fmla="*/ 1680668 w 4290162"/>
              <a:gd name="connsiteY5" fmla="*/ 2770595 h 3364132"/>
              <a:gd name="connsiteX6" fmla="*/ 1450283 w 4290162"/>
              <a:gd name="connsiteY6" fmla="*/ 3000980 h 3364132"/>
              <a:gd name="connsiteX7" fmla="*/ 1680668 w 4290162"/>
              <a:gd name="connsiteY7" fmla="*/ 3231365 h 3364132"/>
              <a:gd name="connsiteX8" fmla="*/ 1911053 w 4290162"/>
              <a:gd name="connsiteY8" fmla="*/ 3000980 h 3364132"/>
              <a:gd name="connsiteX9" fmla="*/ 1680668 w 4290162"/>
              <a:gd name="connsiteY9" fmla="*/ 2770595 h 3364132"/>
              <a:gd name="connsiteX10" fmla="*/ 3549310 w 4290162"/>
              <a:gd name="connsiteY10" fmla="*/ 1712720 h 3364132"/>
              <a:gd name="connsiteX11" fmla="*/ 3482177 w 4290162"/>
              <a:gd name="connsiteY11" fmla="*/ 2173350 h 3364132"/>
              <a:gd name="connsiteX12" fmla="*/ 3717541 w 4290162"/>
              <a:gd name="connsiteY12" fmla="*/ 2173350 h 3364132"/>
              <a:gd name="connsiteX13" fmla="*/ 3779079 w 4290162"/>
              <a:gd name="connsiteY13" fmla="*/ 2127333 h 3364132"/>
              <a:gd name="connsiteX14" fmla="*/ 3899958 w 4290162"/>
              <a:gd name="connsiteY14" fmla="*/ 1715224 h 3364132"/>
              <a:gd name="connsiteX15" fmla="*/ 3146514 w 4290162"/>
              <a:gd name="connsiteY15" fmla="*/ 1710059 h 3364132"/>
              <a:gd name="connsiteX16" fmla="*/ 3102559 w 4290162"/>
              <a:gd name="connsiteY16" fmla="*/ 2173506 h 3364132"/>
              <a:gd name="connsiteX17" fmla="*/ 3102559 w 4290162"/>
              <a:gd name="connsiteY17" fmla="*/ 2173663 h 3364132"/>
              <a:gd name="connsiteX18" fmla="*/ 3448012 w 4290162"/>
              <a:gd name="connsiteY18" fmla="*/ 2173663 h 3364132"/>
              <a:gd name="connsiteX19" fmla="*/ 3515144 w 4290162"/>
              <a:gd name="connsiteY19" fmla="*/ 1712720 h 3364132"/>
              <a:gd name="connsiteX20" fmla="*/ 2709953 w 4290162"/>
              <a:gd name="connsiteY20" fmla="*/ 1706772 h 3364132"/>
              <a:gd name="connsiteX21" fmla="*/ 2701961 w 4290162"/>
              <a:gd name="connsiteY21" fmla="*/ 2173506 h 3364132"/>
              <a:gd name="connsiteX22" fmla="*/ 3068593 w 4290162"/>
              <a:gd name="connsiteY22" fmla="*/ 2173506 h 3364132"/>
              <a:gd name="connsiteX23" fmla="*/ 3112549 w 4290162"/>
              <a:gd name="connsiteY23" fmla="*/ 1709746 h 3364132"/>
              <a:gd name="connsiteX24" fmla="*/ 2291973 w 4290162"/>
              <a:gd name="connsiteY24" fmla="*/ 1703955 h 3364132"/>
              <a:gd name="connsiteX25" fmla="*/ 2322142 w 4290162"/>
              <a:gd name="connsiteY25" fmla="*/ 2173506 h 3364132"/>
              <a:gd name="connsiteX26" fmla="*/ 2668195 w 4290162"/>
              <a:gd name="connsiteY26" fmla="*/ 2173506 h 3364132"/>
              <a:gd name="connsiteX27" fmla="*/ 2676187 w 4290162"/>
              <a:gd name="connsiteY27" fmla="*/ 1706615 h 3364132"/>
              <a:gd name="connsiteX28" fmla="*/ 1920146 w 4290162"/>
              <a:gd name="connsiteY28" fmla="*/ 1701294 h 3364132"/>
              <a:gd name="connsiteX29" fmla="*/ 1986280 w 4290162"/>
              <a:gd name="connsiteY29" fmla="*/ 2173506 h 3364132"/>
              <a:gd name="connsiteX30" fmla="*/ 2288176 w 4290162"/>
              <a:gd name="connsiteY30" fmla="*/ 2173506 h 3364132"/>
              <a:gd name="connsiteX31" fmla="*/ 2258007 w 4290162"/>
              <a:gd name="connsiteY31" fmla="*/ 1703642 h 3364132"/>
              <a:gd name="connsiteX32" fmla="*/ 1517950 w 4290162"/>
              <a:gd name="connsiteY32" fmla="*/ 1698320 h 3364132"/>
              <a:gd name="connsiteX33" fmla="*/ 1629837 w 4290162"/>
              <a:gd name="connsiteY33" fmla="*/ 2173506 h 3364132"/>
              <a:gd name="connsiteX34" fmla="*/ 1629837 w 4290162"/>
              <a:gd name="connsiteY34" fmla="*/ 2173350 h 3364132"/>
              <a:gd name="connsiteX35" fmla="*/ 1952114 w 4290162"/>
              <a:gd name="connsiteY35" fmla="*/ 2173350 h 3364132"/>
              <a:gd name="connsiteX36" fmla="*/ 1885980 w 4290162"/>
              <a:gd name="connsiteY36" fmla="*/ 1700824 h 3364132"/>
              <a:gd name="connsiteX37" fmla="*/ 1210658 w 4290162"/>
              <a:gd name="connsiteY37" fmla="*/ 1696129 h 3364132"/>
              <a:gd name="connsiteX38" fmla="*/ 1328340 w 4290162"/>
              <a:gd name="connsiteY38" fmla="*/ 2047197 h 3364132"/>
              <a:gd name="connsiteX39" fmla="*/ 1350118 w 4290162"/>
              <a:gd name="connsiteY39" fmla="*/ 2173506 h 3364132"/>
              <a:gd name="connsiteX40" fmla="*/ 1350118 w 4290162"/>
              <a:gd name="connsiteY40" fmla="*/ 2173350 h 3364132"/>
              <a:gd name="connsiteX41" fmla="*/ 1595072 w 4290162"/>
              <a:gd name="connsiteY41" fmla="*/ 2173350 h 3364132"/>
              <a:gd name="connsiteX42" fmla="*/ 1483185 w 4290162"/>
              <a:gd name="connsiteY42" fmla="*/ 1698007 h 3364132"/>
              <a:gd name="connsiteX43" fmla="*/ 3615044 w 4290162"/>
              <a:gd name="connsiteY43" fmla="*/ 1261011 h 3364132"/>
              <a:gd name="connsiteX44" fmla="*/ 3554105 w 4290162"/>
              <a:gd name="connsiteY44" fmla="*/ 1678912 h 3364132"/>
              <a:gd name="connsiteX45" fmla="*/ 3909948 w 4290162"/>
              <a:gd name="connsiteY45" fmla="*/ 1681416 h 3364132"/>
              <a:gd name="connsiteX46" fmla="*/ 4025832 w 4290162"/>
              <a:gd name="connsiteY46" fmla="*/ 1286680 h 3364132"/>
              <a:gd name="connsiteX47" fmla="*/ 3191469 w 4290162"/>
              <a:gd name="connsiteY47" fmla="*/ 1234403 h 3364132"/>
              <a:gd name="connsiteX48" fmla="*/ 3149511 w 4290162"/>
              <a:gd name="connsiteY48" fmla="*/ 1676095 h 3364132"/>
              <a:gd name="connsiteX49" fmla="*/ 3519940 w 4290162"/>
              <a:gd name="connsiteY49" fmla="*/ 1678755 h 3364132"/>
              <a:gd name="connsiteX50" fmla="*/ 3581078 w 4290162"/>
              <a:gd name="connsiteY50" fmla="*/ 1258976 h 3364132"/>
              <a:gd name="connsiteX51" fmla="*/ 2718344 w 4290162"/>
              <a:gd name="connsiteY51" fmla="*/ 1204821 h 3364132"/>
              <a:gd name="connsiteX52" fmla="*/ 2710552 w 4290162"/>
              <a:gd name="connsiteY52" fmla="*/ 1672964 h 3364132"/>
              <a:gd name="connsiteX53" fmla="*/ 3115745 w 4290162"/>
              <a:gd name="connsiteY53" fmla="*/ 1675938 h 3364132"/>
              <a:gd name="connsiteX54" fmla="*/ 3157703 w 4290162"/>
              <a:gd name="connsiteY54" fmla="*/ 1232368 h 3364132"/>
              <a:gd name="connsiteX55" fmla="*/ 2258007 w 4290162"/>
              <a:gd name="connsiteY55" fmla="*/ 1175866 h 3364132"/>
              <a:gd name="connsiteX56" fmla="*/ 2289775 w 4290162"/>
              <a:gd name="connsiteY56" fmla="*/ 1669990 h 3364132"/>
              <a:gd name="connsiteX57" fmla="*/ 2676586 w 4290162"/>
              <a:gd name="connsiteY57" fmla="*/ 1672651 h 3364132"/>
              <a:gd name="connsiteX58" fmla="*/ 2684578 w 4290162"/>
              <a:gd name="connsiteY58" fmla="*/ 1202630 h 3364132"/>
              <a:gd name="connsiteX59" fmla="*/ 1843023 w 4290162"/>
              <a:gd name="connsiteY59" fmla="*/ 1149884 h 3364132"/>
              <a:gd name="connsiteX60" fmla="*/ 1915551 w 4290162"/>
              <a:gd name="connsiteY60" fmla="*/ 1667173 h 3364132"/>
              <a:gd name="connsiteX61" fmla="*/ 2255809 w 4290162"/>
              <a:gd name="connsiteY61" fmla="*/ 1669677 h 3364132"/>
              <a:gd name="connsiteX62" fmla="*/ 2224041 w 4290162"/>
              <a:gd name="connsiteY62" fmla="*/ 1173674 h 3364132"/>
              <a:gd name="connsiteX63" fmla="*/ 1381886 w 4290162"/>
              <a:gd name="connsiteY63" fmla="*/ 1120928 h 3364132"/>
              <a:gd name="connsiteX64" fmla="*/ 1509958 w 4290162"/>
              <a:gd name="connsiteY64" fmla="*/ 1664356 h 3364132"/>
              <a:gd name="connsiteX65" fmla="*/ 1881385 w 4290162"/>
              <a:gd name="connsiteY65" fmla="*/ 1667017 h 3364132"/>
              <a:gd name="connsiteX66" fmla="*/ 1808658 w 4290162"/>
              <a:gd name="connsiteY66" fmla="*/ 1147536 h 3364132"/>
              <a:gd name="connsiteX67" fmla="*/ 1010060 w 4290162"/>
              <a:gd name="connsiteY67" fmla="*/ 1097607 h 3364132"/>
              <a:gd name="connsiteX68" fmla="*/ 1199070 w 4290162"/>
              <a:gd name="connsiteY68" fmla="*/ 1662165 h 3364132"/>
              <a:gd name="connsiteX69" fmla="*/ 1474993 w 4290162"/>
              <a:gd name="connsiteY69" fmla="*/ 1664199 h 3364132"/>
              <a:gd name="connsiteX70" fmla="*/ 1346722 w 4290162"/>
              <a:gd name="connsiteY70" fmla="*/ 1118737 h 3364132"/>
              <a:gd name="connsiteX71" fmla="*/ 3684175 w 4290162"/>
              <a:gd name="connsiteY71" fmla="*/ 785512 h 3364132"/>
              <a:gd name="connsiteX72" fmla="*/ 3620039 w 4290162"/>
              <a:gd name="connsiteY72" fmla="*/ 1227516 h 3364132"/>
              <a:gd name="connsiteX73" fmla="*/ 4035422 w 4290162"/>
              <a:gd name="connsiteY73" fmla="*/ 1253498 h 3364132"/>
              <a:gd name="connsiteX74" fmla="*/ 4134922 w 4290162"/>
              <a:gd name="connsiteY74" fmla="*/ 914325 h 3364132"/>
              <a:gd name="connsiteX75" fmla="*/ 4126930 w 4290162"/>
              <a:gd name="connsiteY75" fmla="*/ 860953 h 3364132"/>
              <a:gd name="connsiteX76" fmla="*/ 4081176 w 4290162"/>
              <a:gd name="connsiteY76" fmla="*/ 832623 h 3364132"/>
              <a:gd name="connsiteX77" fmla="*/ 3238822 w 4290162"/>
              <a:gd name="connsiteY77" fmla="*/ 732296 h 3364132"/>
              <a:gd name="connsiteX78" fmla="*/ 3194666 w 4290162"/>
              <a:gd name="connsiteY78" fmla="*/ 1200752 h 3364132"/>
              <a:gd name="connsiteX79" fmla="*/ 3586073 w 4290162"/>
              <a:gd name="connsiteY79" fmla="*/ 1225325 h 3364132"/>
              <a:gd name="connsiteX80" fmla="*/ 3650608 w 4290162"/>
              <a:gd name="connsiteY80" fmla="*/ 781442 h 3364132"/>
              <a:gd name="connsiteX81" fmla="*/ 2727535 w 4290162"/>
              <a:gd name="connsiteY81" fmla="*/ 671411 h 3364132"/>
              <a:gd name="connsiteX82" fmla="*/ 2719144 w 4290162"/>
              <a:gd name="connsiteY82" fmla="*/ 1171014 h 3364132"/>
              <a:gd name="connsiteX83" fmla="*/ 3161100 w 4290162"/>
              <a:gd name="connsiteY83" fmla="*/ 1198717 h 3364132"/>
              <a:gd name="connsiteX84" fmla="*/ 3205655 w 4290162"/>
              <a:gd name="connsiteY84" fmla="*/ 728383 h 3364132"/>
              <a:gd name="connsiteX85" fmla="*/ 2222043 w 4290162"/>
              <a:gd name="connsiteY85" fmla="*/ 611308 h 3364132"/>
              <a:gd name="connsiteX86" fmla="*/ 2256009 w 4290162"/>
              <a:gd name="connsiteY86" fmla="*/ 1141901 h 3364132"/>
              <a:gd name="connsiteX87" fmla="*/ 2685178 w 4290162"/>
              <a:gd name="connsiteY87" fmla="*/ 1168822 h 3364132"/>
              <a:gd name="connsiteX88" fmla="*/ 2693969 w 4290162"/>
              <a:gd name="connsiteY88" fmla="*/ 667341 h 3364132"/>
              <a:gd name="connsiteX89" fmla="*/ 1760107 w 4290162"/>
              <a:gd name="connsiteY89" fmla="*/ 556371 h 3364132"/>
              <a:gd name="connsiteX90" fmla="*/ 1838428 w 4290162"/>
              <a:gd name="connsiteY90" fmla="*/ 1115763 h 3364132"/>
              <a:gd name="connsiteX91" fmla="*/ 2221843 w 4290162"/>
              <a:gd name="connsiteY91" fmla="*/ 1139867 h 3364132"/>
              <a:gd name="connsiteX92" fmla="*/ 2187677 w 4290162"/>
              <a:gd name="connsiteY92" fmla="*/ 607239 h 3364132"/>
              <a:gd name="connsiteX93" fmla="*/ 1234235 w 4290162"/>
              <a:gd name="connsiteY93" fmla="*/ 493451 h 3364132"/>
              <a:gd name="connsiteX94" fmla="*/ 1373894 w 4290162"/>
              <a:gd name="connsiteY94" fmla="*/ 1086338 h 3364132"/>
              <a:gd name="connsiteX95" fmla="*/ 1803863 w 4290162"/>
              <a:gd name="connsiteY95" fmla="*/ 1113415 h 3364132"/>
              <a:gd name="connsiteX96" fmla="*/ 1725342 w 4290162"/>
              <a:gd name="connsiteY96" fmla="*/ 551988 h 3364132"/>
              <a:gd name="connsiteX97" fmla="*/ 789881 w 4290162"/>
              <a:gd name="connsiteY97" fmla="*/ 440548 h 3364132"/>
              <a:gd name="connsiteX98" fmla="*/ 998272 w 4290162"/>
              <a:gd name="connsiteY98" fmla="*/ 1063017 h 3364132"/>
              <a:gd name="connsiteX99" fmla="*/ 1338530 w 4290162"/>
              <a:gd name="connsiteY99" fmla="*/ 1084303 h 3364132"/>
              <a:gd name="connsiteX100" fmla="*/ 1198471 w 4290162"/>
              <a:gd name="connsiteY100" fmla="*/ 489225 h 3364132"/>
              <a:gd name="connsiteX101" fmla="*/ 135138 w 4290162"/>
              <a:gd name="connsiteY101" fmla="*/ 50507 h 3364132"/>
              <a:gd name="connsiteX102" fmla="*/ 50024 w 4290162"/>
              <a:gd name="connsiteY102" fmla="*/ 135653 h 3364132"/>
              <a:gd name="connsiteX103" fmla="*/ 135138 w 4290162"/>
              <a:gd name="connsiteY103" fmla="*/ 220641 h 3364132"/>
              <a:gd name="connsiteX104" fmla="*/ 220253 w 4290162"/>
              <a:gd name="connsiteY104" fmla="*/ 135653 h 3364132"/>
              <a:gd name="connsiteX105" fmla="*/ 135138 w 4290162"/>
              <a:gd name="connsiteY105" fmla="*/ 50507 h 3364132"/>
              <a:gd name="connsiteX106" fmla="*/ 124849 w 4290162"/>
              <a:gd name="connsiteY106" fmla="*/ 407 h 3364132"/>
              <a:gd name="connsiteX107" fmla="*/ 178095 w 4290162"/>
              <a:gd name="connsiteY107" fmla="*/ 6995 h 3364132"/>
              <a:gd name="connsiteX108" fmla="*/ 191682 w 4290162"/>
              <a:gd name="connsiteY108" fmla="*/ 11534 h 3364132"/>
              <a:gd name="connsiteX109" fmla="*/ 208265 w 4290162"/>
              <a:gd name="connsiteY109" fmla="*/ 14665 h 3364132"/>
              <a:gd name="connsiteX110" fmla="*/ 591880 w 4290162"/>
              <a:gd name="connsiteY110" fmla="*/ 132209 h 3364132"/>
              <a:gd name="connsiteX111" fmla="*/ 721550 w 4290162"/>
              <a:gd name="connsiteY111" fmla="*/ 241771 h 3364132"/>
              <a:gd name="connsiteX112" fmla="*/ 722149 w 4290162"/>
              <a:gd name="connsiteY112" fmla="*/ 243023 h 3364132"/>
              <a:gd name="connsiteX113" fmla="*/ 724946 w 4290162"/>
              <a:gd name="connsiteY113" fmla="*/ 248658 h 3364132"/>
              <a:gd name="connsiteX114" fmla="*/ 775495 w 4290162"/>
              <a:gd name="connsiteY114" fmla="*/ 285439 h 3364132"/>
              <a:gd name="connsiteX115" fmla="*/ 4098958 w 4290162"/>
              <a:gd name="connsiteY115" fmla="*/ 681428 h 3364132"/>
              <a:gd name="connsiteX116" fmla="*/ 4254003 w 4290162"/>
              <a:gd name="connsiteY116" fmla="*/ 777216 h 3364132"/>
              <a:gd name="connsiteX117" fmla="*/ 4282174 w 4290162"/>
              <a:gd name="connsiteY117" fmla="*/ 957211 h 3364132"/>
              <a:gd name="connsiteX118" fmla="*/ 3926331 w 4290162"/>
              <a:gd name="connsiteY118" fmla="*/ 2170063 h 3364132"/>
              <a:gd name="connsiteX119" fmla="*/ 3718740 w 4290162"/>
              <a:gd name="connsiteY119" fmla="*/ 2325641 h 3364132"/>
              <a:gd name="connsiteX120" fmla="*/ 1344124 w 4290162"/>
              <a:gd name="connsiteY120" fmla="*/ 2325641 h 3364132"/>
              <a:gd name="connsiteX121" fmla="*/ 1298970 w 4290162"/>
              <a:gd name="connsiteY121" fmla="*/ 2344110 h 3364132"/>
              <a:gd name="connsiteX122" fmla="*/ 1290778 w 4290162"/>
              <a:gd name="connsiteY122" fmla="*/ 2354440 h 3364132"/>
              <a:gd name="connsiteX123" fmla="*/ 1282986 w 4290162"/>
              <a:gd name="connsiteY123" fmla="*/ 2370405 h 3364132"/>
              <a:gd name="connsiteX124" fmla="*/ 1183486 w 4290162"/>
              <a:gd name="connsiteY124" fmla="*/ 2684848 h 3364132"/>
              <a:gd name="connsiteX125" fmla="*/ 1192676 w 4290162"/>
              <a:gd name="connsiteY125" fmla="*/ 2741976 h 3364132"/>
              <a:gd name="connsiteX126" fmla="*/ 1244425 w 4290162"/>
              <a:gd name="connsiteY126" fmla="*/ 2768271 h 3364132"/>
              <a:gd name="connsiteX127" fmla="*/ 1405063 w 4290162"/>
              <a:gd name="connsiteY127" fmla="*/ 2768271 h 3364132"/>
              <a:gd name="connsiteX128" fmla="*/ 1684183 w 4290162"/>
              <a:gd name="connsiteY128" fmla="*/ 2637110 h 3364132"/>
              <a:gd name="connsiteX129" fmla="*/ 1963103 w 4290162"/>
              <a:gd name="connsiteY129" fmla="*/ 2768271 h 3364132"/>
              <a:gd name="connsiteX130" fmla="*/ 2981480 w 4290162"/>
              <a:gd name="connsiteY130" fmla="*/ 2768271 h 3364132"/>
              <a:gd name="connsiteX131" fmla="*/ 3260600 w 4290162"/>
              <a:gd name="connsiteY131" fmla="*/ 2637110 h 3364132"/>
              <a:gd name="connsiteX132" fmla="*/ 3539720 w 4290162"/>
              <a:gd name="connsiteY132" fmla="*/ 2768271 h 3364132"/>
              <a:gd name="connsiteX133" fmla="*/ 3823435 w 4290162"/>
              <a:gd name="connsiteY133" fmla="*/ 2768271 h 3364132"/>
              <a:gd name="connsiteX134" fmla="*/ 3899558 w 4290162"/>
              <a:gd name="connsiteY134" fmla="*/ 2844339 h 3364132"/>
              <a:gd name="connsiteX135" fmla="*/ 3823435 w 4290162"/>
              <a:gd name="connsiteY135" fmla="*/ 2920406 h 3364132"/>
              <a:gd name="connsiteX136" fmla="*/ 3614844 w 4290162"/>
              <a:gd name="connsiteY136" fmla="*/ 2920406 h 3364132"/>
              <a:gd name="connsiteX137" fmla="*/ 3623835 w 4290162"/>
              <a:gd name="connsiteY137" fmla="*/ 3000699 h 3364132"/>
              <a:gd name="connsiteX138" fmla="*/ 3260400 w 4290162"/>
              <a:gd name="connsiteY138" fmla="*/ 3364132 h 3364132"/>
              <a:gd name="connsiteX139" fmla="*/ 2896965 w 4290162"/>
              <a:gd name="connsiteY139" fmla="*/ 3000699 h 3364132"/>
              <a:gd name="connsiteX140" fmla="*/ 2905956 w 4290162"/>
              <a:gd name="connsiteY140" fmla="*/ 2920406 h 3364132"/>
              <a:gd name="connsiteX141" fmla="*/ 2037828 w 4290162"/>
              <a:gd name="connsiteY141" fmla="*/ 2920406 h 3364132"/>
              <a:gd name="connsiteX142" fmla="*/ 2046819 w 4290162"/>
              <a:gd name="connsiteY142" fmla="*/ 3000699 h 3364132"/>
              <a:gd name="connsiteX143" fmla="*/ 1683384 w 4290162"/>
              <a:gd name="connsiteY143" fmla="*/ 3364132 h 3364132"/>
              <a:gd name="connsiteX144" fmla="*/ 1319949 w 4290162"/>
              <a:gd name="connsiteY144" fmla="*/ 3000699 h 3364132"/>
              <a:gd name="connsiteX145" fmla="*/ 1329139 w 4290162"/>
              <a:gd name="connsiteY145" fmla="*/ 2920406 h 3364132"/>
              <a:gd name="connsiteX146" fmla="*/ 1243625 w 4290162"/>
              <a:gd name="connsiteY146" fmla="*/ 2920406 h 3364132"/>
              <a:gd name="connsiteX147" fmla="*/ 1069001 w 4290162"/>
              <a:gd name="connsiteY147" fmla="*/ 2831817 h 3364132"/>
              <a:gd name="connsiteX148" fmla="*/ 1037432 w 4290162"/>
              <a:gd name="connsiteY148" fmla="*/ 2638675 h 3364132"/>
              <a:gd name="connsiteX149" fmla="*/ 1137132 w 4290162"/>
              <a:gd name="connsiteY149" fmla="*/ 2324232 h 3364132"/>
              <a:gd name="connsiteX150" fmla="*/ 1180089 w 4290162"/>
              <a:gd name="connsiteY150" fmla="*/ 2247539 h 3364132"/>
              <a:gd name="connsiteX151" fmla="*/ 1185683 w 4290162"/>
              <a:gd name="connsiteY151" fmla="*/ 2099630 h 3364132"/>
              <a:gd name="connsiteX152" fmla="*/ 1184684 w 4290162"/>
              <a:gd name="connsiteY152" fmla="*/ 2096343 h 3364132"/>
              <a:gd name="connsiteX153" fmla="*/ 617854 w 4290162"/>
              <a:gd name="connsiteY153" fmla="*/ 406114 h 3364132"/>
              <a:gd name="connsiteX154" fmla="*/ 568903 w 4290162"/>
              <a:gd name="connsiteY154" fmla="*/ 415662 h 3364132"/>
              <a:gd name="connsiteX155" fmla="*/ 525946 w 4290162"/>
              <a:gd name="connsiteY155" fmla="*/ 408618 h 3364132"/>
              <a:gd name="connsiteX156" fmla="*/ 92381 w 4290162"/>
              <a:gd name="connsiteY156" fmla="*/ 263684 h 3364132"/>
              <a:gd name="connsiteX157" fmla="*/ 7067 w 4290162"/>
              <a:gd name="connsiteY157" fmla="*/ 92454 h 3364132"/>
              <a:gd name="connsiteX158" fmla="*/ 124849 w 4290162"/>
              <a:gd name="connsiteY158" fmla="*/ 407 h 336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290162" h="3364132">
                <a:moveTo>
                  <a:pt x="3253782" y="2770595"/>
                </a:moveTo>
                <a:cubicBezTo>
                  <a:pt x="3126751" y="2770595"/>
                  <a:pt x="3023397" y="2873949"/>
                  <a:pt x="3023397" y="3000980"/>
                </a:cubicBezTo>
                <a:cubicBezTo>
                  <a:pt x="3023397" y="3128012"/>
                  <a:pt x="3126751" y="3231365"/>
                  <a:pt x="3253782" y="3231365"/>
                </a:cubicBezTo>
                <a:cubicBezTo>
                  <a:pt x="3380814" y="3231365"/>
                  <a:pt x="3484167" y="3128012"/>
                  <a:pt x="3484167" y="3000980"/>
                </a:cubicBezTo>
                <a:cubicBezTo>
                  <a:pt x="3484167" y="2873949"/>
                  <a:pt x="3380814" y="2770595"/>
                  <a:pt x="3253782" y="2770595"/>
                </a:cubicBezTo>
                <a:close/>
                <a:moveTo>
                  <a:pt x="1680668" y="2770595"/>
                </a:moveTo>
                <a:cubicBezTo>
                  <a:pt x="1553637" y="2770595"/>
                  <a:pt x="1450283" y="2873949"/>
                  <a:pt x="1450283" y="3000980"/>
                </a:cubicBezTo>
                <a:cubicBezTo>
                  <a:pt x="1450283" y="3128012"/>
                  <a:pt x="1553637" y="3231365"/>
                  <a:pt x="1680668" y="3231365"/>
                </a:cubicBezTo>
                <a:cubicBezTo>
                  <a:pt x="1807700" y="3231365"/>
                  <a:pt x="1911053" y="3128012"/>
                  <a:pt x="1911053" y="3000980"/>
                </a:cubicBezTo>
                <a:cubicBezTo>
                  <a:pt x="1911053" y="2873949"/>
                  <a:pt x="1807871" y="2770595"/>
                  <a:pt x="1680668" y="2770595"/>
                </a:cubicBezTo>
                <a:close/>
                <a:moveTo>
                  <a:pt x="3549310" y="1712720"/>
                </a:moveTo>
                <a:lnTo>
                  <a:pt x="3482177" y="2173350"/>
                </a:lnTo>
                <a:lnTo>
                  <a:pt x="3717541" y="2173350"/>
                </a:lnTo>
                <a:cubicBezTo>
                  <a:pt x="3745913" y="2173350"/>
                  <a:pt x="3771087" y="2154411"/>
                  <a:pt x="3779079" y="2127333"/>
                </a:cubicBezTo>
                <a:lnTo>
                  <a:pt x="3899958" y="1715224"/>
                </a:lnTo>
                <a:close/>
                <a:moveTo>
                  <a:pt x="3146514" y="1710059"/>
                </a:moveTo>
                <a:lnTo>
                  <a:pt x="3102559" y="2173506"/>
                </a:lnTo>
                <a:lnTo>
                  <a:pt x="3102559" y="2173663"/>
                </a:lnTo>
                <a:lnTo>
                  <a:pt x="3448012" y="2173663"/>
                </a:lnTo>
                <a:lnTo>
                  <a:pt x="3515144" y="1712720"/>
                </a:lnTo>
                <a:close/>
                <a:moveTo>
                  <a:pt x="2709953" y="1706772"/>
                </a:moveTo>
                <a:lnTo>
                  <a:pt x="2701961" y="2173506"/>
                </a:lnTo>
                <a:lnTo>
                  <a:pt x="3068593" y="2173506"/>
                </a:lnTo>
                <a:lnTo>
                  <a:pt x="3112549" y="1709746"/>
                </a:lnTo>
                <a:close/>
                <a:moveTo>
                  <a:pt x="2291973" y="1703955"/>
                </a:moveTo>
                <a:lnTo>
                  <a:pt x="2322142" y="2173506"/>
                </a:lnTo>
                <a:lnTo>
                  <a:pt x="2668195" y="2173506"/>
                </a:lnTo>
                <a:lnTo>
                  <a:pt x="2676187" y="1706615"/>
                </a:lnTo>
                <a:close/>
                <a:moveTo>
                  <a:pt x="1920146" y="1701294"/>
                </a:moveTo>
                <a:lnTo>
                  <a:pt x="1986280" y="2173506"/>
                </a:lnTo>
                <a:lnTo>
                  <a:pt x="2288176" y="2173506"/>
                </a:lnTo>
                <a:lnTo>
                  <a:pt x="2258007" y="1703642"/>
                </a:lnTo>
                <a:close/>
                <a:moveTo>
                  <a:pt x="1517950" y="1698320"/>
                </a:moveTo>
                <a:lnTo>
                  <a:pt x="1629837" y="2173506"/>
                </a:lnTo>
                <a:lnTo>
                  <a:pt x="1629837" y="2173350"/>
                </a:lnTo>
                <a:lnTo>
                  <a:pt x="1952114" y="2173350"/>
                </a:lnTo>
                <a:lnTo>
                  <a:pt x="1885980" y="1700824"/>
                </a:lnTo>
                <a:close/>
                <a:moveTo>
                  <a:pt x="1210658" y="1696129"/>
                </a:moveTo>
                <a:lnTo>
                  <a:pt x="1328340" y="2047197"/>
                </a:lnTo>
                <a:cubicBezTo>
                  <a:pt x="1332336" y="2058466"/>
                  <a:pt x="1349719" y="2109647"/>
                  <a:pt x="1350118" y="2173506"/>
                </a:cubicBezTo>
                <a:lnTo>
                  <a:pt x="1350118" y="2173350"/>
                </a:lnTo>
                <a:lnTo>
                  <a:pt x="1595072" y="2173350"/>
                </a:lnTo>
                <a:lnTo>
                  <a:pt x="1483185" y="1698007"/>
                </a:lnTo>
                <a:close/>
                <a:moveTo>
                  <a:pt x="3615044" y="1261011"/>
                </a:moveTo>
                <a:lnTo>
                  <a:pt x="3554105" y="1678912"/>
                </a:lnTo>
                <a:lnTo>
                  <a:pt x="3909948" y="1681416"/>
                </a:lnTo>
                <a:lnTo>
                  <a:pt x="4025832" y="1286680"/>
                </a:lnTo>
                <a:close/>
                <a:moveTo>
                  <a:pt x="3191469" y="1234403"/>
                </a:moveTo>
                <a:lnTo>
                  <a:pt x="3149511" y="1676095"/>
                </a:lnTo>
                <a:lnTo>
                  <a:pt x="3519940" y="1678755"/>
                </a:lnTo>
                <a:lnTo>
                  <a:pt x="3581078" y="1258976"/>
                </a:lnTo>
                <a:close/>
                <a:moveTo>
                  <a:pt x="2718344" y="1204821"/>
                </a:moveTo>
                <a:lnTo>
                  <a:pt x="2710552" y="1672964"/>
                </a:lnTo>
                <a:lnTo>
                  <a:pt x="3115745" y="1675938"/>
                </a:lnTo>
                <a:lnTo>
                  <a:pt x="3157703" y="1232368"/>
                </a:lnTo>
                <a:close/>
                <a:moveTo>
                  <a:pt x="2258007" y="1175866"/>
                </a:moveTo>
                <a:lnTo>
                  <a:pt x="2289775" y="1669990"/>
                </a:lnTo>
                <a:lnTo>
                  <a:pt x="2676586" y="1672651"/>
                </a:lnTo>
                <a:lnTo>
                  <a:pt x="2684578" y="1202630"/>
                </a:lnTo>
                <a:close/>
                <a:moveTo>
                  <a:pt x="1843023" y="1149884"/>
                </a:moveTo>
                <a:lnTo>
                  <a:pt x="1915551" y="1667173"/>
                </a:lnTo>
                <a:lnTo>
                  <a:pt x="2255809" y="1669677"/>
                </a:lnTo>
                <a:lnTo>
                  <a:pt x="2224041" y="1173674"/>
                </a:lnTo>
                <a:close/>
                <a:moveTo>
                  <a:pt x="1381886" y="1120928"/>
                </a:moveTo>
                <a:lnTo>
                  <a:pt x="1509958" y="1664356"/>
                </a:lnTo>
                <a:lnTo>
                  <a:pt x="1881385" y="1667017"/>
                </a:lnTo>
                <a:lnTo>
                  <a:pt x="1808658" y="1147536"/>
                </a:lnTo>
                <a:close/>
                <a:moveTo>
                  <a:pt x="1010060" y="1097607"/>
                </a:moveTo>
                <a:lnTo>
                  <a:pt x="1199070" y="1662165"/>
                </a:lnTo>
                <a:lnTo>
                  <a:pt x="1474993" y="1664199"/>
                </a:lnTo>
                <a:lnTo>
                  <a:pt x="1346722" y="1118737"/>
                </a:lnTo>
                <a:close/>
                <a:moveTo>
                  <a:pt x="3684175" y="785512"/>
                </a:moveTo>
                <a:lnTo>
                  <a:pt x="3620039" y="1227516"/>
                </a:lnTo>
                <a:lnTo>
                  <a:pt x="4035422" y="1253498"/>
                </a:lnTo>
                <a:lnTo>
                  <a:pt x="4134922" y="914325"/>
                </a:lnTo>
                <a:cubicBezTo>
                  <a:pt x="4142115" y="889439"/>
                  <a:pt x="4132924" y="870031"/>
                  <a:pt x="4126930" y="860953"/>
                </a:cubicBezTo>
                <a:cubicBezTo>
                  <a:pt x="4120936" y="851719"/>
                  <a:pt x="4106750" y="835754"/>
                  <a:pt x="4081176" y="832623"/>
                </a:cubicBezTo>
                <a:close/>
                <a:moveTo>
                  <a:pt x="3238822" y="732296"/>
                </a:moveTo>
                <a:lnTo>
                  <a:pt x="3194666" y="1200752"/>
                </a:lnTo>
                <a:lnTo>
                  <a:pt x="3586073" y="1225325"/>
                </a:lnTo>
                <a:lnTo>
                  <a:pt x="3650608" y="781442"/>
                </a:lnTo>
                <a:close/>
                <a:moveTo>
                  <a:pt x="2727535" y="671411"/>
                </a:moveTo>
                <a:lnTo>
                  <a:pt x="2719144" y="1171014"/>
                </a:lnTo>
                <a:lnTo>
                  <a:pt x="3161100" y="1198717"/>
                </a:lnTo>
                <a:lnTo>
                  <a:pt x="3205655" y="728383"/>
                </a:lnTo>
                <a:close/>
                <a:moveTo>
                  <a:pt x="2222043" y="611308"/>
                </a:moveTo>
                <a:lnTo>
                  <a:pt x="2256009" y="1141901"/>
                </a:lnTo>
                <a:lnTo>
                  <a:pt x="2685178" y="1168822"/>
                </a:lnTo>
                <a:lnTo>
                  <a:pt x="2693969" y="667341"/>
                </a:lnTo>
                <a:close/>
                <a:moveTo>
                  <a:pt x="1760107" y="556371"/>
                </a:moveTo>
                <a:lnTo>
                  <a:pt x="1838428" y="1115763"/>
                </a:lnTo>
                <a:lnTo>
                  <a:pt x="2221843" y="1139867"/>
                </a:lnTo>
                <a:lnTo>
                  <a:pt x="2187677" y="607239"/>
                </a:lnTo>
                <a:close/>
                <a:moveTo>
                  <a:pt x="1234235" y="493451"/>
                </a:moveTo>
                <a:lnTo>
                  <a:pt x="1373894" y="1086338"/>
                </a:lnTo>
                <a:lnTo>
                  <a:pt x="1803863" y="1113415"/>
                </a:lnTo>
                <a:lnTo>
                  <a:pt x="1725342" y="551988"/>
                </a:lnTo>
                <a:close/>
                <a:moveTo>
                  <a:pt x="789881" y="440548"/>
                </a:moveTo>
                <a:lnTo>
                  <a:pt x="998272" y="1063017"/>
                </a:lnTo>
                <a:lnTo>
                  <a:pt x="1338530" y="1084303"/>
                </a:lnTo>
                <a:lnTo>
                  <a:pt x="1198471" y="489225"/>
                </a:lnTo>
                <a:close/>
                <a:moveTo>
                  <a:pt x="135138" y="50507"/>
                </a:moveTo>
                <a:cubicBezTo>
                  <a:pt x="88185" y="50507"/>
                  <a:pt x="50024" y="88541"/>
                  <a:pt x="50024" y="135653"/>
                </a:cubicBezTo>
                <a:cubicBezTo>
                  <a:pt x="50024" y="182608"/>
                  <a:pt x="88185" y="220641"/>
                  <a:pt x="135138" y="220641"/>
                </a:cubicBezTo>
                <a:cubicBezTo>
                  <a:pt x="182091" y="220641"/>
                  <a:pt x="220253" y="182608"/>
                  <a:pt x="220253" y="135653"/>
                </a:cubicBezTo>
                <a:cubicBezTo>
                  <a:pt x="220253" y="88541"/>
                  <a:pt x="182291" y="50507"/>
                  <a:pt x="135138" y="50507"/>
                </a:cubicBezTo>
                <a:close/>
                <a:moveTo>
                  <a:pt x="124849" y="407"/>
                </a:moveTo>
                <a:cubicBezTo>
                  <a:pt x="142356" y="-958"/>
                  <a:pt x="160413" y="1087"/>
                  <a:pt x="178095" y="6995"/>
                </a:cubicBezTo>
                <a:lnTo>
                  <a:pt x="191682" y="11534"/>
                </a:lnTo>
                <a:cubicBezTo>
                  <a:pt x="197076" y="12160"/>
                  <a:pt x="202670" y="12943"/>
                  <a:pt x="208265" y="14665"/>
                </a:cubicBezTo>
                <a:lnTo>
                  <a:pt x="591880" y="132209"/>
                </a:lnTo>
                <a:cubicBezTo>
                  <a:pt x="648223" y="149426"/>
                  <a:pt x="694976" y="189181"/>
                  <a:pt x="721550" y="241771"/>
                </a:cubicBezTo>
                <a:cubicBezTo>
                  <a:pt x="721749" y="242084"/>
                  <a:pt x="721949" y="242710"/>
                  <a:pt x="722149" y="243023"/>
                </a:cubicBezTo>
                <a:cubicBezTo>
                  <a:pt x="722948" y="244902"/>
                  <a:pt x="724147" y="246780"/>
                  <a:pt x="724946" y="248658"/>
                </a:cubicBezTo>
                <a:cubicBezTo>
                  <a:pt x="734137" y="268692"/>
                  <a:pt x="753517" y="282935"/>
                  <a:pt x="775495" y="285439"/>
                </a:cubicBezTo>
                <a:lnTo>
                  <a:pt x="4098958" y="681428"/>
                </a:lnTo>
                <a:cubicBezTo>
                  <a:pt x="4162295" y="689097"/>
                  <a:pt x="4218838" y="723844"/>
                  <a:pt x="4254003" y="777216"/>
                </a:cubicBezTo>
                <a:cubicBezTo>
                  <a:pt x="4289167" y="830432"/>
                  <a:pt x="4298957" y="896013"/>
                  <a:pt x="4282174" y="957211"/>
                </a:cubicBezTo>
                <a:lnTo>
                  <a:pt x="3926331" y="2170063"/>
                </a:lnTo>
                <a:cubicBezTo>
                  <a:pt x="3899359" y="2261625"/>
                  <a:pt x="3814244" y="2325641"/>
                  <a:pt x="3718740" y="2325641"/>
                </a:cubicBezTo>
                <a:lnTo>
                  <a:pt x="1344124" y="2325641"/>
                </a:lnTo>
                <a:cubicBezTo>
                  <a:pt x="1326742" y="2325641"/>
                  <a:pt x="1310558" y="2332527"/>
                  <a:pt x="1298970" y="2344110"/>
                </a:cubicBezTo>
                <a:cubicBezTo>
                  <a:pt x="1296372" y="2347710"/>
                  <a:pt x="1293775" y="2351153"/>
                  <a:pt x="1290778" y="2354440"/>
                </a:cubicBezTo>
                <a:cubicBezTo>
                  <a:pt x="1287581" y="2359448"/>
                  <a:pt x="1284984" y="2364613"/>
                  <a:pt x="1282986" y="2370405"/>
                </a:cubicBezTo>
                <a:lnTo>
                  <a:pt x="1183486" y="2684848"/>
                </a:lnTo>
                <a:cubicBezTo>
                  <a:pt x="1177092" y="2704412"/>
                  <a:pt x="1180489" y="2725386"/>
                  <a:pt x="1192676" y="2741976"/>
                </a:cubicBezTo>
                <a:cubicBezTo>
                  <a:pt x="1204864" y="2758567"/>
                  <a:pt x="1223845" y="2768271"/>
                  <a:pt x="1244425" y="2768271"/>
                </a:cubicBezTo>
                <a:lnTo>
                  <a:pt x="1405063" y="2768271"/>
                </a:lnTo>
                <a:cubicBezTo>
                  <a:pt x="1471596" y="2688291"/>
                  <a:pt x="1572095" y="2637110"/>
                  <a:pt x="1684183" y="2637110"/>
                </a:cubicBezTo>
                <a:cubicBezTo>
                  <a:pt x="1796071" y="2637110"/>
                  <a:pt x="1896570" y="2688291"/>
                  <a:pt x="1963103" y="2768271"/>
                </a:cubicBezTo>
                <a:lnTo>
                  <a:pt x="2981480" y="2768271"/>
                </a:lnTo>
                <a:cubicBezTo>
                  <a:pt x="3048013" y="2688291"/>
                  <a:pt x="3148512" y="2637110"/>
                  <a:pt x="3260600" y="2637110"/>
                </a:cubicBezTo>
                <a:cubicBezTo>
                  <a:pt x="3372488" y="2637110"/>
                  <a:pt x="3472987" y="2688291"/>
                  <a:pt x="3539720" y="2768271"/>
                </a:cubicBezTo>
                <a:lnTo>
                  <a:pt x="3823435" y="2768271"/>
                </a:lnTo>
                <a:cubicBezTo>
                  <a:pt x="3865592" y="2768271"/>
                  <a:pt x="3899558" y="2802235"/>
                  <a:pt x="3899558" y="2844339"/>
                </a:cubicBezTo>
                <a:cubicBezTo>
                  <a:pt x="3899558" y="2886442"/>
                  <a:pt x="3865592" y="2920406"/>
                  <a:pt x="3823435" y="2920406"/>
                </a:cubicBezTo>
                <a:lnTo>
                  <a:pt x="3614844" y="2920406"/>
                </a:lnTo>
                <a:cubicBezTo>
                  <a:pt x="3620439" y="2946388"/>
                  <a:pt x="3623835" y="2972996"/>
                  <a:pt x="3623835" y="3000699"/>
                </a:cubicBezTo>
                <a:cubicBezTo>
                  <a:pt x="3623835" y="3201041"/>
                  <a:pt x="3460799" y="3364132"/>
                  <a:pt x="3260400" y="3364132"/>
                </a:cubicBezTo>
                <a:cubicBezTo>
                  <a:pt x="3060001" y="3364132"/>
                  <a:pt x="2896965" y="3201041"/>
                  <a:pt x="2896965" y="3000699"/>
                </a:cubicBezTo>
                <a:cubicBezTo>
                  <a:pt x="2896965" y="2972996"/>
                  <a:pt x="2900162" y="2946388"/>
                  <a:pt x="2905956" y="2920406"/>
                </a:cubicBezTo>
                <a:lnTo>
                  <a:pt x="2037828" y="2920406"/>
                </a:lnTo>
                <a:cubicBezTo>
                  <a:pt x="2043622" y="2946388"/>
                  <a:pt x="2046819" y="2972996"/>
                  <a:pt x="2046819" y="3000699"/>
                </a:cubicBezTo>
                <a:cubicBezTo>
                  <a:pt x="2046819" y="3201041"/>
                  <a:pt x="1883783" y="3364132"/>
                  <a:pt x="1683384" y="3364132"/>
                </a:cubicBezTo>
                <a:cubicBezTo>
                  <a:pt x="1482985" y="3364132"/>
                  <a:pt x="1319949" y="3201041"/>
                  <a:pt x="1319949" y="3000699"/>
                </a:cubicBezTo>
                <a:cubicBezTo>
                  <a:pt x="1319949" y="2972996"/>
                  <a:pt x="1323145" y="2946388"/>
                  <a:pt x="1329139" y="2920406"/>
                </a:cubicBezTo>
                <a:lnTo>
                  <a:pt x="1243625" y="2920406"/>
                </a:lnTo>
                <a:cubicBezTo>
                  <a:pt x="1173895" y="2920406"/>
                  <a:pt x="1110159" y="2888163"/>
                  <a:pt x="1069001" y="2831817"/>
                </a:cubicBezTo>
                <a:cubicBezTo>
                  <a:pt x="1028042" y="2775471"/>
                  <a:pt x="1016254" y="2705195"/>
                  <a:pt x="1037432" y="2638675"/>
                </a:cubicBezTo>
                <a:lnTo>
                  <a:pt x="1137132" y="2324232"/>
                </a:lnTo>
                <a:cubicBezTo>
                  <a:pt x="1146123" y="2295276"/>
                  <a:pt x="1161108" y="2269451"/>
                  <a:pt x="1180089" y="2247539"/>
                </a:cubicBezTo>
                <a:cubicBezTo>
                  <a:pt x="1217651" y="2189784"/>
                  <a:pt x="1186083" y="2100413"/>
                  <a:pt x="1185683" y="2099630"/>
                </a:cubicBezTo>
                <a:cubicBezTo>
                  <a:pt x="1185284" y="2098378"/>
                  <a:pt x="1184884" y="2097439"/>
                  <a:pt x="1184684" y="2096343"/>
                </a:cubicBezTo>
                <a:lnTo>
                  <a:pt x="617854" y="406114"/>
                </a:lnTo>
                <a:cubicBezTo>
                  <a:pt x="602469" y="412218"/>
                  <a:pt x="585886" y="415662"/>
                  <a:pt x="568903" y="415662"/>
                </a:cubicBezTo>
                <a:cubicBezTo>
                  <a:pt x="554717" y="415662"/>
                  <a:pt x="540132" y="413314"/>
                  <a:pt x="525946" y="408618"/>
                </a:cubicBezTo>
                <a:lnTo>
                  <a:pt x="92381" y="263684"/>
                </a:lnTo>
                <a:cubicBezTo>
                  <a:pt x="21452" y="239893"/>
                  <a:pt x="-16709" y="163356"/>
                  <a:pt x="7067" y="92454"/>
                </a:cubicBezTo>
                <a:cubicBezTo>
                  <a:pt x="24749" y="39277"/>
                  <a:pt x="72326" y="4501"/>
                  <a:pt x="124849" y="407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475814" y="1693703"/>
            <a:ext cx="6598725" cy="4547609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ผลิตภัณฑ์คือสิ่งที่เป็นทั้งกายภาพและไม่ใช่กายภาพ ที่ผู้ขายมอบให้แก่ผู้ซื้อที่ยอมรับคุณสมบัติของสินค้าหรือบริการ</a:t>
            </a:r>
            <a:r>
              <a:rPr lang="th-TH" dirty="0" err="1" smtClean="0">
                <a:latin typeface="+mn-lt"/>
              </a:rPr>
              <a:t>นั้นๆ</a:t>
            </a:r>
            <a:endParaRPr lang="en-US" dirty="0">
              <a:latin typeface="+mn-lt"/>
            </a:endParaRP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ดังนั้นผลิตภัณฑ์จึงหมายรวมถึงทุกอย่างที่อยู่ในท้องตลาด ทุกสินค้าหรือบริการที่เราสามารถซื้อ ใช้งาน หรือบริโภค เพื่อตอบสนองความต้องการของมนุษย์ ผลิตภัณฑ์จึงสามารถแลกเปลี่ยนได้</a:t>
            </a:r>
          </a:p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dirty="0" smtClean="0">
                <a:latin typeface="+mn-lt"/>
              </a:rPr>
              <a:t>ผลิตภัณฑ์แต่ละอย่างมีคุณลักษณะเฉพาะตัวที่แตกต่างจากผลิตภัณฑ์อื่น สามารถอธิบายและตั้งชื่อได้ ในท้องตลาดอาจมีสินค้าหลายอย่างที่ตอบสนองความต้องการเดียวกัน แต่เป็นคนละยี่ห้อและแตกต่างกันในคุณลักษณะ (เช่น หีบห่อ รูปร่าง ขนาด เทคโนโลยีการผลิต) </a:t>
            </a:r>
            <a:r>
              <a:rPr lang="th-TH" smtClean="0">
                <a:latin typeface="+mn-lt"/>
              </a:rPr>
              <a:t>ดังนั้นจึงเกิดเป็น</a:t>
            </a:r>
            <a:r>
              <a:rPr lang="th-TH" dirty="0" smtClean="0">
                <a:latin typeface="+mn-lt"/>
              </a:rPr>
              <a:t>ผลิตภัณฑ์ที่หลากหลายในท้องตลาด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7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ลักษณะของผลิตภัณฑ์ใหม่</a:t>
            </a:r>
            <a:endParaRPr lang="pl-PL" dirty="0"/>
          </a:p>
        </p:txBody>
      </p:sp>
      <p:sp>
        <p:nvSpPr>
          <p:cNvPr id="4" name="Freeform: Shape 53">
            <a:extLst>
              <a:ext uri="{FF2B5EF4-FFF2-40B4-BE49-F238E27FC236}">
                <a16:creationId xmlns:a16="http://schemas.microsoft.com/office/drawing/2014/main" id="{5659471D-050E-43C8-92AE-DA1CB73008A5}"/>
              </a:ext>
            </a:extLst>
          </p:cNvPr>
          <p:cNvSpPr/>
          <p:nvPr/>
        </p:nvSpPr>
        <p:spPr>
          <a:xfrm>
            <a:off x="5717815" y="2358200"/>
            <a:ext cx="1472867" cy="1037023"/>
          </a:xfrm>
          <a:custGeom>
            <a:avLst/>
            <a:gdLst>
              <a:gd name="connsiteX0" fmla="*/ 2537 w 1472867"/>
              <a:gd name="connsiteY0" fmla="*/ 0 h 1037023"/>
              <a:gd name="connsiteX1" fmla="*/ 1472867 w 1472867"/>
              <a:gd name="connsiteY1" fmla="*/ 848896 h 1037023"/>
              <a:gd name="connsiteX2" fmla="*/ 1470551 w 1472867"/>
              <a:gd name="connsiteY2" fmla="*/ 850233 h 1037023"/>
              <a:gd name="connsiteX3" fmla="*/ 1467118 w 1472867"/>
              <a:gd name="connsiteY3" fmla="*/ 848504 h 1037023"/>
              <a:gd name="connsiteX4" fmla="*/ 1142347 w 1472867"/>
              <a:gd name="connsiteY4" fmla="*/ 1037023 h 1037023"/>
              <a:gd name="connsiteX5" fmla="*/ 3188 w 1472867"/>
              <a:gd name="connsiteY5" fmla="*/ 379329 h 1037023"/>
              <a:gd name="connsiteX6" fmla="*/ 4417 w 1472867"/>
              <a:gd name="connsiteY6" fmla="*/ 4553 h 1037023"/>
              <a:gd name="connsiteX7" fmla="*/ 0 w 1472867"/>
              <a:gd name="connsiteY7" fmla="*/ 1659 h 1037023"/>
              <a:gd name="connsiteX8" fmla="*/ 2537 w 1472867"/>
              <a:gd name="connsiteY8" fmla="*/ 0 h 103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2867" h="1037023">
                <a:moveTo>
                  <a:pt x="2537" y="0"/>
                </a:moveTo>
                <a:lnTo>
                  <a:pt x="1472867" y="848896"/>
                </a:lnTo>
                <a:lnTo>
                  <a:pt x="1470551" y="850233"/>
                </a:lnTo>
                <a:lnTo>
                  <a:pt x="1467118" y="848504"/>
                </a:lnTo>
                <a:lnTo>
                  <a:pt x="1142347" y="1037023"/>
                </a:lnTo>
                <a:lnTo>
                  <a:pt x="3188" y="379329"/>
                </a:lnTo>
                <a:lnTo>
                  <a:pt x="4417" y="4553"/>
                </a:lnTo>
                <a:lnTo>
                  <a:pt x="0" y="1659"/>
                </a:lnTo>
                <a:lnTo>
                  <a:pt x="2537" y="0"/>
                </a:lnTo>
                <a:close/>
              </a:path>
            </a:pathLst>
          </a:custGeom>
          <a:solidFill>
            <a:srgbClr val="013D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52">
            <a:extLst>
              <a:ext uri="{FF2B5EF4-FFF2-40B4-BE49-F238E27FC236}">
                <a16:creationId xmlns:a16="http://schemas.microsoft.com/office/drawing/2014/main" id="{27D42744-66FD-47B4-A1AB-A42EA5527916}"/>
              </a:ext>
            </a:extLst>
          </p:cNvPr>
          <p:cNvSpPr/>
          <p:nvPr/>
        </p:nvSpPr>
        <p:spPr>
          <a:xfrm>
            <a:off x="4249556" y="2359120"/>
            <a:ext cx="1468259" cy="1035794"/>
          </a:xfrm>
          <a:custGeom>
            <a:avLst/>
            <a:gdLst>
              <a:gd name="connsiteX0" fmla="*/ 1467132 w 1468259"/>
              <a:gd name="connsiteY0" fmla="*/ 0 h 1035794"/>
              <a:gd name="connsiteX1" fmla="*/ 1468259 w 1468259"/>
              <a:gd name="connsiteY1" fmla="*/ 738 h 1035794"/>
              <a:gd name="connsiteX2" fmla="*/ 1465246 w 1468259"/>
              <a:gd name="connsiteY2" fmla="*/ 2708 h 1035794"/>
              <a:gd name="connsiteX3" fmla="*/ 1466837 w 1468259"/>
              <a:gd name="connsiteY3" fmla="*/ 379124 h 1035794"/>
              <a:gd name="connsiteX4" fmla="*/ 329452 w 1468259"/>
              <a:gd name="connsiteY4" fmla="*/ 1035794 h 1035794"/>
              <a:gd name="connsiteX5" fmla="*/ 5918 w 1468259"/>
              <a:gd name="connsiteY5" fmla="*/ 847583 h 1035794"/>
              <a:gd name="connsiteX6" fmla="*/ 3251 w 1468259"/>
              <a:gd name="connsiteY6" fmla="*/ 848929 h 1035794"/>
              <a:gd name="connsiteX7" fmla="*/ 0 w 1468259"/>
              <a:gd name="connsiteY7" fmla="*/ 847049 h 1035794"/>
              <a:gd name="connsiteX8" fmla="*/ 1467132 w 1468259"/>
              <a:gd name="connsiteY8" fmla="*/ 0 h 103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259" h="1035794">
                <a:moveTo>
                  <a:pt x="1467132" y="0"/>
                </a:moveTo>
                <a:lnTo>
                  <a:pt x="1468259" y="738"/>
                </a:lnTo>
                <a:lnTo>
                  <a:pt x="1465246" y="2708"/>
                </a:lnTo>
                <a:lnTo>
                  <a:pt x="1466837" y="379124"/>
                </a:lnTo>
                <a:lnTo>
                  <a:pt x="329452" y="1035794"/>
                </a:lnTo>
                <a:lnTo>
                  <a:pt x="5918" y="847583"/>
                </a:lnTo>
                <a:lnTo>
                  <a:pt x="3251" y="848929"/>
                </a:lnTo>
                <a:lnTo>
                  <a:pt x="0" y="847049"/>
                </a:lnTo>
                <a:lnTo>
                  <a:pt x="1467132" y="0"/>
                </a:lnTo>
                <a:close/>
              </a:path>
            </a:pathLst>
          </a:custGeom>
          <a:solidFill>
            <a:srgbClr val="D912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49">
            <a:extLst>
              <a:ext uri="{FF2B5EF4-FFF2-40B4-BE49-F238E27FC236}">
                <a16:creationId xmlns:a16="http://schemas.microsoft.com/office/drawing/2014/main" id="{5BEA1882-D0D6-4BC8-9D9B-D1FB883BAF8B}"/>
              </a:ext>
            </a:extLst>
          </p:cNvPr>
          <p:cNvSpPr/>
          <p:nvPr/>
        </p:nvSpPr>
        <p:spPr>
          <a:xfrm>
            <a:off x="4249555" y="3208049"/>
            <a:ext cx="331142" cy="1695738"/>
          </a:xfrm>
          <a:custGeom>
            <a:avLst/>
            <a:gdLst>
              <a:gd name="connsiteX0" fmla="*/ 3251 w 331142"/>
              <a:gd name="connsiteY0" fmla="*/ 0 h 1695738"/>
              <a:gd name="connsiteX1" fmla="*/ 327938 w 331142"/>
              <a:gd name="connsiteY1" fmla="*/ 187739 h 1695738"/>
              <a:gd name="connsiteX2" fmla="*/ 329452 w 331142"/>
              <a:gd name="connsiteY2" fmla="*/ 186865 h 1695738"/>
              <a:gd name="connsiteX3" fmla="*/ 331142 w 331142"/>
              <a:gd name="connsiteY3" fmla="*/ 187848 h 1695738"/>
              <a:gd name="connsiteX4" fmla="*/ 328183 w 331142"/>
              <a:gd name="connsiteY4" fmla="*/ 190833 h 1695738"/>
              <a:gd name="connsiteX5" fmla="*/ 328183 w 331142"/>
              <a:gd name="connsiteY5" fmla="*/ 1504798 h 1695738"/>
              <a:gd name="connsiteX6" fmla="*/ 2957 w 331142"/>
              <a:gd name="connsiteY6" fmla="*/ 1691147 h 1695738"/>
              <a:gd name="connsiteX7" fmla="*/ 2789 w 331142"/>
              <a:gd name="connsiteY7" fmla="*/ 1694130 h 1695738"/>
              <a:gd name="connsiteX8" fmla="*/ 0 w 331142"/>
              <a:gd name="connsiteY8" fmla="*/ 1695738 h 1695738"/>
              <a:gd name="connsiteX9" fmla="*/ 0 w 331142"/>
              <a:gd name="connsiteY9" fmla="*/ 1640 h 1695738"/>
              <a:gd name="connsiteX10" fmla="*/ 3251 w 331142"/>
              <a:gd name="connsiteY10" fmla="*/ 0 h 169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142" h="1695738">
                <a:moveTo>
                  <a:pt x="3251" y="0"/>
                </a:moveTo>
                <a:lnTo>
                  <a:pt x="327938" y="187739"/>
                </a:lnTo>
                <a:lnTo>
                  <a:pt x="329452" y="186865"/>
                </a:lnTo>
                <a:lnTo>
                  <a:pt x="331142" y="187848"/>
                </a:lnTo>
                <a:lnTo>
                  <a:pt x="328183" y="190833"/>
                </a:lnTo>
                <a:lnTo>
                  <a:pt x="328183" y="1504798"/>
                </a:lnTo>
                <a:lnTo>
                  <a:pt x="2957" y="1691147"/>
                </a:lnTo>
                <a:lnTo>
                  <a:pt x="2789" y="1694130"/>
                </a:lnTo>
                <a:lnTo>
                  <a:pt x="0" y="1695738"/>
                </a:lnTo>
                <a:lnTo>
                  <a:pt x="0" y="1640"/>
                </a:lnTo>
                <a:lnTo>
                  <a:pt x="3251" y="0"/>
                </a:lnTo>
                <a:close/>
              </a:path>
            </a:pathLst>
          </a:custGeom>
          <a:solidFill>
            <a:srgbClr val="FE7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: Shape 48">
            <a:extLst>
              <a:ext uri="{FF2B5EF4-FFF2-40B4-BE49-F238E27FC236}">
                <a16:creationId xmlns:a16="http://schemas.microsoft.com/office/drawing/2014/main" id="{80DD8843-FABC-4BB1-92F1-A008FBCC104A}"/>
              </a:ext>
            </a:extLst>
          </p:cNvPr>
          <p:cNvSpPr/>
          <p:nvPr/>
        </p:nvSpPr>
        <p:spPr>
          <a:xfrm>
            <a:off x="6858998" y="3208433"/>
            <a:ext cx="331864" cy="1695355"/>
          </a:xfrm>
          <a:custGeom>
            <a:avLst/>
            <a:gdLst>
              <a:gd name="connsiteX0" fmla="*/ 329367 w 331864"/>
              <a:gd name="connsiteY0" fmla="*/ 0 h 1695355"/>
              <a:gd name="connsiteX1" fmla="*/ 331864 w 331864"/>
              <a:gd name="connsiteY1" fmla="*/ 1257 h 1695355"/>
              <a:gd name="connsiteX2" fmla="*/ 331864 w 331864"/>
              <a:gd name="connsiteY2" fmla="*/ 1695355 h 1695355"/>
              <a:gd name="connsiteX3" fmla="*/ 328940 w 331864"/>
              <a:gd name="connsiteY3" fmla="*/ 1693673 h 1695355"/>
              <a:gd name="connsiteX4" fmla="*/ 328727 w 331864"/>
              <a:gd name="connsiteY4" fmla="*/ 1689840 h 1695355"/>
              <a:gd name="connsiteX5" fmla="*/ 2966 w 331864"/>
              <a:gd name="connsiteY5" fmla="*/ 1503593 h 1695355"/>
              <a:gd name="connsiteX6" fmla="*/ 2966 w 331864"/>
              <a:gd name="connsiteY6" fmla="*/ 190450 h 1695355"/>
              <a:gd name="connsiteX7" fmla="*/ 0 w 331864"/>
              <a:gd name="connsiteY7" fmla="*/ 187465 h 1695355"/>
              <a:gd name="connsiteX8" fmla="*/ 1163 w 331864"/>
              <a:gd name="connsiteY8" fmla="*/ 186790 h 1695355"/>
              <a:gd name="connsiteX9" fmla="*/ 3388 w 331864"/>
              <a:gd name="connsiteY9" fmla="*/ 188075 h 1695355"/>
              <a:gd name="connsiteX10" fmla="*/ 329367 w 331864"/>
              <a:gd name="connsiteY10" fmla="*/ 0 h 169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864" h="1695355">
                <a:moveTo>
                  <a:pt x="329367" y="0"/>
                </a:moveTo>
                <a:lnTo>
                  <a:pt x="331864" y="1257"/>
                </a:lnTo>
                <a:lnTo>
                  <a:pt x="331864" y="1695355"/>
                </a:lnTo>
                <a:lnTo>
                  <a:pt x="328940" y="1693673"/>
                </a:lnTo>
                <a:lnTo>
                  <a:pt x="328727" y="1689840"/>
                </a:lnTo>
                <a:lnTo>
                  <a:pt x="2966" y="1503593"/>
                </a:lnTo>
                <a:lnTo>
                  <a:pt x="2966" y="190450"/>
                </a:lnTo>
                <a:lnTo>
                  <a:pt x="0" y="187465"/>
                </a:lnTo>
                <a:lnTo>
                  <a:pt x="1163" y="186790"/>
                </a:lnTo>
                <a:lnTo>
                  <a:pt x="3388" y="188075"/>
                </a:lnTo>
                <a:lnTo>
                  <a:pt x="329367" y="0"/>
                </a:lnTo>
                <a:close/>
              </a:path>
            </a:pathLst>
          </a:custGeom>
          <a:solidFill>
            <a:srgbClr val="00A8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: Shape 47">
            <a:extLst>
              <a:ext uri="{FF2B5EF4-FFF2-40B4-BE49-F238E27FC236}">
                <a16:creationId xmlns:a16="http://schemas.microsoft.com/office/drawing/2014/main" id="{E93ACBD2-1654-43E9-89AD-5E4EC331C7ED}"/>
              </a:ext>
            </a:extLst>
          </p:cNvPr>
          <p:cNvSpPr/>
          <p:nvPr/>
        </p:nvSpPr>
        <p:spPr>
          <a:xfrm>
            <a:off x="5717762" y="4711422"/>
            <a:ext cx="1470330" cy="1042366"/>
          </a:xfrm>
          <a:custGeom>
            <a:avLst/>
            <a:gdLst>
              <a:gd name="connsiteX0" fmla="*/ 1143147 w 1470330"/>
              <a:gd name="connsiteY0" fmla="*/ 0 h 1042366"/>
              <a:gd name="connsiteX1" fmla="*/ 1144202 w 1470330"/>
              <a:gd name="connsiteY1" fmla="*/ 603 h 1042366"/>
              <a:gd name="connsiteX2" fmla="*/ 1144202 w 1470330"/>
              <a:gd name="connsiteY2" fmla="*/ 3172 h 1042366"/>
              <a:gd name="connsiteX3" fmla="*/ 1470176 w 1470330"/>
              <a:gd name="connsiteY3" fmla="*/ 190683 h 1042366"/>
              <a:gd name="connsiteX4" fmla="*/ 1470330 w 1470330"/>
              <a:gd name="connsiteY4" fmla="*/ 193471 h 1042366"/>
              <a:gd name="connsiteX5" fmla="*/ 0 w 1470330"/>
              <a:gd name="connsiteY5" fmla="*/ 1042366 h 1042366"/>
              <a:gd name="connsiteX6" fmla="*/ 1 w 1470330"/>
              <a:gd name="connsiteY6" fmla="*/ 1040570 h 1042366"/>
              <a:gd name="connsiteX7" fmla="*/ 1510 w 1470330"/>
              <a:gd name="connsiteY7" fmla="*/ 1041441 h 1042366"/>
              <a:gd name="connsiteX8" fmla="*/ 1755 w 1470330"/>
              <a:gd name="connsiteY8" fmla="*/ 662629 h 1042366"/>
              <a:gd name="connsiteX9" fmla="*/ 1556 w 1470330"/>
              <a:gd name="connsiteY9" fmla="*/ 662514 h 1042366"/>
              <a:gd name="connsiteX10" fmla="*/ 1142035 w 1470330"/>
              <a:gd name="connsiteY10" fmla="*/ 4059 h 1042366"/>
              <a:gd name="connsiteX11" fmla="*/ 1143147 w 1470330"/>
              <a:gd name="connsiteY11" fmla="*/ 0 h 104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0330" h="1042366">
                <a:moveTo>
                  <a:pt x="1143147" y="0"/>
                </a:moveTo>
                <a:lnTo>
                  <a:pt x="1144202" y="603"/>
                </a:lnTo>
                <a:lnTo>
                  <a:pt x="1144202" y="3172"/>
                </a:lnTo>
                <a:lnTo>
                  <a:pt x="1470176" y="190683"/>
                </a:lnTo>
                <a:lnTo>
                  <a:pt x="1470330" y="193471"/>
                </a:lnTo>
                <a:lnTo>
                  <a:pt x="0" y="1042366"/>
                </a:lnTo>
                <a:lnTo>
                  <a:pt x="1" y="1040570"/>
                </a:lnTo>
                <a:lnTo>
                  <a:pt x="1510" y="1041441"/>
                </a:lnTo>
                <a:lnTo>
                  <a:pt x="1755" y="662629"/>
                </a:lnTo>
                <a:lnTo>
                  <a:pt x="1556" y="662514"/>
                </a:lnTo>
                <a:lnTo>
                  <a:pt x="1142035" y="4059"/>
                </a:lnTo>
                <a:lnTo>
                  <a:pt x="1143147" y="0"/>
                </a:lnTo>
                <a:close/>
              </a:path>
            </a:pathLst>
          </a:custGeom>
          <a:solidFill>
            <a:srgbClr val="B1DB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46">
            <a:extLst>
              <a:ext uri="{FF2B5EF4-FFF2-40B4-BE49-F238E27FC236}">
                <a16:creationId xmlns:a16="http://schemas.microsoft.com/office/drawing/2014/main" id="{F6DD3F75-E39B-4EC2-B6D6-855307DCEDBF}"/>
              </a:ext>
            </a:extLst>
          </p:cNvPr>
          <p:cNvSpPr/>
          <p:nvPr/>
        </p:nvSpPr>
        <p:spPr>
          <a:xfrm>
            <a:off x="4252140" y="4712140"/>
            <a:ext cx="1467179" cy="1039852"/>
          </a:xfrm>
          <a:custGeom>
            <a:avLst/>
            <a:gdLst>
              <a:gd name="connsiteX0" fmla="*/ 326832 w 1467179"/>
              <a:gd name="connsiteY0" fmla="*/ 0 h 1039852"/>
              <a:gd name="connsiteX1" fmla="*/ 327938 w 1467179"/>
              <a:gd name="connsiteY1" fmla="*/ 4055 h 1039852"/>
              <a:gd name="connsiteX2" fmla="*/ 1467179 w 1467179"/>
              <a:gd name="connsiteY2" fmla="*/ 661796 h 1039852"/>
              <a:gd name="connsiteX3" fmla="*/ 1465735 w 1467179"/>
              <a:gd name="connsiteY3" fmla="*/ 662630 h 1039852"/>
              <a:gd name="connsiteX4" fmla="*/ 1465624 w 1467179"/>
              <a:gd name="connsiteY4" fmla="*/ 1039852 h 1039852"/>
              <a:gd name="connsiteX5" fmla="*/ 0 w 1467179"/>
              <a:gd name="connsiteY5" fmla="*/ 193674 h 1039852"/>
              <a:gd name="connsiteX6" fmla="*/ 205 w 1467179"/>
              <a:gd name="connsiteY6" fmla="*/ 190039 h 1039852"/>
              <a:gd name="connsiteX7" fmla="*/ 325599 w 1467179"/>
              <a:gd name="connsiteY7" fmla="*/ 2454 h 1039852"/>
              <a:gd name="connsiteX8" fmla="*/ 325599 w 1467179"/>
              <a:gd name="connsiteY8" fmla="*/ 707 h 1039852"/>
              <a:gd name="connsiteX9" fmla="*/ 326832 w 1467179"/>
              <a:gd name="connsiteY9" fmla="*/ 0 h 103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7179" h="1039852">
                <a:moveTo>
                  <a:pt x="326832" y="0"/>
                </a:moveTo>
                <a:lnTo>
                  <a:pt x="327938" y="4055"/>
                </a:lnTo>
                <a:lnTo>
                  <a:pt x="1467179" y="661796"/>
                </a:lnTo>
                <a:lnTo>
                  <a:pt x="1465735" y="662630"/>
                </a:lnTo>
                <a:lnTo>
                  <a:pt x="1465624" y="1039852"/>
                </a:lnTo>
                <a:lnTo>
                  <a:pt x="0" y="193674"/>
                </a:lnTo>
                <a:lnTo>
                  <a:pt x="205" y="190039"/>
                </a:lnTo>
                <a:lnTo>
                  <a:pt x="325599" y="2454"/>
                </a:lnTo>
                <a:lnTo>
                  <a:pt x="325599" y="707"/>
                </a:lnTo>
                <a:lnTo>
                  <a:pt x="326832" y="0"/>
                </a:lnTo>
                <a:close/>
              </a:path>
            </a:pathLst>
          </a:custGeom>
          <a:solidFill>
            <a:srgbClr val="FFE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70">
            <a:extLst>
              <a:ext uri="{FF2B5EF4-FFF2-40B4-BE49-F238E27FC236}">
                <a16:creationId xmlns:a16="http://schemas.microsoft.com/office/drawing/2014/main" id="{5FC3396D-373A-4450-AFF4-226836DD6454}"/>
              </a:ext>
            </a:extLst>
          </p:cNvPr>
          <p:cNvSpPr/>
          <p:nvPr/>
        </p:nvSpPr>
        <p:spPr>
          <a:xfrm>
            <a:off x="4249555" y="2358200"/>
            <a:ext cx="2941307" cy="3395588"/>
          </a:xfrm>
          <a:custGeom>
            <a:avLst/>
            <a:gdLst>
              <a:gd name="connsiteX0" fmla="*/ 169708 w 2941307"/>
              <a:gd name="connsiteY0" fmla="*/ 943473 h 3395588"/>
              <a:gd name="connsiteX1" fmla="*/ 329723 w 2941307"/>
              <a:gd name="connsiteY1" fmla="*/ 1036559 h 3395588"/>
              <a:gd name="connsiteX2" fmla="*/ 329722 w 2941307"/>
              <a:gd name="connsiteY2" fmla="*/ 1036559 h 3395588"/>
              <a:gd name="connsiteX3" fmla="*/ 169708 w 2941307"/>
              <a:gd name="connsiteY3" fmla="*/ 943474 h 3395588"/>
              <a:gd name="connsiteX4" fmla="*/ 169422 w 2941307"/>
              <a:gd name="connsiteY4" fmla="*/ 943618 h 3395588"/>
              <a:gd name="connsiteX5" fmla="*/ 169421 w 2941307"/>
              <a:gd name="connsiteY5" fmla="*/ 943618 h 3395588"/>
              <a:gd name="connsiteX6" fmla="*/ 2938810 w 2941307"/>
              <a:gd name="connsiteY6" fmla="*/ 850233 h 3395588"/>
              <a:gd name="connsiteX7" fmla="*/ 2941307 w 2941307"/>
              <a:gd name="connsiteY7" fmla="*/ 851490 h 3395588"/>
              <a:gd name="connsiteX8" fmla="*/ 2941307 w 2941307"/>
              <a:gd name="connsiteY8" fmla="*/ 2545588 h 3395588"/>
              <a:gd name="connsiteX9" fmla="*/ 2938383 w 2941307"/>
              <a:gd name="connsiteY9" fmla="*/ 2543906 h 3395588"/>
              <a:gd name="connsiteX10" fmla="*/ 2938537 w 2941307"/>
              <a:gd name="connsiteY10" fmla="*/ 2546693 h 3395588"/>
              <a:gd name="connsiteX11" fmla="*/ 1468207 w 2941307"/>
              <a:gd name="connsiteY11" fmla="*/ 3395588 h 3395588"/>
              <a:gd name="connsiteX12" fmla="*/ 1468208 w 2941307"/>
              <a:gd name="connsiteY12" fmla="*/ 3393792 h 3395588"/>
              <a:gd name="connsiteX13" fmla="*/ 2585 w 2941307"/>
              <a:gd name="connsiteY13" fmla="*/ 2547614 h 3395588"/>
              <a:gd name="connsiteX14" fmla="*/ 2790 w 2941307"/>
              <a:gd name="connsiteY14" fmla="*/ 2543979 h 3395588"/>
              <a:gd name="connsiteX15" fmla="*/ 164451 w 2941307"/>
              <a:gd name="connsiteY15" fmla="*/ 2450784 h 3395588"/>
              <a:gd name="connsiteX16" fmla="*/ 164451 w 2941307"/>
              <a:gd name="connsiteY16" fmla="*/ 2450786 h 3395588"/>
              <a:gd name="connsiteX17" fmla="*/ 166928 w 2941307"/>
              <a:gd name="connsiteY17" fmla="*/ 2449358 h 3395588"/>
              <a:gd name="connsiteX18" fmla="*/ 329829 w 2941307"/>
              <a:gd name="connsiteY18" fmla="*/ 2355448 h 3395588"/>
              <a:gd name="connsiteX19" fmla="*/ 329829 w 2941307"/>
              <a:gd name="connsiteY19" fmla="*/ 2355448 h 3395588"/>
              <a:gd name="connsiteX20" fmla="*/ 166929 w 2941307"/>
              <a:gd name="connsiteY20" fmla="*/ 2449358 h 3395588"/>
              <a:gd name="connsiteX21" fmla="*/ 166747 w 2941307"/>
              <a:gd name="connsiteY21" fmla="*/ 2452586 h 3395588"/>
              <a:gd name="connsiteX22" fmla="*/ 1468481 w 2941307"/>
              <a:gd name="connsiteY22" fmla="*/ 3204143 h 3395588"/>
              <a:gd name="connsiteX23" fmla="*/ 1468480 w 2941307"/>
              <a:gd name="connsiteY23" fmla="*/ 3205738 h 3395588"/>
              <a:gd name="connsiteX24" fmla="*/ 2774395 w 2941307"/>
              <a:gd name="connsiteY24" fmla="*/ 2451768 h 3395588"/>
              <a:gd name="connsiteX25" fmla="*/ 2774258 w 2941307"/>
              <a:gd name="connsiteY25" fmla="*/ 2449293 h 3395588"/>
              <a:gd name="connsiteX26" fmla="*/ 2776855 w 2941307"/>
              <a:gd name="connsiteY26" fmla="*/ 2450787 h 3395588"/>
              <a:gd name="connsiteX27" fmla="*/ 2776855 w 2941307"/>
              <a:gd name="connsiteY27" fmla="*/ 946126 h 3395588"/>
              <a:gd name="connsiteX28" fmla="*/ 2774637 w 2941307"/>
              <a:gd name="connsiteY28" fmla="*/ 945010 h 3395588"/>
              <a:gd name="connsiteX29" fmla="*/ 2611099 w 2941307"/>
              <a:gd name="connsiteY29" fmla="*/ 1039364 h 3395588"/>
              <a:gd name="connsiteX30" fmla="*/ 2611098 w 2941307"/>
              <a:gd name="connsiteY30" fmla="*/ 1039363 h 3395588"/>
              <a:gd name="connsiteX31" fmla="*/ 2774637 w 2941307"/>
              <a:gd name="connsiteY31" fmla="*/ 945009 h 3395588"/>
              <a:gd name="connsiteX32" fmla="*/ 2774638 w 2941307"/>
              <a:gd name="connsiteY32" fmla="*/ 945010 h 3395588"/>
              <a:gd name="connsiteX33" fmla="*/ 2776695 w 2941307"/>
              <a:gd name="connsiteY33" fmla="*/ 943822 h 3395588"/>
              <a:gd name="connsiteX34" fmla="*/ 2776647 w 2941307"/>
              <a:gd name="connsiteY34" fmla="*/ 943794 h 3395588"/>
              <a:gd name="connsiteX35" fmla="*/ 5919 w 2941307"/>
              <a:gd name="connsiteY35" fmla="*/ 848504 h 3395588"/>
              <a:gd name="connsiteX36" fmla="*/ 166411 w 2941307"/>
              <a:gd name="connsiteY36" fmla="*/ 941868 h 3395588"/>
              <a:gd name="connsiteX37" fmla="*/ 164452 w 2941307"/>
              <a:gd name="connsiteY37" fmla="*/ 942999 h 3395588"/>
              <a:gd name="connsiteX38" fmla="*/ 167340 w 2941307"/>
              <a:gd name="connsiteY38" fmla="*/ 944668 h 3395588"/>
              <a:gd name="connsiteX39" fmla="*/ 169420 w 2941307"/>
              <a:gd name="connsiteY39" fmla="*/ 943618 h 3395588"/>
              <a:gd name="connsiteX40" fmla="*/ 169421 w 2941307"/>
              <a:gd name="connsiteY40" fmla="*/ 943619 h 3395588"/>
              <a:gd name="connsiteX41" fmla="*/ 167340 w 2941307"/>
              <a:gd name="connsiteY41" fmla="*/ 944669 h 3395588"/>
              <a:gd name="connsiteX42" fmla="*/ 167339 w 2941307"/>
              <a:gd name="connsiteY42" fmla="*/ 944668 h 3395588"/>
              <a:gd name="connsiteX43" fmla="*/ 164451 w 2941307"/>
              <a:gd name="connsiteY43" fmla="*/ 946125 h 3395588"/>
              <a:gd name="connsiteX44" fmla="*/ 164451 w 2941307"/>
              <a:gd name="connsiteY44" fmla="*/ 2450783 h 3395588"/>
              <a:gd name="connsiteX45" fmla="*/ 2789 w 2941307"/>
              <a:gd name="connsiteY45" fmla="*/ 2543979 h 3395588"/>
              <a:gd name="connsiteX46" fmla="*/ 0 w 2941307"/>
              <a:gd name="connsiteY46" fmla="*/ 2545587 h 3395588"/>
              <a:gd name="connsiteX47" fmla="*/ 0 w 2941307"/>
              <a:gd name="connsiteY47" fmla="*/ 851489 h 3395588"/>
              <a:gd name="connsiteX48" fmla="*/ 3251 w 2941307"/>
              <a:gd name="connsiteY48" fmla="*/ 849849 h 3395588"/>
              <a:gd name="connsiteX49" fmla="*/ 3252 w 2941307"/>
              <a:gd name="connsiteY49" fmla="*/ 849850 h 3395588"/>
              <a:gd name="connsiteX50" fmla="*/ 1472450 w 2941307"/>
              <a:gd name="connsiteY50" fmla="*/ 193895 h 3395588"/>
              <a:gd name="connsiteX51" fmla="*/ 1472450 w 2941307"/>
              <a:gd name="connsiteY51" fmla="*/ 193895 h 3395588"/>
              <a:gd name="connsiteX52" fmla="*/ 1471841 w 2941307"/>
              <a:gd name="connsiteY52" fmla="*/ 379556 h 3395588"/>
              <a:gd name="connsiteX53" fmla="*/ 1471841 w 2941307"/>
              <a:gd name="connsiteY53" fmla="*/ 379556 h 3395588"/>
              <a:gd name="connsiteX54" fmla="*/ 1470797 w 2941307"/>
              <a:gd name="connsiteY54" fmla="*/ 0 h 3395588"/>
              <a:gd name="connsiteX55" fmla="*/ 2941127 w 2941307"/>
              <a:gd name="connsiteY55" fmla="*/ 848896 h 3395588"/>
              <a:gd name="connsiteX56" fmla="*/ 2938811 w 2941307"/>
              <a:gd name="connsiteY56" fmla="*/ 850233 h 3395588"/>
              <a:gd name="connsiteX57" fmla="*/ 2938810 w 2941307"/>
              <a:gd name="connsiteY57" fmla="*/ 850232 h 3395588"/>
              <a:gd name="connsiteX58" fmla="*/ 2776646 w 2941307"/>
              <a:gd name="connsiteY58" fmla="*/ 943794 h 3395588"/>
              <a:gd name="connsiteX59" fmla="*/ 1472067 w 2941307"/>
              <a:gd name="connsiteY59" fmla="*/ 190594 h 3395588"/>
              <a:gd name="connsiteX60" fmla="*/ 1472677 w 2941307"/>
              <a:gd name="connsiteY60" fmla="*/ 4553 h 3395588"/>
              <a:gd name="connsiteX61" fmla="*/ 1472676 w 2941307"/>
              <a:gd name="connsiteY61" fmla="*/ 4553 h 3395588"/>
              <a:gd name="connsiteX62" fmla="*/ 1472066 w 2941307"/>
              <a:gd name="connsiteY62" fmla="*/ 190593 h 3395588"/>
              <a:gd name="connsiteX63" fmla="*/ 1470781 w 2941307"/>
              <a:gd name="connsiteY63" fmla="*/ 189851 h 3395588"/>
              <a:gd name="connsiteX64" fmla="*/ 1468528 w 2941307"/>
              <a:gd name="connsiteY64" fmla="*/ 191325 h 3395588"/>
              <a:gd name="connsiteX65" fmla="*/ 1468526 w 2941307"/>
              <a:gd name="connsiteY65" fmla="*/ 191325 h 3395588"/>
              <a:gd name="connsiteX66" fmla="*/ 1468527 w 2941307"/>
              <a:gd name="connsiteY66" fmla="*/ 191324 h 3395588"/>
              <a:gd name="connsiteX67" fmla="*/ 1467526 w 2941307"/>
              <a:gd name="connsiteY67" fmla="*/ 190668 h 3395588"/>
              <a:gd name="connsiteX68" fmla="*/ 166412 w 2941307"/>
              <a:gd name="connsiteY68" fmla="*/ 941867 h 3395588"/>
              <a:gd name="connsiteX69" fmla="*/ 5919 w 2941307"/>
              <a:gd name="connsiteY69" fmla="*/ 848503 h 3395588"/>
              <a:gd name="connsiteX70" fmla="*/ 3252 w 2941307"/>
              <a:gd name="connsiteY70" fmla="*/ 849849 h 3395588"/>
              <a:gd name="connsiteX71" fmla="*/ 1 w 2941307"/>
              <a:gd name="connsiteY71" fmla="*/ 847969 h 3395588"/>
              <a:gd name="connsiteX72" fmla="*/ 1467133 w 2941307"/>
              <a:gd name="connsiteY72" fmla="*/ 920 h 3395588"/>
              <a:gd name="connsiteX73" fmla="*/ 1468260 w 2941307"/>
              <a:gd name="connsiteY73" fmla="*/ 1658 h 3395588"/>
              <a:gd name="connsiteX74" fmla="*/ 1468259 w 2941307"/>
              <a:gd name="connsiteY74" fmla="*/ 1659 h 3395588"/>
              <a:gd name="connsiteX75" fmla="*/ 1468261 w 2941307"/>
              <a:gd name="connsiteY75" fmla="*/ 1659 h 339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941307" h="3395588">
                <a:moveTo>
                  <a:pt x="169708" y="943473"/>
                </a:moveTo>
                <a:lnTo>
                  <a:pt x="329723" y="1036559"/>
                </a:lnTo>
                <a:lnTo>
                  <a:pt x="329722" y="1036559"/>
                </a:lnTo>
                <a:lnTo>
                  <a:pt x="169708" y="943474"/>
                </a:lnTo>
                <a:lnTo>
                  <a:pt x="169422" y="943618"/>
                </a:lnTo>
                <a:lnTo>
                  <a:pt x="169421" y="943618"/>
                </a:lnTo>
                <a:close/>
                <a:moveTo>
                  <a:pt x="2938810" y="850233"/>
                </a:moveTo>
                <a:lnTo>
                  <a:pt x="2941307" y="851490"/>
                </a:lnTo>
                <a:lnTo>
                  <a:pt x="2941307" y="2545588"/>
                </a:lnTo>
                <a:lnTo>
                  <a:pt x="2938383" y="2543906"/>
                </a:lnTo>
                <a:lnTo>
                  <a:pt x="2938537" y="2546693"/>
                </a:lnTo>
                <a:lnTo>
                  <a:pt x="1468207" y="3395588"/>
                </a:lnTo>
                <a:lnTo>
                  <a:pt x="1468208" y="3393792"/>
                </a:lnTo>
                <a:lnTo>
                  <a:pt x="2585" y="2547614"/>
                </a:lnTo>
                <a:lnTo>
                  <a:pt x="2790" y="2543979"/>
                </a:lnTo>
                <a:lnTo>
                  <a:pt x="164451" y="2450784"/>
                </a:lnTo>
                <a:lnTo>
                  <a:pt x="164451" y="2450786"/>
                </a:lnTo>
                <a:lnTo>
                  <a:pt x="166928" y="2449358"/>
                </a:lnTo>
                <a:lnTo>
                  <a:pt x="329829" y="2355448"/>
                </a:lnTo>
                <a:lnTo>
                  <a:pt x="329829" y="2355448"/>
                </a:lnTo>
                <a:lnTo>
                  <a:pt x="166929" y="2449358"/>
                </a:lnTo>
                <a:lnTo>
                  <a:pt x="166747" y="2452586"/>
                </a:lnTo>
                <a:lnTo>
                  <a:pt x="1468481" y="3204143"/>
                </a:lnTo>
                <a:lnTo>
                  <a:pt x="1468480" y="3205738"/>
                </a:lnTo>
                <a:lnTo>
                  <a:pt x="2774395" y="2451768"/>
                </a:lnTo>
                <a:lnTo>
                  <a:pt x="2774258" y="2449293"/>
                </a:lnTo>
                <a:lnTo>
                  <a:pt x="2776855" y="2450787"/>
                </a:lnTo>
                <a:lnTo>
                  <a:pt x="2776855" y="946126"/>
                </a:lnTo>
                <a:lnTo>
                  <a:pt x="2774637" y="945010"/>
                </a:lnTo>
                <a:lnTo>
                  <a:pt x="2611099" y="1039364"/>
                </a:lnTo>
                <a:lnTo>
                  <a:pt x="2611098" y="1039363"/>
                </a:lnTo>
                <a:lnTo>
                  <a:pt x="2774637" y="945009"/>
                </a:lnTo>
                <a:lnTo>
                  <a:pt x="2774638" y="945010"/>
                </a:lnTo>
                <a:lnTo>
                  <a:pt x="2776695" y="943822"/>
                </a:lnTo>
                <a:lnTo>
                  <a:pt x="2776647" y="943794"/>
                </a:lnTo>
                <a:close/>
                <a:moveTo>
                  <a:pt x="5919" y="848504"/>
                </a:moveTo>
                <a:lnTo>
                  <a:pt x="166411" y="941868"/>
                </a:lnTo>
                <a:lnTo>
                  <a:pt x="164452" y="942999"/>
                </a:lnTo>
                <a:lnTo>
                  <a:pt x="167340" y="944668"/>
                </a:lnTo>
                <a:lnTo>
                  <a:pt x="169420" y="943618"/>
                </a:lnTo>
                <a:lnTo>
                  <a:pt x="169421" y="943619"/>
                </a:lnTo>
                <a:lnTo>
                  <a:pt x="167340" y="944669"/>
                </a:lnTo>
                <a:lnTo>
                  <a:pt x="167339" y="944668"/>
                </a:lnTo>
                <a:lnTo>
                  <a:pt x="164451" y="946125"/>
                </a:lnTo>
                <a:lnTo>
                  <a:pt x="164451" y="2450783"/>
                </a:lnTo>
                <a:lnTo>
                  <a:pt x="2789" y="2543979"/>
                </a:lnTo>
                <a:lnTo>
                  <a:pt x="0" y="2545587"/>
                </a:lnTo>
                <a:lnTo>
                  <a:pt x="0" y="851489"/>
                </a:lnTo>
                <a:lnTo>
                  <a:pt x="3251" y="849849"/>
                </a:lnTo>
                <a:lnTo>
                  <a:pt x="3252" y="849850"/>
                </a:lnTo>
                <a:close/>
                <a:moveTo>
                  <a:pt x="1472450" y="193895"/>
                </a:moveTo>
                <a:lnTo>
                  <a:pt x="1472450" y="193895"/>
                </a:lnTo>
                <a:lnTo>
                  <a:pt x="1471841" y="379556"/>
                </a:lnTo>
                <a:lnTo>
                  <a:pt x="1471841" y="379556"/>
                </a:lnTo>
                <a:close/>
                <a:moveTo>
                  <a:pt x="1470797" y="0"/>
                </a:moveTo>
                <a:lnTo>
                  <a:pt x="2941127" y="848896"/>
                </a:lnTo>
                <a:lnTo>
                  <a:pt x="2938811" y="850233"/>
                </a:lnTo>
                <a:lnTo>
                  <a:pt x="2938810" y="850232"/>
                </a:lnTo>
                <a:lnTo>
                  <a:pt x="2776646" y="943794"/>
                </a:lnTo>
                <a:lnTo>
                  <a:pt x="1472067" y="190594"/>
                </a:lnTo>
                <a:lnTo>
                  <a:pt x="1472677" y="4553"/>
                </a:lnTo>
                <a:lnTo>
                  <a:pt x="1472676" y="4553"/>
                </a:lnTo>
                <a:lnTo>
                  <a:pt x="1472066" y="190593"/>
                </a:lnTo>
                <a:lnTo>
                  <a:pt x="1470781" y="189851"/>
                </a:lnTo>
                <a:lnTo>
                  <a:pt x="1468528" y="191325"/>
                </a:lnTo>
                <a:lnTo>
                  <a:pt x="1468526" y="191325"/>
                </a:lnTo>
                <a:lnTo>
                  <a:pt x="1468527" y="191324"/>
                </a:lnTo>
                <a:lnTo>
                  <a:pt x="1467526" y="190668"/>
                </a:lnTo>
                <a:lnTo>
                  <a:pt x="166412" y="941867"/>
                </a:lnTo>
                <a:lnTo>
                  <a:pt x="5919" y="848503"/>
                </a:lnTo>
                <a:lnTo>
                  <a:pt x="3252" y="849849"/>
                </a:lnTo>
                <a:lnTo>
                  <a:pt x="1" y="847969"/>
                </a:lnTo>
                <a:lnTo>
                  <a:pt x="1467133" y="920"/>
                </a:lnTo>
                <a:lnTo>
                  <a:pt x="1468260" y="1658"/>
                </a:lnTo>
                <a:lnTo>
                  <a:pt x="1468259" y="1659"/>
                </a:lnTo>
                <a:lnTo>
                  <a:pt x="1468261" y="1659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369F4E1B-9ECF-4FD3-AA67-71705E1300E7}"/>
              </a:ext>
            </a:extLst>
          </p:cNvPr>
          <p:cNvSpPr/>
          <p:nvPr/>
        </p:nvSpPr>
        <p:spPr>
          <a:xfrm>
            <a:off x="4729751" y="2594727"/>
            <a:ext cx="662441" cy="662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32" h="19632" extrusionOk="0">
                <a:moveTo>
                  <a:pt x="267" y="7550"/>
                </a:moveTo>
                <a:cubicBezTo>
                  <a:pt x="1519" y="2277"/>
                  <a:pt x="6808" y="-984"/>
                  <a:pt x="12082" y="267"/>
                </a:cubicBezTo>
                <a:cubicBezTo>
                  <a:pt x="17355" y="1519"/>
                  <a:pt x="20616" y="6808"/>
                  <a:pt x="19365" y="12082"/>
                </a:cubicBezTo>
                <a:cubicBezTo>
                  <a:pt x="18113" y="17355"/>
                  <a:pt x="12824" y="20616"/>
                  <a:pt x="7550" y="19365"/>
                </a:cubicBezTo>
                <a:cubicBezTo>
                  <a:pt x="2277" y="18113"/>
                  <a:pt x="-984" y="12824"/>
                  <a:pt x="267" y="7550"/>
                </a:cubicBezTo>
                <a:close/>
              </a:path>
            </a:pathLst>
          </a:custGeom>
          <a:solidFill>
            <a:srgbClr val="D9126B"/>
          </a:solidFill>
          <a:ln w="38100">
            <a:solidFill>
              <a:srgbClr val="D9126B">
                <a:lumMod val="75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06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2" name="Cercle">
            <a:extLst>
              <a:ext uri="{FF2B5EF4-FFF2-40B4-BE49-F238E27FC236}">
                <a16:creationId xmlns:a16="http://schemas.microsoft.com/office/drawing/2014/main" id="{80AAED00-8A05-4064-986E-4F1074800476}"/>
              </a:ext>
            </a:extLst>
          </p:cNvPr>
          <p:cNvSpPr/>
          <p:nvPr/>
        </p:nvSpPr>
        <p:spPr>
          <a:xfrm>
            <a:off x="6030650" y="2594727"/>
            <a:ext cx="662311" cy="662311"/>
          </a:xfrm>
          <a:prstGeom prst="ellipse">
            <a:avLst/>
          </a:prstGeom>
          <a:solidFill>
            <a:srgbClr val="013D4D"/>
          </a:solidFill>
          <a:ln w="38100">
            <a:solidFill>
              <a:srgbClr val="013442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01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Cercle">
            <a:extLst>
              <a:ext uri="{FF2B5EF4-FFF2-40B4-BE49-F238E27FC236}">
                <a16:creationId xmlns:a16="http://schemas.microsoft.com/office/drawing/2014/main" id="{0BC5CF66-2568-4D00-895B-B8C913C80B2E}"/>
              </a:ext>
            </a:extLst>
          </p:cNvPr>
          <p:cNvSpPr/>
          <p:nvPr/>
        </p:nvSpPr>
        <p:spPr>
          <a:xfrm>
            <a:off x="6710665" y="3712319"/>
            <a:ext cx="662273" cy="662271"/>
          </a:xfrm>
          <a:prstGeom prst="ellipse">
            <a:avLst/>
          </a:prstGeom>
          <a:solidFill>
            <a:srgbClr val="00A891"/>
          </a:solidFill>
          <a:ln w="38100">
            <a:solidFill>
              <a:srgbClr val="00A891">
                <a:lumMod val="75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02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" name="Cercle">
            <a:extLst>
              <a:ext uri="{FF2B5EF4-FFF2-40B4-BE49-F238E27FC236}">
                <a16:creationId xmlns:a16="http://schemas.microsoft.com/office/drawing/2014/main" id="{7191BD51-D133-4BBF-8E3D-CDB1712D34AD}"/>
              </a:ext>
            </a:extLst>
          </p:cNvPr>
          <p:cNvSpPr/>
          <p:nvPr/>
        </p:nvSpPr>
        <p:spPr>
          <a:xfrm>
            <a:off x="6030650" y="4833200"/>
            <a:ext cx="662311" cy="662311"/>
          </a:xfrm>
          <a:prstGeom prst="ellipse">
            <a:avLst/>
          </a:prstGeom>
          <a:solidFill>
            <a:srgbClr val="B1DB15"/>
          </a:solidFill>
          <a:ln w="38100">
            <a:solidFill>
              <a:srgbClr val="B1DB15">
                <a:lumMod val="75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03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id="{EB61F8A6-8CFF-4419-AB3B-B6F8998186A1}"/>
              </a:ext>
            </a:extLst>
          </p:cNvPr>
          <p:cNvSpPr/>
          <p:nvPr/>
        </p:nvSpPr>
        <p:spPr>
          <a:xfrm>
            <a:off x="4729751" y="4833200"/>
            <a:ext cx="662441" cy="662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32" h="19632" extrusionOk="0">
                <a:moveTo>
                  <a:pt x="267" y="7550"/>
                </a:moveTo>
                <a:cubicBezTo>
                  <a:pt x="1519" y="2277"/>
                  <a:pt x="6808" y="-984"/>
                  <a:pt x="12082" y="267"/>
                </a:cubicBezTo>
                <a:cubicBezTo>
                  <a:pt x="17355" y="1519"/>
                  <a:pt x="20616" y="6808"/>
                  <a:pt x="19365" y="12082"/>
                </a:cubicBezTo>
                <a:cubicBezTo>
                  <a:pt x="18113" y="17355"/>
                  <a:pt x="12824" y="20616"/>
                  <a:pt x="7550" y="19365"/>
                </a:cubicBezTo>
                <a:cubicBezTo>
                  <a:pt x="2277" y="18113"/>
                  <a:pt x="-984" y="12824"/>
                  <a:pt x="267" y="7550"/>
                </a:cubicBezTo>
                <a:close/>
              </a:path>
            </a:pathLst>
          </a:custGeom>
          <a:solidFill>
            <a:srgbClr val="FFE200"/>
          </a:solidFill>
          <a:ln w="38100">
            <a:solidFill>
              <a:srgbClr val="FFE200">
                <a:lumMod val="75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E200">
                    <a:lumMod val="50000"/>
                  </a:srgbClr>
                </a:solidFill>
                <a:effectLst/>
                <a:uLnTx/>
                <a:uFillTx/>
              </a:rPr>
              <a:t>04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E200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6" name="Cercle">
            <a:extLst>
              <a:ext uri="{FF2B5EF4-FFF2-40B4-BE49-F238E27FC236}">
                <a16:creationId xmlns:a16="http://schemas.microsoft.com/office/drawing/2014/main" id="{FBC7048B-6171-4F8B-A292-7C0FAD0965A7}"/>
              </a:ext>
            </a:extLst>
          </p:cNvPr>
          <p:cNvSpPr/>
          <p:nvPr/>
        </p:nvSpPr>
        <p:spPr>
          <a:xfrm>
            <a:off x="4079302" y="3712319"/>
            <a:ext cx="662271" cy="662271"/>
          </a:xfrm>
          <a:prstGeom prst="ellipse">
            <a:avLst/>
          </a:prstGeom>
          <a:solidFill>
            <a:srgbClr val="FE7600"/>
          </a:solidFill>
          <a:ln w="38100">
            <a:solidFill>
              <a:srgbClr val="FE7600">
                <a:lumMod val="75000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rPr>
              <a:t>05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7" name="Freeform: Shape 116">
            <a:extLst>
              <a:ext uri="{FF2B5EF4-FFF2-40B4-BE49-F238E27FC236}">
                <a16:creationId xmlns:a16="http://schemas.microsoft.com/office/drawing/2014/main" id="{EE28D20E-5A1E-4644-BD88-7E0C9FA40FAD}"/>
              </a:ext>
            </a:extLst>
          </p:cNvPr>
          <p:cNvSpPr/>
          <p:nvPr/>
        </p:nvSpPr>
        <p:spPr>
          <a:xfrm>
            <a:off x="3316165" y="2208908"/>
            <a:ext cx="1469764" cy="3689791"/>
          </a:xfrm>
          <a:custGeom>
            <a:avLst/>
            <a:gdLst>
              <a:gd name="connsiteX0" fmla="*/ 1455018 w 1469764"/>
              <a:gd name="connsiteY0" fmla="*/ 3231748 h 3689791"/>
              <a:gd name="connsiteX1" fmla="*/ 1469764 w 1469764"/>
              <a:gd name="connsiteY1" fmla="*/ 3244471 h 3689791"/>
              <a:gd name="connsiteX2" fmla="*/ 952391 w 1469764"/>
              <a:gd name="connsiteY2" fmla="*/ 3689791 h 3689791"/>
              <a:gd name="connsiteX3" fmla="*/ 0 w 1469764"/>
              <a:gd name="connsiteY3" fmla="*/ 3689791 h 3689791"/>
              <a:gd name="connsiteX4" fmla="*/ 0 w 1469764"/>
              <a:gd name="connsiteY4" fmla="*/ 3671978 h 3689791"/>
              <a:gd name="connsiteX5" fmla="*/ 943508 w 1469764"/>
              <a:gd name="connsiteY5" fmla="*/ 3671978 h 3689791"/>
              <a:gd name="connsiteX6" fmla="*/ 0 w 1469764"/>
              <a:gd name="connsiteY6" fmla="*/ 1832172 h 3689791"/>
              <a:gd name="connsiteX7" fmla="*/ 497044 w 1469764"/>
              <a:gd name="connsiteY7" fmla="*/ 1832172 h 3689791"/>
              <a:gd name="connsiteX8" fmla="*/ 497044 w 1469764"/>
              <a:gd name="connsiteY8" fmla="*/ 1849987 h 3689791"/>
              <a:gd name="connsiteX9" fmla="*/ 0 w 1469764"/>
              <a:gd name="connsiteY9" fmla="*/ 1849987 h 3689791"/>
              <a:gd name="connsiteX10" fmla="*/ 0 w 1469764"/>
              <a:gd name="connsiteY10" fmla="*/ 0 h 3689791"/>
              <a:gd name="connsiteX11" fmla="*/ 952391 w 1469764"/>
              <a:gd name="connsiteY11" fmla="*/ 0 h 3689791"/>
              <a:gd name="connsiteX12" fmla="*/ 955323 w 1469764"/>
              <a:gd name="connsiteY12" fmla="*/ 2552 h 3689791"/>
              <a:gd name="connsiteX13" fmla="*/ 1469764 w 1469764"/>
              <a:gd name="connsiteY13" fmla="*/ 442783 h 3689791"/>
              <a:gd name="connsiteX14" fmla="*/ 1455018 w 1469764"/>
              <a:gd name="connsiteY14" fmla="*/ 455498 h 3689791"/>
              <a:gd name="connsiteX15" fmla="*/ 943508 w 1469764"/>
              <a:gd name="connsiteY15" fmla="*/ 17820 h 3689791"/>
              <a:gd name="connsiteX16" fmla="*/ 0 w 1469764"/>
              <a:gd name="connsiteY16" fmla="*/ 17820 h 368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9764" h="3689791">
                <a:moveTo>
                  <a:pt x="1455018" y="3231748"/>
                </a:moveTo>
                <a:lnTo>
                  <a:pt x="1469764" y="3244471"/>
                </a:lnTo>
                <a:lnTo>
                  <a:pt x="952391" y="3689791"/>
                </a:lnTo>
                <a:lnTo>
                  <a:pt x="0" y="3689791"/>
                </a:lnTo>
                <a:lnTo>
                  <a:pt x="0" y="3671978"/>
                </a:lnTo>
                <a:lnTo>
                  <a:pt x="943508" y="3671978"/>
                </a:lnTo>
                <a:close/>
                <a:moveTo>
                  <a:pt x="0" y="1832172"/>
                </a:moveTo>
                <a:lnTo>
                  <a:pt x="497044" y="1832172"/>
                </a:lnTo>
                <a:lnTo>
                  <a:pt x="497044" y="1849987"/>
                </a:lnTo>
                <a:lnTo>
                  <a:pt x="0" y="1849987"/>
                </a:lnTo>
                <a:close/>
                <a:moveTo>
                  <a:pt x="0" y="0"/>
                </a:moveTo>
                <a:lnTo>
                  <a:pt x="952391" y="0"/>
                </a:lnTo>
                <a:lnTo>
                  <a:pt x="955323" y="2552"/>
                </a:lnTo>
                <a:lnTo>
                  <a:pt x="1469764" y="442783"/>
                </a:lnTo>
                <a:lnTo>
                  <a:pt x="1455018" y="455498"/>
                </a:lnTo>
                <a:lnTo>
                  <a:pt x="943508" y="17820"/>
                </a:lnTo>
                <a:lnTo>
                  <a:pt x="0" y="17820"/>
                </a:lnTo>
                <a:close/>
              </a:path>
            </a:pathLst>
          </a:custGeom>
          <a:solidFill>
            <a:srgbClr val="D3D3D3">
              <a:lumMod val="5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18" name="Group 95">
            <a:extLst>
              <a:ext uri="{FF2B5EF4-FFF2-40B4-BE49-F238E27FC236}">
                <a16:creationId xmlns:a16="http://schemas.microsoft.com/office/drawing/2014/main" id="{ED0DDE46-7AD8-4723-B077-EB20C0D66982}"/>
              </a:ext>
            </a:extLst>
          </p:cNvPr>
          <p:cNvGrpSpPr/>
          <p:nvPr/>
        </p:nvGrpSpPr>
        <p:grpSpPr>
          <a:xfrm>
            <a:off x="8244198" y="3102386"/>
            <a:ext cx="3391787" cy="1444041"/>
            <a:chOff x="8921977" y="1189726"/>
            <a:chExt cx="2937088" cy="1444041"/>
          </a:xfrm>
        </p:grpSpPr>
        <p:sp>
          <p:nvSpPr>
            <p:cNvPr id="19" name="TextBox 96">
              <a:extLst>
                <a:ext uri="{FF2B5EF4-FFF2-40B4-BE49-F238E27FC236}">
                  <a16:creationId xmlns:a16="http://schemas.microsoft.com/office/drawing/2014/main" id="{14ADC3FA-BA59-489D-B47C-D0EE042B3C2D}"/>
                </a:ext>
              </a:extLst>
            </p:cNvPr>
            <p:cNvSpPr txBox="1"/>
            <p:nvPr/>
          </p:nvSpPr>
          <p:spPr>
            <a:xfrm>
              <a:off x="8921977" y="1189726"/>
              <a:ext cx="2937088" cy="73866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/>
              <a:r>
                <a:rPr lang="th-TH" sz="2400" b="1" kern="0" cap="all" dirty="0" smtClean="0">
                  <a:solidFill>
                    <a:srgbClr val="00A891"/>
                  </a:solidFill>
                </a:rPr>
                <a:t>ผลิตภัณฑ์ในกลุ่มใหม่ (</a:t>
              </a:r>
              <a:r>
                <a:rPr lang="en-US" b="1" kern="0" cap="all" dirty="0" smtClean="0">
                  <a:solidFill>
                    <a:srgbClr val="00A891"/>
                  </a:solidFill>
                </a:rPr>
                <a:t>New </a:t>
              </a:r>
              <a:r>
                <a:rPr lang="en-US" b="1" kern="0" cap="all" dirty="0">
                  <a:solidFill>
                    <a:srgbClr val="00A891"/>
                  </a:solidFill>
                </a:rPr>
                <a:t>category </a:t>
              </a:r>
              <a:r>
                <a:rPr lang="en-US" b="1" kern="0" cap="all" dirty="0" smtClean="0">
                  <a:solidFill>
                    <a:srgbClr val="00A891"/>
                  </a:solidFill>
                </a:rPr>
                <a:t>products</a:t>
              </a:r>
              <a:r>
                <a:rPr lang="th-TH" b="1" kern="0" cap="all" dirty="0" smtClean="0">
                  <a:solidFill>
                    <a:srgbClr val="00A891"/>
                  </a:solidFill>
                </a:rPr>
                <a:t>)</a:t>
              </a:r>
              <a:endParaRPr lang="en-US" b="1" kern="0" cap="all" dirty="0">
                <a:solidFill>
                  <a:srgbClr val="00A891"/>
                </a:solidFill>
              </a:endParaRPr>
            </a:p>
          </p:txBody>
        </p:sp>
        <p:sp>
          <p:nvSpPr>
            <p:cNvPr id="20" name="TextBox 99">
              <a:extLst>
                <a:ext uri="{FF2B5EF4-FFF2-40B4-BE49-F238E27FC236}">
                  <a16:creationId xmlns:a16="http://schemas.microsoft.com/office/drawing/2014/main" id="{988F6662-1166-4970-8BB1-BE9F2EA98DA4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7078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th-TH" sz="2000" kern="0" dirty="0"/>
                <a:t>ผลิตภัณฑ์ใหม่ที่ช่วยให้บริษัทเข้าสู่</a:t>
              </a:r>
              <a:r>
                <a:rPr lang="th-TH" sz="2000" kern="0" dirty="0" smtClean="0"/>
                <a:t>ตลาดที่มีอยู่แล้วได้เป็นครั้งแรก</a:t>
              </a:r>
              <a:endParaRPr lang="en-US" sz="2000" kern="0" dirty="0"/>
            </a:p>
          </p:txBody>
        </p:sp>
      </p:grpSp>
      <p:grpSp>
        <p:nvGrpSpPr>
          <p:cNvPr id="21" name="Group 100">
            <a:extLst>
              <a:ext uri="{FF2B5EF4-FFF2-40B4-BE49-F238E27FC236}">
                <a16:creationId xmlns:a16="http://schemas.microsoft.com/office/drawing/2014/main" id="{D5F7F33C-266E-49CF-AF27-73B0BED1571E}"/>
              </a:ext>
            </a:extLst>
          </p:cNvPr>
          <p:cNvGrpSpPr/>
          <p:nvPr/>
        </p:nvGrpSpPr>
        <p:grpSpPr>
          <a:xfrm>
            <a:off x="8244198" y="4807480"/>
            <a:ext cx="3391787" cy="1136265"/>
            <a:chOff x="8921977" y="3796387"/>
            <a:chExt cx="2937088" cy="1136265"/>
          </a:xfrm>
        </p:grpSpPr>
        <p:sp>
          <p:nvSpPr>
            <p:cNvPr id="22" name="TextBox 101">
              <a:extLst>
                <a:ext uri="{FF2B5EF4-FFF2-40B4-BE49-F238E27FC236}">
                  <a16:creationId xmlns:a16="http://schemas.microsoft.com/office/drawing/2014/main" id="{0BD33E7C-1D1B-483D-93DC-E85158DB2621}"/>
                </a:ext>
              </a:extLst>
            </p:cNvPr>
            <p:cNvSpPr txBox="1"/>
            <p:nvPr/>
          </p:nvSpPr>
          <p:spPr>
            <a:xfrm>
              <a:off x="8921977" y="3796387"/>
              <a:ext cx="2937088" cy="73866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/>
              <a:r>
                <a:rPr lang="th-TH" sz="2400" b="1" kern="0" cap="all" dirty="0" smtClean="0">
                  <a:solidFill>
                    <a:srgbClr val="B1DB15">
                      <a:lumMod val="75000"/>
                    </a:srgbClr>
                  </a:solidFill>
                </a:rPr>
                <a:t>การแตกไลน์ผลิตภัณฑ์ (</a:t>
              </a:r>
              <a:r>
                <a:rPr lang="en-US" b="1" kern="0" cap="all" dirty="0" smtClean="0">
                  <a:solidFill>
                    <a:srgbClr val="B1DB15">
                      <a:lumMod val="75000"/>
                    </a:srgbClr>
                  </a:solidFill>
                </a:rPr>
                <a:t>Product </a:t>
              </a:r>
              <a:r>
                <a:rPr lang="en-US" b="1" kern="0" cap="all" dirty="0">
                  <a:solidFill>
                    <a:srgbClr val="B1DB15">
                      <a:lumMod val="75000"/>
                    </a:srgbClr>
                  </a:solidFill>
                </a:rPr>
                <a:t>line </a:t>
              </a:r>
              <a:r>
                <a:rPr lang="en-US" b="1" kern="0" cap="all" dirty="0" smtClean="0">
                  <a:solidFill>
                    <a:srgbClr val="B1DB15">
                      <a:lumMod val="75000"/>
                    </a:srgbClr>
                  </a:solidFill>
                </a:rPr>
                <a:t>extensions</a:t>
              </a:r>
              <a:r>
                <a:rPr lang="th-TH" b="1" kern="0" cap="all" dirty="0" smtClean="0">
                  <a:solidFill>
                    <a:srgbClr val="B1DB15">
                      <a:lumMod val="75000"/>
                    </a:srgbClr>
                  </a:solidFill>
                </a:rPr>
                <a:t>)</a:t>
              </a:r>
              <a:endParaRPr kumimoji="0" lang="en-US" b="1" i="0" u="none" strike="noStrike" kern="0" cap="all" spc="0" normalizeH="0" baseline="0" noProof="0" dirty="0">
                <a:ln>
                  <a:noFill/>
                </a:ln>
                <a:solidFill>
                  <a:srgbClr val="B1DB15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102">
              <a:extLst>
                <a:ext uri="{FF2B5EF4-FFF2-40B4-BE49-F238E27FC236}">
                  <a16:creationId xmlns:a16="http://schemas.microsoft.com/office/drawing/2014/main" id="{06C705D8-77F6-47B4-872F-1064F089BD1C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just"/>
              <a:r>
                <a:rPr lang="th-TH" sz="2000" kern="0" dirty="0" smtClean="0"/>
                <a:t>ผลิตภัณฑ์ใหม่ที่เสริมกับไลน์เดิมที่มีอยู่แล้ว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24" name="Group 103">
            <a:extLst>
              <a:ext uri="{FF2B5EF4-FFF2-40B4-BE49-F238E27FC236}">
                <a16:creationId xmlns:a16="http://schemas.microsoft.com/office/drawing/2014/main" id="{A382CFD4-EF57-472A-AFD1-5C976559AA9F}"/>
              </a:ext>
            </a:extLst>
          </p:cNvPr>
          <p:cNvGrpSpPr/>
          <p:nvPr/>
        </p:nvGrpSpPr>
        <p:grpSpPr>
          <a:xfrm>
            <a:off x="500857" y="3122363"/>
            <a:ext cx="3080724" cy="1444041"/>
            <a:chOff x="332936" y="2350767"/>
            <a:chExt cx="3322958" cy="1444041"/>
          </a:xfrm>
        </p:grpSpPr>
        <p:sp>
          <p:nvSpPr>
            <p:cNvPr id="25" name="TextBox 104">
              <a:extLst>
                <a:ext uri="{FF2B5EF4-FFF2-40B4-BE49-F238E27FC236}">
                  <a16:creationId xmlns:a16="http://schemas.microsoft.com/office/drawing/2014/main" id="{7E4BBF00-A508-48BF-AA86-721EC99FD719}"/>
                </a:ext>
              </a:extLst>
            </p:cNvPr>
            <p:cNvSpPr txBox="1"/>
            <p:nvPr/>
          </p:nvSpPr>
          <p:spPr>
            <a:xfrm>
              <a:off x="332936" y="2350767"/>
              <a:ext cx="3322958" cy="73866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/>
              <a:r>
                <a:rPr lang="th-TH" sz="2400" b="1" kern="0" cap="all" dirty="0" smtClean="0">
                  <a:solidFill>
                    <a:srgbClr val="FE7600"/>
                  </a:solidFill>
                </a:rPr>
                <a:t>การวางตำแหน่งผลิตภัณฑ์ขึ้นใหม่</a:t>
              </a:r>
              <a:r>
                <a:rPr lang="th-TH" b="1" kern="0" cap="all" dirty="0" smtClean="0">
                  <a:solidFill>
                    <a:srgbClr val="FE7600"/>
                  </a:solidFill>
                </a:rPr>
                <a:t>(</a:t>
              </a:r>
              <a:r>
                <a:rPr lang="en-US" b="1" kern="0" cap="all" dirty="0" smtClean="0">
                  <a:solidFill>
                    <a:srgbClr val="FE7600"/>
                  </a:solidFill>
                </a:rPr>
                <a:t>Product repositioning</a:t>
              </a:r>
              <a:r>
                <a:rPr lang="th-TH" b="1" kern="0" cap="all" dirty="0" smtClean="0">
                  <a:solidFill>
                    <a:srgbClr val="FE7600"/>
                  </a:solidFill>
                </a:rPr>
                <a:t>)</a:t>
              </a:r>
              <a:endParaRPr lang="en-US" b="1" kern="0" cap="all" dirty="0">
                <a:solidFill>
                  <a:srgbClr val="FE7600"/>
                </a:solidFill>
              </a:endParaRPr>
            </a:p>
          </p:txBody>
        </p:sp>
        <p:sp>
          <p:nvSpPr>
            <p:cNvPr id="26" name="TextBox 105">
              <a:extLst>
                <a:ext uri="{FF2B5EF4-FFF2-40B4-BE49-F238E27FC236}">
                  <a16:creationId xmlns:a16="http://schemas.microsoft.com/office/drawing/2014/main" id="{D9998613-2EB2-4FC7-86ED-B1CAB32FF47E}"/>
                </a:ext>
              </a:extLst>
            </p:cNvPr>
            <p:cNvSpPr txBox="1"/>
            <p:nvPr/>
          </p:nvSpPr>
          <p:spPr>
            <a:xfrm>
              <a:off x="349139" y="3086922"/>
              <a:ext cx="2929293" cy="7078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just"/>
              <a:r>
                <a:rPr lang="th-TH" sz="2000" kern="0" dirty="0" smtClean="0"/>
                <a:t>ผลิตภัณฑ์ที่มีอยู่แล้ว แต่เจาะตลาดใหม่หรือกลุ่มเป้าหมายลูกค้าใหม่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27" name="Group 106">
            <a:extLst>
              <a:ext uri="{FF2B5EF4-FFF2-40B4-BE49-F238E27FC236}">
                <a16:creationId xmlns:a16="http://schemas.microsoft.com/office/drawing/2014/main" id="{33B5F1C5-4AF5-47E8-992C-E183EB53197A}"/>
              </a:ext>
            </a:extLst>
          </p:cNvPr>
          <p:cNvGrpSpPr/>
          <p:nvPr/>
        </p:nvGrpSpPr>
        <p:grpSpPr>
          <a:xfrm>
            <a:off x="500857" y="4827457"/>
            <a:ext cx="2722983" cy="1751818"/>
            <a:chOff x="332936" y="4375339"/>
            <a:chExt cx="2937088" cy="1751818"/>
          </a:xfrm>
        </p:grpSpPr>
        <p:sp>
          <p:nvSpPr>
            <p:cNvPr id="28" name="TextBox 107">
              <a:extLst>
                <a:ext uri="{FF2B5EF4-FFF2-40B4-BE49-F238E27FC236}">
                  <a16:creationId xmlns:a16="http://schemas.microsoft.com/office/drawing/2014/main" id="{127BDC33-A482-41B4-B284-9C81CFFA52DE}"/>
                </a:ext>
              </a:extLst>
            </p:cNvPr>
            <p:cNvSpPr txBox="1"/>
            <p:nvPr/>
          </p:nvSpPr>
          <p:spPr>
            <a:xfrm>
              <a:off x="332936" y="4375339"/>
              <a:ext cx="2937088" cy="73866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/>
              <a:r>
                <a:rPr lang="th-TH" sz="2400" b="1" kern="0" cap="all" dirty="0" smtClean="0">
                  <a:solidFill>
                    <a:srgbClr val="FFE200">
                      <a:lumMod val="75000"/>
                    </a:srgbClr>
                  </a:solidFill>
                </a:rPr>
                <a:t>การปรับปรุงผลิตภัณฑ์ </a:t>
              </a:r>
              <a:r>
                <a:rPr lang="th-TH" b="1" kern="0" cap="all" dirty="0" smtClean="0">
                  <a:solidFill>
                    <a:srgbClr val="FFE200">
                      <a:lumMod val="75000"/>
                    </a:srgbClr>
                  </a:solidFill>
                </a:rPr>
                <a:t>(</a:t>
              </a:r>
              <a:r>
                <a:rPr lang="en-US" b="1" kern="0" cap="all" dirty="0" smtClean="0">
                  <a:solidFill>
                    <a:srgbClr val="FFE200">
                      <a:lumMod val="75000"/>
                    </a:srgbClr>
                  </a:solidFill>
                </a:rPr>
                <a:t>Product improvements</a:t>
              </a:r>
              <a:r>
                <a:rPr lang="th-TH" b="1" kern="0" cap="all" dirty="0" smtClean="0">
                  <a:solidFill>
                    <a:srgbClr val="FFE200">
                      <a:lumMod val="75000"/>
                    </a:srgbClr>
                  </a:solidFill>
                </a:rPr>
                <a:t>)</a:t>
              </a:r>
              <a:endParaRPr kumimoji="0" lang="en-US" b="1" i="0" u="none" strike="noStrike" kern="0" cap="all" spc="0" normalizeH="0" baseline="0" noProof="0" dirty="0">
                <a:ln>
                  <a:noFill/>
                </a:ln>
                <a:solidFill>
                  <a:srgbClr val="FFE200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108">
              <a:extLst>
                <a:ext uri="{FF2B5EF4-FFF2-40B4-BE49-F238E27FC236}">
                  <a16:creationId xmlns:a16="http://schemas.microsoft.com/office/drawing/2014/main" id="{DEE5E906-9E9B-4242-9D5D-DB9EF3AD559D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just"/>
              <a:r>
                <a:rPr lang="th-TH" sz="2000" kern="0" dirty="0" smtClean="0"/>
                <a:t>ผลิตภัณฑ์ใหม่ที่มีสมรรถนะสูงขึ้นหรือมีคุณค่าสูงขึ้น และเข้ามาแทนที่ผลิตภัณฑ์เดิม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30" name="Group 109">
            <a:extLst>
              <a:ext uri="{FF2B5EF4-FFF2-40B4-BE49-F238E27FC236}">
                <a16:creationId xmlns:a16="http://schemas.microsoft.com/office/drawing/2014/main" id="{DD4ACBE1-B64B-4BBF-982C-A2433C433DEE}"/>
              </a:ext>
            </a:extLst>
          </p:cNvPr>
          <p:cNvGrpSpPr/>
          <p:nvPr/>
        </p:nvGrpSpPr>
        <p:grpSpPr>
          <a:xfrm>
            <a:off x="8134465" y="1719614"/>
            <a:ext cx="3509313" cy="813943"/>
            <a:chOff x="8820206" y="1512048"/>
            <a:chExt cx="3038859" cy="813943"/>
          </a:xfrm>
        </p:grpSpPr>
        <p:sp>
          <p:nvSpPr>
            <p:cNvPr id="31" name="TextBox 110">
              <a:extLst>
                <a:ext uri="{FF2B5EF4-FFF2-40B4-BE49-F238E27FC236}">
                  <a16:creationId xmlns:a16="http://schemas.microsoft.com/office/drawing/2014/main" id="{F0234470-6C73-4B57-832B-0A81ABABA46A}"/>
                </a:ext>
              </a:extLst>
            </p:cNvPr>
            <p:cNvSpPr txBox="1"/>
            <p:nvPr/>
          </p:nvSpPr>
          <p:spPr>
            <a:xfrm>
              <a:off x="8820206" y="1512048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/>
              <a:r>
                <a:rPr lang="th-TH" sz="2400" b="1" kern="0" cap="all" dirty="0" smtClean="0">
                  <a:solidFill>
                    <a:srgbClr val="013D4D"/>
                  </a:solidFill>
                </a:rPr>
                <a:t>ผลิตภัณฑ์ใหม่ในโลก</a:t>
              </a:r>
              <a:endParaRPr lang="en-US" sz="2400" b="1" kern="0" cap="all" dirty="0">
                <a:solidFill>
                  <a:srgbClr val="013D4D"/>
                </a:solidFill>
              </a:endParaRPr>
            </a:p>
          </p:txBody>
        </p:sp>
        <p:sp>
          <p:nvSpPr>
            <p:cNvPr id="32" name="TextBox 111">
              <a:extLst>
                <a:ext uri="{FF2B5EF4-FFF2-40B4-BE49-F238E27FC236}">
                  <a16:creationId xmlns:a16="http://schemas.microsoft.com/office/drawing/2014/main" id="{DAC78730-3FFD-4B6E-AD47-CDA8A445D2FE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just"/>
              <a:r>
                <a:rPr lang="th-TH" sz="2000" kern="0" dirty="0" smtClean="0"/>
                <a:t>ผลิตภัณฑ์ใหม่ที่ช่วยให้บริษัทเข้าสู่ตลาดได้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33" name="Group 112">
            <a:extLst>
              <a:ext uri="{FF2B5EF4-FFF2-40B4-BE49-F238E27FC236}">
                <a16:creationId xmlns:a16="http://schemas.microsoft.com/office/drawing/2014/main" id="{BDB0C431-130C-43DA-9F88-EE75AA6E6D65}"/>
              </a:ext>
            </a:extLst>
          </p:cNvPr>
          <p:cNvGrpSpPr/>
          <p:nvPr/>
        </p:nvGrpSpPr>
        <p:grpSpPr>
          <a:xfrm>
            <a:off x="508652" y="1694268"/>
            <a:ext cx="2722983" cy="1167042"/>
            <a:chOff x="332936" y="2627766"/>
            <a:chExt cx="2937088" cy="1167042"/>
          </a:xfrm>
        </p:grpSpPr>
        <p:sp>
          <p:nvSpPr>
            <p:cNvPr id="34" name="TextBox 113">
              <a:extLst>
                <a:ext uri="{FF2B5EF4-FFF2-40B4-BE49-F238E27FC236}">
                  <a16:creationId xmlns:a16="http://schemas.microsoft.com/office/drawing/2014/main" id="{3D411A9B-6ACC-4014-BFBE-4E368249AEE1}"/>
                </a:ext>
              </a:extLst>
            </p:cNvPr>
            <p:cNvSpPr txBox="1"/>
            <p:nvPr/>
          </p:nvSpPr>
          <p:spPr>
            <a:xfrm>
              <a:off x="332936" y="262776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lvl="0" algn="r"/>
              <a:r>
                <a:rPr lang="th-TH" sz="2400" b="1" kern="0" cap="all" dirty="0" smtClean="0">
                  <a:solidFill>
                    <a:srgbClr val="D9126B"/>
                  </a:solidFill>
                </a:rPr>
                <a:t>การลดต้นทุน</a:t>
              </a:r>
              <a:endParaRPr lang="en-US" sz="2400" b="1" kern="0" cap="all" dirty="0">
                <a:solidFill>
                  <a:srgbClr val="D9126B"/>
                </a:solidFill>
              </a:endParaRPr>
            </a:p>
          </p:txBody>
        </p:sp>
        <p:sp>
          <p:nvSpPr>
            <p:cNvPr id="35" name="TextBox 114">
              <a:extLst>
                <a:ext uri="{FF2B5EF4-FFF2-40B4-BE49-F238E27FC236}">
                  <a16:creationId xmlns:a16="http://schemas.microsoft.com/office/drawing/2014/main" id="{2D0A3536-2456-4FA5-85B8-17172B57253B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7078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0" algn="just"/>
              <a:r>
                <a:rPr lang="th-TH" sz="2000" kern="0" dirty="0" smtClean="0"/>
                <a:t>ผลิตภัณฑ์ที่มีหน้าที่การทำงานคล้ายกันในต้นทุนที่ต่ำกว่า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36" name="Freeform: Shape 117">
            <a:extLst>
              <a:ext uri="{FF2B5EF4-FFF2-40B4-BE49-F238E27FC236}">
                <a16:creationId xmlns:a16="http://schemas.microsoft.com/office/drawing/2014/main" id="{330751CA-063A-4D8D-9C01-C37D5BDFC5C0}"/>
              </a:ext>
            </a:extLst>
          </p:cNvPr>
          <p:cNvSpPr/>
          <p:nvPr/>
        </p:nvSpPr>
        <p:spPr>
          <a:xfrm flipH="1">
            <a:off x="6662283" y="2208908"/>
            <a:ext cx="1472184" cy="3689791"/>
          </a:xfrm>
          <a:custGeom>
            <a:avLst/>
            <a:gdLst>
              <a:gd name="connsiteX0" fmla="*/ 1455018 w 1469764"/>
              <a:gd name="connsiteY0" fmla="*/ 3231748 h 3689791"/>
              <a:gd name="connsiteX1" fmla="*/ 1469764 w 1469764"/>
              <a:gd name="connsiteY1" fmla="*/ 3244471 h 3689791"/>
              <a:gd name="connsiteX2" fmla="*/ 952391 w 1469764"/>
              <a:gd name="connsiteY2" fmla="*/ 3689791 h 3689791"/>
              <a:gd name="connsiteX3" fmla="*/ 0 w 1469764"/>
              <a:gd name="connsiteY3" fmla="*/ 3689791 h 3689791"/>
              <a:gd name="connsiteX4" fmla="*/ 0 w 1469764"/>
              <a:gd name="connsiteY4" fmla="*/ 3671978 h 3689791"/>
              <a:gd name="connsiteX5" fmla="*/ 943508 w 1469764"/>
              <a:gd name="connsiteY5" fmla="*/ 3671978 h 3689791"/>
              <a:gd name="connsiteX6" fmla="*/ 0 w 1469764"/>
              <a:gd name="connsiteY6" fmla="*/ 1832172 h 3689791"/>
              <a:gd name="connsiteX7" fmla="*/ 497044 w 1469764"/>
              <a:gd name="connsiteY7" fmla="*/ 1832172 h 3689791"/>
              <a:gd name="connsiteX8" fmla="*/ 497044 w 1469764"/>
              <a:gd name="connsiteY8" fmla="*/ 1849987 h 3689791"/>
              <a:gd name="connsiteX9" fmla="*/ 0 w 1469764"/>
              <a:gd name="connsiteY9" fmla="*/ 1849987 h 3689791"/>
              <a:gd name="connsiteX10" fmla="*/ 0 w 1469764"/>
              <a:gd name="connsiteY10" fmla="*/ 0 h 3689791"/>
              <a:gd name="connsiteX11" fmla="*/ 952391 w 1469764"/>
              <a:gd name="connsiteY11" fmla="*/ 0 h 3689791"/>
              <a:gd name="connsiteX12" fmla="*/ 955323 w 1469764"/>
              <a:gd name="connsiteY12" fmla="*/ 2552 h 3689791"/>
              <a:gd name="connsiteX13" fmla="*/ 1469764 w 1469764"/>
              <a:gd name="connsiteY13" fmla="*/ 442783 h 3689791"/>
              <a:gd name="connsiteX14" fmla="*/ 1455018 w 1469764"/>
              <a:gd name="connsiteY14" fmla="*/ 455498 h 3689791"/>
              <a:gd name="connsiteX15" fmla="*/ 943508 w 1469764"/>
              <a:gd name="connsiteY15" fmla="*/ 17820 h 3689791"/>
              <a:gd name="connsiteX16" fmla="*/ 0 w 1469764"/>
              <a:gd name="connsiteY16" fmla="*/ 17820 h 368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9764" h="3689791">
                <a:moveTo>
                  <a:pt x="1455018" y="3231748"/>
                </a:moveTo>
                <a:lnTo>
                  <a:pt x="1469764" y="3244471"/>
                </a:lnTo>
                <a:lnTo>
                  <a:pt x="952391" y="3689791"/>
                </a:lnTo>
                <a:lnTo>
                  <a:pt x="0" y="3689791"/>
                </a:lnTo>
                <a:lnTo>
                  <a:pt x="0" y="3671978"/>
                </a:lnTo>
                <a:lnTo>
                  <a:pt x="943508" y="3671978"/>
                </a:lnTo>
                <a:close/>
                <a:moveTo>
                  <a:pt x="0" y="1832172"/>
                </a:moveTo>
                <a:lnTo>
                  <a:pt x="497044" y="1832172"/>
                </a:lnTo>
                <a:lnTo>
                  <a:pt x="497044" y="1849987"/>
                </a:lnTo>
                <a:lnTo>
                  <a:pt x="0" y="1849987"/>
                </a:lnTo>
                <a:close/>
                <a:moveTo>
                  <a:pt x="0" y="0"/>
                </a:moveTo>
                <a:lnTo>
                  <a:pt x="952391" y="0"/>
                </a:lnTo>
                <a:lnTo>
                  <a:pt x="955323" y="2552"/>
                </a:lnTo>
                <a:lnTo>
                  <a:pt x="1469764" y="442783"/>
                </a:lnTo>
                <a:lnTo>
                  <a:pt x="1455018" y="455498"/>
                </a:lnTo>
                <a:lnTo>
                  <a:pt x="943508" y="17820"/>
                </a:lnTo>
                <a:lnTo>
                  <a:pt x="0" y="17820"/>
                </a:lnTo>
                <a:close/>
              </a:path>
            </a:pathLst>
          </a:custGeom>
          <a:solidFill>
            <a:srgbClr val="D3D3D3">
              <a:lumMod val="5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การรีไซเคิล </a:t>
            </a:r>
            <a:r>
              <a:rPr lang="en-US" dirty="0"/>
              <a:t>– </a:t>
            </a:r>
            <a:r>
              <a:rPr lang="th-TH" dirty="0"/>
              <a:t>ชีวิตที่สองของวัสดุ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5182" y="1938252"/>
            <a:ext cx="11229516" cy="430350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latin typeface="+mn-lt"/>
              </a:rPr>
              <a:t>Eco </a:t>
            </a:r>
            <a:r>
              <a:rPr lang="en-US" sz="2000" dirty="0" smtClean="0">
                <a:latin typeface="+mn-lt"/>
              </a:rPr>
              <a:t>design</a:t>
            </a:r>
            <a:r>
              <a:rPr lang="th-TH" sz="2000" dirty="0" smtClean="0">
                <a:latin typeface="+mn-lt"/>
              </a:rPr>
              <a:t> มักใช้วัสดุที่ผ่านการรีไซเคิลหรืออาจจะนำวัสดุเก่านำมาใช้ซ้ำ พบมากในอุตสาหกรรมก่อสร้างและการตกแต่งภายใน  เช่น การใช้อิฐหรือไม้เก่าจากตึกที่ถูกทำลายลง หรือใช้อิฐเก่าที่ขุดค้นพบ งานด้านการตกแต่งภายในถือว่าวัสดุเหล่านี้ทันสมัยมาก</a:t>
            </a:r>
            <a:endParaRPr lang="pl-PL" sz="2000" dirty="0" smtClean="0"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th-TH" sz="2000" dirty="0" smtClean="0">
                <a:latin typeface="+mn-lt"/>
              </a:rPr>
              <a:t>นอกจากนี้ยังสามารถใช้ในการก่อสร้างตึกได้อีกด้วย</a:t>
            </a:r>
            <a:endParaRPr lang="pl-PL" sz="2000" dirty="0" smtClean="0"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th-TH" sz="2000" dirty="0" smtClean="0">
                <a:latin typeface="+mn-lt"/>
              </a:rPr>
              <a:t>ประโยชน์ของการใช้วัสดุเหล่านี้คือ ก่อมลพิษต่อสิ่งแวดล้อมน้อยกว่า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41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การรีไซเคิล </a:t>
            </a:r>
            <a:r>
              <a:rPr lang="en-US" dirty="0"/>
              <a:t>– </a:t>
            </a:r>
            <a:r>
              <a:rPr lang="th-TH" dirty="0"/>
              <a:t>ชีวิตที่สองของวัสดุ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th-TH" sz="2000" dirty="0" smtClean="0">
                <a:latin typeface="+mn-lt"/>
              </a:rPr>
              <a:t>ในปัจจุบันนักออกแบบจำนวนมากพยายามใช้หลักการ </a:t>
            </a:r>
            <a:r>
              <a:rPr lang="en-US" sz="2000" dirty="0" smtClean="0">
                <a:latin typeface="+mn-lt"/>
              </a:rPr>
              <a:t>eco design </a:t>
            </a:r>
            <a:r>
              <a:rPr lang="th-TH" sz="2000" dirty="0" smtClean="0">
                <a:latin typeface="+mn-lt"/>
              </a:rPr>
              <a:t>และมักใช้อย่างได้ผลดีด้วย ตัวอย่างเช่น สตูดิโอของชาว</a:t>
            </a:r>
            <a:r>
              <a:rPr lang="th-TH" sz="2000" dirty="0" err="1" smtClean="0">
                <a:latin typeface="+mn-lt"/>
              </a:rPr>
              <a:t>ดัทช์</a:t>
            </a:r>
            <a:r>
              <a:rPr lang="th-TH" sz="2000" dirty="0" smtClean="0">
                <a:latin typeface="+mn-lt"/>
              </a:rPr>
              <a:t>ชื่อ </a:t>
            </a:r>
            <a:r>
              <a:rPr lang="en-US" sz="2000" dirty="0" err="1"/>
              <a:t>Hergebruik</a:t>
            </a:r>
            <a:r>
              <a:rPr lang="en-US" sz="2000" dirty="0"/>
              <a:t> </a:t>
            </a:r>
            <a:r>
              <a:rPr lang="th-TH" sz="2000" dirty="0" smtClean="0"/>
              <a:t>เป็นที่รวมของศิลปินแนวนี้  ซึ่งนิยมสร้างวัตถุใหม่จากของเก่าและขยะ</a:t>
            </a:r>
            <a:endParaRPr lang="th-TH" sz="2000" dirty="0"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th-TH" sz="2000" dirty="0" smtClean="0">
                <a:latin typeface="+mn-lt"/>
              </a:rPr>
              <a:t>สิ่งที่ดูเหมือนไร้ประโยชน์และไร้ค่า กลับกลายเป็นวัสดุสร้างแรงบันดาลใจ เช่น จักรยานเก่า แป้นคีย์บอร์ดที่เสียแล้ว ไม้อัด แผ่นป้ายโฆษณา เมื่อเรามองเห็นผลงานของศิลปินเหล่านี้ เราจะให้นิยามคำว่า </a:t>
            </a:r>
            <a:r>
              <a:rPr lang="en-US" sz="2000" dirty="0" smtClean="0">
                <a:latin typeface="+mn-lt"/>
              </a:rPr>
              <a:t>“</a:t>
            </a:r>
            <a:r>
              <a:rPr lang="th-TH" sz="2000" dirty="0" smtClean="0">
                <a:latin typeface="+mn-lt"/>
              </a:rPr>
              <a:t>คุณค่า</a:t>
            </a:r>
            <a:r>
              <a:rPr lang="en-US" sz="2000" dirty="0" smtClean="0">
                <a:latin typeface="+mn-lt"/>
              </a:rPr>
              <a:t>” “</a:t>
            </a:r>
            <a:r>
              <a:rPr lang="th-TH" sz="2000" dirty="0" smtClean="0">
                <a:latin typeface="+mn-lt"/>
              </a:rPr>
              <a:t>ไร้ค่า</a:t>
            </a:r>
            <a:r>
              <a:rPr lang="en-US" sz="2000" dirty="0" smtClean="0">
                <a:latin typeface="+mn-lt"/>
              </a:rPr>
              <a:t>” “</a:t>
            </a:r>
            <a:r>
              <a:rPr lang="th-TH" sz="2000" dirty="0" smtClean="0">
                <a:latin typeface="+mn-lt"/>
              </a:rPr>
              <a:t>มีประโยชน์</a:t>
            </a:r>
            <a:r>
              <a:rPr lang="en-US" sz="2000" dirty="0" smtClean="0">
                <a:latin typeface="+mn-lt"/>
              </a:rPr>
              <a:t>”  “</a:t>
            </a:r>
            <a:r>
              <a:rPr lang="th-TH" sz="2000" dirty="0" smtClean="0">
                <a:latin typeface="+mn-lt"/>
              </a:rPr>
              <a:t>ไร้ประโยชน์</a:t>
            </a:r>
            <a:r>
              <a:rPr lang="en-US" sz="2000" dirty="0" smtClean="0">
                <a:latin typeface="+mn-lt"/>
              </a:rPr>
              <a:t>” </a:t>
            </a:r>
            <a:r>
              <a:rPr lang="th-TH" sz="2000" dirty="0" smtClean="0">
                <a:latin typeface="+mn-lt"/>
              </a:rPr>
              <a:t>เสียใหม่</a:t>
            </a:r>
          </a:p>
          <a:p>
            <a:pPr algn="just">
              <a:lnSpc>
                <a:spcPct val="100000"/>
              </a:lnSpc>
            </a:pPr>
            <a:r>
              <a:rPr lang="th-TH" sz="2000" dirty="0" smtClean="0">
                <a:latin typeface="+mn-lt"/>
              </a:rPr>
              <a:t>ภายในร้านจะเห็นสินค้า</a:t>
            </a:r>
            <a:r>
              <a:rPr lang="th-TH" sz="2000" dirty="0" err="1" smtClean="0">
                <a:latin typeface="+mn-lt"/>
              </a:rPr>
              <a:t>ต่างๆ</a:t>
            </a:r>
            <a:r>
              <a:rPr lang="th-TH" sz="2000" dirty="0" smtClean="0">
                <a:latin typeface="+mn-lt"/>
              </a:rPr>
              <a:t>ที่หลากหลาย ไม่ว่าจะเป็นเสื้อผ้า กระเป๋า โคมไฟ เครื่องกระเบื้องเคลือบ เฟอร์นิเจอร์  การได้เห็นศิลปินเหล่านี้ทำความเข้าใจและประยุกต์ใช้คำว่า </a:t>
            </a:r>
            <a:r>
              <a:rPr lang="en-US" sz="2000" dirty="0" smtClean="0">
                <a:latin typeface="+mn-lt"/>
              </a:rPr>
              <a:t>"</a:t>
            </a:r>
            <a:r>
              <a:rPr lang="en-US" sz="2000" dirty="0">
                <a:latin typeface="+mn-lt"/>
              </a:rPr>
              <a:t>re-use", "re-cycle", "re-make", </a:t>
            </a:r>
            <a:r>
              <a:rPr lang="en-US" sz="2000" dirty="0" smtClean="0">
                <a:latin typeface="+mn-lt"/>
              </a:rPr>
              <a:t>"re-search“</a:t>
            </a:r>
            <a:r>
              <a:rPr lang="th-TH" sz="2000" dirty="0" smtClean="0">
                <a:latin typeface="+mn-lt"/>
              </a:rPr>
              <a:t> ถือเป็นสิ่งที่</a:t>
            </a:r>
            <a:r>
              <a:rPr lang="th-TH" sz="2000" dirty="0" smtClean="0"/>
              <a:t>สร้าง</a:t>
            </a:r>
            <a:r>
              <a:rPr lang="th-TH" sz="2000" dirty="0"/>
              <a:t>ความประทับใจอย่าง</a:t>
            </a:r>
            <a:r>
              <a:rPr lang="th-TH" sz="2000" dirty="0" smtClean="0"/>
              <a:t>มาก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24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+mn-lt"/>
              </a:rPr>
              <a:t>การรีไซเคิล </a:t>
            </a:r>
            <a:r>
              <a:rPr lang="en-US" dirty="0" smtClean="0">
                <a:latin typeface="+mn-lt"/>
              </a:rPr>
              <a:t>– </a:t>
            </a:r>
            <a:r>
              <a:rPr lang="th-TH" dirty="0" smtClean="0">
                <a:latin typeface="+mn-lt"/>
              </a:rPr>
              <a:t>ชีวิตที่สองของวัสดุ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h-TH" sz="2000" dirty="0" smtClean="0">
                <a:latin typeface="+mn-lt"/>
              </a:rPr>
              <a:t>นักออกแบบชาวเยอรมัน ชื่อ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Franziska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Wodicka</a:t>
            </a:r>
            <a:r>
              <a:rPr lang="en-US" sz="2000" dirty="0">
                <a:latin typeface="+mn-lt"/>
              </a:rPr>
              <a:t> </a:t>
            </a:r>
            <a:r>
              <a:rPr lang="th-TH" sz="2000" dirty="0" smtClean="0">
                <a:latin typeface="+mn-lt"/>
              </a:rPr>
              <a:t>เป็นอีกคนหนึ่งที่สนใจในการต่อชีวิตให้กับสิ่งของที่เสื่อมสภาพแล้ว</a:t>
            </a:r>
          </a:p>
          <a:p>
            <a:pPr algn="just">
              <a:lnSpc>
                <a:spcPct val="150000"/>
              </a:lnSpc>
            </a:pPr>
            <a:r>
              <a:rPr lang="th-TH" sz="2000" dirty="0" smtClean="0">
                <a:latin typeface="+mn-lt"/>
              </a:rPr>
              <a:t>ร้านของเธอตั้งอยู่ใน </a:t>
            </a:r>
            <a:r>
              <a:rPr lang="en-US" sz="2000" dirty="0" err="1" smtClean="0">
                <a:latin typeface="+mn-lt"/>
              </a:rPr>
              <a:t>Kreuzberg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district </a:t>
            </a:r>
            <a:r>
              <a:rPr lang="th-TH" sz="2000" dirty="0" smtClean="0">
                <a:latin typeface="+mn-lt"/>
              </a:rPr>
              <a:t>ในกรุง</a:t>
            </a:r>
            <a:r>
              <a:rPr lang="en-US" sz="2000" dirty="0" smtClean="0">
                <a:latin typeface="+mn-lt"/>
              </a:rPr>
              <a:t> Berlin</a:t>
            </a:r>
            <a:r>
              <a:rPr lang="th-TH" sz="2000" dirty="0" smtClean="0">
                <a:latin typeface="+mn-lt"/>
              </a:rPr>
              <a:t> นักออกแบบผู้นี้จะเก็บตู้ลิ้นชักเก่า แล้วนำไปสร้างเป็นเฟอร์นิเจอร์ที่มีเอกลักษณ์เฉพาะตัว โดยการประกอบลิ้นชักขึ้นเป็นโครงใหม่ที่ทำจากไม้วีเนียร์หรือไม้เนื้อแข็ง  และมีทุกสีและขนาด </a:t>
            </a:r>
          </a:p>
        </p:txBody>
      </p:sp>
    </p:spTree>
    <p:extLst>
      <p:ext uri="{BB962C8B-B14F-4D97-AF65-F5344CB8AC3E}">
        <p14:creationId xmlns:p14="http://schemas.microsoft.com/office/powerpoint/2010/main" val="11096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Eco design </a:t>
            </a:r>
            <a:r>
              <a:rPr lang="th-TH" dirty="0" smtClean="0"/>
              <a:t>ในงานศิลปะ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7079" y="1885090"/>
            <a:ext cx="11229516" cy="43035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</a:rPr>
              <a:t>Eco design </a:t>
            </a:r>
            <a:r>
              <a:rPr lang="th-TH" sz="2400" dirty="0" smtClean="0">
                <a:latin typeface="+mn-lt"/>
              </a:rPr>
              <a:t>ในงานศิลปะถูกใช้ตั้งแต่ต้นศตวรรษที่ 20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Pablo </a:t>
            </a:r>
            <a:r>
              <a:rPr lang="en-US" sz="2400" dirty="0">
                <a:latin typeface="+mn-lt"/>
              </a:rPr>
              <a:t>Picasso </a:t>
            </a:r>
            <a:r>
              <a:rPr lang="th-TH" sz="2400" dirty="0" smtClean="0">
                <a:latin typeface="+mn-lt"/>
              </a:rPr>
              <a:t>และ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Georges Braque </a:t>
            </a:r>
            <a:r>
              <a:rPr lang="th-TH" sz="2400" dirty="0" smtClean="0">
                <a:latin typeface="+mn-lt"/>
              </a:rPr>
              <a:t>สร้างภาพตัดปะจากบรรจุภัณฑ์ใช้แล้ว</a:t>
            </a:r>
          </a:p>
          <a:p>
            <a:pPr algn="just">
              <a:lnSpc>
                <a:spcPct val="150000"/>
              </a:lnSpc>
            </a:pPr>
            <a:r>
              <a:rPr lang="th-TH" sz="2400" dirty="0" smtClean="0">
                <a:latin typeface="+mn-lt"/>
              </a:rPr>
              <a:t>แรงบันดาลใจจาก </a:t>
            </a:r>
            <a:r>
              <a:rPr lang="en-US" sz="2400" dirty="0" smtClean="0">
                <a:latin typeface="+mn-lt"/>
              </a:rPr>
              <a:t>eco design </a:t>
            </a:r>
            <a:r>
              <a:rPr lang="th-TH" sz="2400" dirty="0" smtClean="0">
                <a:latin typeface="+mn-lt"/>
              </a:rPr>
              <a:t>ยังพบได้ในศิลปะสมัยใหม่เช่นเดียวกัน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46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+mn-lt"/>
              </a:rPr>
              <a:t>สิ่งสำคัญที่สุด คือ มนุษย์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endParaRPr lang="th-TH" sz="2400" dirty="0" smtClean="0">
              <a:latin typeface="+mn-lt"/>
            </a:endParaRPr>
          </a:p>
          <a:p>
            <a:pPr algn="just"/>
            <a:r>
              <a:rPr lang="th-TH" sz="2400" dirty="0" smtClean="0">
                <a:latin typeface="+mn-lt"/>
              </a:rPr>
              <a:t>ใน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sustainable </a:t>
            </a:r>
            <a:r>
              <a:rPr lang="en-US" sz="2400" dirty="0" smtClean="0">
                <a:latin typeface="+mn-lt"/>
              </a:rPr>
              <a:t>design</a:t>
            </a:r>
            <a:r>
              <a:rPr lang="th-TH" sz="2400" dirty="0" smtClean="0">
                <a:latin typeface="+mn-lt"/>
              </a:rPr>
              <a:t> มนุษย์มีความสำคัญอย่างมากในการสร้างสรรค์ผลิตภัณฑ์</a:t>
            </a:r>
          </a:p>
          <a:p>
            <a:pPr algn="just"/>
            <a:endParaRPr lang="th-TH" sz="2400" dirty="0" smtClean="0">
              <a:latin typeface="+mn-lt"/>
            </a:endParaRPr>
          </a:p>
          <a:p>
            <a:pPr algn="just"/>
            <a:r>
              <a:rPr lang="th-TH" sz="2400" dirty="0" smtClean="0">
                <a:latin typeface="+mn-lt"/>
              </a:rPr>
              <a:t>ตัวอย่างที่เห็นได้ชัดเจน คือ กิจกรรมของสตูดิโอ</a:t>
            </a:r>
            <a:r>
              <a:rPr lang="th-TH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California </a:t>
            </a:r>
            <a:r>
              <a:rPr lang="en-US" sz="2400" dirty="0" err="1">
                <a:latin typeface="+mn-lt"/>
              </a:rPr>
              <a:t>Artecnica</a:t>
            </a:r>
            <a:r>
              <a:rPr lang="en-US" sz="2400" dirty="0">
                <a:latin typeface="+mn-lt"/>
              </a:rPr>
              <a:t> studio </a:t>
            </a:r>
            <a:r>
              <a:rPr lang="th-TH" sz="2400" dirty="0" smtClean="0">
                <a:latin typeface="+mn-lt"/>
              </a:rPr>
              <a:t>ผ่านทางโปรเจ</a:t>
            </a:r>
            <a:r>
              <a:rPr lang="th-TH" sz="2400" dirty="0" err="1" smtClean="0">
                <a:latin typeface="+mn-lt"/>
              </a:rPr>
              <a:t>็ค</a:t>
            </a:r>
            <a:r>
              <a:rPr lang="th-TH" sz="2400" dirty="0" smtClean="0">
                <a:latin typeface="+mn-lt"/>
              </a:rPr>
              <a:t>ชื่อ </a:t>
            </a:r>
            <a:r>
              <a:rPr lang="en-US" sz="2400" dirty="0" smtClean="0">
                <a:latin typeface="+mn-lt"/>
              </a:rPr>
              <a:t>"</a:t>
            </a:r>
            <a:r>
              <a:rPr lang="en-US" sz="2400" dirty="0">
                <a:latin typeface="+mn-lt"/>
              </a:rPr>
              <a:t>design with </a:t>
            </a:r>
            <a:r>
              <a:rPr lang="en-US" sz="2400" dirty="0" smtClean="0">
                <a:latin typeface="+mn-lt"/>
              </a:rPr>
              <a:t>conscience“</a:t>
            </a:r>
            <a:r>
              <a:rPr lang="th-TH" sz="2400" dirty="0" smtClean="0">
                <a:latin typeface="+mn-lt"/>
              </a:rPr>
              <a:t> สตูดิโอนี้สนับสนุนให้มีความร่วมมือระหว่างนักออกแบบชื่อดังกับช่างฝีมือท้องถิ่น</a:t>
            </a:r>
          </a:p>
          <a:p>
            <a:pPr algn="just"/>
            <a:endParaRPr lang="th-TH" sz="2400" dirty="0" smtClean="0">
              <a:latin typeface="+mn-lt"/>
            </a:endParaRPr>
          </a:p>
          <a:p>
            <a:pPr algn="just"/>
            <a:r>
              <a:rPr lang="th-TH" sz="2400" dirty="0" smtClean="0">
                <a:latin typeface="+mn-lt"/>
              </a:rPr>
              <a:t>โปรเจ</a:t>
            </a:r>
            <a:r>
              <a:rPr lang="th-TH" sz="2400" dirty="0" err="1" smtClean="0">
                <a:latin typeface="+mn-lt"/>
              </a:rPr>
              <a:t>็ค</a:t>
            </a:r>
            <a:r>
              <a:rPr lang="th-TH" sz="2400" dirty="0" smtClean="0">
                <a:latin typeface="+mn-lt"/>
              </a:rPr>
              <a:t>นี้ถูกดำเนินการโดยใช้วิธีการที่เป็นมิตรต่อสิ่งแวดล้อมและเป็นมิตรต่อมนุษย์ และใช้วัสดุธรรมชาติ สตูดิโอแห่งนี้ตั้งมาตรฐานไว้สูงเนื่องจากต้องการสร้างโลกที่ดีกว่าเดิม สนับสนุนช่างฝีมือท้องถิ่น และต่อต้านการทารุณเด็ก</a:t>
            </a:r>
          </a:p>
          <a:p>
            <a:pPr algn="just"/>
            <a:endParaRPr lang="th-TH" sz="2400" dirty="0" smtClean="0">
              <a:latin typeface="+mn-lt"/>
            </a:endParaRPr>
          </a:p>
          <a:p>
            <a:pPr algn="just"/>
            <a:r>
              <a:rPr lang="th-TH" sz="2400" dirty="0" smtClean="0">
                <a:latin typeface="+mn-lt"/>
              </a:rPr>
              <a:t>ตัวอย่างผลงานของสตูดิโอนี้ คือ โคมไฟที่ผลิตโดยผู้หญิงที่อาศัยในสลัมในกรุงริโอเดอจานี</a:t>
            </a:r>
            <a:r>
              <a:rPr lang="th-TH" sz="2400" dirty="0" err="1" smtClean="0">
                <a:latin typeface="+mn-lt"/>
              </a:rPr>
              <a:t>โร</a:t>
            </a:r>
            <a:r>
              <a:rPr lang="th-TH" sz="2400" dirty="0" smtClean="0">
                <a:latin typeface="+mn-lt"/>
              </a:rPr>
              <a:t> ซึ่งสามารถทำงานที่บ้านและดูแลลูกไปด้วยได้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71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+mn-lt"/>
              </a:rPr>
              <a:t>ดูคลิปต่อไปนี้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บน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youtube</a:t>
            </a:r>
            <a:endParaRPr lang="pl-PL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Nature Eco Products </a:t>
            </a:r>
            <a:r>
              <a:rPr lang="en-US" sz="2000" dirty="0" smtClean="0">
                <a:latin typeface="+mn-lt"/>
              </a:rPr>
              <a:t>documentary</a:t>
            </a:r>
            <a:endParaRPr lang="pl-PL" sz="2000" dirty="0" smtClean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r>
              <a:rPr lang="pl-PL" sz="2000" dirty="0">
                <a:latin typeface="+mn-lt"/>
              </a:rPr>
              <a:t>https://www.youtube.com/watch?v=DBTR6L0zaPA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676" y="2725981"/>
            <a:ext cx="2499209" cy="31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+mn-lt"/>
              </a:rPr>
              <a:t>การพัฒนาที่ยั่งยืนเป็นพื้นฐานของนวัตกรรมระบบนิเวศน์</a:t>
            </a:r>
            <a:endParaRPr lang="pl-PL" dirty="0">
              <a:latin typeface="+mn-lt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C88DD90-E90F-433B-B6D9-8C7C6189998F}"/>
              </a:ext>
            </a:extLst>
          </p:cNvPr>
          <p:cNvGrpSpPr/>
          <p:nvPr/>
        </p:nvGrpSpPr>
        <p:grpSpPr>
          <a:xfrm>
            <a:off x="1170171" y="1701042"/>
            <a:ext cx="9994603" cy="4349908"/>
            <a:chOff x="-156967" y="986426"/>
            <a:chExt cx="11439542" cy="5170232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58A13155-16F1-4486-A679-EA0E19AE5629}"/>
                </a:ext>
              </a:extLst>
            </p:cNvPr>
            <p:cNvSpPr/>
            <p:nvPr/>
          </p:nvSpPr>
          <p:spPr>
            <a:xfrm>
              <a:off x="-156967" y="3428048"/>
              <a:ext cx="7152858" cy="69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76" y="0"/>
                  </a:moveTo>
                  <a:lnTo>
                    <a:pt x="1524" y="0"/>
                  </a:lnTo>
                  <a:cubicBezTo>
                    <a:pt x="691" y="0"/>
                    <a:pt x="0" y="4894"/>
                    <a:pt x="0" y="10800"/>
                  </a:cubicBezTo>
                  <a:lnTo>
                    <a:pt x="0" y="10800"/>
                  </a:lnTo>
                  <a:cubicBezTo>
                    <a:pt x="0" y="16706"/>
                    <a:pt x="691" y="21600"/>
                    <a:pt x="1524" y="21600"/>
                  </a:cubicBezTo>
                  <a:lnTo>
                    <a:pt x="20076" y="21600"/>
                  </a:lnTo>
                  <a:cubicBezTo>
                    <a:pt x="20909" y="21600"/>
                    <a:pt x="21600" y="16706"/>
                    <a:pt x="21600" y="10800"/>
                  </a:cubicBezTo>
                  <a:lnTo>
                    <a:pt x="21600" y="10800"/>
                  </a:lnTo>
                  <a:cubicBezTo>
                    <a:pt x="21600" y="4894"/>
                    <a:pt x="20933" y="0"/>
                    <a:pt x="20076" y="0"/>
                  </a:cubicBezTo>
                  <a:close/>
                </a:path>
              </a:pathLst>
            </a:custGeom>
            <a:solidFill>
              <a:srgbClr val="C13018"/>
            </a:solidFill>
            <a:ln w="12700">
              <a:miter lim="400000"/>
            </a:ln>
          </p:spPr>
          <p:txBody>
            <a:bodyPr rot="0" spcFirstLastPara="0" vertOverflow="overflow" horzOverflow="overflow" vert="horz" wrap="square" lIns="137160" tIns="28575" rIns="28575" bIns="285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th-TH" sz="2400" b="1" kern="0" dirty="0" smtClean="0">
                  <a:solidFill>
                    <a:schemeClr val="bg1"/>
                  </a:solidFill>
                </a:rPr>
                <a:t>เศรษฐศาสตร์</a:t>
              </a:r>
              <a:endParaRPr lang="en-US" sz="2400" b="1" kern="0" dirty="0">
                <a:solidFill>
                  <a:schemeClr val="bg1"/>
                </a:solidFill>
              </a:endParaRPr>
            </a:p>
            <a:p>
              <a:pPr lvl="0" algn="ctr"/>
              <a:r>
                <a:rPr lang="th-TH" sz="2000" kern="0" noProof="0" dirty="0" smtClean="0">
                  <a:solidFill>
                    <a:srgbClr val="FFFFFF"/>
                  </a:solidFill>
                </a:rPr>
                <a:t>เศรษฐกิจพอเพียง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0F425514-4F81-491A-BE8C-0C25FC38BF19}"/>
                </a:ext>
              </a:extLst>
            </p:cNvPr>
            <p:cNvSpPr/>
            <p:nvPr/>
          </p:nvSpPr>
          <p:spPr>
            <a:xfrm>
              <a:off x="5013178" y="2768884"/>
              <a:ext cx="6269397" cy="69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34" y="0"/>
                  </a:moveTo>
                  <a:lnTo>
                    <a:pt x="1466" y="0"/>
                  </a:lnTo>
                  <a:cubicBezTo>
                    <a:pt x="664" y="0"/>
                    <a:pt x="0" y="4894"/>
                    <a:pt x="0" y="10800"/>
                  </a:cubicBezTo>
                  <a:lnTo>
                    <a:pt x="0" y="10800"/>
                  </a:lnTo>
                  <a:cubicBezTo>
                    <a:pt x="0" y="16706"/>
                    <a:pt x="664" y="21600"/>
                    <a:pt x="1466" y="21600"/>
                  </a:cubicBezTo>
                  <a:lnTo>
                    <a:pt x="20134" y="21600"/>
                  </a:lnTo>
                  <a:cubicBezTo>
                    <a:pt x="20936" y="21600"/>
                    <a:pt x="21600" y="16706"/>
                    <a:pt x="21600" y="10800"/>
                  </a:cubicBezTo>
                  <a:lnTo>
                    <a:pt x="21600" y="10800"/>
                  </a:lnTo>
                  <a:cubicBezTo>
                    <a:pt x="21600" y="4725"/>
                    <a:pt x="20936" y="0"/>
                    <a:pt x="20134" y="0"/>
                  </a:cubicBezTo>
                  <a:close/>
                </a:path>
              </a:pathLst>
            </a:custGeom>
            <a:solidFill>
              <a:srgbClr val="4CC1EF"/>
            </a:solidFill>
            <a:ln w="12700">
              <a:miter lim="400000"/>
            </a:ln>
          </p:spPr>
          <p:txBody>
            <a:bodyPr rot="0" spcFirstLastPara="0" vertOverflow="overflow" horzOverflow="overflow" vert="horz" wrap="square" lIns="28575" tIns="28575" rIns="137160" bIns="285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th-TH" sz="2400" b="1" kern="0" dirty="0" smtClean="0">
                  <a:solidFill>
                    <a:schemeClr val="bg1"/>
                  </a:solidFill>
                </a:rPr>
                <a:t>สังคม</a:t>
              </a:r>
            </a:p>
            <a:p>
              <a:pPr lvl="0" algn="ctr"/>
              <a:r>
                <a:rPr lang="th-TH" sz="2000" b="1" kern="0" dirty="0" smtClean="0">
                  <a:solidFill>
                    <a:schemeClr val="bg1"/>
                  </a:solidFill>
                </a:rPr>
                <a:t>สังคมที่เกื้อหนุน</a:t>
              </a:r>
              <a:endParaRPr lang="en-US" sz="1600" kern="0" dirty="0">
                <a:solidFill>
                  <a:schemeClr val="bg1"/>
                </a:solidFill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1C144217-7DEC-4346-A432-94C5A21E6F93}"/>
                </a:ext>
              </a:extLst>
            </p:cNvPr>
            <p:cNvSpPr/>
            <p:nvPr/>
          </p:nvSpPr>
          <p:spPr>
            <a:xfrm>
              <a:off x="-156967" y="2109720"/>
              <a:ext cx="7152858" cy="69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76" y="0"/>
                  </a:moveTo>
                  <a:lnTo>
                    <a:pt x="1524" y="0"/>
                  </a:lnTo>
                  <a:cubicBezTo>
                    <a:pt x="691" y="0"/>
                    <a:pt x="0" y="4894"/>
                    <a:pt x="0" y="10800"/>
                  </a:cubicBezTo>
                  <a:lnTo>
                    <a:pt x="0" y="10800"/>
                  </a:lnTo>
                  <a:cubicBezTo>
                    <a:pt x="0" y="16706"/>
                    <a:pt x="691" y="21600"/>
                    <a:pt x="1524" y="21600"/>
                  </a:cubicBezTo>
                  <a:lnTo>
                    <a:pt x="20076" y="21600"/>
                  </a:lnTo>
                  <a:cubicBezTo>
                    <a:pt x="20909" y="21600"/>
                    <a:pt x="21600" y="16706"/>
                    <a:pt x="21600" y="10800"/>
                  </a:cubicBezTo>
                  <a:lnTo>
                    <a:pt x="21600" y="10800"/>
                  </a:lnTo>
                  <a:cubicBezTo>
                    <a:pt x="21600" y="4894"/>
                    <a:pt x="20933" y="0"/>
                    <a:pt x="20076" y="0"/>
                  </a:cubicBezTo>
                  <a:close/>
                </a:path>
              </a:pathLst>
            </a:custGeom>
            <a:solidFill>
              <a:srgbClr val="F7931F"/>
            </a:solidFill>
            <a:ln w="12700">
              <a:miter lim="400000"/>
            </a:ln>
          </p:spPr>
          <p:txBody>
            <a:bodyPr rot="0" spcFirstLastPara="0" vertOverflow="overflow" horzOverflow="overflow" vert="horz" wrap="square" lIns="137160" tIns="28575" rIns="28575" bIns="285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pl-PL" sz="2000" kern="0" dirty="0" smtClean="0">
                  <a:solidFill>
                    <a:schemeClr val="bg1"/>
                  </a:solidFill>
                </a:rPr>
                <a:t> </a:t>
              </a:r>
              <a:r>
                <a:rPr lang="th-TH" sz="2800" b="1" kern="0" dirty="0" smtClean="0">
                  <a:solidFill>
                    <a:schemeClr val="bg1"/>
                  </a:solidFill>
                </a:rPr>
                <a:t>สิ่งแวดล้อม</a:t>
              </a:r>
              <a:endParaRPr lang="fr-FR" sz="2800" b="1" kern="0" dirty="0">
                <a:solidFill>
                  <a:schemeClr val="bg1"/>
                </a:solidFill>
              </a:endParaRPr>
            </a:p>
            <a:p>
              <a:pPr lvl="0" algn="ctr"/>
              <a:r>
                <a:rPr lang="th-TH" sz="2000" kern="0" dirty="0" smtClean="0">
                  <a:solidFill>
                    <a:schemeClr val="bg1"/>
                  </a:solidFill>
                </a:rPr>
                <a:t>สภาพแวดล้อมทางธรรมชาติที่ใช้การได้</a:t>
              </a:r>
              <a:endParaRPr lang="fr-FR" sz="2000" kern="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20">
              <a:extLst>
                <a:ext uri="{FF2B5EF4-FFF2-40B4-BE49-F238E27FC236}">
                  <a16:creationId xmlns:a16="http://schemas.microsoft.com/office/drawing/2014/main" id="{22C2C5F6-17AA-4770-BBA9-D2CF0A5155ED}"/>
                </a:ext>
              </a:extLst>
            </p:cNvPr>
            <p:cNvSpPr/>
            <p:nvPr/>
          </p:nvSpPr>
          <p:spPr>
            <a:xfrm>
              <a:off x="5034208" y="2109721"/>
              <a:ext cx="1961683" cy="694407"/>
            </a:xfrm>
            <a:custGeom>
              <a:avLst/>
              <a:gdLst>
                <a:gd name="connsiteX0" fmla="*/ 1057782 w 1961683"/>
                <a:gd name="connsiteY0" fmla="*/ 0 h 694407"/>
                <a:gd name="connsiteX1" fmla="*/ 1720556 w 1961683"/>
                <a:gd name="connsiteY1" fmla="*/ 0 h 694407"/>
                <a:gd name="connsiteX2" fmla="*/ 1961683 w 1961683"/>
                <a:gd name="connsiteY2" fmla="*/ 347204 h 694407"/>
                <a:gd name="connsiteX3" fmla="*/ 1720556 w 1961683"/>
                <a:gd name="connsiteY3" fmla="*/ 694407 h 694407"/>
                <a:gd name="connsiteX4" fmla="*/ 0 w 1961683"/>
                <a:gd name="connsiteY4" fmla="*/ 694407 h 694407"/>
                <a:gd name="connsiteX5" fmla="*/ 41872 w 1961683"/>
                <a:gd name="connsiteY5" fmla="*/ 659864 h 694407"/>
                <a:gd name="connsiteX6" fmla="*/ 278016 w 1961683"/>
                <a:gd name="connsiteY6" fmla="*/ 587886 h 694407"/>
                <a:gd name="connsiteX7" fmla="*/ 1694814 w 1961683"/>
                <a:gd name="connsiteY7" fmla="*/ 587886 h 694407"/>
                <a:gd name="connsiteX8" fmla="*/ 1932162 w 1961683"/>
                <a:gd name="connsiteY8" fmla="*/ 350722 h 694407"/>
                <a:gd name="connsiteX9" fmla="*/ 1694814 w 1961683"/>
                <a:gd name="connsiteY9" fmla="*/ 113314 h 694407"/>
                <a:gd name="connsiteX10" fmla="*/ 1363244 w 1961683"/>
                <a:gd name="connsiteY10" fmla="*/ 113314 h 694407"/>
                <a:gd name="connsiteX11" fmla="*/ 1113764 w 1961683"/>
                <a:gd name="connsiteY11" fmla="*/ 42362 h 69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1683" h="694407">
                  <a:moveTo>
                    <a:pt x="1057782" y="0"/>
                  </a:moveTo>
                  <a:lnTo>
                    <a:pt x="1720556" y="0"/>
                  </a:lnTo>
                  <a:cubicBezTo>
                    <a:pt x="1856151" y="0"/>
                    <a:pt x="1961683" y="157335"/>
                    <a:pt x="1961683" y="347204"/>
                  </a:cubicBezTo>
                  <a:cubicBezTo>
                    <a:pt x="1961683" y="537073"/>
                    <a:pt x="1852353" y="694407"/>
                    <a:pt x="1720556" y="694407"/>
                  </a:cubicBezTo>
                  <a:lnTo>
                    <a:pt x="0" y="694407"/>
                  </a:lnTo>
                  <a:lnTo>
                    <a:pt x="41872" y="659864"/>
                  </a:lnTo>
                  <a:cubicBezTo>
                    <a:pt x="109206" y="614403"/>
                    <a:pt x="190440" y="587886"/>
                    <a:pt x="278016" y="587886"/>
                  </a:cubicBezTo>
                  <a:lnTo>
                    <a:pt x="1694814" y="587886"/>
                  </a:lnTo>
                  <a:cubicBezTo>
                    <a:pt x="1826724" y="587886"/>
                    <a:pt x="1932162" y="482426"/>
                    <a:pt x="1932162" y="350722"/>
                  </a:cubicBezTo>
                  <a:cubicBezTo>
                    <a:pt x="1932162" y="218775"/>
                    <a:pt x="1826724" y="113314"/>
                    <a:pt x="1694814" y="113314"/>
                  </a:cubicBezTo>
                  <a:lnTo>
                    <a:pt x="1363244" y="113314"/>
                  </a:lnTo>
                  <a:cubicBezTo>
                    <a:pt x="1271420" y="113314"/>
                    <a:pt x="1185938" y="87344"/>
                    <a:pt x="1113764" y="42362"/>
                  </a:cubicBezTo>
                  <a:close/>
                </a:path>
              </a:pathLst>
            </a:custGeom>
            <a:solidFill>
              <a:srgbClr val="A2B969"/>
            </a:solidFill>
            <a:ln w="12700">
              <a:miter lim="400000"/>
            </a:ln>
            <a:effectLst>
              <a:outerShdw blurRad="88900" dist="25400" dir="10800000" algn="r" rotWithShape="0">
                <a:prstClr val="black">
                  <a:alpha val="72000"/>
                </a:prstClr>
              </a:outerShdw>
            </a:effectLst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: Shape 22">
              <a:extLst>
                <a:ext uri="{FF2B5EF4-FFF2-40B4-BE49-F238E27FC236}">
                  <a16:creationId xmlns:a16="http://schemas.microsoft.com/office/drawing/2014/main" id="{63289FE4-D1FE-4064-B2F9-6DBA76921CB3}"/>
                </a:ext>
              </a:extLst>
            </p:cNvPr>
            <p:cNvSpPr/>
            <p:nvPr/>
          </p:nvSpPr>
          <p:spPr>
            <a:xfrm>
              <a:off x="5013179" y="2768885"/>
              <a:ext cx="1998269" cy="694407"/>
            </a:xfrm>
            <a:custGeom>
              <a:avLst/>
              <a:gdLst>
                <a:gd name="connsiteX0" fmla="*/ 244366 w 1998269"/>
                <a:gd name="connsiteY0" fmla="*/ 0 h 694407"/>
                <a:gd name="connsiteX1" fmla="*/ 1997872 w 1998269"/>
                <a:gd name="connsiteY1" fmla="*/ 0 h 694407"/>
                <a:gd name="connsiteX2" fmla="*/ 1952071 w 1998269"/>
                <a:gd name="connsiteY2" fmla="*/ 37777 h 694407"/>
                <a:gd name="connsiteX3" fmla="*/ 1715843 w 1998269"/>
                <a:gd name="connsiteY3" fmla="*/ 109754 h 694407"/>
                <a:gd name="connsiteX4" fmla="*/ 299045 w 1998269"/>
                <a:gd name="connsiteY4" fmla="*/ 109754 h 694407"/>
                <a:gd name="connsiteX5" fmla="*/ 61696 w 1998269"/>
                <a:gd name="connsiteY5" fmla="*/ 347162 h 694407"/>
                <a:gd name="connsiteX6" fmla="*/ 299045 w 1998269"/>
                <a:gd name="connsiteY6" fmla="*/ 584326 h 694407"/>
                <a:gd name="connsiteX7" fmla="*/ 1715843 w 1998269"/>
                <a:gd name="connsiteY7" fmla="*/ 584326 h 694407"/>
                <a:gd name="connsiteX8" fmla="*/ 1952071 w 1998269"/>
                <a:gd name="connsiteY8" fmla="*/ 656304 h 694407"/>
                <a:gd name="connsiteX9" fmla="*/ 1998269 w 1998269"/>
                <a:gd name="connsiteY9" fmla="*/ 694407 h 694407"/>
                <a:gd name="connsiteX10" fmla="*/ 244366 w 1998269"/>
                <a:gd name="connsiteY10" fmla="*/ 694407 h 694407"/>
                <a:gd name="connsiteX11" fmla="*/ 0 w 1998269"/>
                <a:gd name="connsiteY11" fmla="*/ 347204 h 694407"/>
                <a:gd name="connsiteX12" fmla="*/ 244366 w 1998269"/>
                <a:gd name="connsiteY12" fmla="*/ 0 h 69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8269" h="694407">
                  <a:moveTo>
                    <a:pt x="244366" y="0"/>
                  </a:moveTo>
                  <a:lnTo>
                    <a:pt x="1997872" y="0"/>
                  </a:lnTo>
                  <a:lnTo>
                    <a:pt x="1952071" y="37777"/>
                  </a:lnTo>
                  <a:cubicBezTo>
                    <a:pt x="1884721" y="83237"/>
                    <a:pt x="1803460" y="109754"/>
                    <a:pt x="1715843" y="109754"/>
                  </a:cubicBezTo>
                  <a:lnTo>
                    <a:pt x="299045" y="109754"/>
                  </a:lnTo>
                  <a:cubicBezTo>
                    <a:pt x="167247" y="109754"/>
                    <a:pt x="61696" y="215215"/>
                    <a:pt x="61696" y="347162"/>
                  </a:cubicBezTo>
                  <a:cubicBezTo>
                    <a:pt x="61696" y="478866"/>
                    <a:pt x="167247" y="584326"/>
                    <a:pt x="299045" y="584326"/>
                  </a:cubicBezTo>
                  <a:lnTo>
                    <a:pt x="1715843" y="584326"/>
                  </a:lnTo>
                  <a:cubicBezTo>
                    <a:pt x="1803460" y="584326"/>
                    <a:pt x="1884721" y="610843"/>
                    <a:pt x="1952071" y="656304"/>
                  </a:cubicBezTo>
                  <a:lnTo>
                    <a:pt x="1998269" y="694407"/>
                  </a:lnTo>
                  <a:lnTo>
                    <a:pt x="244366" y="694407"/>
                  </a:lnTo>
                  <a:cubicBezTo>
                    <a:pt x="110681" y="694407"/>
                    <a:pt x="0" y="537073"/>
                    <a:pt x="0" y="347204"/>
                  </a:cubicBezTo>
                  <a:cubicBezTo>
                    <a:pt x="0" y="157335"/>
                    <a:pt x="110681" y="0"/>
                    <a:pt x="244366" y="0"/>
                  </a:cubicBezTo>
                  <a:close/>
                </a:path>
              </a:pathLst>
            </a:custGeom>
            <a:solidFill>
              <a:srgbClr val="A2B969"/>
            </a:solidFill>
            <a:ln w="12700">
              <a:miter lim="4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BFD588F5-2515-4196-BFFA-D59213F8EB2C}"/>
                </a:ext>
              </a:extLst>
            </p:cNvPr>
            <p:cNvSpPr/>
            <p:nvPr/>
          </p:nvSpPr>
          <p:spPr>
            <a:xfrm>
              <a:off x="5025473" y="3428049"/>
              <a:ext cx="1970418" cy="694407"/>
            </a:xfrm>
            <a:custGeom>
              <a:avLst/>
              <a:gdLst>
                <a:gd name="connsiteX0" fmla="*/ 0 w 1970418"/>
                <a:gd name="connsiteY0" fmla="*/ 0 h 694407"/>
                <a:gd name="connsiteX1" fmla="*/ 1729291 w 1970418"/>
                <a:gd name="connsiteY1" fmla="*/ 0 h 694407"/>
                <a:gd name="connsiteX2" fmla="*/ 1970418 w 1970418"/>
                <a:gd name="connsiteY2" fmla="*/ 347204 h 694407"/>
                <a:gd name="connsiteX3" fmla="*/ 1729291 w 1970418"/>
                <a:gd name="connsiteY3" fmla="*/ 694407 h 694407"/>
                <a:gd name="connsiteX4" fmla="*/ 658706 w 1970418"/>
                <a:gd name="connsiteY4" fmla="*/ 694407 h 694407"/>
                <a:gd name="connsiteX5" fmla="*/ 701816 w 1970418"/>
                <a:gd name="connsiteY5" fmla="*/ 658828 h 694407"/>
                <a:gd name="connsiteX6" fmla="*/ 931158 w 1970418"/>
                <a:gd name="connsiteY6" fmla="*/ 588542 h 694407"/>
                <a:gd name="connsiteX7" fmla="*/ 1703549 w 1970418"/>
                <a:gd name="connsiteY7" fmla="*/ 588542 h 694407"/>
                <a:gd name="connsiteX8" fmla="*/ 1940897 w 1970418"/>
                <a:gd name="connsiteY8" fmla="*/ 351134 h 694407"/>
                <a:gd name="connsiteX9" fmla="*/ 1703549 w 1970418"/>
                <a:gd name="connsiteY9" fmla="*/ 113727 h 694407"/>
                <a:gd name="connsiteX10" fmla="*/ 286751 w 1970418"/>
                <a:gd name="connsiteY10" fmla="*/ 113727 h 694407"/>
                <a:gd name="connsiteX11" fmla="*/ 50607 w 1970418"/>
                <a:gd name="connsiteY11" fmla="*/ 41750 h 69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0418" h="694407">
                  <a:moveTo>
                    <a:pt x="0" y="0"/>
                  </a:moveTo>
                  <a:lnTo>
                    <a:pt x="1729291" y="0"/>
                  </a:lnTo>
                  <a:cubicBezTo>
                    <a:pt x="1864886" y="0"/>
                    <a:pt x="1970418" y="157335"/>
                    <a:pt x="1970418" y="347204"/>
                  </a:cubicBezTo>
                  <a:cubicBezTo>
                    <a:pt x="1970418" y="537073"/>
                    <a:pt x="1861088" y="694407"/>
                    <a:pt x="1729291" y="694407"/>
                  </a:cubicBezTo>
                  <a:lnTo>
                    <a:pt x="658706" y="694407"/>
                  </a:lnTo>
                  <a:lnTo>
                    <a:pt x="701816" y="658828"/>
                  </a:lnTo>
                  <a:cubicBezTo>
                    <a:pt x="767395" y="614478"/>
                    <a:pt x="846358" y="588542"/>
                    <a:pt x="931158" y="588542"/>
                  </a:cubicBezTo>
                  <a:lnTo>
                    <a:pt x="1703549" y="588542"/>
                  </a:lnTo>
                  <a:cubicBezTo>
                    <a:pt x="1835459" y="588542"/>
                    <a:pt x="1940897" y="482838"/>
                    <a:pt x="1940897" y="351134"/>
                  </a:cubicBezTo>
                  <a:cubicBezTo>
                    <a:pt x="1940897" y="219187"/>
                    <a:pt x="1835459" y="113727"/>
                    <a:pt x="1703549" y="113727"/>
                  </a:cubicBezTo>
                  <a:lnTo>
                    <a:pt x="286751" y="113727"/>
                  </a:lnTo>
                  <a:cubicBezTo>
                    <a:pt x="199175" y="113727"/>
                    <a:pt x="117941" y="87210"/>
                    <a:pt x="50607" y="41750"/>
                  </a:cubicBezTo>
                  <a:close/>
                </a:path>
              </a:pathLst>
            </a:custGeom>
            <a:solidFill>
              <a:srgbClr val="A2B969"/>
            </a:solidFill>
            <a:ln w="12700">
              <a:miter lim="400000"/>
            </a:ln>
            <a:effectLst>
              <a:outerShdw blurRad="88900" dist="25400" dir="10800000" algn="r" rotWithShape="0">
                <a:prstClr val="black">
                  <a:alpha val="72000"/>
                </a:prstClr>
              </a:outerShdw>
            </a:effectLst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2D829BAB-509F-4F07-8490-E7962431DA7A}"/>
                </a:ext>
              </a:extLst>
            </p:cNvPr>
            <p:cNvSpPr/>
            <p:nvPr/>
          </p:nvSpPr>
          <p:spPr>
            <a:xfrm>
              <a:off x="5638829" y="4051970"/>
              <a:ext cx="1407022" cy="694407"/>
            </a:xfrm>
            <a:custGeom>
              <a:avLst/>
              <a:gdLst>
                <a:gd name="connsiteX0" fmla="*/ 161591 w 1407022"/>
                <a:gd name="connsiteY0" fmla="*/ 0 h 694407"/>
                <a:gd name="connsiteX1" fmla="*/ 1407022 w 1407022"/>
                <a:gd name="connsiteY1" fmla="*/ 0 h 694407"/>
                <a:gd name="connsiteX2" fmla="*/ 1388855 w 1407022"/>
                <a:gd name="connsiteY2" fmla="*/ 22029 h 694407"/>
                <a:gd name="connsiteX3" fmla="*/ 1090193 w 1407022"/>
                <a:gd name="connsiteY3" fmla="*/ 145410 h 694407"/>
                <a:gd name="connsiteX4" fmla="*/ 313988 w 1407022"/>
                <a:gd name="connsiteY4" fmla="*/ 145410 h 694407"/>
                <a:gd name="connsiteX5" fmla="*/ 84155 w 1407022"/>
                <a:gd name="connsiteY5" fmla="*/ 375285 h 694407"/>
                <a:gd name="connsiteX6" fmla="*/ 313988 w 1407022"/>
                <a:gd name="connsiteY6" fmla="*/ 605159 h 694407"/>
                <a:gd name="connsiteX7" fmla="*/ 603758 w 1407022"/>
                <a:gd name="connsiteY7" fmla="*/ 691361 h 694407"/>
                <a:gd name="connsiteX8" fmla="*/ 607571 w 1407022"/>
                <a:gd name="connsiteY8" fmla="*/ 694407 h 694407"/>
                <a:gd name="connsiteX9" fmla="*/ 161591 w 1407022"/>
                <a:gd name="connsiteY9" fmla="*/ 694407 h 694407"/>
                <a:gd name="connsiteX10" fmla="*/ 134589 w 1407022"/>
                <a:gd name="connsiteY10" fmla="*/ 672128 h 694407"/>
                <a:gd name="connsiteX11" fmla="*/ 0 w 1407022"/>
                <a:gd name="connsiteY11" fmla="*/ 347204 h 694407"/>
                <a:gd name="connsiteX12" fmla="*/ 134589 w 1407022"/>
                <a:gd name="connsiteY12" fmla="*/ 22279 h 69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7022" h="694407">
                  <a:moveTo>
                    <a:pt x="161591" y="0"/>
                  </a:moveTo>
                  <a:lnTo>
                    <a:pt x="1407022" y="0"/>
                  </a:lnTo>
                  <a:lnTo>
                    <a:pt x="1388855" y="22029"/>
                  </a:lnTo>
                  <a:cubicBezTo>
                    <a:pt x="1312538" y="98330"/>
                    <a:pt x="1207016" y="145410"/>
                    <a:pt x="1090193" y="145410"/>
                  </a:cubicBezTo>
                  <a:lnTo>
                    <a:pt x="313988" y="145410"/>
                  </a:lnTo>
                  <a:cubicBezTo>
                    <a:pt x="185892" y="145410"/>
                    <a:pt x="84155" y="247226"/>
                    <a:pt x="84155" y="375285"/>
                  </a:cubicBezTo>
                  <a:cubicBezTo>
                    <a:pt x="84155" y="503344"/>
                    <a:pt x="189705" y="605159"/>
                    <a:pt x="313988" y="605159"/>
                  </a:cubicBezTo>
                  <a:cubicBezTo>
                    <a:pt x="421375" y="605159"/>
                    <a:pt x="520812" y="636939"/>
                    <a:pt x="603758" y="691361"/>
                  </a:cubicBezTo>
                  <a:lnTo>
                    <a:pt x="607571" y="694407"/>
                  </a:lnTo>
                  <a:lnTo>
                    <a:pt x="161591" y="694407"/>
                  </a:lnTo>
                  <a:lnTo>
                    <a:pt x="134589" y="672128"/>
                  </a:lnTo>
                  <a:cubicBezTo>
                    <a:pt x="51433" y="588974"/>
                    <a:pt x="0" y="474095"/>
                    <a:pt x="0" y="347204"/>
                  </a:cubicBezTo>
                  <a:cubicBezTo>
                    <a:pt x="0" y="220313"/>
                    <a:pt x="51433" y="105435"/>
                    <a:pt x="134589" y="22279"/>
                  </a:cubicBezTo>
                  <a:close/>
                </a:path>
              </a:pathLst>
            </a:custGeom>
            <a:solidFill>
              <a:srgbClr val="A2B969"/>
            </a:solidFill>
            <a:ln w="12700">
              <a:miter lim="4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851EDD52-B7EA-45A1-9F1A-2F0B2B568D6C}"/>
                </a:ext>
              </a:extLst>
            </p:cNvPr>
            <p:cNvSpPr/>
            <p:nvPr/>
          </p:nvSpPr>
          <p:spPr>
            <a:xfrm>
              <a:off x="4890246" y="986426"/>
              <a:ext cx="2411507" cy="517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77" extrusionOk="0">
                  <a:moveTo>
                    <a:pt x="21163" y="282"/>
                  </a:moveTo>
                  <a:cubicBezTo>
                    <a:pt x="16998" y="-168"/>
                    <a:pt x="12597" y="-323"/>
                    <a:pt x="10682" y="1739"/>
                  </a:cubicBezTo>
                  <a:cubicBezTo>
                    <a:pt x="10447" y="1972"/>
                    <a:pt x="10313" y="2282"/>
                    <a:pt x="10145" y="2561"/>
                  </a:cubicBezTo>
                  <a:cubicBezTo>
                    <a:pt x="10078" y="2406"/>
                    <a:pt x="9977" y="2267"/>
                    <a:pt x="9876" y="2142"/>
                  </a:cubicBezTo>
                  <a:cubicBezTo>
                    <a:pt x="8566" y="731"/>
                    <a:pt x="5576" y="840"/>
                    <a:pt x="2755" y="1150"/>
                  </a:cubicBezTo>
                  <a:cubicBezTo>
                    <a:pt x="2553" y="1166"/>
                    <a:pt x="2452" y="1305"/>
                    <a:pt x="2587" y="1367"/>
                  </a:cubicBezTo>
                  <a:cubicBezTo>
                    <a:pt x="3326" y="1693"/>
                    <a:pt x="3863" y="2018"/>
                    <a:pt x="4300" y="2484"/>
                  </a:cubicBezTo>
                  <a:cubicBezTo>
                    <a:pt x="4837" y="3042"/>
                    <a:pt x="5375" y="3554"/>
                    <a:pt x="6719" y="3600"/>
                  </a:cubicBezTo>
                  <a:cubicBezTo>
                    <a:pt x="7256" y="3616"/>
                    <a:pt x="7827" y="3569"/>
                    <a:pt x="8398" y="3507"/>
                  </a:cubicBezTo>
                  <a:cubicBezTo>
                    <a:pt x="8667" y="3476"/>
                    <a:pt x="8969" y="3414"/>
                    <a:pt x="9272" y="3352"/>
                  </a:cubicBezTo>
                  <a:cubicBezTo>
                    <a:pt x="9473" y="4329"/>
                    <a:pt x="11254" y="5089"/>
                    <a:pt x="13437" y="5089"/>
                  </a:cubicBezTo>
                  <a:lnTo>
                    <a:pt x="16393" y="5089"/>
                  </a:lnTo>
                  <a:cubicBezTo>
                    <a:pt x="17569" y="5089"/>
                    <a:pt x="18509" y="5523"/>
                    <a:pt x="18509" y="6066"/>
                  </a:cubicBezTo>
                  <a:cubicBezTo>
                    <a:pt x="18509" y="6608"/>
                    <a:pt x="17569" y="7042"/>
                    <a:pt x="16393" y="7042"/>
                  </a:cubicBezTo>
                  <a:lnTo>
                    <a:pt x="3762" y="7042"/>
                  </a:lnTo>
                  <a:cubicBezTo>
                    <a:pt x="1680" y="7042"/>
                    <a:pt x="0" y="7818"/>
                    <a:pt x="0" y="8779"/>
                  </a:cubicBezTo>
                  <a:cubicBezTo>
                    <a:pt x="0" y="9740"/>
                    <a:pt x="1680" y="10516"/>
                    <a:pt x="3762" y="10516"/>
                  </a:cubicBezTo>
                  <a:lnTo>
                    <a:pt x="16393" y="10516"/>
                  </a:lnTo>
                  <a:cubicBezTo>
                    <a:pt x="17569" y="10516"/>
                    <a:pt x="18509" y="10950"/>
                    <a:pt x="18509" y="11493"/>
                  </a:cubicBezTo>
                  <a:cubicBezTo>
                    <a:pt x="18509" y="12035"/>
                    <a:pt x="17569" y="12470"/>
                    <a:pt x="16393" y="12470"/>
                  </a:cubicBezTo>
                  <a:lnTo>
                    <a:pt x="9507" y="12470"/>
                  </a:lnTo>
                  <a:cubicBezTo>
                    <a:pt x="7491" y="12470"/>
                    <a:pt x="5845" y="13229"/>
                    <a:pt x="5845" y="14160"/>
                  </a:cubicBezTo>
                  <a:cubicBezTo>
                    <a:pt x="5845" y="15090"/>
                    <a:pt x="7491" y="15850"/>
                    <a:pt x="9507" y="15850"/>
                  </a:cubicBezTo>
                  <a:cubicBezTo>
                    <a:pt x="11119" y="15850"/>
                    <a:pt x="12463" y="16439"/>
                    <a:pt x="12564" y="17183"/>
                  </a:cubicBezTo>
                  <a:lnTo>
                    <a:pt x="11018" y="17183"/>
                  </a:lnTo>
                  <a:cubicBezTo>
                    <a:pt x="10682" y="17183"/>
                    <a:pt x="10447" y="17307"/>
                    <a:pt x="10447" y="17447"/>
                  </a:cubicBezTo>
                  <a:cubicBezTo>
                    <a:pt x="10447" y="17587"/>
                    <a:pt x="10682" y="17695"/>
                    <a:pt x="10951" y="17711"/>
                  </a:cubicBezTo>
                  <a:cubicBezTo>
                    <a:pt x="10649" y="17881"/>
                    <a:pt x="10447" y="18098"/>
                    <a:pt x="10447" y="18346"/>
                  </a:cubicBezTo>
                  <a:lnTo>
                    <a:pt x="10447" y="19168"/>
                  </a:lnTo>
                  <a:cubicBezTo>
                    <a:pt x="10078" y="19261"/>
                    <a:pt x="9843" y="19432"/>
                    <a:pt x="9843" y="19649"/>
                  </a:cubicBezTo>
                  <a:lnTo>
                    <a:pt x="11254" y="19649"/>
                  </a:lnTo>
                  <a:lnTo>
                    <a:pt x="11254" y="21029"/>
                  </a:lnTo>
                  <a:cubicBezTo>
                    <a:pt x="11254" y="21168"/>
                    <a:pt x="11489" y="21277"/>
                    <a:pt x="11791" y="21277"/>
                  </a:cubicBezTo>
                  <a:cubicBezTo>
                    <a:pt x="12093" y="21277"/>
                    <a:pt x="12328" y="21168"/>
                    <a:pt x="12328" y="21029"/>
                  </a:cubicBezTo>
                  <a:lnTo>
                    <a:pt x="12328" y="19649"/>
                  </a:lnTo>
                  <a:lnTo>
                    <a:pt x="14310" y="19649"/>
                  </a:lnTo>
                  <a:lnTo>
                    <a:pt x="14310" y="21029"/>
                  </a:lnTo>
                  <a:cubicBezTo>
                    <a:pt x="14310" y="21168"/>
                    <a:pt x="14546" y="21277"/>
                    <a:pt x="14848" y="21277"/>
                  </a:cubicBezTo>
                  <a:cubicBezTo>
                    <a:pt x="15150" y="21277"/>
                    <a:pt x="15385" y="21168"/>
                    <a:pt x="15385" y="21029"/>
                  </a:cubicBezTo>
                  <a:lnTo>
                    <a:pt x="15385" y="19649"/>
                  </a:lnTo>
                  <a:lnTo>
                    <a:pt x="16796" y="19649"/>
                  </a:lnTo>
                  <a:cubicBezTo>
                    <a:pt x="16796" y="19447"/>
                    <a:pt x="16561" y="19261"/>
                    <a:pt x="16192" y="19168"/>
                  </a:cubicBezTo>
                  <a:lnTo>
                    <a:pt x="16192" y="18346"/>
                  </a:lnTo>
                  <a:cubicBezTo>
                    <a:pt x="16192" y="18098"/>
                    <a:pt x="15990" y="17881"/>
                    <a:pt x="15688" y="17711"/>
                  </a:cubicBezTo>
                  <a:cubicBezTo>
                    <a:pt x="15990" y="17695"/>
                    <a:pt x="16192" y="17587"/>
                    <a:pt x="16192" y="17447"/>
                  </a:cubicBezTo>
                  <a:cubicBezTo>
                    <a:pt x="16192" y="17292"/>
                    <a:pt x="15923" y="17183"/>
                    <a:pt x="15621" y="17183"/>
                  </a:cubicBezTo>
                  <a:lnTo>
                    <a:pt x="14176" y="17183"/>
                  </a:lnTo>
                  <a:cubicBezTo>
                    <a:pt x="14075" y="16036"/>
                    <a:pt x="12026" y="15106"/>
                    <a:pt x="9473" y="15106"/>
                  </a:cubicBezTo>
                  <a:cubicBezTo>
                    <a:pt x="8365" y="15106"/>
                    <a:pt x="7424" y="14687"/>
                    <a:pt x="7424" y="14160"/>
                  </a:cubicBezTo>
                  <a:cubicBezTo>
                    <a:pt x="7424" y="13633"/>
                    <a:pt x="8331" y="13214"/>
                    <a:pt x="9473" y="13214"/>
                  </a:cubicBezTo>
                  <a:lnTo>
                    <a:pt x="16393" y="13214"/>
                  </a:lnTo>
                  <a:cubicBezTo>
                    <a:pt x="18476" y="13214"/>
                    <a:pt x="20156" y="12439"/>
                    <a:pt x="20156" y="11477"/>
                  </a:cubicBezTo>
                  <a:cubicBezTo>
                    <a:pt x="20156" y="10516"/>
                    <a:pt x="18476" y="9740"/>
                    <a:pt x="16393" y="9740"/>
                  </a:cubicBezTo>
                  <a:lnTo>
                    <a:pt x="3762" y="9740"/>
                  </a:lnTo>
                  <a:cubicBezTo>
                    <a:pt x="2587" y="9740"/>
                    <a:pt x="1646" y="9306"/>
                    <a:pt x="1646" y="8764"/>
                  </a:cubicBezTo>
                  <a:cubicBezTo>
                    <a:pt x="1646" y="8221"/>
                    <a:pt x="2587" y="7787"/>
                    <a:pt x="3762" y="7787"/>
                  </a:cubicBezTo>
                  <a:lnTo>
                    <a:pt x="16393" y="7787"/>
                  </a:lnTo>
                  <a:cubicBezTo>
                    <a:pt x="18476" y="7787"/>
                    <a:pt x="20156" y="7011"/>
                    <a:pt x="20156" y="6050"/>
                  </a:cubicBezTo>
                  <a:cubicBezTo>
                    <a:pt x="20156" y="5089"/>
                    <a:pt x="18476" y="4313"/>
                    <a:pt x="16393" y="4313"/>
                  </a:cubicBezTo>
                  <a:lnTo>
                    <a:pt x="13437" y="4313"/>
                  </a:lnTo>
                  <a:cubicBezTo>
                    <a:pt x="12228" y="4313"/>
                    <a:pt x="11220" y="3926"/>
                    <a:pt x="10951" y="3399"/>
                  </a:cubicBezTo>
                  <a:cubicBezTo>
                    <a:pt x="11556" y="3461"/>
                    <a:pt x="12261" y="3631"/>
                    <a:pt x="12866" y="3709"/>
                  </a:cubicBezTo>
                  <a:cubicBezTo>
                    <a:pt x="13672" y="3802"/>
                    <a:pt x="14512" y="3864"/>
                    <a:pt x="15318" y="3848"/>
                  </a:cubicBezTo>
                  <a:cubicBezTo>
                    <a:pt x="17267" y="3786"/>
                    <a:pt x="18073" y="3026"/>
                    <a:pt x="18879" y="2205"/>
                  </a:cubicBezTo>
                  <a:cubicBezTo>
                    <a:pt x="19551" y="1538"/>
                    <a:pt x="20323" y="1042"/>
                    <a:pt x="21432" y="561"/>
                  </a:cubicBezTo>
                  <a:cubicBezTo>
                    <a:pt x="21600" y="514"/>
                    <a:pt x="21432" y="313"/>
                    <a:pt x="21163" y="282"/>
                  </a:cubicBezTo>
                  <a:close/>
                </a:path>
              </a:pathLst>
            </a:custGeom>
            <a:solidFill>
              <a:srgbClr val="A2B96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0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latin typeface="+mn-lt"/>
              </a:rPr>
              <a:t>ใบรับรองการออกแบบที่ยั่งยืน (</a:t>
            </a:r>
            <a:r>
              <a:rPr lang="pl-PL" dirty="0" err="1" smtClean="0">
                <a:latin typeface="+mn-lt"/>
              </a:rPr>
              <a:t>Sustainable</a:t>
            </a:r>
            <a:r>
              <a:rPr lang="pl-PL" dirty="0" smtClean="0">
                <a:latin typeface="+mn-lt"/>
              </a:rPr>
              <a:t> design </a:t>
            </a:r>
            <a:r>
              <a:rPr lang="pl-PL" dirty="0" err="1" smtClean="0">
                <a:latin typeface="+mn-lt"/>
              </a:rPr>
              <a:t>certification</a:t>
            </a:r>
            <a:r>
              <a:rPr lang="th-TH" dirty="0" smtClean="0">
                <a:latin typeface="+mn-lt"/>
              </a:rPr>
              <a:t>)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sz="2000" dirty="0" smtClean="0">
                <a:latin typeface="+mn-lt"/>
              </a:rPr>
              <a:t>กฎระเบียบที่เกี่ยวกับ</a:t>
            </a:r>
            <a:r>
              <a:rPr lang="en-US" sz="2000" dirty="0" smtClean="0">
                <a:latin typeface="+mn-lt"/>
              </a:rPr>
              <a:t> eco design </a:t>
            </a:r>
            <a:r>
              <a:rPr lang="th-TH" sz="2000" dirty="0" smtClean="0">
                <a:latin typeface="+mn-lt"/>
              </a:rPr>
              <a:t>มีสามอย่างคือ</a:t>
            </a:r>
          </a:p>
          <a:p>
            <a:pPr marL="0" indent="0" algn="just">
              <a:buNone/>
            </a:pPr>
            <a:endParaRPr lang="en-US" sz="2000" dirty="0">
              <a:latin typeface="+mn-lt"/>
            </a:endParaRPr>
          </a:p>
          <a:p>
            <a:pPr algn="just"/>
            <a:r>
              <a:rPr lang="en-US" sz="2000" b="1" dirty="0">
                <a:latin typeface="+mn-lt"/>
              </a:rPr>
              <a:t>Cradle to Cradle (C2C</a:t>
            </a:r>
            <a:r>
              <a:rPr lang="en-US" sz="2000" dirty="0" smtClean="0">
                <a:latin typeface="+mn-lt"/>
              </a:rPr>
              <a:t>):</a:t>
            </a:r>
            <a:r>
              <a:rPr lang="th-TH" sz="2000" dirty="0" smtClean="0">
                <a:latin typeface="+mn-lt"/>
              </a:rPr>
              <a:t> เป็นระบบที่ให้การรับรองใน 5 ด้าน คุณภาพของวัสดุ การใช้ซ้ำ การใช้พลังงานยั่งยืน </a:t>
            </a:r>
            <a:r>
              <a:rPr lang="th-TH" sz="2000" dirty="0" err="1" smtClean="0">
                <a:latin typeface="+mn-lt"/>
              </a:rPr>
              <a:t>การจัด</a:t>
            </a:r>
            <a:r>
              <a:rPr lang="th-TH" sz="2000" dirty="0" smtClean="0">
                <a:latin typeface="+mn-lt"/>
              </a:rPr>
              <a:t>การคาร์บอน </a:t>
            </a:r>
            <a:r>
              <a:rPr lang="th-TH" sz="2000" dirty="0" err="1" smtClean="0">
                <a:latin typeface="+mn-lt"/>
              </a:rPr>
              <a:t>การจัด</a:t>
            </a:r>
            <a:r>
              <a:rPr lang="th-TH" sz="2000" dirty="0" smtClean="0">
                <a:latin typeface="+mn-lt"/>
              </a:rPr>
              <a:t>การน้ำ และความเป็นธรรมในสังคม</a:t>
            </a:r>
          </a:p>
          <a:p>
            <a:pPr algn="just"/>
            <a:r>
              <a:rPr lang="en-US" sz="2000" b="1" dirty="0" smtClean="0">
                <a:latin typeface="+mn-lt"/>
              </a:rPr>
              <a:t>ISO </a:t>
            </a:r>
            <a:r>
              <a:rPr lang="en-US" sz="2000" b="1" dirty="0">
                <a:latin typeface="+mn-lt"/>
              </a:rPr>
              <a:t>14062: </a:t>
            </a:r>
            <a:r>
              <a:rPr lang="th-TH" sz="2000" dirty="0" smtClean="0">
                <a:latin typeface="+mn-lt"/>
              </a:rPr>
              <a:t>มาตรฐานสิ่งแวดล้อมในระดับนานาชาตินี้ ให้การรับรองการนำประเด็นทางสิ่งแวดล้อมมาผนวกเข้ากับการออกแบบและพัฒนาผลิตภัณฑ์</a:t>
            </a:r>
          </a:p>
          <a:p>
            <a:pPr algn="just"/>
            <a:r>
              <a:rPr lang="en-US" sz="2000" b="1" dirty="0" smtClean="0">
                <a:latin typeface="+mn-lt"/>
              </a:rPr>
              <a:t>ISO </a:t>
            </a:r>
            <a:r>
              <a:rPr lang="en-US" sz="2000" b="1" dirty="0">
                <a:latin typeface="+mn-lt"/>
              </a:rPr>
              <a:t>14001</a:t>
            </a:r>
            <a:r>
              <a:rPr lang="en-US" sz="2000" dirty="0">
                <a:latin typeface="+mn-lt"/>
              </a:rPr>
              <a:t>: </a:t>
            </a:r>
            <a:r>
              <a:rPr lang="th-TH" sz="2000" dirty="0" smtClean="0">
                <a:latin typeface="+mn-lt"/>
              </a:rPr>
              <a:t>มาตรานนี้ให้การรับรอง</a:t>
            </a:r>
            <a:r>
              <a:rPr lang="th-TH" sz="2000" dirty="0" err="1" smtClean="0">
                <a:latin typeface="+mn-lt"/>
              </a:rPr>
              <a:t>การจัด</a:t>
            </a:r>
            <a:r>
              <a:rPr lang="th-TH" sz="2000" dirty="0" smtClean="0">
                <a:latin typeface="+mn-lt"/>
              </a:rPr>
              <a:t>การความเสี่ยงทางสิ่งแวดล้อมที่เกิดจากกิจกรรม</a:t>
            </a:r>
            <a:r>
              <a:rPr lang="th-TH" sz="2000" dirty="0" err="1" smtClean="0">
                <a:latin typeface="+mn-lt"/>
              </a:rPr>
              <a:t>ต่างๆ</a:t>
            </a:r>
            <a:r>
              <a:rPr lang="th-TH" sz="2000" dirty="0" smtClean="0">
                <a:latin typeface="+mn-lt"/>
              </a:rPr>
              <a:t>ภายในบริษัท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29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+mn-lt"/>
              </a:rPr>
              <a:t>นวัตกรรม</a:t>
            </a:r>
            <a:endParaRPr lang="pl-PL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843280"/>
              </p:ext>
            </p:extLst>
          </p:nvPr>
        </p:nvGraphicFramePr>
        <p:xfrm>
          <a:off x="476250" y="1693863"/>
          <a:ext cx="11228388" cy="43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8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นวัตกรรม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562" y="1727516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h-TH" sz="2000" dirty="0" smtClean="0">
                <a:latin typeface="+mn-lt"/>
              </a:rPr>
              <a:t>คำว่า </a:t>
            </a:r>
            <a:r>
              <a:rPr lang="en-US" sz="2000" dirty="0" smtClean="0">
                <a:latin typeface="+mn-lt"/>
              </a:rPr>
              <a:t>‘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นวัตกรรม</a:t>
            </a:r>
            <a:r>
              <a:rPr lang="en-US" sz="2000" dirty="0" smtClean="0">
                <a:latin typeface="+mn-lt"/>
              </a:rPr>
              <a:t>' </a:t>
            </a:r>
            <a:r>
              <a:rPr lang="th-TH" sz="2000" dirty="0" smtClean="0">
                <a:latin typeface="+mn-lt"/>
              </a:rPr>
              <a:t>หมายถึงการสร้างสิ่งใหม่ ส่วนมากหมายถึงกระบวนการแปลงความเป็นไปได้</a:t>
            </a:r>
            <a:r>
              <a:rPr lang="th-TH" sz="2000" dirty="0" err="1" smtClean="0">
                <a:latin typeface="+mn-lt"/>
              </a:rPr>
              <a:t>ต่างๆ</a:t>
            </a:r>
            <a:r>
              <a:rPr lang="th-TH" sz="2000" dirty="0" smtClean="0">
                <a:latin typeface="+mn-lt"/>
              </a:rPr>
              <a:t>ให้เป็นไอเดียใหม่ เพื่อนำไปสู่การประยุกต์ใช้จริง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th-TH" sz="2000" dirty="0" smtClean="0">
                <a:latin typeface="+mn-lt"/>
              </a:rPr>
              <a:t>จาก </a:t>
            </a:r>
            <a:r>
              <a:rPr lang="en-US" sz="2000" dirty="0" smtClean="0">
                <a:latin typeface="+mn-lt"/>
              </a:rPr>
              <a:t>Oslo </a:t>
            </a:r>
            <a:r>
              <a:rPr lang="en-US" sz="2000" dirty="0">
                <a:latin typeface="+mn-lt"/>
              </a:rPr>
              <a:t>Manual </a:t>
            </a:r>
            <a:r>
              <a:rPr lang="th-TH" sz="2000" dirty="0" smtClean="0">
                <a:latin typeface="+mn-lt"/>
              </a:rPr>
              <a:t>(คู่มือระเบียบวิธีการนานาชาติว่าด้วยการสำรวจทางสถิติเกี่ยวกับนวัตกรรม ที่แนะนำโดยกลุ่มประเทศที่พัฒนาแล้ว และกลุ่มประเทศ </a:t>
            </a:r>
            <a:r>
              <a:rPr lang="en-US" sz="2000" dirty="0" smtClean="0">
                <a:latin typeface="+mn-lt"/>
              </a:rPr>
              <a:t>EU) </a:t>
            </a:r>
            <a:r>
              <a:rPr lang="th-TH" sz="2000" dirty="0" smtClean="0">
                <a:latin typeface="+mn-lt"/>
              </a:rPr>
              <a:t>นวัตกรรมเป็นการสร้าง</a:t>
            </a:r>
          </a:p>
          <a:p>
            <a:pPr algn="just">
              <a:lnSpc>
                <a:spcPct val="100000"/>
              </a:lnSpc>
            </a:pPr>
            <a:r>
              <a:rPr lang="th-TH" sz="2000" dirty="0" smtClean="0">
                <a:latin typeface="+mn-lt"/>
              </a:rPr>
              <a:t>ผลิตภัณฑ์หรือบริการใหม่ หรือที่ผ่านการปรับปรุงดีกว่าเดิมอย่างชัดเจน</a:t>
            </a:r>
          </a:p>
          <a:p>
            <a:pPr algn="just">
              <a:lnSpc>
                <a:spcPct val="100000"/>
              </a:lnSpc>
            </a:pPr>
            <a:r>
              <a:rPr lang="th-TH" sz="2000" dirty="0" smtClean="0">
                <a:latin typeface="+mn-lt"/>
              </a:rPr>
              <a:t>กระบวนการที่ใหม่หรือผ่านการปรับปรุงอย่างชัดเจน</a:t>
            </a:r>
          </a:p>
          <a:p>
            <a:pPr algn="just">
              <a:lnSpc>
                <a:spcPct val="100000"/>
              </a:lnSpc>
            </a:pPr>
            <a:r>
              <a:rPr lang="th-TH" sz="2000" dirty="0" smtClean="0">
                <a:latin typeface="+mn-lt"/>
              </a:rPr>
              <a:t>วิธีการตลาดใหม่</a:t>
            </a:r>
          </a:p>
          <a:p>
            <a:pPr algn="just">
              <a:lnSpc>
                <a:spcPct val="100000"/>
              </a:lnSpc>
            </a:pPr>
            <a:r>
              <a:rPr lang="th-TH" sz="2000" dirty="0" smtClean="0">
                <a:latin typeface="+mn-lt"/>
              </a:rPr>
              <a:t>วิธี</a:t>
            </a:r>
            <a:r>
              <a:rPr lang="th-TH" sz="2000" dirty="0" err="1" smtClean="0">
                <a:latin typeface="+mn-lt"/>
              </a:rPr>
              <a:t>ปฎิบั</a:t>
            </a:r>
            <a:r>
              <a:rPr lang="th-TH" sz="2000" dirty="0" smtClean="0">
                <a:latin typeface="+mn-lt"/>
              </a:rPr>
              <a:t>ติทางธุรกิจใหม่ </a:t>
            </a:r>
            <a:r>
              <a:rPr lang="th-TH" sz="2000" dirty="0" err="1" smtClean="0">
                <a:latin typeface="+mn-lt"/>
              </a:rPr>
              <a:t>การจัด</a:t>
            </a:r>
            <a:r>
              <a:rPr lang="th-TH" sz="2000" dirty="0" smtClean="0">
                <a:latin typeface="+mn-lt"/>
              </a:rPr>
              <a:t>รูปแบบองค์กรใหม่ หรือความสัมพันธ์กับสิ่งแวดล้อมในรูปแบบใหม่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นวัตกรรมที่ขับเคลื่อนโดยผู้ใช้ (</a:t>
            </a:r>
            <a:r>
              <a:rPr lang="pl-PL" dirty="0" smtClean="0"/>
              <a:t>User </a:t>
            </a:r>
            <a:r>
              <a:rPr lang="pl-PL" dirty="0"/>
              <a:t>– </a:t>
            </a:r>
            <a:r>
              <a:rPr lang="pl-PL" dirty="0" err="1"/>
              <a:t>Driven</a:t>
            </a:r>
            <a:r>
              <a:rPr lang="pl-PL" dirty="0"/>
              <a:t> </a:t>
            </a:r>
            <a:r>
              <a:rPr lang="pl-PL" dirty="0" err="1" smtClean="0"/>
              <a:t>Innovation</a:t>
            </a:r>
            <a:r>
              <a:rPr lang="th-TH" dirty="0" smtClean="0"/>
              <a:t>)</a:t>
            </a:r>
            <a:endParaRPr lang="pl-PL" dirty="0"/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3F0FB653-7ADC-491B-A45D-C9C98BB07669}"/>
              </a:ext>
            </a:extLst>
          </p:cNvPr>
          <p:cNvGrpSpPr/>
          <p:nvPr/>
        </p:nvGrpSpPr>
        <p:grpSpPr>
          <a:xfrm>
            <a:off x="4156431" y="1781305"/>
            <a:ext cx="3278888" cy="4101598"/>
            <a:chOff x="2222500" y="5079999"/>
            <a:chExt cx="1302607" cy="1629446"/>
          </a:xfrm>
        </p:grpSpPr>
        <p:sp>
          <p:nvSpPr>
            <p:cNvPr id="5" name="Shape">
              <a:extLst>
                <a:ext uri="{FF2B5EF4-FFF2-40B4-BE49-F238E27FC236}">
                  <a16:creationId xmlns:a16="http://schemas.microsoft.com/office/drawing/2014/main" id="{2F173F1A-5C17-4B10-B623-5A230A72569F}"/>
                </a:ext>
              </a:extLst>
            </p:cNvPr>
            <p:cNvSpPr/>
            <p:nvPr/>
          </p:nvSpPr>
          <p:spPr>
            <a:xfrm>
              <a:off x="2222500" y="5079999"/>
              <a:ext cx="1302607" cy="162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351" extrusionOk="0">
                  <a:moveTo>
                    <a:pt x="19735" y="11388"/>
                  </a:moveTo>
                  <a:lnTo>
                    <a:pt x="18372" y="9724"/>
                  </a:lnTo>
                  <a:cubicBezTo>
                    <a:pt x="17885" y="9275"/>
                    <a:pt x="18021" y="8410"/>
                    <a:pt x="18021" y="8410"/>
                  </a:cubicBezTo>
                  <a:cubicBezTo>
                    <a:pt x="18294" y="7378"/>
                    <a:pt x="17826" y="5315"/>
                    <a:pt x="17826" y="5315"/>
                  </a:cubicBezTo>
                  <a:cubicBezTo>
                    <a:pt x="16853" y="1371"/>
                    <a:pt x="12996" y="322"/>
                    <a:pt x="10367" y="89"/>
                  </a:cubicBezTo>
                  <a:cubicBezTo>
                    <a:pt x="8653" y="-177"/>
                    <a:pt x="2479" y="-177"/>
                    <a:pt x="609" y="5048"/>
                  </a:cubicBezTo>
                  <a:cubicBezTo>
                    <a:pt x="-1261" y="10274"/>
                    <a:pt x="1700" y="12487"/>
                    <a:pt x="2479" y="13469"/>
                  </a:cubicBezTo>
                  <a:cubicBezTo>
                    <a:pt x="3238" y="14450"/>
                    <a:pt x="3764" y="15832"/>
                    <a:pt x="3199" y="17063"/>
                  </a:cubicBezTo>
                  <a:lnTo>
                    <a:pt x="3199" y="17063"/>
                  </a:lnTo>
                  <a:cubicBezTo>
                    <a:pt x="2985" y="17512"/>
                    <a:pt x="3316" y="18028"/>
                    <a:pt x="3900" y="18111"/>
                  </a:cubicBezTo>
                  <a:cubicBezTo>
                    <a:pt x="7640" y="18594"/>
                    <a:pt x="9763" y="20241"/>
                    <a:pt x="10717" y="21240"/>
                  </a:cubicBezTo>
                  <a:cubicBezTo>
                    <a:pt x="10893" y="21423"/>
                    <a:pt x="11243" y="21373"/>
                    <a:pt x="11321" y="21140"/>
                  </a:cubicBezTo>
                  <a:lnTo>
                    <a:pt x="12120" y="19010"/>
                  </a:lnTo>
                  <a:cubicBezTo>
                    <a:pt x="12470" y="18211"/>
                    <a:pt x="13210" y="18261"/>
                    <a:pt x="13210" y="18261"/>
                  </a:cubicBezTo>
                  <a:lnTo>
                    <a:pt x="16307" y="18361"/>
                  </a:lnTo>
                  <a:cubicBezTo>
                    <a:pt x="18508" y="18361"/>
                    <a:pt x="17788" y="16348"/>
                    <a:pt x="17788" y="16348"/>
                  </a:cubicBezTo>
                  <a:cubicBezTo>
                    <a:pt x="17671" y="15732"/>
                    <a:pt x="18313" y="15499"/>
                    <a:pt x="18313" y="15499"/>
                  </a:cubicBezTo>
                  <a:cubicBezTo>
                    <a:pt x="18878" y="15183"/>
                    <a:pt x="18430" y="14883"/>
                    <a:pt x="18430" y="14883"/>
                  </a:cubicBezTo>
                  <a:cubicBezTo>
                    <a:pt x="18391" y="14750"/>
                    <a:pt x="17028" y="14567"/>
                    <a:pt x="17028" y="14567"/>
                  </a:cubicBezTo>
                  <a:cubicBezTo>
                    <a:pt x="18060" y="14700"/>
                    <a:pt x="18547" y="14484"/>
                    <a:pt x="18547" y="14484"/>
                  </a:cubicBezTo>
                  <a:cubicBezTo>
                    <a:pt x="18976" y="14351"/>
                    <a:pt x="18547" y="13768"/>
                    <a:pt x="18547" y="13768"/>
                  </a:cubicBezTo>
                  <a:cubicBezTo>
                    <a:pt x="18235" y="13286"/>
                    <a:pt x="18703" y="12870"/>
                    <a:pt x="18703" y="12870"/>
                  </a:cubicBezTo>
                  <a:lnTo>
                    <a:pt x="19638" y="12420"/>
                  </a:lnTo>
                  <a:cubicBezTo>
                    <a:pt x="20339" y="12087"/>
                    <a:pt x="19735" y="11388"/>
                    <a:pt x="19735" y="1138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266700" sx="102000" sy="102000" algn="ctr" rotWithShape="0">
                <a:prstClr val="black">
                  <a:alpha val="45000"/>
                </a:prstClr>
              </a:outerShdw>
            </a:effectLst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6" name="Circle">
              <a:extLst>
                <a:ext uri="{FF2B5EF4-FFF2-40B4-BE49-F238E27FC236}">
                  <a16:creationId xmlns:a16="http://schemas.microsoft.com/office/drawing/2014/main" id="{4AFB9790-436B-47D0-ADFF-804631B7B994}"/>
                </a:ext>
              </a:extLst>
            </p:cNvPr>
            <p:cNvSpPr/>
            <p:nvPr/>
          </p:nvSpPr>
          <p:spPr>
            <a:xfrm>
              <a:off x="2743200" y="5524500"/>
              <a:ext cx="160021" cy="160021"/>
            </a:xfrm>
            <a:prstGeom prst="ellipse">
              <a:avLst/>
            </a:pr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54AC5FD5-91E6-4ECB-8033-F4F1A4065FDF}"/>
                </a:ext>
              </a:extLst>
            </p:cNvPr>
            <p:cNvSpPr/>
            <p:nvPr/>
          </p:nvSpPr>
          <p:spPr>
            <a:xfrm>
              <a:off x="2438400" y="5219700"/>
              <a:ext cx="762001" cy="763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18"/>
                  </a:moveTo>
                  <a:cubicBezTo>
                    <a:pt x="21600" y="9632"/>
                    <a:pt x="20124" y="8626"/>
                    <a:pt x="17748" y="7943"/>
                  </a:cubicBezTo>
                  <a:cubicBezTo>
                    <a:pt x="18936" y="5786"/>
                    <a:pt x="19260" y="3989"/>
                    <a:pt x="18432" y="3163"/>
                  </a:cubicBezTo>
                  <a:cubicBezTo>
                    <a:pt x="17712" y="2444"/>
                    <a:pt x="16236" y="2588"/>
                    <a:pt x="14256" y="3558"/>
                  </a:cubicBezTo>
                  <a:cubicBezTo>
                    <a:pt x="14076" y="3666"/>
                    <a:pt x="13860" y="3774"/>
                    <a:pt x="13680" y="3882"/>
                  </a:cubicBezTo>
                  <a:cubicBezTo>
                    <a:pt x="12996" y="1509"/>
                    <a:pt x="11952" y="0"/>
                    <a:pt x="10800" y="0"/>
                  </a:cubicBezTo>
                  <a:cubicBezTo>
                    <a:pt x="9648" y="0"/>
                    <a:pt x="8604" y="1474"/>
                    <a:pt x="7920" y="3882"/>
                  </a:cubicBezTo>
                  <a:cubicBezTo>
                    <a:pt x="7704" y="3774"/>
                    <a:pt x="7524" y="3666"/>
                    <a:pt x="7344" y="3558"/>
                  </a:cubicBezTo>
                  <a:cubicBezTo>
                    <a:pt x="5364" y="2588"/>
                    <a:pt x="3888" y="2444"/>
                    <a:pt x="3168" y="3163"/>
                  </a:cubicBezTo>
                  <a:cubicBezTo>
                    <a:pt x="2340" y="3989"/>
                    <a:pt x="2664" y="5786"/>
                    <a:pt x="3852" y="7943"/>
                  </a:cubicBezTo>
                  <a:cubicBezTo>
                    <a:pt x="1476" y="8626"/>
                    <a:pt x="0" y="9668"/>
                    <a:pt x="0" y="10818"/>
                  </a:cubicBezTo>
                  <a:cubicBezTo>
                    <a:pt x="0" y="12004"/>
                    <a:pt x="1476" y="13010"/>
                    <a:pt x="3888" y="13693"/>
                  </a:cubicBezTo>
                  <a:cubicBezTo>
                    <a:pt x="3780" y="13909"/>
                    <a:pt x="3672" y="14089"/>
                    <a:pt x="3564" y="14268"/>
                  </a:cubicBezTo>
                  <a:cubicBezTo>
                    <a:pt x="2592" y="16245"/>
                    <a:pt x="2448" y="17718"/>
                    <a:pt x="3168" y="18437"/>
                  </a:cubicBezTo>
                  <a:cubicBezTo>
                    <a:pt x="3492" y="18761"/>
                    <a:pt x="3924" y="18904"/>
                    <a:pt x="4464" y="18904"/>
                  </a:cubicBezTo>
                  <a:cubicBezTo>
                    <a:pt x="5364" y="18904"/>
                    <a:pt x="6588" y="18509"/>
                    <a:pt x="7920" y="17754"/>
                  </a:cubicBezTo>
                  <a:cubicBezTo>
                    <a:pt x="8604" y="20126"/>
                    <a:pt x="9648" y="21600"/>
                    <a:pt x="10800" y="21600"/>
                  </a:cubicBezTo>
                  <a:cubicBezTo>
                    <a:pt x="11988" y="21600"/>
                    <a:pt x="12996" y="20126"/>
                    <a:pt x="13680" y="17754"/>
                  </a:cubicBezTo>
                  <a:cubicBezTo>
                    <a:pt x="15012" y="18509"/>
                    <a:pt x="16236" y="18904"/>
                    <a:pt x="17136" y="18904"/>
                  </a:cubicBezTo>
                  <a:cubicBezTo>
                    <a:pt x="17676" y="18904"/>
                    <a:pt x="18144" y="18761"/>
                    <a:pt x="18432" y="18437"/>
                  </a:cubicBezTo>
                  <a:cubicBezTo>
                    <a:pt x="19152" y="17718"/>
                    <a:pt x="19008" y="16245"/>
                    <a:pt x="18036" y="14268"/>
                  </a:cubicBezTo>
                  <a:cubicBezTo>
                    <a:pt x="17928" y="14089"/>
                    <a:pt x="17820" y="13873"/>
                    <a:pt x="17712" y="13693"/>
                  </a:cubicBezTo>
                  <a:cubicBezTo>
                    <a:pt x="20088" y="13046"/>
                    <a:pt x="21600" y="12004"/>
                    <a:pt x="21600" y="10818"/>
                  </a:cubicBezTo>
                  <a:close/>
                  <a:moveTo>
                    <a:pt x="14364" y="3846"/>
                  </a:moveTo>
                  <a:cubicBezTo>
                    <a:pt x="15444" y="3306"/>
                    <a:pt x="16380" y="3019"/>
                    <a:pt x="17100" y="3019"/>
                  </a:cubicBezTo>
                  <a:cubicBezTo>
                    <a:pt x="17568" y="3019"/>
                    <a:pt x="17928" y="3127"/>
                    <a:pt x="18180" y="3378"/>
                  </a:cubicBezTo>
                  <a:cubicBezTo>
                    <a:pt x="18792" y="3989"/>
                    <a:pt x="18648" y="5391"/>
                    <a:pt x="17748" y="7188"/>
                  </a:cubicBezTo>
                  <a:cubicBezTo>
                    <a:pt x="17640" y="7404"/>
                    <a:pt x="17532" y="7619"/>
                    <a:pt x="17388" y="7835"/>
                  </a:cubicBezTo>
                  <a:cubicBezTo>
                    <a:pt x="16452" y="7583"/>
                    <a:pt x="15408" y="7404"/>
                    <a:pt x="14292" y="7260"/>
                  </a:cubicBezTo>
                  <a:cubicBezTo>
                    <a:pt x="14148" y="6110"/>
                    <a:pt x="13968" y="5068"/>
                    <a:pt x="13716" y="4169"/>
                  </a:cubicBezTo>
                  <a:cubicBezTo>
                    <a:pt x="13932" y="4061"/>
                    <a:pt x="14148" y="3953"/>
                    <a:pt x="14364" y="3846"/>
                  </a:cubicBezTo>
                  <a:close/>
                  <a:moveTo>
                    <a:pt x="14184" y="10818"/>
                  </a:moveTo>
                  <a:cubicBezTo>
                    <a:pt x="14184" y="11285"/>
                    <a:pt x="14184" y="11752"/>
                    <a:pt x="14148" y="12220"/>
                  </a:cubicBezTo>
                  <a:cubicBezTo>
                    <a:pt x="13824" y="12543"/>
                    <a:pt x="13500" y="12902"/>
                    <a:pt x="13176" y="13226"/>
                  </a:cubicBezTo>
                  <a:cubicBezTo>
                    <a:pt x="12852" y="13549"/>
                    <a:pt x="12492" y="13873"/>
                    <a:pt x="12168" y="14196"/>
                  </a:cubicBezTo>
                  <a:cubicBezTo>
                    <a:pt x="11700" y="14232"/>
                    <a:pt x="11232" y="14232"/>
                    <a:pt x="10764" y="14232"/>
                  </a:cubicBezTo>
                  <a:cubicBezTo>
                    <a:pt x="10296" y="14232"/>
                    <a:pt x="9828" y="14232"/>
                    <a:pt x="9360" y="14196"/>
                  </a:cubicBezTo>
                  <a:cubicBezTo>
                    <a:pt x="9036" y="13873"/>
                    <a:pt x="8676" y="13549"/>
                    <a:pt x="8352" y="13226"/>
                  </a:cubicBezTo>
                  <a:cubicBezTo>
                    <a:pt x="8028" y="12902"/>
                    <a:pt x="7704" y="12543"/>
                    <a:pt x="7380" y="12220"/>
                  </a:cubicBezTo>
                  <a:cubicBezTo>
                    <a:pt x="7344" y="11752"/>
                    <a:pt x="7344" y="11285"/>
                    <a:pt x="7344" y="10818"/>
                  </a:cubicBezTo>
                  <a:cubicBezTo>
                    <a:pt x="7344" y="10351"/>
                    <a:pt x="7344" y="9884"/>
                    <a:pt x="7380" y="9416"/>
                  </a:cubicBezTo>
                  <a:cubicBezTo>
                    <a:pt x="7704" y="9093"/>
                    <a:pt x="8028" y="8733"/>
                    <a:pt x="8352" y="8410"/>
                  </a:cubicBezTo>
                  <a:cubicBezTo>
                    <a:pt x="8676" y="8087"/>
                    <a:pt x="9036" y="7763"/>
                    <a:pt x="9360" y="7440"/>
                  </a:cubicBezTo>
                  <a:cubicBezTo>
                    <a:pt x="9828" y="7404"/>
                    <a:pt x="10296" y="7404"/>
                    <a:pt x="10764" y="7404"/>
                  </a:cubicBezTo>
                  <a:cubicBezTo>
                    <a:pt x="11232" y="7404"/>
                    <a:pt x="11700" y="7404"/>
                    <a:pt x="12168" y="7440"/>
                  </a:cubicBezTo>
                  <a:cubicBezTo>
                    <a:pt x="12492" y="7763"/>
                    <a:pt x="12852" y="8087"/>
                    <a:pt x="13176" y="8410"/>
                  </a:cubicBezTo>
                  <a:cubicBezTo>
                    <a:pt x="13500" y="8733"/>
                    <a:pt x="13824" y="9093"/>
                    <a:pt x="14148" y="9416"/>
                  </a:cubicBezTo>
                  <a:cubicBezTo>
                    <a:pt x="14184" y="9884"/>
                    <a:pt x="14184" y="10351"/>
                    <a:pt x="14184" y="10818"/>
                  </a:cubicBezTo>
                  <a:close/>
                  <a:moveTo>
                    <a:pt x="13392" y="8194"/>
                  </a:moveTo>
                  <a:cubicBezTo>
                    <a:pt x="13140" y="7943"/>
                    <a:pt x="12888" y="7691"/>
                    <a:pt x="12636" y="7476"/>
                  </a:cubicBezTo>
                  <a:cubicBezTo>
                    <a:pt x="13104" y="7511"/>
                    <a:pt x="13572" y="7547"/>
                    <a:pt x="14004" y="7583"/>
                  </a:cubicBezTo>
                  <a:cubicBezTo>
                    <a:pt x="14040" y="8015"/>
                    <a:pt x="14076" y="8482"/>
                    <a:pt x="14112" y="8949"/>
                  </a:cubicBezTo>
                  <a:cubicBezTo>
                    <a:pt x="13896" y="8698"/>
                    <a:pt x="13644" y="8446"/>
                    <a:pt x="13392" y="8194"/>
                  </a:cubicBezTo>
                  <a:close/>
                  <a:moveTo>
                    <a:pt x="12276" y="7152"/>
                  </a:moveTo>
                  <a:cubicBezTo>
                    <a:pt x="11844" y="6757"/>
                    <a:pt x="11412" y="6397"/>
                    <a:pt x="10980" y="6038"/>
                  </a:cubicBezTo>
                  <a:cubicBezTo>
                    <a:pt x="11808" y="5391"/>
                    <a:pt x="12636" y="4816"/>
                    <a:pt x="13428" y="4349"/>
                  </a:cubicBezTo>
                  <a:cubicBezTo>
                    <a:pt x="13644" y="5247"/>
                    <a:pt x="13824" y="6218"/>
                    <a:pt x="13968" y="7260"/>
                  </a:cubicBezTo>
                  <a:cubicBezTo>
                    <a:pt x="13428" y="7188"/>
                    <a:pt x="12852" y="7152"/>
                    <a:pt x="12276" y="7152"/>
                  </a:cubicBezTo>
                  <a:close/>
                  <a:moveTo>
                    <a:pt x="11808" y="7116"/>
                  </a:moveTo>
                  <a:cubicBezTo>
                    <a:pt x="11448" y="7116"/>
                    <a:pt x="11124" y="7116"/>
                    <a:pt x="10764" y="7116"/>
                  </a:cubicBezTo>
                  <a:cubicBezTo>
                    <a:pt x="10404" y="7116"/>
                    <a:pt x="10080" y="7116"/>
                    <a:pt x="9720" y="7116"/>
                  </a:cubicBezTo>
                  <a:cubicBezTo>
                    <a:pt x="10080" y="6793"/>
                    <a:pt x="10404" y="6505"/>
                    <a:pt x="10764" y="6218"/>
                  </a:cubicBezTo>
                  <a:cubicBezTo>
                    <a:pt x="11124" y="6505"/>
                    <a:pt x="11448" y="6793"/>
                    <a:pt x="11808" y="7116"/>
                  </a:cubicBezTo>
                  <a:close/>
                  <a:moveTo>
                    <a:pt x="9216" y="7152"/>
                  </a:moveTo>
                  <a:cubicBezTo>
                    <a:pt x="8640" y="7188"/>
                    <a:pt x="8064" y="7224"/>
                    <a:pt x="7524" y="7260"/>
                  </a:cubicBezTo>
                  <a:cubicBezTo>
                    <a:pt x="7632" y="6218"/>
                    <a:pt x="7812" y="5247"/>
                    <a:pt x="8064" y="4349"/>
                  </a:cubicBezTo>
                  <a:cubicBezTo>
                    <a:pt x="8856" y="4816"/>
                    <a:pt x="9684" y="5391"/>
                    <a:pt x="10512" y="6038"/>
                  </a:cubicBezTo>
                  <a:cubicBezTo>
                    <a:pt x="10080" y="6397"/>
                    <a:pt x="9648" y="6757"/>
                    <a:pt x="9216" y="7152"/>
                  </a:cubicBezTo>
                  <a:close/>
                  <a:moveTo>
                    <a:pt x="8856" y="7476"/>
                  </a:moveTo>
                  <a:cubicBezTo>
                    <a:pt x="8604" y="7727"/>
                    <a:pt x="8352" y="7943"/>
                    <a:pt x="8100" y="8194"/>
                  </a:cubicBezTo>
                  <a:cubicBezTo>
                    <a:pt x="7848" y="8446"/>
                    <a:pt x="7596" y="8698"/>
                    <a:pt x="7380" y="8949"/>
                  </a:cubicBezTo>
                  <a:cubicBezTo>
                    <a:pt x="7416" y="8482"/>
                    <a:pt x="7452" y="8015"/>
                    <a:pt x="7488" y="7583"/>
                  </a:cubicBezTo>
                  <a:cubicBezTo>
                    <a:pt x="7956" y="7547"/>
                    <a:pt x="8388" y="7511"/>
                    <a:pt x="8856" y="7476"/>
                  </a:cubicBezTo>
                  <a:close/>
                  <a:moveTo>
                    <a:pt x="7056" y="9308"/>
                  </a:moveTo>
                  <a:cubicBezTo>
                    <a:pt x="6660" y="9740"/>
                    <a:pt x="6300" y="10171"/>
                    <a:pt x="5940" y="10602"/>
                  </a:cubicBezTo>
                  <a:cubicBezTo>
                    <a:pt x="5292" y="9776"/>
                    <a:pt x="4716" y="8949"/>
                    <a:pt x="4248" y="8158"/>
                  </a:cubicBezTo>
                  <a:cubicBezTo>
                    <a:pt x="5148" y="7943"/>
                    <a:pt x="6120" y="7763"/>
                    <a:pt x="7164" y="7619"/>
                  </a:cubicBezTo>
                  <a:cubicBezTo>
                    <a:pt x="7128" y="8158"/>
                    <a:pt x="7092" y="8733"/>
                    <a:pt x="7056" y="9308"/>
                  </a:cubicBezTo>
                  <a:close/>
                  <a:moveTo>
                    <a:pt x="7056" y="9776"/>
                  </a:moveTo>
                  <a:cubicBezTo>
                    <a:pt x="7056" y="10135"/>
                    <a:pt x="7056" y="10459"/>
                    <a:pt x="7056" y="10818"/>
                  </a:cubicBezTo>
                  <a:cubicBezTo>
                    <a:pt x="7056" y="11177"/>
                    <a:pt x="7056" y="11501"/>
                    <a:pt x="7056" y="11860"/>
                  </a:cubicBezTo>
                  <a:cubicBezTo>
                    <a:pt x="6732" y="11501"/>
                    <a:pt x="6444" y="11177"/>
                    <a:pt x="6156" y="10818"/>
                  </a:cubicBezTo>
                  <a:cubicBezTo>
                    <a:pt x="6444" y="10495"/>
                    <a:pt x="6732" y="10135"/>
                    <a:pt x="7056" y="9776"/>
                  </a:cubicBezTo>
                  <a:close/>
                  <a:moveTo>
                    <a:pt x="7056" y="12363"/>
                  </a:moveTo>
                  <a:cubicBezTo>
                    <a:pt x="7092" y="12938"/>
                    <a:pt x="7128" y="13513"/>
                    <a:pt x="7164" y="14053"/>
                  </a:cubicBezTo>
                  <a:cubicBezTo>
                    <a:pt x="6120" y="13945"/>
                    <a:pt x="5148" y="13765"/>
                    <a:pt x="4248" y="13513"/>
                  </a:cubicBezTo>
                  <a:cubicBezTo>
                    <a:pt x="4716" y="12723"/>
                    <a:pt x="5292" y="11896"/>
                    <a:pt x="5940" y="11070"/>
                  </a:cubicBezTo>
                  <a:cubicBezTo>
                    <a:pt x="6300" y="11501"/>
                    <a:pt x="6660" y="11932"/>
                    <a:pt x="7056" y="12363"/>
                  </a:cubicBezTo>
                  <a:close/>
                  <a:moveTo>
                    <a:pt x="7380" y="12723"/>
                  </a:moveTo>
                  <a:cubicBezTo>
                    <a:pt x="7632" y="12974"/>
                    <a:pt x="7848" y="13226"/>
                    <a:pt x="8100" y="13478"/>
                  </a:cubicBezTo>
                  <a:cubicBezTo>
                    <a:pt x="8352" y="13729"/>
                    <a:pt x="8604" y="13981"/>
                    <a:pt x="8856" y="14196"/>
                  </a:cubicBezTo>
                  <a:cubicBezTo>
                    <a:pt x="8388" y="14160"/>
                    <a:pt x="7920" y="14124"/>
                    <a:pt x="7488" y="14089"/>
                  </a:cubicBezTo>
                  <a:cubicBezTo>
                    <a:pt x="7452" y="13621"/>
                    <a:pt x="7416" y="13190"/>
                    <a:pt x="7380" y="12723"/>
                  </a:cubicBezTo>
                  <a:close/>
                  <a:moveTo>
                    <a:pt x="9216" y="14520"/>
                  </a:moveTo>
                  <a:cubicBezTo>
                    <a:pt x="9648" y="14915"/>
                    <a:pt x="10080" y="15275"/>
                    <a:pt x="10512" y="15634"/>
                  </a:cubicBezTo>
                  <a:cubicBezTo>
                    <a:pt x="9684" y="16281"/>
                    <a:pt x="8856" y="16856"/>
                    <a:pt x="8064" y="17323"/>
                  </a:cubicBezTo>
                  <a:cubicBezTo>
                    <a:pt x="7848" y="16425"/>
                    <a:pt x="7668" y="15454"/>
                    <a:pt x="7524" y="14412"/>
                  </a:cubicBezTo>
                  <a:cubicBezTo>
                    <a:pt x="8100" y="14448"/>
                    <a:pt x="8640" y="14484"/>
                    <a:pt x="9216" y="14520"/>
                  </a:cubicBezTo>
                  <a:close/>
                  <a:moveTo>
                    <a:pt x="9720" y="14556"/>
                  </a:moveTo>
                  <a:cubicBezTo>
                    <a:pt x="10080" y="14556"/>
                    <a:pt x="10404" y="14556"/>
                    <a:pt x="10764" y="14556"/>
                  </a:cubicBezTo>
                  <a:cubicBezTo>
                    <a:pt x="11124" y="14556"/>
                    <a:pt x="11448" y="14556"/>
                    <a:pt x="11808" y="14556"/>
                  </a:cubicBezTo>
                  <a:cubicBezTo>
                    <a:pt x="11448" y="14879"/>
                    <a:pt x="11124" y="15167"/>
                    <a:pt x="10764" y="15454"/>
                  </a:cubicBezTo>
                  <a:cubicBezTo>
                    <a:pt x="10404" y="15131"/>
                    <a:pt x="10080" y="14843"/>
                    <a:pt x="9720" y="14556"/>
                  </a:cubicBezTo>
                  <a:close/>
                  <a:moveTo>
                    <a:pt x="12276" y="14520"/>
                  </a:moveTo>
                  <a:cubicBezTo>
                    <a:pt x="12852" y="14484"/>
                    <a:pt x="13428" y="14448"/>
                    <a:pt x="13968" y="14412"/>
                  </a:cubicBezTo>
                  <a:cubicBezTo>
                    <a:pt x="13860" y="15454"/>
                    <a:pt x="13680" y="16425"/>
                    <a:pt x="13428" y="17323"/>
                  </a:cubicBezTo>
                  <a:cubicBezTo>
                    <a:pt x="12636" y="16856"/>
                    <a:pt x="11808" y="16281"/>
                    <a:pt x="10980" y="15634"/>
                  </a:cubicBezTo>
                  <a:cubicBezTo>
                    <a:pt x="11448" y="15275"/>
                    <a:pt x="11880" y="14915"/>
                    <a:pt x="12276" y="14520"/>
                  </a:cubicBezTo>
                  <a:close/>
                  <a:moveTo>
                    <a:pt x="12636" y="14196"/>
                  </a:moveTo>
                  <a:cubicBezTo>
                    <a:pt x="12888" y="13945"/>
                    <a:pt x="13140" y="13729"/>
                    <a:pt x="13392" y="13478"/>
                  </a:cubicBezTo>
                  <a:cubicBezTo>
                    <a:pt x="13644" y="13226"/>
                    <a:pt x="13896" y="12974"/>
                    <a:pt x="14112" y="12723"/>
                  </a:cubicBezTo>
                  <a:cubicBezTo>
                    <a:pt x="14076" y="13190"/>
                    <a:pt x="14040" y="13621"/>
                    <a:pt x="14004" y="14089"/>
                  </a:cubicBezTo>
                  <a:cubicBezTo>
                    <a:pt x="13572" y="14124"/>
                    <a:pt x="13104" y="14160"/>
                    <a:pt x="12636" y="14196"/>
                  </a:cubicBezTo>
                  <a:close/>
                  <a:moveTo>
                    <a:pt x="14472" y="12363"/>
                  </a:moveTo>
                  <a:cubicBezTo>
                    <a:pt x="14868" y="11932"/>
                    <a:pt x="15228" y="11501"/>
                    <a:pt x="15588" y="11070"/>
                  </a:cubicBezTo>
                  <a:cubicBezTo>
                    <a:pt x="16236" y="11896"/>
                    <a:pt x="16812" y="12723"/>
                    <a:pt x="17280" y="13513"/>
                  </a:cubicBezTo>
                  <a:cubicBezTo>
                    <a:pt x="16380" y="13729"/>
                    <a:pt x="15408" y="13909"/>
                    <a:pt x="14364" y="14053"/>
                  </a:cubicBezTo>
                  <a:cubicBezTo>
                    <a:pt x="14400" y="13513"/>
                    <a:pt x="14436" y="12938"/>
                    <a:pt x="14472" y="12363"/>
                  </a:cubicBezTo>
                  <a:close/>
                  <a:moveTo>
                    <a:pt x="14472" y="11860"/>
                  </a:moveTo>
                  <a:cubicBezTo>
                    <a:pt x="14472" y="11501"/>
                    <a:pt x="14472" y="11177"/>
                    <a:pt x="14472" y="10818"/>
                  </a:cubicBezTo>
                  <a:cubicBezTo>
                    <a:pt x="14472" y="10459"/>
                    <a:pt x="14472" y="10135"/>
                    <a:pt x="14472" y="9776"/>
                  </a:cubicBezTo>
                  <a:cubicBezTo>
                    <a:pt x="14796" y="10135"/>
                    <a:pt x="15084" y="10459"/>
                    <a:pt x="15372" y="10818"/>
                  </a:cubicBezTo>
                  <a:cubicBezTo>
                    <a:pt x="15084" y="11177"/>
                    <a:pt x="14796" y="11537"/>
                    <a:pt x="14472" y="11860"/>
                  </a:cubicBezTo>
                  <a:close/>
                  <a:moveTo>
                    <a:pt x="14472" y="9308"/>
                  </a:moveTo>
                  <a:cubicBezTo>
                    <a:pt x="14436" y="8733"/>
                    <a:pt x="14400" y="8158"/>
                    <a:pt x="14364" y="7619"/>
                  </a:cubicBezTo>
                  <a:cubicBezTo>
                    <a:pt x="15408" y="7727"/>
                    <a:pt x="16380" y="7907"/>
                    <a:pt x="17280" y="8158"/>
                  </a:cubicBezTo>
                  <a:cubicBezTo>
                    <a:pt x="16812" y="8949"/>
                    <a:pt x="16236" y="9776"/>
                    <a:pt x="15588" y="10602"/>
                  </a:cubicBezTo>
                  <a:cubicBezTo>
                    <a:pt x="15228" y="10171"/>
                    <a:pt x="14832" y="9740"/>
                    <a:pt x="14472" y="9308"/>
                  </a:cubicBezTo>
                  <a:close/>
                  <a:moveTo>
                    <a:pt x="8388" y="3342"/>
                  </a:moveTo>
                  <a:cubicBezTo>
                    <a:pt x="9036" y="1438"/>
                    <a:pt x="9900" y="323"/>
                    <a:pt x="10764" y="323"/>
                  </a:cubicBezTo>
                  <a:cubicBezTo>
                    <a:pt x="11628" y="323"/>
                    <a:pt x="12492" y="1438"/>
                    <a:pt x="13140" y="3342"/>
                  </a:cubicBezTo>
                  <a:cubicBezTo>
                    <a:pt x="13212" y="3558"/>
                    <a:pt x="13284" y="3810"/>
                    <a:pt x="13356" y="4061"/>
                  </a:cubicBezTo>
                  <a:cubicBezTo>
                    <a:pt x="12528" y="4564"/>
                    <a:pt x="11628" y="5139"/>
                    <a:pt x="10764" y="5858"/>
                  </a:cubicBezTo>
                  <a:cubicBezTo>
                    <a:pt x="9900" y="5175"/>
                    <a:pt x="9000" y="4564"/>
                    <a:pt x="8172" y="4061"/>
                  </a:cubicBezTo>
                  <a:cubicBezTo>
                    <a:pt x="8244" y="3810"/>
                    <a:pt x="8316" y="3558"/>
                    <a:pt x="8388" y="3342"/>
                  </a:cubicBezTo>
                  <a:close/>
                  <a:moveTo>
                    <a:pt x="3780" y="7224"/>
                  </a:moveTo>
                  <a:cubicBezTo>
                    <a:pt x="2880" y="5427"/>
                    <a:pt x="2700" y="4025"/>
                    <a:pt x="3348" y="3414"/>
                  </a:cubicBezTo>
                  <a:cubicBezTo>
                    <a:pt x="3960" y="2803"/>
                    <a:pt x="5364" y="2947"/>
                    <a:pt x="7164" y="3846"/>
                  </a:cubicBezTo>
                  <a:cubicBezTo>
                    <a:pt x="7380" y="3953"/>
                    <a:pt x="7596" y="4061"/>
                    <a:pt x="7812" y="4205"/>
                  </a:cubicBezTo>
                  <a:cubicBezTo>
                    <a:pt x="7560" y="5139"/>
                    <a:pt x="7380" y="6182"/>
                    <a:pt x="7236" y="7296"/>
                  </a:cubicBezTo>
                  <a:cubicBezTo>
                    <a:pt x="6084" y="7440"/>
                    <a:pt x="5040" y="7619"/>
                    <a:pt x="4140" y="7871"/>
                  </a:cubicBezTo>
                  <a:cubicBezTo>
                    <a:pt x="3996" y="7655"/>
                    <a:pt x="3888" y="7440"/>
                    <a:pt x="3780" y="7224"/>
                  </a:cubicBezTo>
                  <a:close/>
                  <a:moveTo>
                    <a:pt x="3276" y="13226"/>
                  </a:moveTo>
                  <a:cubicBezTo>
                    <a:pt x="1368" y="12579"/>
                    <a:pt x="252" y="11716"/>
                    <a:pt x="252" y="10854"/>
                  </a:cubicBezTo>
                  <a:cubicBezTo>
                    <a:pt x="252" y="9991"/>
                    <a:pt x="1368" y="9129"/>
                    <a:pt x="3276" y="8482"/>
                  </a:cubicBezTo>
                  <a:cubicBezTo>
                    <a:pt x="3492" y="8410"/>
                    <a:pt x="3744" y="8338"/>
                    <a:pt x="3960" y="8266"/>
                  </a:cubicBezTo>
                  <a:cubicBezTo>
                    <a:pt x="4428" y="9093"/>
                    <a:pt x="5040" y="9955"/>
                    <a:pt x="5760" y="10854"/>
                  </a:cubicBezTo>
                  <a:cubicBezTo>
                    <a:pt x="5076" y="11716"/>
                    <a:pt x="4464" y="12615"/>
                    <a:pt x="3960" y="13442"/>
                  </a:cubicBezTo>
                  <a:cubicBezTo>
                    <a:pt x="3744" y="13370"/>
                    <a:pt x="3492" y="13298"/>
                    <a:pt x="3276" y="13226"/>
                  </a:cubicBezTo>
                  <a:close/>
                  <a:moveTo>
                    <a:pt x="7128" y="17790"/>
                  </a:moveTo>
                  <a:cubicBezTo>
                    <a:pt x="5328" y="18689"/>
                    <a:pt x="3924" y="18869"/>
                    <a:pt x="3312" y="18222"/>
                  </a:cubicBezTo>
                  <a:cubicBezTo>
                    <a:pt x="2700" y="17611"/>
                    <a:pt x="2844" y="16209"/>
                    <a:pt x="3744" y="14412"/>
                  </a:cubicBezTo>
                  <a:cubicBezTo>
                    <a:pt x="3852" y="14196"/>
                    <a:pt x="3960" y="13981"/>
                    <a:pt x="4104" y="13765"/>
                  </a:cubicBezTo>
                  <a:cubicBezTo>
                    <a:pt x="5040" y="14017"/>
                    <a:pt x="6084" y="14196"/>
                    <a:pt x="7200" y="14340"/>
                  </a:cubicBezTo>
                  <a:cubicBezTo>
                    <a:pt x="7344" y="15490"/>
                    <a:pt x="7524" y="16532"/>
                    <a:pt x="7776" y="17431"/>
                  </a:cubicBezTo>
                  <a:cubicBezTo>
                    <a:pt x="7560" y="17575"/>
                    <a:pt x="7344" y="17683"/>
                    <a:pt x="7128" y="17790"/>
                  </a:cubicBezTo>
                  <a:close/>
                  <a:moveTo>
                    <a:pt x="13140" y="18329"/>
                  </a:moveTo>
                  <a:cubicBezTo>
                    <a:pt x="12492" y="20234"/>
                    <a:pt x="11628" y="21348"/>
                    <a:pt x="10764" y="21348"/>
                  </a:cubicBezTo>
                  <a:cubicBezTo>
                    <a:pt x="9900" y="21348"/>
                    <a:pt x="9036" y="20234"/>
                    <a:pt x="8388" y="18329"/>
                  </a:cubicBezTo>
                  <a:cubicBezTo>
                    <a:pt x="8316" y="18114"/>
                    <a:pt x="8244" y="17862"/>
                    <a:pt x="8172" y="17647"/>
                  </a:cubicBezTo>
                  <a:cubicBezTo>
                    <a:pt x="9000" y="17179"/>
                    <a:pt x="9864" y="16568"/>
                    <a:pt x="10764" y="15850"/>
                  </a:cubicBezTo>
                  <a:cubicBezTo>
                    <a:pt x="11664" y="16568"/>
                    <a:pt x="12528" y="17143"/>
                    <a:pt x="13356" y="17647"/>
                  </a:cubicBezTo>
                  <a:cubicBezTo>
                    <a:pt x="13284" y="17862"/>
                    <a:pt x="13212" y="18078"/>
                    <a:pt x="13140" y="18329"/>
                  </a:cubicBezTo>
                  <a:close/>
                  <a:moveTo>
                    <a:pt x="17748" y="14448"/>
                  </a:moveTo>
                  <a:cubicBezTo>
                    <a:pt x="18648" y="16245"/>
                    <a:pt x="18828" y="17647"/>
                    <a:pt x="18180" y="18258"/>
                  </a:cubicBezTo>
                  <a:cubicBezTo>
                    <a:pt x="17568" y="18869"/>
                    <a:pt x="16164" y="18725"/>
                    <a:pt x="14364" y="17826"/>
                  </a:cubicBezTo>
                  <a:cubicBezTo>
                    <a:pt x="14148" y="17718"/>
                    <a:pt x="13932" y="17611"/>
                    <a:pt x="13716" y="17467"/>
                  </a:cubicBezTo>
                  <a:cubicBezTo>
                    <a:pt x="13968" y="16532"/>
                    <a:pt x="14148" y="15490"/>
                    <a:pt x="14292" y="14376"/>
                  </a:cubicBezTo>
                  <a:cubicBezTo>
                    <a:pt x="15444" y="14232"/>
                    <a:pt x="16488" y="14053"/>
                    <a:pt x="17388" y="13801"/>
                  </a:cubicBezTo>
                  <a:cubicBezTo>
                    <a:pt x="17532" y="14017"/>
                    <a:pt x="17640" y="14232"/>
                    <a:pt x="17748" y="14448"/>
                  </a:cubicBezTo>
                  <a:close/>
                  <a:moveTo>
                    <a:pt x="18252" y="13226"/>
                  </a:moveTo>
                  <a:cubicBezTo>
                    <a:pt x="18036" y="13298"/>
                    <a:pt x="17784" y="13370"/>
                    <a:pt x="17532" y="13442"/>
                  </a:cubicBezTo>
                  <a:cubicBezTo>
                    <a:pt x="17028" y="12615"/>
                    <a:pt x="16452" y="11716"/>
                    <a:pt x="15732" y="10854"/>
                  </a:cubicBezTo>
                  <a:cubicBezTo>
                    <a:pt x="16452" y="9955"/>
                    <a:pt x="17064" y="9093"/>
                    <a:pt x="17532" y="8266"/>
                  </a:cubicBezTo>
                  <a:cubicBezTo>
                    <a:pt x="17784" y="8338"/>
                    <a:pt x="18000" y="8410"/>
                    <a:pt x="18216" y="8482"/>
                  </a:cubicBezTo>
                  <a:cubicBezTo>
                    <a:pt x="20124" y="9129"/>
                    <a:pt x="21240" y="9991"/>
                    <a:pt x="21240" y="10854"/>
                  </a:cubicBezTo>
                  <a:cubicBezTo>
                    <a:pt x="21276" y="11716"/>
                    <a:pt x="20160" y="12579"/>
                    <a:pt x="18252" y="13226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8" name="Circle">
              <a:extLst>
                <a:ext uri="{FF2B5EF4-FFF2-40B4-BE49-F238E27FC236}">
                  <a16:creationId xmlns:a16="http://schemas.microsoft.com/office/drawing/2014/main" id="{24EB51CB-AD1E-487F-88ED-A78D832D1124}"/>
                </a:ext>
              </a:extLst>
            </p:cNvPr>
            <p:cNvSpPr/>
            <p:nvPr/>
          </p:nvSpPr>
          <p:spPr>
            <a:xfrm>
              <a:off x="2755900" y="5168900"/>
              <a:ext cx="114300" cy="114300"/>
            </a:xfrm>
            <a:prstGeom prst="ellipse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7A919732-B9DC-4E05-B403-4D2CBDDFE9A9}"/>
                </a:ext>
              </a:extLst>
            </p:cNvPr>
            <p:cNvSpPr/>
            <p:nvPr/>
          </p:nvSpPr>
          <p:spPr>
            <a:xfrm>
              <a:off x="2755900" y="5918200"/>
              <a:ext cx="114300" cy="114300"/>
            </a:xfrm>
            <a:prstGeom prst="ellipse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5D7D889E-7AAD-4136-8DF0-3919F665E23C}"/>
                </a:ext>
              </a:extLst>
            </p:cNvPr>
            <p:cNvSpPr/>
            <p:nvPr/>
          </p:nvSpPr>
          <p:spPr>
            <a:xfrm>
              <a:off x="3136900" y="5537200"/>
              <a:ext cx="114300" cy="114300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8EA6519C-39F1-4DD1-A110-6D5AD81BA7A8}"/>
                </a:ext>
              </a:extLst>
            </p:cNvPr>
            <p:cNvSpPr/>
            <p:nvPr/>
          </p:nvSpPr>
          <p:spPr>
            <a:xfrm>
              <a:off x="2387600" y="5537200"/>
              <a:ext cx="114300" cy="114300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E7A00182-E32F-461E-BA14-9DDD613472C0}"/>
                </a:ext>
              </a:extLst>
            </p:cNvPr>
            <p:cNvSpPr/>
            <p:nvPr/>
          </p:nvSpPr>
          <p:spPr>
            <a:xfrm>
              <a:off x="3022600" y="5283200"/>
              <a:ext cx="114300" cy="11430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73D8397C-653F-4B08-9237-B5123322460E}"/>
                </a:ext>
              </a:extLst>
            </p:cNvPr>
            <p:cNvSpPr/>
            <p:nvPr/>
          </p:nvSpPr>
          <p:spPr>
            <a:xfrm>
              <a:off x="2489200" y="5803900"/>
              <a:ext cx="114300" cy="11430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A36BBBF9-5331-440D-A3C8-078824F86441}"/>
                </a:ext>
              </a:extLst>
            </p:cNvPr>
            <p:cNvSpPr/>
            <p:nvPr/>
          </p:nvSpPr>
          <p:spPr>
            <a:xfrm>
              <a:off x="3022600" y="5803900"/>
              <a:ext cx="114300" cy="114300"/>
            </a:xfrm>
            <a:prstGeom prst="ellipse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5" name="Circle">
              <a:extLst>
                <a:ext uri="{FF2B5EF4-FFF2-40B4-BE49-F238E27FC236}">
                  <a16:creationId xmlns:a16="http://schemas.microsoft.com/office/drawing/2014/main" id="{B29326F9-7C14-4E85-8363-45D5E747572E}"/>
                </a:ext>
              </a:extLst>
            </p:cNvPr>
            <p:cNvSpPr/>
            <p:nvPr/>
          </p:nvSpPr>
          <p:spPr>
            <a:xfrm>
              <a:off x="2489200" y="5283200"/>
              <a:ext cx="114300" cy="114300"/>
            </a:xfrm>
            <a:prstGeom prst="ellipse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27" name="TextBox 85">
            <a:extLst>
              <a:ext uri="{FF2B5EF4-FFF2-40B4-BE49-F238E27FC236}">
                <a16:creationId xmlns:a16="http://schemas.microsoft.com/office/drawing/2014/main" id="{0C78DCBE-980F-4A40-82FD-4B6095AE28CC}"/>
              </a:ext>
            </a:extLst>
          </p:cNvPr>
          <p:cNvSpPr txBox="1"/>
          <p:nvPr/>
        </p:nvSpPr>
        <p:spPr>
          <a:xfrm>
            <a:off x="584790" y="1744155"/>
            <a:ext cx="3349258" cy="230832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th-TH" sz="2400" b="1" noProof="1" smtClean="0">
                <a:solidFill>
                  <a:schemeClr val="accent1">
                    <a:lumMod val="75000"/>
                  </a:schemeClr>
                </a:solidFill>
              </a:rPr>
              <a:t>นวัตกรรมที่ขับเคลื่อนโดยผุ้ใช้ มีรากฐานมาจากความเชื่อที่ว่าผู้บริโภค (ผู้ใช้) มีอิทธิพลมากขึ้นต่อผลิตภัณฑ์เชิงพาณิชย์</a:t>
            </a:r>
            <a:r>
              <a:rPr lang="en-US" sz="2400" b="1" noProof="1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th-TH" sz="2400" b="1" noProof="1" smtClean="0">
                <a:solidFill>
                  <a:schemeClr val="accent1">
                    <a:lumMod val="75000"/>
                  </a:schemeClr>
                </a:solidFill>
              </a:rPr>
              <a:t>คนเหล่านี้มีส่วนร่วมในกระบวนการสร้างผลิตภัณฑ์และบริการที่ตนเองใช้</a:t>
            </a:r>
            <a:endParaRPr lang="en-US" sz="2400" noProof="1"/>
          </a:p>
        </p:txBody>
      </p:sp>
      <p:sp>
        <p:nvSpPr>
          <p:cNvPr id="32" name="TextBox 85">
            <a:extLst>
              <a:ext uri="{FF2B5EF4-FFF2-40B4-BE49-F238E27FC236}">
                <a16:creationId xmlns:a16="http://schemas.microsoft.com/office/drawing/2014/main" id="{0C78DCBE-980F-4A40-82FD-4B6095AE28CC}"/>
              </a:ext>
            </a:extLst>
          </p:cNvPr>
          <p:cNvSpPr txBox="1"/>
          <p:nvPr/>
        </p:nvSpPr>
        <p:spPr>
          <a:xfrm>
            <a:off x="584790" y="4875506"/>
            <a:ext cx="3869644" cy="171739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400" b="1" noProof="1">
                <a:solidFill>
                  <a:schemeClr val="accent1">
                    <a:lumMod val="75000"/>
                  </a:schemeClr>
                </a:solidFill>
              </a:rPr>
              <a:t>นวัตกรรมที่ขับเคลื่อนโดยผุ้ใช้ </a:t>
            </a:r>
            <a:r>
              <a:rPr lang="th-TH" sz="2400" b="1" noProof="1" smtClean="0">
                <a:solidFill>
                  <a:schemeClr val="accent1">
                    <a:lumMod val="75000"/>
                  </a:schemeClr>
                </a:solidFill>
              </a:rPr>
              <a:t>สามารถนิยามได้ว่าเป็นกระบวนการที่นำความรู้ของผู้ใช้มาพัฒนาเป็นผลิตภัณฑ์หรือบริการใหม่</a:t>
            </a:r>
            <a:endParaRPr lang="pl-PL" sz="2400" dirty="0"/>
          </a:p>
        </p:txBody>
      </p:sp>
      <p:sp>
        <p:nvSpPr>
          <p:cNvPr id="33" name="TextBox 85">
            <a:extLst>
              <a:ext uri="{FF2B5EF4-FFF2-40B4-BE49-F238E27FC236}">
                <a16:creationId xmlns:a16="http://schemas.microsoft.com/office/drawing/2014/main" id="{0C78DCBE-980F-4A40-82FD-4B6095AE28CC}"/>
              </a:ext>
            </a:extLst>
          </p:cNvPr>
          <p:cNvSpPr txBox="1"/>
          <p:nvPr/>
        </p:nvSpPr>
        <p:spPr>
          <a:xfrm>
            <a:off x="7690884" y="1581137"/>
            <a:ext cx="3859617" cy="293618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>
              <a:lnSpc>
                <a:spcPct val="110000"/>
              </a:lnSpc>
              <a:buClr>
                <a:schemeClr val="accent1">
                  <a:lumMod val="75000"/>
                </a:schemeClr>
              </a:buClr>
            </a:pPr>
            <a:r>
              <a:rPr lang="th-TH" sz="2400" b="1" noProof="1">
                <a:solidFill>
                  <a:schemeClr val="accent1">
                    <a:lumMod val="75000"/>
                  </a:schemeClr>
                </a:solidFill>
              </a:rPr>
              <a:t>นวัตกรรมที่ขับเคลื่อนโดยผุ้ใช้ </a:t>
            </a:r>
            <a:r>
              <a:rPr lang="en-US" sz="2400" b="1" noProof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h-TH" sz="2400" b="1" noProof="1" smtClean="0">
                <a:solidFill>
                  <a:schemeClr val="accent1">
                    <a:lumMod val="75000"/>
                  </a:schemeClr>
                </a:solidFill>
              </a:rPr>
              <a:t>จะเน้นที่ความต้องการของผู้ใช้ (ผู้บริโภค) ซึ่งมีความเรียกร้องต้องการสูงขึ้น แต่ในขณะเดียวกันก็ต้องการผลิตภัณฑ์สำหรับผู้ใช้เฉพาะรายด้วย (ในที่นี้ควรเข้าใจว่าผู้ใช้มีทั้งเป็นรายบุคคลและเป็นองค์กรหรือสถาบันด้วย)</a:t>
            </a:r>
            <a:endParaRPr lang="en-US" sz="2400" dirty="0"/>
          </a:p>
        </p:txBody>
      </p:sp>
      <p:sp>
        <p:nvSpPr>
          <p:cNvPr id="34" name="TextBox 85">
            <a:extLst>
              <a:ext uri="{FF2B5EF4-FFF2-40B4-BE49-F238E27FC236}">
                <a16:creationId xmlns:a16="http://schemas.microsoft.com/office/drawing/2014/main" id="{0C78DCBE-980F-4A40-82FD-4B6095AE28CC}"/>
              </a:ext>
            </a:extLst>
          </p:cNvPr>
          <p:cNvSpPr txBox="1"/>
          <p:nvPr/>
        </p:nvSpPr>
        <p:spPr>
          <a:xfrm>
            <a:off x="7690884" y="4875506"/>
            <a:ext cx="3859618" cy="12003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</a:rPr>
              <a:t>เราจำเป็นต้องค้นหาความต้องการแฝงของผู้บริโภคด้วย เพื่อจะได้เป็นประโยชน์ต่อการสร้างนวัตกรรม</a:t>
            </a:r>
            <a:endParaRPr lang="en-US" sz="24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นวัตกรรมที่ขับเคลื่อนโดยผู้ใช้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t">
              <a:buNone/>
            </a:pPr>
            <a:r>
              <a:rPr lang="th-TH" sz="2400" dirty="0" smtClean="0">
                <a:latin typeface="+mn-lt"/>
              </a:rPr>
              <a:t>หลักการนี้ใช้สองแนวทางในการกำหนดตำแหน่งของผู้บริโภคในกระบวนการสร้างนวัตกรรม</a:t>
            </a:r>
          </a:p>
          <a:p>
            <a:pPr marL="0" indent="0" algn="just" fontAlgn="t">
              <a:buNone/>
            </a:pPr>
            <a:endParaRPr lang="pl-PL" sz="800" dirty="0" smtClean="0">
              <a:latin typeface="+mn-lt"/>
            </a:endParaRPr>
          </a:p>
          <a:p>
            <a:pPr algn="just" fontAlgn="t">
              <a:buClr>
                <a:schemeClr val="accent1">
                  <a:lumMod val="75000"/>
                </a:schemeClr>
              </a:buClr>
            </a:pP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เสียงของผู้บริโภค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(Consumer voice)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– </a:t>
            </a:r>
            <a:r>
              <a:rPr lang="th-TH" sz="2400" b="1" dirty="0" smtClean="0">
                <a:latin typeface="+mn-lt"/>
              </a:rPr>
              <a:t>เน้นการค้นหาความต้องการของผู้บริโภค และใช้คำแนะนำของผู้บริโภคเพื่อปรับปรุงผลิตภัณฑ์หรือบริการ</a:t>
            </a:r>
            <a:endParaRPr lang="th-TH" sz="24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just" fontAlgn="t">
              <a:buClr>
                <a:schemeClr val="accent1">
                  <a:lumMod val="75000"/>
                </a:schemeClr>
              </a:buClr>
            </a:pPr>
            <a:endParaRPr lang="th-TH" sz="24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just" fontAlgn="t">
              <a:buClr>
                <a:schemeClr val="accent1">
                  <a:lumMod val="75000"/>
                </a:schemeClr>
              </a:buClr>
            </a:pP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คำแนะนำของผู้บริโภค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Consumer guidance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 - </a:t>
            </a:r>
            <a:r>
              <a:rPr lang="th-TH" sz="2400" b="1" dirty="0" smtClean="0"/>
              <a:t>เน้น</a:t>
            </a:r>
            <a:r>
              <a:rPr lang="th-TH" sz="2400" b="1" dirty="0"/>
              <a:t>การค้นหาและพัฒนาไอเดียใหม่ๆจากผู้บริโภค</a:t>
            </a:r>
            <a:endParaRPr lang="pl-PL" sz="2400" dirty="0"/>
          </a:p>
          <a:p>
            <a:pPr algn="just" fontAlgn="t">
              <a:buClr>
                <a:schemeClr val="accent1">
                  <a:lumMod val="75000"/>
                </a:schemeClr>
              </a:buClr>
            </a:pPr>
            <a:endParaRPr lang="en-US" sz="2400" dirty="0">
              <a:latin typeface="+mn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61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2400" dirty="0" smtClean="0">
                <a:latin typeface="+mn-lt"/>
              </a:rPr>
              <a:t>ความแตกต่างระหว่างวิธีการสร้างนวัตกรรมแบบดั้งเดิมกับนวัตกรรมแบบขับเคลื่อนโดยผู้ใช้</a:t>
            </a:r>
            <a:endParaRPr lang="pl-PL" sz="2400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591621"/>
              </p:ext>
            </p:extLst>
          </p:nvPr>
        </p:nvGraphicFramePr>
        <p:xfrm>
          <a:off x="486882" y="1587537"/>
          <a:ext cx="11145137" cy="471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9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5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5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8342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ชื่อ</a:t>
                      </a:r>
                      <a:endParaRPr lang="pl-PL" sz="16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วิธีการแบบดั้งเดิม</a:t>
                      </a:r>
                      <a:endParaRPr lang="pl-PL" sz="16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/>
                        <a:t>นวัตกรรมแบบขับเคลื่อนโดยผู้ใช้</a:t>
                      </a:r>
                      <a:endParaRPr lang="pl-PL" sz="1600" dirty="0" smtClean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158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สถานที่สร้างนวัตกรรม</a:t>
                      </a:r>
                      <a:endParaRPr lang="pl-PL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/>
                        <a:t>ภายในบริษัท</a:t>
                      </a:r>
                      <a:endParaRPr lang="en-US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ภายในบริษัท</a:t>
                      </a:r>
                      <a:r>
                        <a:rPr lang="en-US" sz="1600" dirty="0" smtClean="0"/>
                        <a:t> (</a:t>
                      </a:r>
                      <a:r>
                        <a:rPr lang="th-TH" sz="1600" dirty="0" smtClean="0"/>
                        <a:t>มีการสนับสนุนจากบริษัทที่ปรึกษา</a:t>
                      </a:r>
                      <a:r>
                        <a:rPr lang="en-US" sz="1600" dirty="0" smtClean="0"/>
                        <a:t>)</a:t>
                      </a:r>
                      <a:endParaRPr lang="pl-PL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ภายนอก</a:t>
                      </a:r>
                      <a:endParaRPr lang="pl-PL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056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เป้าหมายของกระบวนการ</a:t>
                      </a:r>
                      <a:endParaRPr lang="pl-PL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การระบุความต้องการของลูกค้า</a:t>
                      </a:r>
                      <a:endParaRPr lang="pl-PL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การระบุความต้องการของลูกค้า</a:t>
                      </a:r>
                      <a:endParaRPr lang="pl-PL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การระบุผลลัพธ์การแก้ปัญหา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/>
                        <a:t>คุณลักษณะ</a:t>
                      </a:r>
                      <a:endParaRPr lang="pl-PL" sz="16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/>
                        <a:t>การพัฒนาผลิตภัณฑ์โดยใช้วิธีการทางการตลาด</a:t>
                      </a:r>
                      <a:endParaRPr lang="pl-PL" sz="16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/>
                        <a:t>เสียงของผู้บริโภค (</a:t>
                      </a:r>
                      <a:r>
                        <a:rPr lang="pl-PL" sz="1600" b="1" dirty="0" smtClean="0"/>
                        <a:t>Consumer </a:t>
                      </a:r>
                      <a:r>
                        <a:rPr lang="pl-PL" sz="1600" b="1" dirty="0" err="1" smtClean="0"/>
                        <a:t>voice</a:t>
                      </a:r>
                      <a:r>
                        <a:rPr lang="th-TH" sz="1600" b="1" dirty="0" smtClean="0"/>
                        <a:t>)</a:t>
                      </a:r>
                      <a:endParaRPr lang="pl-PL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/>
                        <a:t>คำแนะนำของผู้บริโภค (</a:t>
                      </a:r>
                      <a:r>
                        <a:rPr lang="pl-PL" sz="1600" b="1" dirty="0" smtClean="0"/>
                        <a:t>Consumer </a:t>
                      </a:r>
                      <a:r>
                        <a:rPr lang="pl-PL" sz="1600" b="1" dirty="0" err="1" smtClean="0"/>
                        <a:t>guidance</a:t>
                      </a:r>
                      <a:r>
                        <a:rPr lang="th-TH" sz="1600" b="1" dirty="0" smtClean="0"/>
                        <a:t>)</a:t>
                      </a:r>
                      <a:endParaRPr lang="pl-PL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วิธีการ/</a:t>
                      </a:r>
                      <a:r>
                        <a:rPr lang="th-TH" sz="1600" baseline="0" dirty="0" smtClean="0"/>
                        <a:t> กระบวนการ</a:t>
                      </a:r>
                      <a:endParaRPr lang="pl-PL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/>
                        <a:t>การแบ่งกลุ่มลูกค้า</a:t>
                      </a:r>
                      <a:r>
                        <a:rPr lang="th-TH" sz="1600" baseline="0" dirty="0" smtClean="0"/>
                        <a:t> การใช้สถิติ (การสำรวจความต้องการของผู้บริโภค)</a:t>
                      </a:r>
                      <a:endParaRPr lang="en-US" sz="1600" dirty="0" smtClean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th-TH" sz="1600" dirty="0" smtClean="0"/>
                        <a:t>การสร้างต้นแบบ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smtClean="0"/>
                        <a:t>- </a:t>
                      </a:r>
                      <a:r>
                        <a:rPr lang="th-TH" sz="1600" dirty="0" smtClean="0"/>
                        <a:t>การทดสอบ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/>
                        <a:t>เน้นที่ตัวผลิตภัณฑ์ </a:t>
                      </a:r>
                    </a:p>
                    <a:p>
                      <a:pPr algn="l"/>
                      <a:r>
                        <a:rPr lang="th-TH" sz="1600" dirty="0" smtClean="0"/>
                        <a:t>-การสังเกต การระบุความต้องการของลูกค้า </a:t>
                      </a:r>
                    </a:p>
                    <a:p>
                      <a:pPr algn="l"/>
                      <a:r>
                        <a:rPr lang="th-TH" sz="1600" dirty="0" smtClean="0"/>
                        <a:t>-การระดมสมอง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th-TH" sz="1600" dirty="0" smtClean="0"/>
                        <a:t>- การสร้างต้นแบบและแนวคิด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th-TH" sz="1600" dirty="0" smtClean="0"/>
                        <a:t>- การทดสอบและทดลองประยุกต์ใช้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/>
                        <a:t>แนวทางเชิงกลยุทธ์</a:t>
                      </a:r>
                      <a:r>
                        <a:rPr lang="th-TH" sz="1600" baseline="0" dirty="0" smtClean="0"/>
                        <a:t> (</a:t>
                      </a:r>
                      <a:r>
                        <a:rPr lang="th-TH" sz="1600" baseline="0" dirty="0" err="1" smtClean="0"/>
                        <a:t>การจัด</a:t>
                      </a:r>
                      <a:r>
                        <a:rPr lang="th-TH" sz="1600" baseline="0" dirty="0" smtClean="0"/>
                        <a:t>องค์กรการทำงานด้วยวิธีใหม่)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smtClean="0"/>
                        <a:t>- </a:t>
                      </a:r>
                      <a:r>
                        <a:rPr lang="th-TH" sz="1600" dirty="0" smtClean="0"/>
                        <a:t>การสร้างประสบการณ์ใหม่ให้กับลูกค้าและพนักงาน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1600" dirty="0" smtClean="0"/>
                        <a:t>- </a:t>
                      </a:r>
                      <a:r>
                        <a:rPr lang="th-TH" sz="1600" dirty="0" smtClean="0"/>
                        <a:t>การพัฒนาโครงสร้างพื้นฐานและโอกาสในการสร้างวัฒนธรรมที่เอื้อต่อนวัตกรรม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/>
                        <a:t>การร่วมมือกับผู้บริโภคในไอเดียใหม่</a:t>
                      </a:r>
                      <a:r>
                        <a:rPr lang="en-US" sz="1600" dirty="0" smtClean="0"/>
                        <a:t>:</a:t>
                      </a:r>
                      <a:endParaRPr lang="th-TH" sz="1600" dirty="0" smtClean="0"/>
                    </a:p>
                    <a:p>
                      <a:pPr algn="l"/>
                      <a:r>
                        <a:rPr lang="en-US" sz="1600" dirty="0" smtClean="0"/>
                        <a:t>- </a:t>
                      </a:r>
                      <a:r>
                        <a:rPr lang="th-TH" sz="1600" dirty="0" smtClean="0"/>
                        <a:t>การสร้างแพล</a:t>
                      </a:r>
                      <a:r>
                        <a:rPr lang="th-TH" sz="1600" dirty="0" err="1" smtClean="0"/>
                        <a:t>็ต</a:t>
                      </a:r>
                      <a:r>
                        <a:rPr lang="th-TH" sz="1600" dirty="0" smtClean="0"/>
                        <a:t>ฟอร์มสำหรับพัฒนาผลิตภัณฑ์หรือบริการ</a:t>
                      </a:r>
                    </a:p>
                    <a:p>
                      <a:pPr algn="l"/>
                      <a:r>
                        <a:rPr lang="en-US" sz="1600" dirty="0" smtClean="0"/>
                        <a:t>- </a:t>
                      </a:r>
                      <a:r>
                        <a:rPr lang="th-TH" sz="1600" dirty="0" smtClean="0"/>
                        <a:t>การพัฒนาบริษัทและการริเริ่มกระบวนการความร่วมมือเพื่อให้ได้ผลการออกแบบที่ดีขึ้น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/>
                        <a:t>การค้นหาผุ้นำนวัตกรรมหรือการระบุผู้นำนอกองค์กร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smtClean="0"/>
                        <a:t>- </a:t>
                      </a:r>
                      <a:r>
                        <a:rPr lang="th-TH" sz="1600" dirty="0" smtClean="0"/>
                        <a:t>เพื่อเตรียมต้นแบบและทดสอบ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/>
                        <a:t>ตัวอย่าง</a:t>
                      </a:r>
                      <a:endParaRPr lang="pl-PL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 smtClean="0"/>
                        <a:t>P&amp;G</a:t>
                      </a:r>
                      <a:r>
                        <a:rPr lang="pl-PL" sz="1600" dirty="0" smtClean="0"/>
                        <a:t>, HP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Intel, Electrolux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Adidas, Lego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 smtClean="0"/>
                        <a:t>Mircorost</a:t>
                      </a:r>
                      <a:r>
                        <a:rPr lang="pl-PL" sz="1600" dirty="0" smtClean="0"/>
                        <a:t>, </a:t>
                      </a:r>
                      <a:r>
                        <a:rPr lang="pl-PL" sz="1600" dirty="0" err="1" smtClean="0"/>
                        <a:t>3M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8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3708</TotalTime>
  <Words>3947</Words>
  <Application>Microsoft Office PowerPoint</Application>
  <PresentationFormat>Widescreen</PresentationFormat>
  <Paragraphs>344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Cordia New</vt:lpstr>
      <vt:lpstr>Wingdings</vt:lpstr>
      <vt:lpstr>Office Theme</vt:lpstr>
      <vt:lpstr>PowerPoint Presentation</vt:lpstr>
      <vt:lpstr>การพัฒนาที่ยั่งยืน</vt:lpstr>
      <vt:lpstr>เป้าหมายของการพัฒนาที่ยั่งยืน</vt:lpstr>
      <vt:lpstr>การพัฒนาที่ยั่งยืนเป็นพื้นฐานของนวัตกรรมระบบนิเวศน์</vt:lpstr>
      <vt:lpstr>นวัตกรรม</vt:lpstr>
      <vt:lpstr>นวัตกรรม</vt:lpstr>
      <vt:lpstr>นวัตกรรมที่ขับเคลื่อนโดยผู้ใช้ (User – Driven Innovation)</vt:lpstr>
      <vt:lpstr>นวัตกรรมที่ขับเคลื่อนโดยผู้ใช้</vt:lpstr>
      <vt:lpstr>ความแตกต่างระหว่างวิธีการสร้างนวัตกรรมแบบดั้งเดิมกับนวัตกรรมแบบขับเคลื่อนโดยผู้ใช้</vt:lpstr>
      <vt:lpstr>นวัตกรรมเพื่อสิ่งแวดล้อม (Eco-innovation)</vt:lpstr>
      <vt:lpstr>นวัตกรรมเพื่อสิ่งแวดล้อม (Eco-innovation)</vt:lpstr>
      <vt:lpstr>มิติต่างๆของนวัตกรรมเพื่อสิ่งแวดล้อม</vt:lpstr>
      <vt:lpstr>การแบ่งประเภทของ eco-innovations</vt:lpstr>
      <vt:lpstr>กลุ่มเป้าหมาย (Target)</vt:lpstr>
      <vt:lpstr>กลไก (Mechanism)</vt:lpstr>
      <vt:lpstr>ผลกระทบ (Impact)</vt:lpstr>
      <vt:lpstr>ตัวอย่างของตัวชี้วัดงานวิจัยนวัตกรรมเพื่อสิ่งแวดล้อม</vt:lpstr>
      <vt:lpstr>Products and customers at the heart of circular economy loops </vt:lpstr>
      <vt:lpstr>Product eco-innovation for the circular economy spans incremental to systemic change</vt:lpstr>
      <vt:lpstr>โครงสร้างตรวจติดตามและประเมินผลิตภัณฑ์เพื่อสิ่งแวดล้อมสำหรับเศรษฐกิจหมุนเวียน (Circular economy)</vt:lpstr>
      <vt:lpstr>Ecoproduct design</vt:lpstr>
      <vt:lpstr>การออกแบบผลิตภัณฑ์เพื่อสิ่งแวดล้อม (Ecoproduct design)</vt:lpstr>
      <vt:lpstr>Basic definitions</vt:lpstr>
      <vt:lpstr>Basic definitions</vt:lpstr>
      <vt:lpstr>ดูคลิปต่อไปนี้</vt:lpstr>
      <vt:lpstr>การออกแบบเชิงนิเวศน์ (Eco design)</vt:lpstr>
      <vt:lpstr>การออกแบบเชิงนิเวศน์ (Eco design)</vt:lpstr>
      <vt:lpstr>การออกแบบเชิงนิเวศน์ (Eco design)</vt:lpstr>
      <vt:lpstr>การออกแบบเชิงนิเวศน์ (Eco design)</vt:lpstr>
      <vt:lpstr>ลักษณะเฉพาะของการออกแบบเชิงนิเวศน์ </vt:lpstr>
      <vt:lpstr>ประโยชน์ของ eco design</vt:lpstr>
      <vt:lpstr>ผลิตภัณฑ์</vt:lpstr>
      <vt:lpstr>ลักษณะของผลิตภัณฑ์ใหม่</vt:lpstr>
      <vt:lpstr>การรีไซเคิล – ชีวิตที่สองของวัสดุ</vt:lpstr>
      <vt:lpstr>การรีไซเคิล – ชีวิตที่สองของวัสดุ</vt:lpstr>
      <vt:lpstr>การรีไซเคิล – ชีวิตที่สองของวัสดุ</vt:lpstr>
      <vt:lpstr>Eco design ในงานศิลปะ</vt:lpstr>
      <vt:lpstr>สิ่งสำคัญที่สุด คือ มนุษย์</vt:lpstr>
      <vt:lpstr>ดูคลิปต่อไปนี้</vt:lpstr>
      <vt:lpstr>ใบรับรองการออกแบบที่ยั่งยืน (Sustainable design certification)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Montalee Nagswasdi</cp:lastModifiedBy>
  <cp:revision>241</cp:revision>
  <dcterms:created xsi:type="dcterms:W3CDTF">2018-02-11T14:22:08Z</dcterms:created>
  <dcterms:modified xsi:type="dcterms:W3CDTF">2020-06-02T17:35:35Z</dcterms:modified>
</cp:coreProperties>
</file>