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09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94662" autoAdjust="0"/>
  </p:normalViewPr>
  <p:slideViewPr>
    <p:cSldViewPr snapToGrid="0">
      <p:cViewPr varScale="1">
        <p:scale>
          <a:sx n="60" d="100"/>
          <a:sy n="60" d="100"/>
        </p:scale>
        <p:origin x="8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673" y="3662212"/>
            <a:ext cx="8950284" cy="1305161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Montalee </a:t>
            </a:r>
            <a:r>
              <a:rPr lang="en-US" sz="2400" dirty="0" err="1" smtClean="0">
                <a:solidFill>
                  <a:srgbClr val="002060"/>
                </a:solidFill>
              </a:rPr>
              <a:t>Sasananan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6177" y="2204653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smtClean="0">
                <a:solidFill>
                  <a:srgbClr val="002060"/>
                </a:solidFill>
              </a:rPr>
              <a:t>Course </a:t>
            </a:r>
            <a:r>
              <a:rPr lang="pl-PL" sz="3200" dirty="0" smtClean="0">
                <a:solidFill>
                  <a:srgbClr val="002060"/>
                </a:solidFill>
              </a:rPr>
              <a:t>13</a:t>
            </a:r>
            <a:r>
              <a:rPr lang="en-US" sz="3200" dirty="0" smtClean="0">
                <a:solidFill>
                  <a:srgbClr val="002060"/>
                </a:solidFill>
              </a:rPr>
              <a:t>: </a:t>
            </a:r>
            <a:r>
              <a:rPr lang="th-TH" sz="3200" dirty="0" smtClean="0">
                <a:solidFill>
                  <a:srgbClr val="002060"/>
                </a:solidFill>
              </a:rPr>
              <a:t>การออกแบบและ</a:t>
            </a:r>
            <a:r>
              <a:rPr lang="th-TH" sz="3200" smtClean="0">
                <a:solidFill>
                  <a:srgbClr val="002060"/>
                </a:solidFill>
              </a:rPr>
              <a:t>พัฒนาผลิตภัณฑ์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Workshop </a:t>
            </a:r>
            <a:r>
              <a:rPr lang="th-TH" sz="4800" dirty="0" smtClean="0">
                <a:solidFill>
                  <a:prstClr val="black"/>
                </a:solidFill>
                <a:latin typeface="Calibri"/>
              </a:rPr>
              <a:t>นวัตกรรม</a:t>
            </a:r>
            <a:endParaRPr lang="pl-PL" sz="4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2218" y="2410691"/>
            <a:ext cx="10701868" cy="371715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altLang="en-US" sz="4400" dirty="0" smtClean="0">
                <a:cs typeface="Angsana New" panose="02020603050405020304" pitchFamily="18" charset="-34"/>
              </a:rPr>
              <a:t>จงเลือกผลิตภัณฑ์ที่ท่านสนใจมา 1 อย่าง จงอธิบายผลิตภัณฑ์นั้น แล้ววัดความสำเร็จของผลิตภัณฑ์ในมุมมองของ</a:t>
            </a:r>
            <a:endParaRPr lang="en-US" altLang="en-US" dirty="0" smtClean="0"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altLang="en-US" dirty="0" smtClean="0">
                <a:cs typeface="Angsana New" panose="02020603050405020304" pitchFamily="18" charset="-34"/>
              </a:rPr>
              <a:t>1.1 </a:t>
            </a:r>
            <a:r>
              <a:rPr lang="th-TH" altLang="en-US" sz="4000" dirty="0" smtClean="0">
                <a:cs typeface="Angsana New" panose="02020603050405020304" pitchFamily="18" charset="-34"/>
              </a:rPr>
              <a:t>ผู้ประกอบการ </a:t>
            </a:r>
          </a:p>
          <a:p>
            <a:pPr marL="0" indent="0">
              <a:buNone/>
            </a:pPr>
            <a:r>
              <a:rPr lang="th-TH" altLang="en-US" sz="4000" dirty="0" smtClean="0">
                <a:cs typeface="Angsana New" panose="02020603050405020304" pitchFamily="18" charset="-34"/>
              </a:rPr>
              <a:t>1.2  ลูกค้า   </a:t>
            </a:r>
          </a:p>
          <a:p>
            <a:pPr marL="0" indent="0">
              <a:buNone/>
            </a:pPr>
            <a:r>
              <a:rPr lang="th-TH" altLang="en-US" sz="4000" dirty="0" smtClean="0">
                <a:cs typeface="Angsana New" panose="02020603050405020304" pitchFamily="18" charset="-34"/>
              </a:rPr>
              <a:t>1.3  สังคม</a:t>
            </a:r>
            <a:endParaRPr lang="en-US" altLang="en-US" sz="4000" dirty="0" smtClean="0"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altLang="en-US" dirty="0" smtClean="0"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(Workpackage Slide Master)</Template>
  <TotalTime>2571</TotalTime>
  <Words>39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Office Theme</vt:lpstr>
      <vt:lpstr>PowerPoint Presentation</vt:lpstr>
      <vt:lpstr>Workshop นวัตกรรม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Montalee Nagswasdi</cp:lastModifiedBy>
  <cp:revision>150</cp:revision>
  <dcterms:created xsi:type="dcterms:W3CDTF">2018-02-11T14:22:08Z</dcterms:created>
  <dcterms:modified xsi:type="dcterms:W3CDTF">2020-06-03T15:31:53Z</dcterms:modified>
</cp:coreProperties>
</file>