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69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94" d="100"/>
          <a:sy n="94" d="100"/>
        </p:scale>
        <p:origin x="16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A3EDF-F6E2-443B-B63C-1081421355D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D5D13-3C9D-4EAE-AD93-A6B1672A7A1D}">
      <dgm:prSet phldrT="[Text]"/>
      <dgm:spPr/>
      <dgm:t>
        <a:bodyPr/>
        <a:lstStyle/>
        <a:p>
          <a:r>
            <a:rPr lang="en-US" dirty="0"/>
            <a:t>AI</a:t>
          </a:r>
        </a:p>
      </dgm:t>
    </dgm:pt>
    <dgm:pt modelId="{15824591-C4C9-4FFE-98D2-7EB341D38D31}" type="parTrans" cxnId="{A8D06968-1F79-43AA-B1D7-297EF3611F5E}">
      <dgm:prSet/>
      <dgm:spPr/>
      <dgm:t>
        <a:bodyPr/>
        <a:lstStyle/>
        <a:p>
          <a:endParaRPr lang="en-US"/>
        </a:p>
      </dgm:t>
    </dgm:pt>
    <dgm:pt modelId="{A37708CD-B920-4BD2-8DED-0D3C73AC6115}" type="sibTrans" cxnId="{A8D06968-1F79-43AA-B1D7-297EF3611F5E}">
      <dgm:prSet/>
      <dgm:spPr/>
      <dgm:t>
        <a:bodyPr/>
        <a:lstStyle/>
        <a:p>
          <a:endParaRPr lang="en-US"/>
        </a:p>
      </dgm:t>
    </dgm:pt>
    <dgm:pt modelId="{5939454D-16E0-450F-9471-96EEC8B426C9}">
      <dgm:prSet phldrT="[Text]" custT="1"/>
      <dgm:spPr/>
      <dgm:t>
        <a:bodyPr/>
        <a:lstStyle/>
        <a:p>
          <a:r>
            <a:rPr lang="th-TH" sz="2000" b="0" dirty="0"/>
            <a:t>ระบบอัตโนมัติโดยตรง</a:t>
          </a:r>
          <a:endParaRPr lang="en-US" sz="2000" b="0" dirty="0"/>
        </a:p>
      </dgm:t>
    </dgm:pt>
    <dgm:pt modelId="{D7F2AF1E-E842-42AD-BECC-7AEDEB73C198}" type="parTrans" cxnId="{3E295385-4856-42A2-BAB2-BF35CA164716}">
      <dgm:prSet/>
      <dgm:spPr/>
      <dgm:t>
        <a:bodyPr/>
        <a:lstStyle/>
        <a:p>
          <a:endParaRPr lang="en-US"/>
        </a:p>
      </dgm:t>
    </dgm:pt>
    <dgm:pt modelId="{64149B39-D50A-47D7-B4ED-32362FCEFA0F}" type="sibTrans" cxnId="{3E295385-4856-42A2-BAB2-BF35CA164716}">
      <dgm:prSet/>
      <dgm:spPr/>
      <dgm:t>
        <a:bodyPr/>
        <a:lstStyle/>
        <a:p>
          <a:endParaRPr lang="en-US"/>
        </a:p>
      </dgm:t>
    </dgm:pt>
    <dgm:pt modelId="{D5DD968F-5ECF-4D5C-A7F4-EE61004396AF}">
      <dgm:prSet phldrT="[Text]" custT="1"/>
      <dgm:spPr/>
      <dgm:t>
        <a:bodyPr/>
        <a:lstStyle/>
        <a:p>
          <a:r>
            <a:rPr lang="th-TH" sz="2000" b="0" dirty="0"/>
            <a:t>การผลิตตลอดเวลา</a:t>
          </a:r>
          <a:endParaRPr lang="en-US" sz="2000" b="0" dirty="0"/>
        </a:p>
      </dgm:t>
    </dgm:pt>
    <dgm:pt modelId="{26F046DA-9956-453A-A6C7-43DDECB4958A}" type="parTrans" cxnId="{E4897A78-DAC5-41A3-8FE5-2A390C995368}">
      <dgm:prSet/>
      <dgm:spPr/>
      <dgm:t>
        <a:bodyPr/>
        <a:lstStyle/>
        <a:p>
          <a:endParaRPr lang="en-US"/>
        </a:p>
      </dgm:t>
    </dgm:pt>
    <dgm:pt modelId="{FB43239C-2C65-4559-B48D-68212527A187}" type="sibTrans" cxnId="{E4897A78-DAC5-41A3-8FE5-2A390C995368}">
      <dgm:prSet/>
      <dgm:spPr/>
      <dgm:t>
        <a:bodyPr/>
        <a:lstStyle/>
        <a:p>
          <a:endParaRPr lang="en-US"/>
        </a:p>
      </dgm:t>
    </dgm:pt>
    <dgm:pt modelId="{027ACB98-A4CA-4B04-9367-4282000815DA}">
      <dgm:prSet phldrT="[Text]" custT="1"/>
      <dgm:spPr/>
      <dgm:t>
        <a:bodyPr/>
        <a:lstStyle/>
        <a:p>
          <a:r>
            <a:rPr lang="th-TH" sz="1600" dirty="0"/>
            <a:t>สภาพแวดล้อมการทำงานที่ปลอดภัยยิ่งขึ้น</a:t>
          </a:r>
          <a:endParaRPr lang="en-US" sz="1600" dirty="0"/>
        </a:p>
      </dgm:t>
    </dgm:pt>
    <dgm:pt modelId="{46D65265-30A3-42FA-9F5D-459C4D8A3477}" type="parTrans" cxnId="{6409A7C9-64F7-45A5-B492-AF06AA304A1E}">
      <dgm:prSet/>
      <dgm:spPr/>
      <dgm:t>
        <a:bodyPr/>
        <a:lstStyle/>
        <a:p>
          <a:endParaRPr lang="en-US"/>
        </a:p>
      </dgm:t>
    </dgm:pt>
    <dgm:pt modelId="{80AE836C-A4B6-4E5B-A559-1878F0361CD9}" type="sibTrans" cxnId="{6409A7C9-64F7-45A5-B492-AF06AA304A1E}">
      <dgm:prSet/>
      <dgm:spPr/>
      <dgm:t>
        <a:bodyPr/>
        <a:lstStyle/>
        <a:p>
          <a:endParaRPr lang="en-US"/>
        </a:p>
      </dgm:t>
    </dgm:pt>
    <dgm:pt modelId="{B8D8BB4B-E747-40EE-B10D-586318BD39CD}">
      <dgm:prSet phldrT="[Text]" custT="1"/>
      <dgm:spPr/>
      <dgm:t>
        <a:bodyPr/>
        <a:lstStyle/>
        <a:p>
          <a:r>
            <a:rPr lang="th-TH" sz="2000" dirty="0"/>
            <a:t>โอกาสใหม่สำหรับมนุษย์</a:t>
          </a:r>
          <a:endParaRPr lang="en-US" sz="2000" dirty="0"/>
        </a:p>
      </dgm:t>
    </dgm:pt>
    <dgm:pt modelId="{D9987BDE-D107-471E-833A-E027AB918CEB}" type="parTrans" cxnId="{4BCB2B50-8A31-4564-AEC0-5F2D9BFF0DF7}">
      <dgm:prSet/>
      <dgm:spPr/>
      <dgm:t>
        <a:bodyPr/>
        <a:lstStyle/>
        <a:p>
          <a:endParaRPr lang="en-US"/>
        </a:p>
      </dgm:t>
    </dgm:pt>
    <dgm:pt modelId="{007ABCE8-16E3-4E1B-80C1-3BABA0CC4070}" type="sibTrans" cxnId="{4BCB2B50-8A31-4564-AEC0-5F2D9BFF0DF7}">
      <dgm:prSet/>
      <dgm:spPr/>
      <dgm:t>
        <a:bodyPr/>
        <a:lstStyle/>
        <a:p>
          <a:endParaRPr lang="en-US"/>
        </a:p>
      </dgm:t>
    </dgm:pt>
    <dgm:pt modelId="{7675808F-88CD-48F9-BD66-0F906AFC6BF1}">
      <dgm:prSet phldrT="[Text]" custT="1"/>
      <dgm:spPr/>
      <dgm:t>
        <a:bodyPr/>
        <a:lstStyle/>
        <a:p>
          <a:r>
            <a:rPr lang="th-TH" sz="2000" dirty="0"/>
            <a:t>ต้นทุนการดำเนินงานน้อยลง</a:t>
          </a:r>
          <a:endParaRPr lang="en-US" sz="2000" dirty="0"/>
        </a:p>
      </dgm:t>
    </dgm:pt>
    <dgm:pt modelId="{06B5E157-5AE1-4618-9013-16378B33A82B}" type="parTrans" cxnId="{55A74AE5-B213-430F-A2BB-1A3BAE593720}">
      <dgm:prSet/>
      <dgm:spPr/>
      <dgm:t>
        <a:bodyPr/>
        <a:lstStyle/>
        <a:p>
          <a:endParaRPr lang="en-US"/>
        </a:p>
      </dgm:t>
    </dgm:pt>
    <dgm:pt modelId="{32FA1C69-179F-4425-9B10-735816165B7A}" type="sibTrans" cxnId="{55A74AE5-B213-430F-A2BB-1A3BAE593720}">
      <dgm:prSet/>
      <dgm:spPr/>
      <dgm:t>
        <a:bodyPr/>
        <a:lstStyle/>
        <a:p>
          <a:endParaRPr lang="en-US"/>
        </a:p>
      </dgm:t>
    </dgm:pt>
    <dgm:pt modelId="{1A1727C9-DA70-40CB-B823-A6203F6E4788}" type="pres">
      <dgm:prSet presAssocID="{0E1A3EDF-F6E2-443B-B63C-1081421355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48FE4E-518B-4F89-9E9B-29B6580ACD85}" type="pres">
      <dgm:prSet presAssocID="{35ED5D13-3C9D-4EAE-AD93-A6B1672A7A1D}" presName="centerShape" presStyleLbl="node0" presStyleIdx="0" presStyleCnt="1"/>
      <dgm:spPr/>
    </dgm:pt>
    <dgm:pt modelId="{2F5E7372-8342-44A2-88A5-CDEE0703543A}" type="pres">
      <dgm:prSet presAssocID="{D7F2AF1E-E842-42AD-BECC-7AEDEB73C198}" presName="parTrans" presStyleLbl="sibTrans2D1" presStyleIdx="0" presStyleCnt="5"/>
      <dgm:spPr/>
    </dgm:pt>
    <dgm:pt modelId="{FBAD1E16-226C-4042-9003-AA3C73198B32}" type="pres">
      <dgm:prSet presAssocID="{D7F2AF1E-E842-42AD-BECC-7AEDEB73C198}" presName="connectorText" presStyleLbl="sibTrans2D1" presStyleIdx="0" presStyleCnt="5"/>
      <dgm:spPr/>
    </dgm:pt>
    <dgm:pt modelId="{FEEE39B5-CC6E-487A-8794-86BE8BA19AF1}" type="pres">
      <dgm:prSet presAssocID="{5939454D-16E0-450F-9471-96EEC8B426C9}" presName="node" presStyleLbl="node1" presStyleIdx="0" presStyleCnt="5">
        <dgm:presLayoutVars>
          <dgm:bulletEnabled val="1"/>
        </dgm:presLayoutVars>
      </dgm:prSet>
      <dgm:spPr/>
    </dgm:pt>
    <dgm:pt modelId="{7197B60B-7F0F-42A4-8657-49926CF627E7}" type="pres">
      <dgm:prSet presAssocID="{26F046DA-9956-453A-A6C7-43DDECB4958A}" presName="parTrans" presStyleLbl="sibTrans2D1" presStyleIdx="1" presStyleCnt="5"/>
      <dgm:spPr/>
    </dgm:pt>
    <dgm:pt modelId="{7A8E0FB8-3A91-49E9-8061-126D3C50BBD5}" type="pres">
      <dgm:prSet presAssocID="{26F046DA-9956-453A-A6C7-43DDECB4958A}" presName="connectorText" presStyleLbl="sibTrans2D1" presStyleIdx="1" presStyleCnt="5"/>
      <dgm:spPr/>
    </dgm:pt>
    <dgm:pt modelId="{5174F798-2B91-4206-ACA8-8D0FED8B402C}" type="pres">
      <dgm:prSet presAssocID="{D5DD968F-5ECF-4D5C-A7F4-EE61004396AF}" presName="node" presStyleLbl="node1" presStyleIdx="1" presStyleCnt="5">
        <dgm:presLayoutVars>
          <dgm:bulletEnabled val="1"/>
        </dgm:presLayoutVars>
      </dgm:prSet>
      <dgm:spPr/>
    </dgm:pt>
    <dgm:pt modelId="{78E0F8D9-76CE-4A1E-A51A-6F74430B71E4}" type="pres">
      <dgm:prSet presAssocID="{46D65265-30A3-42FA-9F5D-459C4D8A3477}" presName="parTrans" presStyleLbl="sibTrans2D1" presStyleIdx="2" presStyleCnt="5"/>
      <dgm:spPr/>
    </dgm:pt>
    <dgm:pt modelId="{39A64B9E-D48A-466F-B787-34355A705A35}" type="pres">
      <dgm:prSet presAssocID="{46D65265-30A3-42FA-9F5D-459C4D8A3477}" presName="connectorText" presStyleLbl="sibTrans2D1" presStyleIdx="2" presStyleCnt="5"/>
      <dgm:spPr/>
    </dgm:pt>
    <dgm:pt modelId="{4F908277-BF3C-470C-B510-5F8CE9AA9D4A}" type="pres">
      <dgm:prSet presAssocID="{027ACB98-A4CA-4B04-9367-4282000815DA}" presName="node" presStyleLbl="node1" presStyleIdx="2" presStyleCnt="5">
        <dgm:presLayoutVars>
          <dgm:bulletEnabled val="1"/>
        </dgm:presLayoutVars>
      </dgm:prSet>
      <dgm:spPr/>
    </dgm:pt>
    <dgm:pt modelId="{467BE4D9-6F18-4AA7-B1CD-34B8346E0152}" type="pres">
      <dgm:prSet presAssocID="{D9987BDE-D107-471E-833A-E027AB918CEB}" presName="parTrans" presStyleLbl="sibTrans2D1" presStyleIdx="3" presStyleCnt="5"/>
      <dgm:spPr/>
    </dgm:pt>
    <dgm:pt modelId="{63FF01C2-2538-497C-801A-72EB66705846}" type="pres">
      <dgm:prSet presAssocID="{D9987BDE-D107-471E-833A-E027AB918CEB}" presName="connectorText" presStyleLbl="sibTrans2D1" presStyleIdx="3" presStyleCnt="5"/>
      <dgm:spPr/>
    </dgm:pt>
    <dgm:pt modelId="{2B998C10-37FC-47BD-ABC0-4CE1CDB977B3}" type="pres">
      <dgm:prSet presAssocID="{B8D8BB4B-E747-40EE-B10D-586318BD39CD}" presName="node" presStyleLbl="node1" presStyleIdx="3" presStyleCnt="5">
        <dgm:presLayoutVars>
          <dgm:bulletEnabled val="1"/>
        </dgm:presLayoutVars>
      </dgm:prSet>
      <dgm:spPr/>
    </dgm:pt>
    <dgm:pt modelId="{492A0D94-0754-4008-B0B4-1A632FF1D157}" type="pres">
      <dgm:prSet presAssocID="{06B5E157-5AE1-4618-9013-16378B33A82B}" presName="parTrans" presStyleLbl="sibTrans2D1" presStyleIdx="4" presStyleCnt="5"/>
      <dgm:spPr/>
    </dgm:pt>
    <dgm:pt modelId="{43C136FD-50AA-42BC-A7D5-19A2B3FA4D26}" type="pres">
      <dgm:prSet presAssocID="{06B5E157-5AE1-4618-9013-16378B33A82B}" presName="connectorText" presStyleLbl="sibTrans2D1" presStyleIdx="4" presStyleCnt="5"/>
      <dgm:spPr/>
    </dgm:pt>
    <dgm:pt modelId="{DAC67234-2B5E-4394-8E76-D95E0260AD0E}" type="pres">
      <dgm:prSet presAssocID="{7675808F-88CD-48F9-BD66-0F906AFC6BF1}" presName="node" presStyleLbl="node1" presStyleIdx="4" presStyleCnt="5">
        <dgm:presLayoutVars>
          <dgm:bulletEnabled val="1"/>
        </dgm:presLayoutVars>
      </dgm:prSet>
      <dgm:spPr/>
    </dgm:pt>
  </dgm:ptLst>
  <dgm:cxnLst>
    <dgm:cxn modelId="{D52EC401-969A-4E6D-93B0-07F27ECA3EED}" type="presOf" srcId="{26F046DA-9956-453A-A6C7-43DDECB4958A}" destId="{7197B60B-7F0F-42A4-8657-49926CF627E7}" srcOrd="0" destOrd="0" presId="urn:microsoft.com/office/officeart/2005/8/layout/radial5"/>
    <dgm:cxn modelId="{30FF8903-FDC7-4555-B1F0-213BB7C3F59B}" type="presOf" srcId="{D9987BDE-D107-471E-833A-E027AB918CEB}" destId="{467BE4D9-6F18-4AA7-B1CD-34B8346E0152}" srcOrd="0" destOrd="0" presId="urn:microsoft.com/office/officeart/2005/8/layout/radial5"/>
    <dgm:cxn modelId="{3BC8D304-8561-4F3E-B90D-600FBBBE2225}" type="presOf" srcId="{26F046DA-9956-453A-A6C7-43DDECB4958A}" destId="{7A8E0FB8-3A91-49E9-8061-126D3C50BBD5}" srcOrd="1" destOrd="0" presId="urn:microsoft.com/office/officeart/2005/8/layout/radial5"/>
    <dgm:cxn modelId="{D3D55511-9D79-4B79-8450-829D8FE03573}" type="presOf" srcId="{027ACB98-A4CA-4B04-9367-4282000815DA}" destId="{4F908277-BF3C-470C-B510-5F8CE9AA9D4A}" srcOrd="0" destOrd="0" presId="urn:microsoft.com/office/officeart/2005/8/layout/radial5"/>
    <dgm:cxn modelId="{41B8882B-192D-4B48-9438-761B1F4A1CDF}" type="presOf" srcId="{D9987BDE-D107-471E-833A-E027AB918CEB}" destId="{63FF01C2-2538-497C-801A-72EB66705846}" srcOrd="1" destOrd="0" presId="urn:microsoft.com/office/officeart/2005/8/layout/radial5"/>
    <dgm:cxn modelId="{DA1B492D-1241-4E6E-B1AD-82272B5BBB78}" type="presOf" srcId="{06B5E157-5AE1-4618-9013-16378B33A82B}" destId="{43C136FD-50AA-42BC-A7D5-19A2B3FA4D26}" srcOrd="1" destOrd="0" presId="urn:microsoft.com/office/officeart/2005/8/layout/radial5"/>
    <dgm:cxn modelId="{ADB21C2F-F1F4-4018-98C3-5F096EBE29A4}" type="presOf" srcId="{7675808F-88CD-48F9-BD66-0F906AFC6BF1}" destId="{DAC67234-2B5E-4394-8E76-D95E0260AD0E}" srcOrd="0" destOrd="0" presId="urn:microsoft.com/office/officeart/2005/8/layout/radial5"/>
    <dgm:cxn modelId="{A8D06968-1F79-43AA-B1D7-297EF3611F5E}" srcId="{0E1A3EDF-F6E2-443B-B63C-1081421355DB}" destId="{35ED5D13-3C9D-4EAE-AD93-A6B1672A7A1D}" srcOrd="0" destOrd="0" parTransId="{15824591-C4C9-4FFE-98D2-7EB341D38D31}" sibTransId="{A37708CD-B920-4BD2-8DED-0D3C73AC6115}"/>
    <dgm:cxn modelId="{7CA9574B-88D6-4839-9822-9082CAD3C547}" type="presOf" srcId="{35ED5D13-3C9D-4EAE-AD93-A6B1672A7A1D}" destId="{F448FE4E-518B-4F89-9E9B-29B6580ACD85}" srcOrd="0" destOrd="0" presId="urn:microsoft.com/office/officeart/2005/8/layout/radial5"/>
    <dgm:cxn modelId="{91EAF14C-6886-4A5A-9F34-D6B02E59B76F}" type="presOf" srcId="{B8D8BB4B-E747-40EE-B10D-586318BD39CD}" destId="{2B998C10-37FC-47BD-ABC0-4CE1CDB977B3}" srcOrd="0" destOrd="0" presId="urn:microsoft.com/office/officeart/2005/8/layout/radial5"/>
    <dgm:cxn modelId="{4BCB2B50-8A31-4564-AEC0-5F2D9BFF0DF7}" srcId="{35ED5D13-3C9D-4EAE-AD93-A6B1672A7A1D}" destId="{B8D8BB4B-E747-40EE-B10D-586318BD39CD}" srcOrd="3" destOrd="0" parTransId="{D9987BDE-D107-471E-833A-E027AB918CEB}" sibTransId="{007ABCE8-16E3-4E1B-80C1-3BABA0CC4070}"/>
    <dgm:cxn modelId="{E4897A78-DAC5-41A3-8FE5-2A390C995368}" srcId="{35ED5D13-3C9D-4EAE-AD93-A6B1672A7A1D}" destId="{D5DD968F-5ECF-4D5C-A7F4-EE61004396AF}" srcOrd="1" destOrd="0" parTransId="{26F046DA-9956-453A-A6C7-43DDECB4958A}" sibTransId="{FB43239C-2C65-4559-B48D-68212527A187}"/>
    <dgm:cxn modelId="{6FBB6D7C-97E9-43CF-B99C-92B20F9308BF}" type="presOf" srcId="{D7F2AF1E-E842-42AD-BECC-7AEDEB73C198}" destId="{FBAD1E16-226C-4042-9003-AA3C73198B32}" srcOrd="1" destOrd="0" presId="urn:microsoft.com/office/officeart/2005/8/layout/radial5"/>
    <dgm:cxn modelId="{BD3A7D82-257B-4D53-9F9C-FE680302DDF1}" type="presOf" srcId="{D5DD968F-5ECF-4D5C-A7F4-EE61004396AF}" destId="{5174F798-2B91-4206-ACA8-8D0FED8B402C}" srcOrd="0" destOrd="0" presId="urn:microsoft.com/office/officeart/2005/8/layout/radial5"/>
    <dgm:cxn modelId="{3E295385-4856-42A2-BAB2-BF35CA164716}" srcId="{35ED5D13-3C9D-4EAE-AD93-A6B1672A7A1D}" destId="{5939454D-16E0-450F-9471-96EEC8B426C9}" srcOrd="0" destOrd="0" parTransId="{D7F2AF1E-E842-42AD-BECC-7AEDEB73C198}" sibTransId="{64149B39-D50A-47D7-B4ED-32362FCEFA0F}"/>
    <dgm:cxn modelId="{07E565A3-7DDE-409B-962B-A2C9AD0E675B}" type="presOf" srcId="{0E1A3EDF-F6E2-443B-B63C-1081421355DB}" destId="{1A1727C9-DA70-40CB-B823-A6203F6E4788}" srcOrd="0" destOrd="0" presId="urn:microsoft.com/office/officeart/2005/8/layout/radial5"/>
    <dgm:cxn modelId="{EA1DEFC3-7F2C-4540-B08A-8780CF28234C}" type="presOf" srcId="{D7F2AF1E-E842-42AD-BECC-7AEDEB73C198}" destId="{2F5E7372-8342-44A2-88A5-CDEE0703543A}" srcOrd="0" destOrd="0" presId="urn:microsoft.com/office/officeart/2005/8/layout/radial5"/>
    <dgm:cxn modelId="{6409A7C9-64F7-45A5-B492-AF06AA304A1E}" srcId="{35ED5D13-3C9D-4EAE-AD93-A6B1672A7A1D}" destId="{027ACB98-A4CA-4B04-9367-4282000815DA}" srcOrd="2" destOrd="0" parTransId="{46D65265-30A3-42FA-9F5D-459C4D8A3477}" sibTransId="{80AE836C-A4B6-4E5B-A559-1878F0361CD9}"/>
    <dgm:cxn modelId="{1C64CADC-4A9B-4E46-9B2B-DDDCA1C2AF26}" type="presOf" srcId="{5939454D-16E0-450F-9471-96EEC8B426C9}" destId="{FEEE39B5-CC6E-487A-8794-86BE8BA19AF1}" srcOrd="0" destOrd="0" presId="urn:microsoft.com/office/officeart/2005/8/layout/radial5"/>
    <dgm:cxn modelId="{55A74AE5-B213-430F-A2BB-1A3BAE593720}" srcId="{35ED5D13-3C9D-4EAE-AD93-A6B1672A7A1D}" destId="{7675808F-88CD-48F9-BD66-0F906AFC6BF1}" srcOrd="4" destOrd="0" parTransId="{06B5E157-5AE1-4618-9013-16378B33A82B}" sibTransId="{32FA1C69-179F-4425-9B10-735816165B7A}"/>
    <dgm:cxn modelId="{7DA36BE9-3100-4057-A1B3-520AF4A5399B}" type="presOf" srcId="{46D65265-30A3-42FA-9F5D-459C4D8A3477}" destId="{78E0F8D9-76CE-4A1E-A51A-6F74430B71E4}" srcOrd="0" destOrd="0" presId="urn:microsoft.com/office/officeart/2005/8/layout/radial5"/>
    <dgm:cxn modelId="{776865EB-D7B8-4680-9579-6FB89CEFA3E3}" type="presOf" srcId="{06B5E157-5AE1-4618-9013-16378B33A82B}" destId="{492A0D94-0754-4008-B0B4-1A632FF1D157}" srcOrd="0" destOrd="0" presId="urn:microsoft.com/office/officeart/2005/8/layout/radial5"/>
    <dgm:cxn modelId="{B4889BEB-4151-430C-BD85-91E7FDB94AA0}" type="presOf" srcId="{46D65265-30A3-42FA-9F5D-459C4D8A3477}" destId="{39A64B9E-D48A-466F-B787-34355A705A35}" srcOrd="1" destOrd="0" presId="urn:microsoft.com/office/officeart/2005/8/layout/radial5"/>
    <dgm:cxn modelId="{2ADBA32F-929A-4D65-BEEB-1197355F463F}" type="presParOf" srcId="{1A1727C9-DA70-40CB-B823-A6203F6E4788}" destId="{F448FE4E-518B-4F89-9E9B-29B6580ACD85}" srcOrd="0" destOrd="0" presId="urn:microsoft.com/office/officeart/2005/8/layout/radial5"/>
    <dgm:cxn modelId="{1E75CD72-EF18-46A4-B53A-BD9D5E6C9CC1}" type="presParOf" srcId="{1A1727C9-DA70-40CB-B823-A6203F6E4788}" destId="{2F5E7372-8342-44A2-88A5-CDEE0703543A}" srcOrd="1" destOrd="0" presId="urn:microsoft.com/office/officeart/2005/8/layout/radial5"/>
    <dgm:cxn modelId="{65221D9D-77E9-43A4-B6B6-251529D2F288}" type="presParOf" srcId="{2F5E7372-8342-44A2-88A5-CDEE0703543A}" destId="{FBAD1E16-226C-4042-9003-AA3C73198B32}" srcOrd="0" destOrd="0" presId="urn:microsoft.com/office/officeart/2005/8/layout/radial5"/>
    <dgm:cxn modelId="{8AB1D2D2-A5D1-47C1-8D17-EC80A64BE12B}" type="presParOf" srcId="{1A1727C9-DA70-40CB-B823-A6203F6E4788}" destId="{FEEE39B5-CC6E-487A-8794-86BE8BA19AF1}" srcOrd="2" destOrd="0" presId="urn:microsoft.com/office/officeart/2005/8/layout/radial5"/>
    <dgm:cxn modelId="{501CF14E-511A-4C0C-94CF-49F84655EE3E}" type="presParOf" srcId="{1A1727C9-DA70-40CB-B823-A6203F6E4788}" destId="{7197B60B-7F0F-42A4-8657-49926CF627E7}" srcOrd="3" destOrd="0" presId="urn:microsoft.com/office/officeart/2005/8/layout/radial5"/>
    <dgm:cxn modelId="{CB779F5C-EEC5-423C-B531-DB096949DEBB}" type="presParOf" srcId="{7197B60B-7F0F-42A4-8657-49926CF627E7}" destId="{7A8E0FB8-3A91-49E9-8061-126D3C50BBD5}" srcOrd="0" destOrd="0" presId="urn:microsoft.com/office/officeart/2005/8/layout/radial5"/>
    <dgm:cxn modelId="{E8446E7D-C400-48EF-A998-C5C0A50ACC32}" type="presParOf" srcId="{1A1727C9-DA70-40CB-B823-A6203F6E4788}" destId="{5174F798-2B91-4206-ACA8-8D0FED8B402C}" srcOrd="4" destOrd="0" presId="urn:microsoft.com/office/officeart/2005/8/layout/radial5"/>
    <dgm:cxn modelId="{2F971184-ED5C-41DD-BD9C-C036FD95B6C0}" type="presParOf" srcId="{1A1727C9-DA70-40CB-B823-A6203F6E4788}" destId="{78E0F8D9-76CE-4A1E-A51A-6F74430B71E4}" srcOrd="5" destOrd="0" presId="urn:microsoft.com/office/officeart/2005/8/layout/radial5"/>
    <dgm:cxn modelId="{65540B86-F5CF-437F-AD37-682366D74133}" type="presParOf" srcId="{78E0F8D9-76CE-4A1E-A51A-6F74430B71E4}" destId="{39A64B9E-D48A-466F-B787-34355A705A35}" srcOrd="0" destOrd="0" presId="urn:microsoft.com/office/officeart/2005/8/layout/radial5"/>
    <dgm:cxn modelId="{973C18F0-65D6-4644-B600-B1E90BB4EE61}" type="presParOf" srcId="{1A1727C9-DA70-40CB-B823-A6203F6E4788}" destId="{4F908277-BF3C-470C-B510-5F8CE9AA9D4A}" srcOrd="6" destOrd="0" presId="urn:microsoft.com/office/officeart/2005/8/layout/radial5"/>
    <dgm:cxn modelId="{8F543202-7C61-4C29-9366-B4F7D4305325}" type="presParOf" srcId="{1A1727C9-DA70-40CB-B823-A6203F6E4788}" destId="{467BE4D9-6F18-4AA7-B1CD-34B8346E0152}" srcOrd="7" destOrd="0" presId="urn:microsoft.com/office/officeart/2005/8/layout/radial5"/>
    <dgm:cxn modelId="{4CDF18B6-EFBA-4A10-B479-C91C2F7E13AB}" type="presParOf" srcId="{467BE4D9-6F18-4AA7-B1CD-34B8346E0152}" destId="{63FF01C2-2538-497C-801A-72EB66705846}" srcOrd="0" destOrd="0" presId="urn:microsoft.com/office/officeart/2005/8/layout/radial5"/>
    <dgm:cxn modelId="{2F3E0EE2-7740-4974-AA84-DFCC4F700EA4}" type="presParOf" srcId="{1A1727C9-DA70-40CB-B823-A6203F6E4788}" destId="{2B998C10-37FC-47BD-ABC0-4CE1CDB977B3}" srcOrd="8" destOrd="0" presId="urn:microsoft.com/office/officeart/2005/8/layout/radial5"/>
    <dgm:cxn modelId="{52674176-7C77-4875-9FDA-3F911BE4E36C}" type="presParOf" srcId="{1A1727C9-DA70-40CB-B823-A6203F6E4788}" destId="{492A0D94-0754-4008-B0B4-1A632FF1D157}" srcOrd="9" destOrd="0" presId="urn:microsoft.com/office/officeart/2005/8/layout/radial5"/>
    <dgm:cxn modelId="{157FD472-21FE-4300-B294-3C13A7A3D3AC}" type="presParOf" srcId="{492A0D94-0754-4008-B0B4-1A632FF1D157}" destId="{43C136FD-50AA-42BC-A7D5-19A2B3FA4D26}" srcOrd="0" destOrd="0" presId="urn:microsoft.com/office/officeart/2005/8/layout/radial5"/>
    <dgm:cxn modelId="{1A5E3360-5C8A-4958-9186-17B73EE246B7}" type="presParOf" srcId="{1A1727C9-DA70-40CB-B823-A6203F6E4788}" destId="{DAC67234-2B5E-4394-8E76-D95E0260AD0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D57AA-2AC5-4505-BE51-F787EB58379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9EA5E-BDFE-4EAF-8DD9-A2AC5D774B23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2ABA436D-4A07-45EA-B8F9-1D23D6E81CF2}" type="parTrans" cxnId="{A0FD5949-A212-463F-B96F-F29C93CDD80D}">
      <dgm:prSet/>
      <dgm:spPr/>
      <dgm:t>
        <a:bodyPr/>
        <a:lstStyle/>
        <a:p>
          <a:endParaRPr lang="en-US"/>
        </a:p>
      </dgm:t>
    </dgm:pt>
    <dgm:pt modelId="{4CEEC35E-F278-4EA6-A3D5-FE1254E602E5}" type="sibTrans" cxnId="{A0FD5949-A212-463F-B96F-F29C93CDD80D}">
      <dgm:prSet/>
      <dgm:spPr/>
      <dgm:t>
        <a:bodyPr/>
        <a:lstStyle/>
        <a:p>
          <a:endParaRPr lang="en-US"/>
        </a:p>
      </dgm:t>
    </dgm:pt>
    <dgm:pt modelId="{7E34310E-5E19-40B9-97AE-2C60609A8506}">
      <dgm:prSet phldrT="[Text]"/>
      <dgm:spPr/>
      <dgm:t>
        <a:bodyPr/>
        <a:lstStyle/>
        <a:p>
          <a:r>
            <a:rPr lang="th-TH" dirty="0"/>
            <a:t>สร้างการตัดสินใจตามข้อมูลที่กำหนอย่างรวดเร็ว</a:t>
          </a:r>
          <a:endParaRPr lang="en-US" dirty="0"/>
        </a:p>
      </dgm:t>
    </dgm:pt>
    <dgm:pt modelId="{D3E00DDE-ADD0-4E70-B693-DD60FA4B93FB}" type="parTrans" cxnId="{DC35A513-55BE-4727-9415-E8DE483E22F7}">
      <dgm:prSet/>
      <dgm:spPr/>
      <dgm:t>
        <a:bodyPr/>
        <a:lstStyle/>
        <a:p>
          <a:endParaRPr lang="en-US"/>
        </a:p>
      </dgm:t>
    </dgm:pt>
    <dgm:pt modelId="{8F84BC35-8372-4FD5-A089-F96CA2AE4C91}" type="sibTrans" cxnId="{DC35A513-55BE-4727-9415-E8DE483E22F7}">
      <dgm:prSet/>
      <dgm:spPr/>
      <dgm:t>
        <a:bodyPr/>
        <a:lstStyle/>
        <a:p>
          <a:endParaRPr lang="en-US"/>
        </a:p>
      </dgm:t>
    </dgm:pt>
    <dgm:pt modelId="{25A035AE-61BF-4D7A-AEF0-E04F403D4CDB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FF04FA6A-9BD2-450F-846F-D0D722D24467}" type="parTrans" cxnId="{B0490D5E-A31E-48AA-94C3-44B3C978E3A9}">
      <dgm:prSet/>
      <dgm:spPr/>
      <dgm:t>
        <a:bodyPr/>
        <a:lstStyle/>
        <a:p>
          <a:endParaRPr lang="en-US"/>
        </a:p>
      </dgm:t>
    </dgm:pt>
    <dgm:pt modelId="{4751433A-629E-4353-8963-1A715D1CA345}" type="sibTrans" cxnId="{B0490D5E-A31E-48AA-94C3-44B3C978E3A9}">
      <dgm:prSet/>
      <dgm:spPr/>
      <dgm:t>
        <a:bodyPr/>
        <a:lstStyle/>
        <a:p>
          <a:endParaRPr lang="en-US"/>
        </a:p>
      </dgm:t>
    </dgm:pt>
    <dgm:pt modelId="{51F09302-7D05-45C2-86ED-2DA34E6B10F1}">
      <dgm:prSet phldrT="[Text]"/>
      <dgm:spPr/>
      <dgm:t>
        <a:bodyPr/>
        <a:lstStyle/>
        <a:p>
          <a:r>
            <a:rPr lang="th-TH" dirty="0"/>
            <a:t>ช่วยเพิ่มผลผลิตให้สูงขึ้น</a:t>
          </a:r>
          <a:endParaRPr lang="en-US" dirty="0"/>
        </a:p>
      </dgm:t>
    </dgm:pt>
    <dgm:pt modelId="{23D465CB-1176-45D2-8B5C-02AD496F9933}" type="parTrans" cxnId="{BB1FEA13-E812-4C73-AC3B-B0AD0BA1A21D}">
      <dgm:prSet/>
      <dgm:spPr/>
      <dgm:t>
        <a:bodyPr/>
        <a:lstStyle/>
        <a:p>
          <a:endParaRPr lang="en-US"/>
        </a:p>
      </dgm:t>
    </dgm:pt>
    <dgm:pt modelId="{24C8F30D-0307-4675-832A-2C32D094109A}" type="sibTrans" cxnId="{BB1FEA13-E812-4C73-AC3B-B0AD0BA1A21D}">
      <dgm:prSet/>
      <dgm:spPr/>
      <dgm:t>
        <a:bodyPr/>
        <a:lstStyle/>
        <a:p>
          <a:endParaRPr lang="en-US"/>
        </a:p>
      </dgm:t>
    </dgm:pt>
    <dgm:pt modelId="{C7490235-8EC2-4B00-B178-2EC88388C3B8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6957887B-9823-4414-ABAA-74F560A88373}" type="parTrans" cxnId="{CCDF24F5-7382-4460-9AC8-80530E5C2ED8}">
      <dgm:prSet/>
      <dgm:spPr/>
      <dgm:t>
        <a:bodyPr/>
        <a:lstStyle/>
        <a:p>
          <a:endParaRPr lang="en-US"/>
        </a:p>
      </dgm:t>
    </dgm:pt>
    <dgm:pt modelId="{146595F7-115B-4736-975F-713EC26FE8AA}" type="sibTrans" cxnId="{CCDF24F5-7382-4460-9AC8-80530E5C2ED8}">
      <dgm:prSet/>
      <dgm:spPr/>
      <dgm:t>
        <a:bodyPr/>
        <a:lstStyle/>
        <a:p>
          <a:endParaRPr lang="en-US"/>
        </a:p>
      </dgm:t>
    </dgm:pt>
    <dgm:pt modelId="{1EFAAACE-0F00-49E5-B11D-1CC7F732EFA4}">
      <dgm:prSet phldrT="[Text]"/>
      <dgm:spPr/>
      <dgm:t>
        <a:bodyPr/>
        <a:lstStyle/>
        <a:p>
          <a:r>
            <a:rPr lang="th-TH" dirty="0"/>
            <a:t>ประสิทธิผลของกระบวนการขั้นสูง</a:t>
          </a:r>
          <a:endParaRPr lang="en-US" dirty="0"/>
        </a:p>
      </dgm:t>
    </dgm:pt>
    <dgm:pt modelId="{D4BA1967-C211-450F-AF1E-F091610DA576}" type="parTrans" cxnId="{2985B3AA-5B6E-4C9D-A807-2576BB6FA9EC}">
      <dgm:prSet/>
      <dgm:spPr/>
      <dgm:t>
        <a:bodyPr/>
        <a:lstStyle/>
        <a:p>
          <a:endParaRPr lang="en-US"/>
        </a:p>
      </dgm:t>
    </dgm:pt>
    <dgm:pt modelId="{5626F006-9EBA-4071-8809-3C2433A176BF}" type="sibTrans" cxnId="{2985B3AA-5B6E-4C9D-A807-2576BB6FA9EC}">
      <dgm:prSet/>
      <dgm:spPr/>
      <dgm:t>
        <a:bodyPr/>
        <a:lstStyle/>
        <a:p>
          <a:endParaRPr lang="en-US"/>
        </a:p>
      </dgm:t>
    </dgm:pt>
    <dgm:pt modelId="{AF74CD95-E929-4F4A-8FE6-EE3F8ECD754E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811C1EF9-724B-444B-BE86-06FA1A3A745B}" type="parTrans" cxnId="{EC94994D-3C2F-428F-85AA-30D9771EDE13}">
      <dgm:prSet/>
      <dgm:spPr/>
      <dgm:t>
        <a:bodyPr/>
        <a:lstStyle/>
        <a:p>
          <a:endParaRPr lang="en-US"/>
        </a:p>
      </dgm:t>
    </dgm:pt>
    <dgm:pt modelId="{F9A4E316-8582-41D7-92B9-C6FB723FFC10}" type="sibTrans" cxnId="{EC94994D-3C2F-428F-85AA-30D9771EDE13}">
      <dgm:prSet/>
      <dgm:spPr/>
      <dgm:t>
        <a:bodyPr/>
        <a:lstStyle/>
        <a:p>
          <a:endParaRPr lang="en-US"/>
        </a:p>
      </dgm:t>
    </dgm:pt>
    <dgm:pt modelId="{8BA1AEA4-CD74-4CF5-8549-05232150998F}">
      <dgm:prSet phldrT="[Text]"/>
      <dgm:spPr/>
      <dgm:t>
        <a:bodyPr/>
        <a:lstStyle/>
        <a:p>
          <a:r>
            <a:rPr lang="en-US" dirty="0"/>
            <a:t> </a:t>
          </a:r>
          <a:r>
            <a:rPr lang="th-TH" dirty="0"/>
            <a:t>ลดต้นทุนการดำเนินงาน</a:t>
          </a:r>
          <a:endParaRPr lang="en-US" dirty="0"/>
        </a:p>
      </dgm:t>
    </dgm:pt>
    <dgm:pt modelId="{5F55DF98-D70E-4E37-945C-CB6700021887}" type="parTrans" cxnId="{28837DEE-CFF2-4C7C-A754-6E511A2BC512}">
      <dgm:prSet/>
      <dgm:spPr/>
      <dgm:t>
        <a:bodyPr/>
        <a:lstStyle/>
        <a:p>
          <a:endParaRPr lang="en-US"/>
        </a:p>
      </dgm:t>
    </dgm:pt>
    <dgm:pt modelId="{04A2CEE9-7286-4E62-ADB5-0D435F02C0A1}" type="sibTrans" cxnId="{28837DEE-CFF2-4C7C-A754-6E511A2BC512}">
      <dgm:prSet/>
      <dgm:spPr/>
      <dgm:t>
        <a:bodyPr/>
        <a:lstStyle/>
        <a:p>
          <a:endParaRPr lang="en-US"/>
        </a:p>
      </dgm:t>
    </dgm:pt>
    <dgm:pt modelId="{D0A6CB1A-E492-4FBB-A308-11E5A73EAF6A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4A68C2A2-E940-4207-A017-21536D3E9717}" type="parTrans" cxnId="{F69B7AC9-0B50-4C28-AB58-138483D7FD25}">
      <dgm:prSet/>
      <dgm:spPr/>
      <dgm:t>
        <a:bodyPr/>
        <a:lstStyle/>
        <a:p>
          <a:endParaRPr lang="en-US"/>
        </a:p>
      </dgm:t>
    </dgm:pt>
    <dgm:pt modelId="{B10AC5CF-124E-47BE-99D7-3988AE370D30}" type="sibTrans" cxnId="{F69B7AC9-0B50-4C28-AB58-138483D7FD25}">
      <dgm:prSet/>
      <dgm:spPr/>
      <dgm:t>
        <a:bodyPr/>
        <a:lstStyle/>
        <a:p>
          <a:endParaRPr lang="en-US"/>
        </a:p>
      </dgm:t>
    </dgm:pt>
    <dgm:pt modelId="{A36CF56C-B60B-4AA5-BBE5-E1A3B2F72F13}">
      <dgm:prSet phldrT="[Text]"/>
      <dgm:spPr/>
      <dgm:t>
        <a:bodyPr/>
        <a:lstStyle/>
        <a:p>
          <a:r>
            <a:rPr lang="th-TH" dirty="0"/>
            <a:t>ช่วยขยายขนาดของการผลิต</a:t>
          </a:r>
          <a:endParaRPr lang="en-US" dirty="0"/>
        </a:p>
      </dgm:t>
    </dgm:pt>
    <dgm:pt modelId="{F01DFBCB-2A25-404A-92BA-686AFB1BE44B}" type="parTrans" cxnId="{1C52EB41-7FA2-464B-92D7-4DE8BE2DE0FC}">
      <dgm:prSet/>
      <dgm:spPr/>
      <dgm:t>
        <a:bodyPr/>
        <a:lstStyle/>
        <a:p>
          <a:endParaRPr lang="en-US"/>
        </a:p>
      </dgm:t>
    </dgm:pt>
    <dgm:pt modelId="{97BA790E-0969-406C-B63A-16B497AA3514}" type="sibTrans" cxnId="{1C52EB41-7FA2-464B-92D7-4DE8BE2DE0FC}">
      <dgm:prSet/>
      <dgm:spPr/>
      <dgm:t>
        <a:bodyPr/>
        <a:lstStyle/>
        <a:p>
          <a:endParaRPr lang="en-US"/>
        </a:p>
      </dgm:t>
    </dgm:pt>
    <dgm:pt modelId="{40E8EAC0-5084-46DC-AD9B-4AA0197AEB0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8D92996B-8813-4F1A-8899-6DDC77B3669E}" type="parTrans" cxnId="{9D27B53E-34C1-4890-8AA2-CC25782FDE1D}">
      <dgm:prSet/>
      <dgm:spPr/>
      <dgm:t>
        <a:bodyPr/>
        <a:lstStyle/>
        <a:p>
          <a:endParaRPr lang="en-US"/>
        </a:p>
      </dgm:t>
    </dgm:pt>
    <dgm:pt modelId="{A5B5B5BD-7316-4860-B2A7-4AE24963CA20}" type="sibTrans" cxnId="{9D27B53E-34C1-4890-8AA2-CC25782FDE1D}">
      <dgm:prSet/>
      <dgm:spPr/>
      <dgm:t>
        <a:bodyPr/>
        <a:lstStyle/>
        <a:p>
          <a:endParaRPr lang="en-US"/>
        </a:p>
      </dgm:t>
    </dgm:pt>
    <dgm:pt modelId="{0BFCC2DF-9DCF-4802-8D26-B714B511A6CF}">
      <dgm:prSet phldrT="[Text]"/>
      <dgm:spPr/>
      <dgm:t>
        <a:bodyPr/>
        <a:lstStyle/>
        <a:p>
          <a:r>
            <a:rPr lang="th-TH" dirty="0"/>
            <a:t>ช่วยพัฒนาผลิตภัณฑ์</a:t>
          </a:r>
          <a:endParaRPr lang="en-US" dirty="0"/>
        </a:p>
      </dgm:t>
    </dgm:pt>
    <dgm:pt modelId="{B3BE700C-9665-4B67-854E-C30A8BEAF341}" type="parTrans" cxnId="{FA662667-99A9-43EC-81D5-9C951DF3A275}">
      <dgm:prSet/>
      <dgm:spPr/>
      <dgm:t>
        <a:bodyPr/>
        <a:lstStyle/>
        <a:p>
          <a:endParaRPr lang="en-US"/>
        </a:p>
      </dgm:t>
    </dgm:pt>
    <dgm:pt modelId="{CE72054C-79D7-4410-B878-36F5519918FA}" type="sibTrans" cxnId="{FA662667-99A9-43EC-81D5-9C951DF3A275}">
      <dgm:prSet/>
      <dgm:spPr/>
      <dgm:t>
        <a:bodyPr/>
        <a:lstStyle/>
        <a:p>
          <a:endParaRPr lang="en-US"/>
        </a:p>
      </dgm:t>
    </dgm:pt>
    <dgm:pt modelId="{494E0BA6-4AE0-45B5-BDEF-C2802D3A503E}" type="pres">
      <dgm:prSet presAssocID="{DC7D57AA-2AC5-4505-BE51-F787EB583798}" presName="linearFlow" presStyleCnt="0">
        <dgm:presLayoutVars>
          <dgm:dir/>
          <dgm:animLvl val="lvl"/>
          <dgm:resizeHandles val="exact"/>
        </dgm:presLayoutVars>
      </dgm:prSet>
      <dgm:spPr/>
    </dgm:pt>
    <dgm:pt modelId="{714B87BD-3181-4063-B50D-BC0B711C610C}" type="pres">
      <dgm:prSet presAssocID="{9E09EA5E-BDFE-4EAF-8DD9-A2AC5D774B23}" presName="composite" presStyleCnt="0"/>
      <dgm:spPr/>
    </dgm:pt>
    <dgm:pt modelId="{68CB3727-C837-4A6E-98BE-1F3D3F21AFED}" type="pres">
      <dgm:prSet presAssocID="{9E09EA5E-BDFE-4EAF-8DD9-A2AC5D774B23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A1CB69-33EC-4AF8-9A35-03272C7034A7}" type="pres">
      <dgm:prSet presAssocID="{9E09EA5E-BDFE-4EAF-8DD9-A2AC5D774B23}" presName="descendantText" presStyleLbl="alignAcc1" presStyleIdx="0" presStyleCnt="6">
        <dgm:presLayoutVars>
          <dgm:bulletEnabled val="1"/>
        </dgm:presLayoutVars>
      </dgm:prSet>
      <dgm:spPr/>
    </dgm:pt>
    <dgm:pt modelId="{0109C590-50F3-4821-911B-717FA37B2830}" type="pres">
      <dgm:prSet presAssocID="{4CEEC35E-F278-4EA6-A3D5-FE1254E602E5}" presName="sp" presStyleCnt="0"/>
      <dgm:spPr/>
    </dgm:pt>
    <dgm:pt modelId="{9D560791-6B38-486C-B4A6-E481ACF4E5C1}" type="pres">
      <dgm:prSet presAssocID="{25A035AE-61BF-4D7A-AEF0-E04F403D4CDB}" presName="composite" presStyleCnt="0"/>
      <dgm:spPr/>
    </dgm:pt>
    <dgm:pt modelId="{641D981B-8929-4B83-9F96-2E8AE9CE3C36}" type="pres">
      <dgm:prSet presAssocID="{25A035AE-61BF-4D7A-AEF0-E04F403D4CD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87DC218-0FED-4A09-831F-BA261AD9CEB5}" type="pres">
      <dgm:prSet presAssocID="{25A035AE-61BF-4D7A-AEF0-E04F403D4CDB}" presName="descendantText" presStyleLbl="alignAcc1" presStyleIdx="1" presStyleCnt="6">
        <dgm:presLayoutVars>
          <dgm:bulletEnabled val="1"/>
        </dgm:presLayoutVars>
      </dgm:prSet>
      <dgm:spPr/>
    </dgm:pt>
    <dgm:pt modelId="{777A8221-F787-442D-B7A3-EF9293EC27E1}" type="pres">
      <dgm:prSet presAssocID="{4751433A-629E-4353-8963-1A715D1CA345}" presName="sp" presStyleCnt="0"/>
      <dgm:spPr/>
    </dgm:pt>
    <dgm:pt modelId="{53B33492-2CB5-49EE-AF34-21971A2E42AB}" type="pres">
      <dgm:prSet presAssocID="{C7490235-8EC2-4B00-B178-2EC88388C3B8}" presName="composite" presStyleCnt="0"/>
      <dgm:spPr/>
    </dgm:pt>
    <dgm:pt modelId="{6F385219-C4F1-47E6-936C-1A83527EC7C2}" type="pres">
      <dgm:prSet presAssocID="{C7490235-8EC2-4B00-B178-2EC88388C3B8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FCD9E54-9259-4F53-815C-AD60727EAB64}" type="pres">
      <dgm:prSet presAssocID="{C7490235-8EC2-4B00-B178-2EC88388C3B8}" presName="descendantText" presStyleLbl="alignAcc1" presStyleIdx="2" presStyleCnt="6">
        <dgm:presLayoutVars>
          <dgm:bulletEnabled val="1"/>
        </dgm:presLayoutVars>
      </dgm:prSet>
      <dgm:spPr/>
    </dgm:pt>
    <dgm:pt modelId="{3D4B1E95-F919-43A9-B4BC-FCD8D19665A8}" type="pres">
      <dgm:prSet presAssocID="{146595F7-115B-4736-975F-713EC26FE8AA}" presName="sp" presStyleCnt="0"/>
      <dgm:spPr/>
    </dgm:pt>
    <dgm:pt modelId="{F56A3B1F-ED90-4642-A548-8432476BDE78}" type="pres">
      <dgm:prSet presAssocID="{AF74CD95-E929-4F4A-8FE6-EE3F8ECD754E}" presName="composite" presStyleCnt="0"/>
      <dgm:spPr/>
    </dgm:pt>
    <dgm:pt modelId="{42597E19-A619-44AE-9C3F-00FAADA845CE}" type="pres">
      <dgm:prSet presAssocID="{AF74CD95-E929-4F4A-8FE6-EE3F8ECD754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A123244-DD19-4198-A638-E713537DF3AC}" type="pres">
      <dgm:prSet presAssocID="{AF74CD95-E929-4F4A-8FE6-EE3F8ECD754E}" presName="descendantText" presStyleLbl="alignAcc1" presStyleIdx="3" presStyleCnt="6">
        <dgm:presLayoutVars>
          <dgm:bulletEnabled val="1"/>
        </dgm:presLayoutVars>
      </dgm:prSet>
      <dgm:spPr/>
    </dgm:pt>
    <dgm:pt modelId="{09E284D8-94E2-4C40-A1AF-1BF4FD8A31F7}" type="pres">
      <dgm:prSet presAssocID="{F9A4E316-8582-41D7-92B9-C6FB723FFC10}" presName="sp" presStyleCnt="0"/>
      <dgm:spPr/>
    </dgm:pt>
    <dgm:pt modelId="{DACE14B0-8F6B-47BD-B1CA-26B88DC55E2D}" type="pres">
      <dgm:prSet presAssocID="{D0A6CB1A-E492-4FBB-A308-11E5A73EAF6A}" presName="composite" presStyleCnt="0"/>
      <dgm:spPr/>
    </dgm:pt>
    <dgm:pt modelId="{36A119C6-A51C-4CFF-A488-8D8D9D22D748}" type="pres">
      <dgm:prSet presAssocID="{D0A6CB1A-E492-4FBB-A308-11E5A73EAF6A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84D4B2F-1419-4E35-9E18-C0356CDE9AB7}" type="pres">
      <dgm:prSet presAssocID="{D0A6CB1A-E492-4FBB-A308-11E5A73EAF6A}" presName="descendantText" presStyleLbl="alignAcc1" presStyleIdx="4" presStyleCnt="6">
        <dgm:presLayoutVars>
          <dgm:bulletEnabled val="1"/>
        </dgm:presLayoutVars>
      </dgm:prSet>
      <dgm:spPr/>
    </dgm:pt>
    <dgm:pt modelId="{454BC6F9-3C2B-4865-A96F-04FDB55852C1}" type="pres">
      <dgm:prSet presAssocID="{B10AC5CF-124E-47BE-99D7-3988AE370D30}" presName="sp" presStyleCnt="0"/>
      <dgm:spPr/>
    </dgm:pt>
    <dgm:pt modelId="{3C3CF7B2-0437-464F-9860-116413F7CB17}" type="pres">
      <dgm:prSet presAssocID="{40E8EAC0-5084-46DC-AD9B-4AA0197AEB0A}" presName="composite" presStyleCnt="0"/>
      <dgm:spPr/>
    </dgm:pt>
    <dgm:pt modelId="{B12676C7-8923-4FC5-88EC-6F6C4909B3FF}" type="pres">
      <dgm:prSet presAssocID="{40E8EAC0-5084-46DC-AD9B-4AA0197AEB0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F67E3F7D-5D26-42E6-A7A6-4F289B6CF90B}" type="pres">
      <dgm:prSet presAssocID="{40E8EAC0-5084-46DC-AD9B-4AA0197AEB0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DC35A513-55BE-4727-9415-E8DE483E22F7}" srcId="{9E09EA5E-BDFE-4EAF-8DD9-A2AC5D774B23}" destId="{7E34310E-5E19-40B9-97AE-2C60609A8506}" srcOrd="0" destOrd="0" parTransId="{D3E00DDE-ADD0-4E70-B693-DD60FA4B93FB}" sibTransId="{8F84BC35-8372-4FD5-A089-F96CA2AE4C91}"/>
    <dgm:cxn modelId="{058FD713-C136-447D-AF75-8838C5AA2008}" type="presOf" srcId="{9E09EA5E-BDFE-4EAF-8DD9-A2AC5D774B23}" destId="{68CB3727-C837-4A6E-98BE-1F3D3F21AFED}" srcOrd="0" destOrd="0" presId="urn:microsoft.com/office/officeart/2005/8/layout/chevron2"/>
    <dgm:cxn modelId="{BB1FEA13-E812-4C73-AC3B-B0AD0BA1A21D}" srcId="{25A035AE-61BF-4D7A-AEF0-E04F403D4CDB}" destId="{51F09302-7D05-45C2-86ED-2DA34E6B10F1}" srcOrd="0" destOrd="0" parTransId="{23D465CB-1176-45D2-8B5C-02AD496F9933}" sibTransId="{24C8F30D-0307-4675-832A-2C32D094109A}"/>
    <dgm:cxn modelId="{8B57DE1D-A601-423F-956F-8E8A6A54E947}" type="presOf" srcId="{C7490235-8EC2-4B00-B178-2EC88388C3B8}" destId="{6F385219-C4F1-47E6-936C-1A83527EC7C2}" srcOrd="0" destOrd="0" presId="urn:microsoft.com/office/officeart/2005/8/layout/chevron2"/>
    <dgm:cxn modelId="{9881FC24-6CEB-4915-AD0D-4A3ACAE25068}" type="presOf" srcId="{A36CF56C-B60B-4AA5-BBE5-E1A3B2F72F13}" destId="{084D4B2F-1419-4E35-9E18-C0356CDE9AB7}" srcOrd="0" destOrd="0" presId="urn:microsoft.com/office/officeart/2005/8/layout/chevron2"/>
    <dgm:cxn modelId="{9D27B53E-34C1-4890-8AA2-CC25782FDE1D}" srcId="{DC7D57AA-2AC5-4505-BE51-F787EB583798}" destId="{40E8EAC0-5084-46DC-AD9B-4AA0197AEB0A}" srcOrd="5" destOrd="0" parTransId="{8D92996B-8813-4F1A-8899-6DDC77B3669E}" sibTransId="{A5B5B5BD-7316-4860-B2A7-4AE24963CA20}"/>
    <dgm:cxn modelId="{01858A5D-D34A-44EB-9B6E-11715A813962}" type="presOf" srcId="{51F09302-7D05-45C2-86ED-2DA34E6B10F1}" destId="{687DC218-0FED-4A09-831F-BA261AD9CEB5}" srcOrd="0" destOrd="0" presId="urn:microsoft.com/office/officeart/2005/8/layout/chevron2"/>
    <dgm:cxn modelId="{B0490D5E-A31E-48AA-94C3-44B3C978E3A9}" srcId="{DC7D57AA-2AC5-4505-BE51-F787EB583798}" destId="{25A035AE-61BF-4D7A-AEF0-E04F403D4CDB}" srcOrd="1" destOrd="0" parTransId="{FF04FA6A-9BD2-450F-846F-D0D722D24467}" sibTransId="{4751433A-629E-4353-8963-1A715D1CA345}"/>
    <dgm:cxn modelId="{DC610C61-5F38-4C11-A4B8-A947B535177E}" type="presOf" srcId="{AF74CD95-E929-4F4A-8FE6-EE3F8ECD754E}" destId="{42597E19-A619-44AE-9C3F-00FAADA845CE}" srcOrd="0" destOrd="0" presId="urn:microsoft.com/office/officeart/2005/8/layout/chevron2"/>
    <dgm:cxn modelId="{1C52EB41-7FA2-464B-92D7-4DE8BE2DE0FC}" srcId="{D0A6CB1A-E492-4FBB-A308-11E5A73EAF6A}" destId="{A36CF56C-B60B-4AA5-BBE5-E1A3B2F72F13}" srcOrd="0" destOrd="0" parTransId="{F01DFBCB-2A25-404A-92BA-686AFB1BE44B}" sibTransId="{97BA790E-0969-406C-B63A-16B497AA3514}"/>
    <dgm:cxn modelId="{FA662667-99A9-43EC-81D5-9C951DF3A275}" srcId="{40E8EAC0-5084-46DC-AD9B-4AA0197AEB0A}" destId="{0BFCC2DF-9DCF-4802-8D26-B714B511A6CF}" srcOrd="0" destOrd="0" parTransId="{B3BE700C-9665-4B67-854E-C30A8BEAF341}" sibTransId="{CE72054C-79D7-4410-B878-36F5519918FA}"/>
    <dgm:cxn modelId="{A0FD5949-A212-463F-B96F-F29C93CDD80D}" srcId="{DC7D57AA-2AC5-4505-BE51-F787EB583798}" destId="{9E09EA5E-BDFE-4EAF-8DD9-A2AC5D774B23}" srcOrd="0" destOrd="0" parTransId="{2ABA436D-4A07-45EA-B8F9-1D23D6E81CF2}" sibTransId="{4CEEC35E-F278-4EA6-A3D5-FE1254E602E5}"/>
    <dgm:cxn modelId="{C025E869-3FDA-42E5-9E9D-E0B5E51E8DE5}" type="presOf" srcId="{1EFAAACE-0F00-49E5-B11D-1CC7F732EFA4}" destId="{5FCD9E54-9259-4F53-815C-AD60727EAB64}" srcOrd="0" destOrd="0" presId="urn:microsoft.com/office/officeart/2005/8/layout/chevron2"/>
    <dgm:cxn modelId="{4382BA4A-06DB-42E7-8865-B9F7EBD71897}" type="presOf" srcId="{0BFCC2DF-9DCF-4802-8D26-B714B511A6CF}" destId="{F67E3F7D-5D26-42E6-A7A6-4F289B6CF90B}" srcOrd="0" destOrd="0" presId="urn:microsoft.com/office/officeart/2005/8/layout/chevron2"/>
    <dgm:cxn modelId="{59FC196D-AC0C-4885-8C60-01CE0B4EB32D}" type="presOf" srcId="{7E34310E-5E19-40B9-97AE-2C60609A8506}" destId="{63A1CB69-33EC-4AF8-9A35-03272C7034A7}" srcOrd="0" destOrd="0" presId="urn:microsoft.com/office/officeart/2005/8/layout/chevron2"/>
    <dgm:cxn modelId="{EC94994D-3C2F-428F-85AA-30D9771EDE13}" srcId="{DC7D57AA-2AC5-4505-BE51-F787EB583798}" destId="{AF74CD95-E929-4F4A-8FE6-EE3F8ECD754E}" srcOrd="3" destOrd="0" parTransId="{811C1EF9-724B-444B-BE86-06FA1A3A745B}" sibTransId="{F9A4E316-8582-41D7-92B9-C6FB723FFC10}"/>
    <dgm:cxn modelId="{CCABB396-C3EC-46E1-9B70-F1E615E916E0}" type="presOf" srcId="{25A035AE-61BF-4D7A-AEF0-E04F403D4CDB}" destId="{641D981B-8929-4B83-9F96-2E8AE9CE3C36}" srcOrd="0" destOrd="0" presId="urn:microsoft.com/office/officeart/2005/8/layout/chevron2"/>
    <dgm:cxn modelId="{0ECA2E9F-08A9-48BB-8B73-EFD37F2D4872}" type="presOf" srcId="{DC7D57AA-2AC5-4505-BE51-F787EB583798}" destId="{494E0BA6-4AE0-45B5-BDEF-C2802D3A503E}" srcOrd="0" destOrd="0" presId="urn:microsoft.com/office/officeart/2005/8/layout/chevron2"/>
    <dgm:cxn modelId="{2985B3AA-5B6E-4C9D-A807-2576BB6FA9EC}" srcId="{C7490235-8EC2-4B00-B178-2EC88388C3B8}" destId="{1EFAAACE-0F00-49E5-B11D-1CC7F732EFA4}" srcOrd="0" destOrd="0" parTransId="{D4BA1967-C211-450F-AF1E-F091610DA576}" sibTransId="{5626F006-9EBA-4071-8809-3C2433A176BF}"/>
    <dgm:cxn modelId="{B84A77B0-C34E-45C9-9665-6C4D2F2819CE}" type="presOf" srcId="{D0A6CB1A-E492-4FBB-A308-11E5A73EAF6A}" destId="{36A119C6-A51C-4CFF-A488-8D8D9D22D748}" srcOrd="0" destOrd="0" presId="urn:microsoft.com/office/officeart/2005/8/layout/chevron2"/>
    <dgm:cxn modelId="{F69B7AC9-0B50-4C28-AB58-138483D7FD25}" srcId="{DC7D57AA-2AC5-4505-BE51-F787EB583798}" destId="{D0A6CB1A-E492-4FBB-A308-11E5A73EAF6A}" srcOrd="4" destOrd="0" parTransId="{4A68C2A2-E940-4207-A017-21536D3E9717}" sibTransId="{B10AC5CF-124E-47BE-99D7-3988AE370D30}"/>
    <dgm:cxn modelId="{29AC7CE6-C211-4789-9CB3-1E6887954C1F}" type="presOf" srcId="{40E8EAC0-5084-46DC-AD9B-4AA0197AEB0A}" destId="{B12676C7-8923-4FC5-88EC-6F6C4909B3FF}" srcOrd="0" destOrd="0" presId="urn:microsoft.com/office/officeart/2005/8/layout/chevron2"/>
    <dgm:cxn modelId="{28837DEE-CFF2-4C7C-A754-6E511A2BC512}" srcId="{AF74CD95-E929-4F4A-8FE6-EE3F8ECD754E}" destId="{8BA1AEA4-CD74-4CF5-8549-05232150998F}" srcOrd="0" destOrd="0" parTransId="{5F55DF98-D70E-4E37-945C-CB6700021887}" sibTransId="{04A2CEE9-7286-4E62-ADB5-0D435F02C0A1}"/>
    <dgm:cxn modelId="{CCDF24F5-7382-4460-9AC8-80530E5C2ED8}" srcId="{DC7D57AA-2AC5-4505-BE51-F787EB583798}" destId="{C7490235-8EC2-4B00-B178-2EC88388C3B8}" srcOrd="2" destOrd="0" parTransId="{6957887B-9823-4414-ABAA-74F560A88373}" sibTransId="{146595F7-115B-4736-975F-713EC26FE8AA}"/>
    <dgm:cxn modelId="{057161F7-E595-4262-B7FE-8977BB634CBE}" type="presOf" srcId="{8BA1AEA4-CD74-4CF5-8549-05232150998F}" destId="{0A123244-DD19-4198-A638-E713537DF3AC}" srcOrd="0" destOrd="0" presId="urn:microsoft.com/office/officeart/2005/8/layout/chevron2"/>
    <dgm:cxn modelId="{2C87BB0E-9237-4B62-8F77-24F9BD2C249A}" type="presParOf" srcId="{494E0BA6-4AE0-45B5-BDEF-C2802D3A503E}" destId="{714B87BD-3181-4063-B50D-BC0B711C610C}" srcOrd="0" destOrd="0" presId="urn:microsoft.com/office/officeart/2005/8/layout/chevron2"/>
    <dgm:cxn modelId="{DA457ECC-9A79-482A-8C10-931AC531C2D1}" type="presParOf" srcId="{714B87BD-3181-4063-B50D-BC0B711C610C}" destId="{68CB3727-C837-4A6E-98BE-1F3D3F21AFED}" srcOrd="0" destOrd="0" presId="urn:microsoft.com/office/officeart/2005/8/layout/chevron2"/>
    <dgm:cxn modelId="{38960ADC-6F02-4CE9-AE8A-6411BD77AF39}" type="presParOf" srcId="{714B87BD-3181-4063-B50D-BC0B711C610C}" destId="{63A1CB69-33EC-4AF8-9A35-03272C7034A7}" srcOrd="1" destOrd="0" presId="urn:microsoft.com/office/officeart/2005/8/layout/chevron2"/>
    <dgm:cxn modelId="{F4524C10-8B40-40C3-B41E-ABEE8750DAE7}" type="presParOf" srcId="{494E0BA6-4AE0-45B5-BDEF-C2802D3A503E}" destId="{0109C590-50F3-4821-911B-717FA37B2830}" srcOrd="1" destOrd="0" presId="urn:microsoft.com/office/officeart/2005/8/layout/chevron2"/>
    <dgm:cxn modelId="{D2F6B435-D6BB-402D-BA99-045838DD9836}" type="presParOf" srcId="{494E0BA6-4AE0-45B5-BDEF-C2802D3A503E}" destId="{9D560791-6B38-486C-B4A6-E481ACF4E5C1}" srcOrd="2" destOrd="0" presId="urn:microsoft.com/office/officeart/2005/8/layout/chevron2"/>
    <dgm:cxn modelId="{7013EA62-D76D-4BEA-A552-8E68B1943C4D}" type="presParOf" srcId="{9D560791-6B38-486C-B4A6-E481ACF4E5C1}" destId="{641D981B-8929-4B83-9F96-2E8AE9CE3C36}" srcOrd="0" destOrd="0" presId="urn:microsoft.com/office/officeart/2005/8/layout/chevron2"/>
    <dgm:cxn modelId="{438D1FAD-067C-4577-8E9A-7B3502CB7054}" type="presParOf" srcId="{9D560791-6B38-486C-B4A6-E481ACF4E5C1}" destId="{687DC218-0FED-4A09-831F-BA261AD9CEB5}" srcOrd="1" destOrd="0" presId="urn:microsoft.com/office/officeart/2005/8/layout/chevron2"/>
    <dgm:cxn modelId="{D7E8FF1A-F182-4C83-883E-E3B16CC2DECA}" type="presParOf" srcId="{494E0BA6-4AE0-45B5-BDEF-C2802D3A503E}" destId="{777A8221-F787-442D-B7A3-EF9293EC27E1}" srcOrd="3" destOrd="0" presId="urn:microsoft.com/office/officeart/2005/8/layout/chevron2"/>
    <dgm:cxn modelId="{5090A155-50D7-4DF0-A724-AEE99E489D15}" type="presParOf" srcId="{494E0BA6-4AE0-45B5-BDEF-C2802D3A503E}" destId="{53B33492-2CB5-49EE-AF34-21971A2E42AB}" srcOrd="4" destOrd="0" presId="urn:microsoft.com/office/officeart/2005/8/layout/chevron2"/>
    <dgm:cxn modelId="{BE93CE7A-32B8-4FAA-9C13-159B285C30AF}" type="presParOf" srcId="{53B33492-2CB5-49EE-AF34-21971A2E42AB}" destId="{6F385219-C4F1-47E6-936C-1A83527EC7C2}" srcOrd="0" destOrd="0" presId="urn:microsoft.com/office/officeart/2005/8/layout/chevron2"/>
    <dgm:cxn modelId="{9254E05C-FFB4-490B-B78B-B8CA33639C39}" type="presParOf" srcId="{53B33492-2CB5-49EE-AF34-21971A2E42AB}" destId="{5FCD9E54-9259-4F53-815C-AD60727EAB64}" srcOrd="1" destOrd="0" presId="urn:microsoft.com/office/officeart/2005/8/layout/chevron2"/>
    <dgm:cxn modelId="{6A94FD95-1C85-46A5-A770-B6A6CD03AFE3}" type="presParOf" srcId="{494E0BA6-4AE0-45B5-BDEF-C2802D3A503E}" destId="{3D4B1E95-F919-43A9-B4BC-FCD8D19665A8}" srcOrd="5" destOrd="0" presId="urn:microsoft.com/office/officeart/2005/8/layout/chevron2"/>
    <dgm:cxn modelId="{AE550AD8-0BB1-485D-80BC-50630EA5E805}" type="presParOf" srcId="{494E0BA6-4AE0-45B5-BDEF-C2802D3A503E}" destId="{F56A3B1F-ED90-4642-A548-8432476BDE78}" srcOrd="6" destOrd="0" presId="urn:microsoft.com/office/officeart/2005/8/layout/chevron2"/>
    <dgm:cxn modelId="{C19CDF61-2F46-43C4-A64E-C2CC61871CB6}" type="presParOf" srcId="{F56A3B1F-ED90-4642-A548-8432476BDE78}" destId="{42597E19-A619-44AE-9C3F-00FAADA845CE}" srcOrd="0" destOrd="0" presId="urn:microsoft.com/office/officeart/2005/8/layout/chevron2"/>
    <dgm:cxn modelId="{59D21317-3CF6-430F-B200-FF8A51AE7DCC}" type="presParOf" srcId="{F56A3B1F-ED90-4642-A548-8432476BDE78}" destId="{0A123244-DD19-4198-A638-E713537DF3AC}" srcOrd="1" destOrd="0" presId="urn:microsoft.com/office/officeart/2005/8/layout/chevron2"/>
    <dgm:cxn modelId="{6D232422-E418-4C73-8E64-81BE1765BF15}" type="presParOf" srcId="{494E0BA6-4AE0-45B5-BDEF-C2802D3A503E}" destId="{09E284D8-94E2-4C40-A1AF-1BF4FD8A31F7}" srcOrd="7" destOrd="0" presId="urn:microsoft.com/office/officeart/2005/8/layout/chevron2"/>
    <dgm:cxn modelId="{A49FE5B3-B2C1-4B04-A2FB-676764A9E063}" type="presParOf" srcId="{494E0BA6-4AE0-45B5-BDEF-C2802D3A503E}" destId="{DACE14B0-8F6B-47BD-B1CA-26B88DC55E2D}" srcOrd="8" destOrd="0" presId="urn:microsoft.com/office/officeart/2005/8/layout/chevron2"/>
    <dgm:cxn modelId="{9A75914B-41C1-4BD2-AA2E-F2EEBC3A110A}" type="presParOf" srcId="{DACE14B0-8F6B-47BD-B1CA-26B88DC55E2D}" destId="{36A119C6-A51C-4CFF-A488-8D8D9D22D748}" srcOrd="0" destOrd="0" presId="urn:microsoft.com/office/officeart/2005/8/layout/chevron2"/>
    <dgm:cxn modelId="{A940BE81-6358-44F9-9386-DAEB5FF742A7}" type="presParOf" srcId="{DACE14B0-8F6B-47BD-B1CA-26B88DC55E2D}" destId="{084D4B2F-1419-4E35-9E18-C0356CDE9AB7}" srcOrd="1" destOrd="0" presId="urn:microsoft.com/office/officeart/2005/8/layout/chevron2"/>
    <dgm:cxn modelId="{3CDAAE75-861D-47CF-9475-82DF8D5FF5F0}" type="presParOf" srcId="{494E0BA6-4AE0-45B5-BDEF-C2802D3A503E}" destId="{454BC6F9-3C2B-4865-A96F-04FDB55852C1}" srcOrd="9" destOrd="0" presId="urn:microsoft.com/office/officeart/2005/8/layout/chevron2"/>
    <dgm:cxn modelId="{E499A30A-B3EC-492A-8E94-42C2C0A6755F}" type="presParOf" srcId="{494E0BA6-4AE0-45B5-BDEF-C2802D3A503E}" destId="{3C3CF7B2-0437-464F-9860-116413F7CB17}" srcOrd="10" destOrd="0" presId="urn:microsoft.com/office/officeart/2005/8/layout/chevron2"/>
    <dgm:cxn modelId="{55E76623-8F69-4D7C-B7B0-5DA19398863D}" type="presParOf" srcId="{3C3CF7B2-0437-464F-9860-116413F7CB17}" destId="{B12676C7-8923-4FC5-88EC-6F6C4909B3FF}" srcOrd="0" destOrd="0" presId="urn:microsoft.com/office/officeart/2005/8/layout/chevron2"/>
    <dgm:cxn modelId="{274DC598-FDAD-4233-A334-74FB288618F9}" type="presParOf" srcId="{3C3CF7B2-0437-464F-9860-116413F7CB17}" destId="{F67E3F7D-5D26-42E6-A7A6-4F289B6CF9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9FF05-6540-4D62-BDA0-3A2974A4991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52F9BF-07FE-478D-A3ED-5D64F5D21B91}">
      <dgm:prSet phldrT="[Text]" custT="1"/>
      <dgm:spPr/>
      <dgm:t>
        <a:bodyPr/>
        <a:lstStyle/>
        <a:p>
          <a:r>
            <a:rPr lang="th-TH" sz="1800" dirty="0"/>
            <a:t>คุณภาพและผลตอบแทนที่คาดเดาได้</a:t>
          </a:r>
          <a:endParaRPr lang="en-US" sz="1800" dirty="0"/>
        </a:p>
      </dgm:t>
    </dgm:pt>
    <dgm:pt modelId="{FDD5DFDE-B479-4267-9F85-F967CC47877B}" type="parTrans" cxnId="{3A09E53B-0058-4B44-AF48-53C0F50B70EC}">
      <dgm:prSet/>
      <dgm:spPr/>
      <dgm:t>
        <a:bodyPr/>
        <a:lstStyle/>
        <a:p>
          <a:endParaRPr lang="en-US" sz="2000"/>
        </a:p>
      </dgm:t>
    </dgm:pt>
    <dgm:pt modelId="{7FD9F927-B585-4C3C-97A1-ED6F4BB3B985}" type="sibTrans" cxnId="{3A09E53B-0058-4B44-AF48-53C0F50B70EC}">
      <dgm:prSet/>
      <dgm:spPr/>
      <dgm:t>
        <a:bodyPr/>
        <a:lstStyle/>
        <a:p>
          <a:endParaRPr lang="en-US" sz="2000"/>
        </a:p>
      </dgm:t>
    </dgm:pt>
    <dgm:pt modelId="{FD556450-1827-49BA-B724-4431BE473A62}">
      <dgm:prSet phldrT="[Text]" custT="1"/>
      <dgm:spPr/>
      <dgm:t>
        <a:bodyPr/>
        <a:lstStyle/>
        <a:p>
          <a:r>
            <a:rPr lang="th-TH" sz="1800" dirty="0"/>
            <a:t>การบำรุงรักษาเชิงคาดการณ์</a:t>
          </a:r>
          <a:endParaRPr lang="en-US" sz="1800" dirty="0"/>
        </a:p>
      </dgm:t>
    </dgm:pt>
    <dgm:pt modelId="{9E380CF3-A289-4C21-A65D-34DB7888338A}" type="parTrans" cxnId="{DD1619DA-98D9-475F-ACA8-16C81A33149B}">
      <dgm:prSet/>
      <dgm:spPr/>
      <dgm:t>
        <a:bodyPr/>
        <a:lstStyle/>
        <a:p>
          <a:endParaRPr lang="en-US" sz="2000"/>
        </a:p>
      </dgm:t>
    </dgm:pt>
    <dgm:pt modelId="{3322F955-894A-47D9-BAC8-912A29ED8493}" type="sibTrans" cxnId="{DD1619DA-98D9-475F-ACA8-16C81A33149B}">
      <dgm:prSet/>
      <dgm:spPr/>
      <dgm:t>
        <a:bodyPr/>
        <a:lstStyle/>
        <a:p>
          <a:endParaRPr lang="en-US" sz="2000"/>
        </a:p>
      </dgm:t>
    </dgm:pt>
    <dgm:pt modelId="{168AE256-03E1-49DD-8174-1A39E697F41C}">
      <dgm:prSet phldrT="[Text]" custT="1"/>
      <dgm:spPr/>
      <dgm:t>
        <a:bodyPr/>
        <a:lstStyle/>
        <a:p>
          <a:r>
            <a:rPr lang="th-TH" sz="1600" dirty="0"/>
            <a:t>การทำงานร่วมกันระหว่างมนุษย์กับหุ่นยนต์</a:t>
          </a:r>
          <a:endParaRPr lang="en-US" sz="1600" dirty="0"/>
        </a:p>
      </dgm:t>
    </dgm:pt>
    <dgm:pt modelId="{DE138C62-546D-4A70-8B67-B2C7A730F7A7}" type="parTrans" cxnId="{D034B0B0-0FCB-489D-A36F-99A6B083C0E2}">
      <dgm:prSet/>
      <dgm:spPr/>
      <dgm:t>
        <a:bodyPr/>
        <a:lstStyle/>
        <a:p>
          <a:endParaRPr lang="en-US" sz="2000"/>
        </a:p>
      </dgm:t>
    </dgm:pt>
    <dgm:pt modelId="{177DD419-0C77-4C3B-9333-7A6F6D2214A1}" type="sibTrans" cxnId="{D034B0B0-0FCB-489D-A36F-99A6B083C0E2}">
      <dgm:prSet/>
      <dgm:spPr/>
      <dgm:t>
        <a:bodyPr/>
        <a:lstStyle/>
        <a:p>
          <a:endParaRPr lang="en-US" sz="2000"/>
        </a:p>
      </dgm:t>
    </dgm:pt>
    <dgm:pt modelId="{9541495E-06D0-4FF3-BBD6-323350C0A80A}">
      <dgm:prSet phldrT="[Text]" custT="1"/>
      <dgm:spPr/>
      <dgm:t>
        <a:bodyPr/>
        <a:lstStyle/>
        <a:p>
          <a:r>
            <a:rPr lang="th-TH" sz="2000" dirty="0"/>
            <a:t>การออกแบบเชิงก่อกำเนิด</a:t>
          </a:r>
          <a:endParaRPr lang="en-US" sz="2000" dirty="0"/>
        </a:p>
      </dgm:t>
    </dgm:pt>
    <dgm:pt modelId="{F9FC250E-0BD4-4F42-8B0F-60CBB3F98621}" type="parTrans" cxnId="{C00EB06B-268B-40B1-B390-32A7D4BA5D86}">
      <dgm:prSet/>
      <dgm:spPr/>
      <dgm:t>
        <a:bodyPr/>
        <a:lstStyle/>
        <a:p>
          <a:endParaRPr lang="en-US" sz="2000"/>
        </a:p>
      </dgm:t>
    </dgm:pt>
    <dgm:pt modelId="{CC9EC30E-8BF5-4820-835A-FC9FA4B241CB}" type="sibTrans" cxnId="{C00EB06B-268B-40B1-B390-32A7D4BA5D86}">
      <dgm:prSet/>
      <dgm:spPr/>
      <dgm:t>
        <a:bodyPr/>
        <a:lstStyle/>
        <a:p>
          <a:endParaRPr lang="en-US" sz="2000"/>
        </a:p>
      </dgm:t>
    </dgm:pt>
    <dgm:pt modelId="{58F456F0-98C0-4791-9D4B-CB29C91CB8FD}">
      <dgm:prSet phldrT="[Text]" custT="1"/>
      <dgm:spPr/>
      <dgm:t>
        <a:bodyPr/>
        <a:lstStyle/>
        <a:p>
          <a:r>
            <a:rPr lang="th-TH" sz="1800" dirty="0"/>
            <a:t>การปรับตัวของตลาด/ห่วงโซ่อุปทาน</a:t>
          </a:r>
          <a:endParaRPr lang="en-US" sz="1800" dirty="0"/>
        </a:p>
      </dgm:t>
    </dgm:pt>
    <dgm:pt modelId="{2C62AE77-2C30-4FCB-9027-4C3249D3E8BD}" type="parTrans" cxnId="{CEC0EDAE-5E0E-445B-9D12-95B87DA1C995}">
      <dgm:prSet/>
      <dgm:spPr/>
      <dgm:t>
        <a:bodyPr/>
        <a:lstStyle/>
        <a:p>
          <a:endParaRPr lang="en-US" sz="2000"/>
        </a:p>
      </dgm:t>
    </dgm:pt>
    <dgm:pt modelId="{AC8F6406-07D5-4903-BEC5-EA5996A389D2}" type="sibTrans" cxnId="{CEC0EDAE-5E0E-445B-9D12-95B87DA1C995}">
      <dgm:prSet/>
      <dgm:spPr/>
      <dgm:t>
        <a:bodyPr/>
        <a:lstStyle/>
        <a:p>
          <a:endParaRPr lang="en-US" sz="2000"/>
        </a:p>
      </dgm:t>
    </dgm:pt>
    <dgm:pt modelId="{D464951C-1208-474C-9D6D-C03053BA72BA}" type="pres">
      <dgm:prSet presAssocID="{CAC9FF05-6540-4D62-BDA0-3A2974A4991E}" presName="cycle" presStyleCnt="0">
        <dgm:presLayoutVars>
          <dgm:dir/>
          <dgm:resizeHandles val="exact"/>
        </dgm:presLayoutVars>
      </dgm:prSet>
      <dgm:spPr/>
    </dgm:pt>
    <dgm:pt modelId="{A35C3D09-DBD7-4A9A-AFF4-DF35BC6EF6A8}" type="pres">
      <dgm:prSet presAssocID="{4A52F9BF-07FE-478D-A3ED-5D64F5D21B91}" presName="node" presStyleLbl="node1" presStyleIdx="0" presStyleCnt="5">
        <dgm:presLayoutVars>
          <dgm:bulletEnabled val="1"/>
        </dgm:presLayoutVars>
      </dgm:prSet>
      <dgm:spPr/>
    </dgm:pt>
    <dgm:pt modelId="{1D58D744-A35E-42AC-90F8-651A22DE349A}" type="pres">
      <dgm:prSet presAssocID="{4A52F9BF-07FE-478D-A3ED-5D64F5D21B91}" presName="spNode" presStyleCnt="0"/>
      <dgm:spPr/>
    </dgm:pt>
    <dgm:pt modelId="{F3518853-20F1-4D1E-90E7-44BA976B988F}" type="pres">
      <dgm:prSet presAssocID="{7FD9F927-B585-4C3C-97A1-ED6F4BB3B985}" presName="sibTrans" presStyleLbl="sibTrans1D1" presStyleIdx="0" presStyleCnt="5"/>
      <dgm:spPr/>
    </dgm:pt>
    <dgm:pt modelId="{5AB4A714-E1EE-4CB3-8AD3-F354514D5824}" type="pres">
      <dgm:prSet presAssocID="{FD556450-1827-49BA-B724-4431BE473A62}" presName="node" presStyleLbl="node1" presStyleIdx="1" presStyleCnt="5">
        <dgm:presLayoutVars>
          <dgm:bulletEnabled val="1"/>
        </dgm:presLayoutVars>
      </dgm:prSet>
      <dgm:spPr/>
    </dgm:pt>
    <dgm:pt modelId="{8F487DB2-C0F4-472C-AE22-B3FF9986D54C}" type="pres">
      <dgm:prSet presAssocID="{FD556450-1827-49BA-B724-4431BE473A62}" presName="spNode" presStyleCnt="0"/>
      <dgm:spPr/>
    </dgm:pt>
    <dgm:pt modelId="{3F3F36FE-3B37-4591-A512-FD7045762C4A}" type="pres">
      <dgm:prSet presAssocID="{3322F955-894A-47D9-BAC8-912A29ED8493}" presName="sibTrans" presStyleLbl="sibTrans1D1" presStyleIdx="1" presStyleCnt="5"/>
      <dgm:spPr/>
    </dgm:pt>
    <dgm:pt modelId="{4C086C5C-3F4F-4A99-9552-4298C87055EB}" type="pres">
      <dgm:prSet presAssocID="{168AE256-03E1-49DD-8174-1A39E697F41C}" presName="node" presStyleLbl="node1" presStyleIdx="2" presStyleCnt="5">
        <dgm:presLayoutVars>
          <dgm:bulletEnabled val="1"/>
        </dgm:presLayoutVars>
      </dgm:prSet>
      <dgm:spPr/>
    </dgm:pt>
    <dgm:pt modelId="{318150FF-18B9-4B1B-8B96-1D327116A18A}" type="pres">
      <dgm:prSet presAssocID="{168AE256-03E1-49DD-8174-1A39E697F41C}" presName="spNode" presStyleCnt="0"/>
      <dgm:spPr/>
    </dgm:pt>
    <dgm:pt modelId="{B538E323-8B2E-44E9-98BC-69AF35CCA91B}" type="pres">
      <dgm:prSet presAssocID="{177DD419-0C77-4C3B-9333-7A6F6D2214A1}" presName="sibTrans" presStyleLbl="sibTrans1D1" presStyleIdx="2" presStyleCnt="5"/>
      <dgm:spPr/>
    </dgm:pt>
    <dgm:pt modelId="{D03B2314-8EC6-4F61-915B-8998220F97E9}" type="pres">
      <dgm:prSet presAssocID="{9541495E-06D0-4FF3-BBD6-323350C0A80A}" presName="node" presStyleLbl="node1" presStyleIdx="3" presStyleCnt="5">
        <dgm:presLayoutVars>
          <dgm:bulletEnabled val="1"/>
        </dgm:presLayoutVars>
      </dgm:prSet>
      <dgm:spPr/>
    </dgm:pt>
    <dgm:pt modelId="{E1A3C27A-14E9-44BD-A3D4-FABB4E987AF6}" type="pres">
      <dgm:prSet presAssocID="{9541495E-06D0-4FF3-BBD6-323350C0A80A}" presName="spNode" presStyleCnt="0"/>
      <dgm:spPr/>
    </dgm:pt>
    <dgm:pt modelId="{07E951FD-7018-4C9B-BD8B-EBBC8E2E9FBB}" type="pres">
      <dgm:prSet presAssocID="{CC9EC30E-8BF5-4820-835A-FC9FA4B241CB}" presName="sibTrans" presStyleLbl="sibTrans1D1" presStyleIdx="3" presStyleCnt="5"/>
      <dgm:spPr/>
    </dgm:pt>
    <dgm:pt modelId="{B323843E-306F-40B8-AC7B-391D8346EB19}" type="pres">
      <dgm:prSet presAssocID="{58F456F0-98C0-4791-9D4B-CB29C91CB8FD}" presName="node" presStyleLbl="node1" presStyleIdx="4" presStyleCnt="5">
        <dgm:presLayoutVars>
          <dgm:bulletEnabled val="1"/>
        </dgm:presLayoutVars>
      </dgm:prSet>
      <dgm:spPr/>
    </dgm:pt>
    <dgm:pt modelId="{909FA033-4D2D-483D-B726-8D803BF06F72}" type="pres">
      <dgm:prSet presAssocID="{58F456F0-98C0-4791-9D4B-CB29C91CB8FD}" presName="spNode" presStyleCnt="0"/>
      <dgm:spPr/>
    </dgm:pt>
    <dgm:pt modelId="{8CF443CC-3D09-457F-B07D-3E224A916486}" type="pres">
      <dgm:prSet presAssocID="{AC8F6406-07D5-4903-BEC5-EA5996A389D2}" presName="sibTrans" presStyleLbl="sibTrans1D1" presStyleIdx="4" presStyleCnt="5"/>
      <dgm:spPr/>
    </dgm:pt>
  </dgm:ptLst>
  <dgm:cxnLst>
    <dgm:cxn modelId="{988D4D06-0EC5-4AB4-83D9-91FF0912D3AE}" type="presOf" srcId="{58F456F0-98C0-4791-9D4B-CB29C91CB8FD}" destId="{B323843E-306F-40B8-AC7B-391D8346EB19}" srcOrd="0" destOrd="0" presId="urn:microsoft.com/office/officeart/2005/8/layout/cycle6"/>
    <dgm:cxn modelId="{9BEE9017-4B54-49B2-ADFD-40B11DA0BECD}" type="presOf" srcId="{AC8F6406-07D5-4903-BEC5-EA5996A389D2}" destId="{8CF443CC-3D09-457F-B07D-3E224A916486}" srcOrd="0" destOrd="0" presId="urn:microsoft.com/office/officeart/2005/8/layout/cycle6"/>
    <dgm:cxn modelId="{3A09E53B-0058-4B44-AF48-53C0F50B70EC}" srcId="{CAC9FF05-6540-4D62-BDA0-3A2974A4991E}" destId="{4A52F9BF-07FE-478D-A3ED-5D64F5D21B91}" srcOrd="0" destOrd="0" parTransId="{FDD5DFDE-B479-4267-9F85-F967CC47877B}" sibTransId="{7FD9F927-B585-4C3C-97A1-ED6F4BB3B985}"/>
    <dgm:cxn modelId="{25F9665F-6DFD-42B3-BD0D-5F67995CF999}" type="presOf" srcId="{CC9EC30E-8BF5-4820-835A-FC9FA4B241CB}" destId="{07E951FD-7018-4C9B-BD8B-EBBC8E2E9FBB}" srcOrd="0" destOrd="0" presId="urn:microsoft.com/office/officeart/2005/8/layout/cycle6"/>
    <dgm:cxn modelId="{CB4F0760-E0B2-48DD-9AAC-0DA83A47BD1B}" type="presOf" srcId="{168AE256-03E1-49DD-8174-1A39E697F41C}" destId="{4C086C5C-3F4F-4A99-9552-4298C87055EB}" srcOrd="0" destOrd="0" presId="urn:microsoft.com/office/officeart/2005/8/layout/cycle6"/>
    <dgm:cxn modelId="{80E4F044-2258-4249-ABEA-882D3C26A7A6}" type="presOf" srcId="{CAC9FF05-6540-4D62-BDA0-3A2974A4991E}" destId="{D464951C-1208-474C-9D6D-C03053BA72BA}" srcOrd="0" destOrd="0" presId="urn:microsoft.com/office/officeart/2005/8/layout/cycle6"/>
    <dgm:cxn modelId="{30E3C567-5806-438B-B1DF-AE0B10F728BC}" type="presOf" srcId="{4A52F9BF-07FE-478D-A3ED-5D64F5D21B91}" destId="{A35C3D09-DBD7-4A9A-AFF4-DF35BC6EF6A8}" srcOrd="0" destOrd="0" presId="urn:microsoft.com/office/officeart/2005/8/layout/cycle6"/>
    <dgm:cxn modelId="{C00EB06B-268B-40B1-B390-32A7D4BA5D86}" srcId="{CAC9FF05-6540-4D62-BDA0-3A2974A4991E}" destId="{9541495E-06D0-4FF3-BBD6-323350C0A80A}" srcOrd="3" destOrd="0" parTransId="{F9FC250E-0BD4-4F42-8B0F-60CBB3F98621}" sibTransId="{CC9EC30E-8BF5-4820-835A-FC9FA4B241CB}"/>
    <dgm:cxn modelId="{10421851-C75F-4952-A84F-4EF69760BE49}" type="presOf" srcId="{177DD419-0C77-4C3B-9333-7A6F6D2214A1}" destId="{B538E323-8B2E-44E9-98BC-69AF35CCA91B}" srcOrd="0" destOrd="0" presId="urn:microsoft.com/office/officeart/2005/8/layout/cycle6"/>
    <dgm:cxn modelId="{7FA35077-1833-4FC7-8D03-83213626B522}" type="presOf" srcId="{FD556450-1827-49BA-B724-4431BE473A62}" destId="{5AB4A714-E1EE-4CB3-8AD3-F354514D5824}" srcOrd="0" destOrd="0" presId="urn:microsoft.com/office/officeart/2005/8/layout/cycle6"/>
    <dgm:cxn modelId="{CEC0EDAE-5E0E-445B-9D12-95B87DA1C995}" srcId="{CAC9FF05-6540-4D62-BDA0-3A2974A4991E}" destId="{58F456F0-98C0-4791-9D4B-CB29C91CB8FD}" srcOrd="4" destOrd="0" parTransId="{2C62AE77-2C30-4FCB-9027-4C3249D3E8BD}" sibTransId="{AC8F6406-07D5-4903-BEC5-EA5996A389D2}"/>
    <dgm:cxn modelId="{D034B0B0-0FCB-489D-A36F-99A6B083C0E2}" srcId="{CAC9FF05-6540-4D62-BDA0-3A2974A4991E}" destId="{168AE256-03E1-49DD-8174-1A39E697F41C}" srcOrd="2" destOrd="0" parTransId="{DE138C62-546D-4A70-8B67-B2C7A730F7A7}" sibTransId="{177DD419-0C77-4C3B-9333-7A6F6D2214A1}"/>
    <dgm:cxn modelId="{E9E892C5-C141-458D-BF7B-8EC5C269ED4D}" type="presOf" srcId="{7FD9F927-B585-4C3C-97A1-ED6F4BB3B985}" destId="{F3518853-20F1-4D1E-90E7-44BA976B988F}" srcOrd="0" destOrd="0" presId="urn:microsoft.com/office/officeart/2005/8/layout/cycle6"/>
    <dgm:cxn modelId="{F191D8D7-829E-4AEA-970E-2DCC9951A2E4}" type="presOf" srcId="{3322F955-894A-47D9-BAC8-912A29ED8493}" destId="{3F3F36FE-3B37-4591-A512-FD7045762C4A}" srcOrd="0" destOrd="0" presId="urn:microsoft.com/office/officeart/2005/8/layout/cycle6"/>
    <dgm:cxn modelId="{DD1619DA-98D9-475F-ACA8-16C81A33149B}" srcId="{CAC9FF05-6540-4D62-BDA0-3A2974A4991E}" destId="{FD556450-1827-49BA-B724-4431BE473A62}" srcOrd="1" destOrd="0" parTransId="{9E380CF3-A289-4C21-A65D-34DB7888338A}" sibTransId="{3322F955-894A-47D9-BAC8-912A29ED8493}"/>
    <dgm:cxn modelId="{4A80EFF2-6B2B-4E14-B4DB-9673BD5ABFB5}" type="presOf" srcId="{9541495E-06D0-4FF3-BBD6-323350C0A80A}" destId="{D03B2314-8EC6-4F61-915B-8998220F97E9}" srcOrd="0" destOrd="0" presId="urn:microsoft.com/office/officeart/2005/8/layout/cycle6"/>
    <dgm:cxn modelId="{3CB46083-AA99-43CF-879B-3ACB5BC94F0D}" type="presParOf" srcId="{D464951C-1208-474C-9D6D-C03053BA72BA}" destId="{A35C3D09-DBD7-4A9A-AFF4-DF35BC6EF6A8}" srcOrd="0" destOrd="0" presId="urn:microsoft.com/office/officeart/2005/8/layout/cycle6"/>
    <dgm:cxn modelId="{FAAEEDE1-3F72-4451-8C76-2002B46F53A4}" type="presParOf" srcId="{D464951C-1208-474C-9D6D-C03053BA72BA}" destId="{1D58D744-A35E-42AC-90F8-651A22DE349A}" srcOrd="1" destOrd="0" presId="urn:microsoft.com/office/officeart/2005/8/layout/cycle6"/>
    <dgm:cxn modelId="{475F845A-F240-4432-BCBD-F6F0D4AE7F6E}" type="presParOf" srcId="{D464951C-1208-474C-9D6D-C03053BA72BA}" destId="{F3518853-20F1-4D1E-90E7-44BA976B988F}" srcOrd="2" destOrd="0" presId="urn:microsoft.com/office/officeart/2005/8/layout/cycle6"/>
    <dgm:cxn modelId="{C3B3DFE4-6040-4587-A97E-F46E6ED86096}" type="presParOf" srcId="{D464951C-1208-474C-9D6D-C03053BA72BA}" destId="{5AB4A714-E1EE-4CB3-8AD3-F354514D5824}" srcOrd="3" destOrd="0" presId="urn:microsoft.com/office/officeart/2005/8/layout/cycle6"/>
    <dgm:cxn modelId="{A66696F7-4CEE-4290-90C5-3A5DDFF8A304}" type="presParOf" srcId="{D464951C-1208-474C-9D6D-C03053BA72BA}" destId="{8F487DB2-C0F4-472C-AE22-B3FF9986D54C}" srcOrd="4" destOrd="0" presId="urn:microsoft.com/office/officeart/2005/8/layout/cycle6"/>
    <dgm:cxn modelId="{813E88FC-8190-4D1C-A94C-B9B2C3781B56}" type="presParOf" srcId="{D464951C-1208-474C-9D6D-C03053BA72BA}" destId="{3F3F36FE-3B37-4591-A512-FD7045762C4A}" srcOrd="5" destOrd="0" presId="urn:microsoft.com/office/officeart/2005/8/layout/cycle6"/>
    <dgm:cxn modelId="{D74FBADB-32CA-4EFD-AAF3-003A3909C3A7}" type="presParOf" srcId="{D464951C-1208-474C-9D6D-C03053BA72BA}" destId="{4C086C5C-3F4F-4A99-9552-4298C87055EB}" srcOrd="6" destOrd="0" presId="urn:microsoft.com/office/officeart/2005/8/layout/cycle6"/>
    <dgm:cxn modelId="{97009BF3-ECF3-431B-87CD-A041D3022E1F}" type="presParOf" srcId="{D464951C-1208-474C-9D6D-C03053BA72BA}" destId="{318150FF-18B9-4B1B-8B96-1D327116A18A}" srcOrd="7" destOrd="0" presId="urn:microsoft.com/office/officeart/2005/8/layout/cycle6"/>
    <dgm:cxn modelId="{22B158C0-3AFF-43F2-91CA-ED0E8BD0E930}" type="presParOf" srcId="{D464951C-1208-474C-9D6D-C03053BA72BA}" destId="{B538E323-8B2E-44E9-98BC-69AF35CCA91B}" srcOrd="8" destOrd="0" presId="urn:microsoft.com/office/officeart/2005/8/layout/cycle6"/>
    <dgm:cxn modelId="{EF53B65B-6BF8-408E-B7BA-D38ED8CB68C9}" type="presParOf" srcId="{D464951C-1208-474C-9D6D-C03053BA72BA}" destId="{D03B2314-8EC6-4F61-915B-8998220F97E9}" srcOrd="9" destOrd="0" presId="urn:microsoft.com/office/officeart/2005/8/layout/cycle6"/>
    <dgm:cxn modelId="{8B063E03-3E7F-4DDF-91DF-405A2914390C}" type="presParOf" srcId="{D464951C-1208-474C-9D6D-C03053BA72BA}" destId="{E1A3C27A-14E9-44BD-A3D4-FABB4E987AF6}" srcOrd="10" destOrd="0" presId="urn:microsoft.com/office/officeart/2005/8/layout/cycle6"/>
    <dgm:cxn modelId="{2F0292BF-8874-41FF-B3E8-E08AF80793FE}" type="presParOf" srcId="{D464951C-1208-474C-9D6D-C03053BA72BA}" destId="{07E951FD-7018-4C9B-BD8B-EBBC8E2E9FBB}" srcOrd="11" destOrd="0" presId="urn:microsoft.com/office/officeart/2005/8/layout/cycle6"/>
    <dgm:cxn modelId="{EF6A0A66-AFF1-4386-9E84-644B93BB307C}" type="presParOf" srcId="{D464951C-1208-474C-9D6D-C03053BA72BA}" destId="{B323843E-306F-40B8-AC7B-391D8346EB19}" srcOrd="12" destOrd="0" presId="urn:microsoft.com/office/officeart/2005/8/layout/cycle6"/>
    <dgm:cxn modelId="{FE6EFDEB-19AC-4204-BB37-2AFCD93578F7}" type="presParOf" srcId="{D464951C-1208-474C-9D6D-C03053BA72BA}" destId="{909FA033-4D2D-483D-B726-8D803BF06F72}" srcOrd="13" destOrd="0" presId="urn:microsoft.com/office/officeart/2005/8/layout/cycle6"/>
    <dgm:cxn modelId="{39A2998D-B07A-4970-A9CD-D540923DBBC1}" type="presParOf" srcId="{D464951C-1208-474C-9D6D-C03053BA72BA}" destId="{8CF443CC-3D09-457F-B07D-3E224A91648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8FE4E-518B-4F89-9E9B-29B6580ACD85}">
      <dsp:nvSpPr>
        <dsp:cNvPr id="0" name=""/>
        <dsp:cNvSpPr/>
      </dsp:nvSpPr>
      <dsp:spPr>
        <a:xfrm>
          <a:off x="1996421" y="1842373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AI</a:t>
          </a:r>
        </a:p>
      </dsp:txBody>
      <dsp:txXfrm>
        <a:off x="2188804" y="2034756"/>
        <a:ext cx="928908" cy="928908"/>
      </dsp:txXfrm>
    </dsp:sp>
    <dsp:sp modelId="{2F5E7372-8342-44A2-88A5-CDEE0703543A}">
      <dsp:nvSpPr>
        <dsp:cNvPr id="0" name=""/>
        <dsp:cNvSpPr/>
      </dsp:nvSpPr>
      <dsp:spPr>
        <a:xfrm rot="16200000">
          <a:off x="2513694" y="1363620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555563" y="1494819"/>
        <a:ext cx="195390" cy="267989"/>
      </dsp:txXfrm>
    </dsp:sp>
    <dsp:sp modelId="{FEEE39B5-CC6E-487A-8794-86BE8BA19AF1}">
      <dsp:nvSpPr>
        <dsp:cNvPr id="0" name=""/>
        <dsp:cNvSpPr/>
      </dsp:nvSpPr>
      <dsp:spPr>
        <a:xfrm>
          <a:off x="1996421" y="2042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kern="1200" dirty="0"/>
            <a:t>ระบบอัตโนมัติโดยตรง</a:t>
          </a:r>
          <a:endParaRPr lang="en-US" sz="2000" b="0" kern="1200" dirty="0"/>
        </a:p>
      </dsp:txBody>
      <dsp:txXfrm>
        <a:off x="2188804" y="194425"/>
        <a:ext cx="928908" cy="928908"/>
      </dsp:txXfrm>
    </dsp:sp>
    <dsp:sp modelId="{7197B60B-7F0F-42A4-8657-49926CF627E7}">
      <dsp:nvSpPr>
        <dsp:cNvPr id="0" name=""/>
        <dsp:cNvSpPr/>
      </dsp:nvSpPr>
      <dsp:spPr>
        <a:xfrm rot="20520000">
          <a:off x="3381311" y="1993980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383360" y="2096248"/>
        <a:ext cx="195390" cy="267989"/>
      </dsp:txXfrm>
    </dsp:sp>
    <dsp:sp modelId="{5174F798-2B91-4206-ACA8-8D0FED8B402C}">
      <dsp:nvSpPr>
        <dsp:cNvPr id="0" name=""/>
        <dsp:cNvSpPr/>
      </dsp:nvSpPr>
      <dsp:spPr>
        <a:xfrm>
          <a:off x="3746681" y="1273679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kern="1200" dirty="0"/>
            <a:t>การผลิตตลอดเวลา</a:t>
          </a:r>
          <a:endParaRPr lang="en-US" sz="2000" b="0" kern="1200" dirty="0"/>
        </a:p>
      </dsp:txBody>
      <dsp:txXfrm>
        <a:off x="3939064" y="1466062"/>
        <a:ext cx="928908" cy="928908"/>
      </dsp:txXfrm>
    </dsp:sp>
    <dsp:sp modelId="{78E0F8D9-76CE-4A1E-A51A-6F74430B71E4}">
      <dsp:nvSpPr>
        <dsp:cNvPr id="0" name=""/>
        <dsp:cNvSpPr/>
      </dsp:nvSpPr>
      <dsp:spPr>
        <a:xfrm rot="3240000">
          <a:off x="3049911" y="3013924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067170" y="3069381"/>
        <a:ext cx="195390" cy="267989"/>
      </dsp:txXfrm>
    </dsp:sp>
    <dsp:sp modelId="{4F908277-BF3C-470C-B510-5F8CE9AA9D4A}">
      <dsp:nvSpPr>
        <dsp:cNvPr id="0" name=""/>
        <dsp:cNvSpPr/>
      </dsp:nvSpPr>
      <dsp:spPr>
        <a:xfrm>
          <a:off x="3078141" y="3331232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สภาพแวดล้อมการทำงานที่ปลอดภัยยิ่งขึ้น</a:t>
          </a:r>
          <a:endParaRPr lang="en-US" sz="1600" kern="1200" dirty="0"/>
        </a:p>
      </dsp:txBody>
      <dsp:txXfrm>
        <a:off x="3270524" y="3523615"/>
        <a:ext cx="928908" cy="928908"/>
      </dsp:txXfrm>
    </dsp:sp>
    <dsp:sp modelId="{467BE4D9-6F18-4AA7-B1CD-34B8346E0152}">
      <dsp:nvSpPr>
        <dsp:cNvPr id="0" name=""/>
        <dsp:cNvSpPr/>
      </dsp:nvSpPr>
      <dsp:spPr>
        <a:xfrm rot="7560000">
          <a:off x="1977478" y="3013924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043957" y="3069381"/>
        <a:ext cx="195390" cy="267989"/>
      </dsp:txXfrm>
    </dsp:sp>
    <dsp:sp modelId="{2B998C10-37FC-47BD-ABC0-4CE1CDB977B3}">
      <dsp:nvSpPr>
        <dsp:cNvPr id="0" name=""/>
        <dsp:cNvSpPr/>
      </dsp:nvSpPr>
      <dsp:spPr>
        <a:xfrm>
          <a:off x="914702" y="3331232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โอกาสใหม่สำหรับมนุษย์</a:t>
          </a:r>
          <a:endParaRPr lang="en-US" sz="2000" kern="1200" dirty="0"/>
        </a:p>
      </dsp:txBody>
      <dsp:txXfrm>
        <a:off x="1107085" y="3523615"/>
        <a:ext cx="928908" cy="928908"/>
      </dsp:txXfrm>
    </dsp:sp>
    <dsp:sp modelId="{492A0D94-0754-4008-B0B4-1A632FF1D157}">
      <dsp:nvSpPr>
        <dsp:cNvPr id="0" name=""/>
        <dsp:cNvSpPr/>
      </dsp:nvSpPr>
      <dsp:spPr>
        <a:xfrm rot="11880000">
          <a:off x="1646078" y="1993980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1727767" y="2096248"/>
        <a:ext cx="195390" cy="267989"/>
      </dsp:txXfrm>
    </dsp:sp>
    <dsp:sp modelId="{DAC67234-2B5E-4394-8E76-D95E0260AD0E}">
      <dsp:nvSpPr>
        <dsp:cNvPr id="0" name=""/>
        <dsp:cNvSpPr/>
      </dsp:nvSpPr>
      <dsp:spPr>
        <a:xfrm>
          <a:off x="246162" y="1273679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ต้นทุนการดำเนินงานน้อยลง</a:t>
          </a:r>
          <a:endParaRPr lang="en-US" sz="2000" kern="1200" dirty="0"/>
        </a:p>
      </dsp:txBody>
      <dsp:txXfrm>
        <a:off x="438545" y="1466062"/>
        <a:ext cx="928908" cy="928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B3727-C837-4A6E-98BE-1F3D3F21AFED}">
      <dsp:nvSpPr>
        <dsp:cNvPr id="0" name=""/>
        <dsp:cNvSpPr/>
      </dsp:nvSpPr>
      <dsp:spPr>
        <a:xfrm rot="5400000">
          <a:off x="-112352" y="113780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</a:t>
          </a:r>
        </a:p>
      </dsp:txBody>
      <dsp:txXfrm rot="-5400000">
        <a:off x="1" y="263583"/>
        <a:ext cx="524309" cy="224704"/>
      </dsp:txXfrm>
    </dsp:sp>
    <dsp:sp modelId="{63A1CB69-33EC-4AF8-9A35-03272C7034A7}">
      <dsp:nvSpPr>
        <dsp:cNvPr id="0" name=""/>
        <dsp:cNvSpPr/>
      </dsp:nvSpPr>
      <dsp:spPr>
        <a:xfrm rot="5400000">
          <a:off x="2422980" y="-1897242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300" kern="1200" dirty="0"/>
            <a:t>สร้างการตัดสินใจตามข้อมูลที่กำหนอย่างรวดเร็ว</a:t>
          </a:r>
          <a:endParaRPr lang="en-US" sz="2300" kern="1200" dirty="0"/>
        </a:p>
      </dsp:txBody>
      <dsp:txXfrm rot="-5400000">
        <a:off x="524309" y="25195"/>
        <a:ext cx="4260435" cy="439326"/>
      </dsp:txXfrm>
    </dsp:sp>
    <dsp:sp modelId="{641D981B-8929-4B83-9F96-2E8AE9CE3C36}">
      <dsp:nvSpPr>
        <dsp:cNvPr id="0" name=""/>
        <dsp:cNvSpPr/>
      </dsp:nvSpPr>
      <dsp:spPr>
        <a:xfrm rot="5400000">
          <a:off x="-112352" y="762354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</a:p>
      </dsp:txBody>
      <dsp:txXfrm rot="-5400000">
        <a:off x="1" y="912157"/>
        <a:ext cx="524309" cy="224704"/>
      </dsp:txXfrm>
    </dsp:sp>
    <dsp:sp modelId="{687DC218-0FED-4A09-831F-BA261AD9CEB5}">
      <dsp:nvSpPr>
        <dsp:cNvPr id="0" name=""/>
        <dsp:cNvSpPr/>
      </dsp:nvSpPr>
      <dsp:spPr>
        <a:xfrm rot="5400000">
          <a:off x="2422980" y="-1248668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300" kern="1200" dirty="0"/>
            <a:t>ช่วยเพิ่มผลผลิตให้สูงขึ้น</a:t>
          </a:r>
          <a:endParaRPr lang="en-US" sz="2300" kern="1200" dirty="0"/>
        </a:p>
      </dsp:txBody>
      <dsp:txXfrm rot="-5400000">
        <a:off x="524309" y="673769"/>
        <a:ext cx="4260435" cy="439326"/>
      </dsp:txXfrm>
    </dsp:sp>
    <dsp:sp modelId="{6F385219-C4F1-47E6-936C-1A83527EC7C2}">
      <dsp:nvSpPr>
        <dsp:cNvPr id="0" name=""/>
        <dsp:cNvSpPr/>
      </dsp:nvSpPr>
      <dsp:spPr>
        <a:xfrm rot="5400000">
          <a:off x="-112352" y="1410928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</a:t>
          </a:r>
        </a:p>
      </dsp:txBody>
      <dsp:txXfrm rot="-5400000">
        <a:off x="1" y="1560731"/>
        <a:ext cx="524309" cy="224704"/>
      </dsp:txXfrm>
    </dsp:sp>
    <dsp:sp modelId="{5FCD9E54-9259-4F53-815C-AD60727EAB64}">
      <dsp:nvSpPr>
        <dsp:cNvPr id="0" name=""/>
        <dsp:cNvSpPr/>
      </dsp:nvSpPr>
      <dsp:spPr>
        <a:xfrm rot="5400000">
          <a:off x="2422980" y="-600094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300" kern="1200" dirty="0"/>
            <a:t>ประสิทธิผลของกระบวนการขั้นสูง</a:t>
          </a:r>
          <a:endParaRPr lang="en-US" sz="2300" kern="1200" dirty="0"/>
        </a:p>
      </dsp:txBody>
      <dsp:txXfrm rot="-5400000">
        <a:off x="524309" y="1322343"/>
        <a:ext cx="4260435" cy="439326"/>
      </dsp:txXfrm>
    </dsp:sp>
    <dsp:sp modelId="{42597E19-A619-44AE-9C3F-00FAADA845CE}">
      <dsp:nvSpPr>
        <dsp:cNvPr id="0" name=""/>
        <dsp:cNvSpPr/>
      </dsp:nvSpPr>
      <dsp:spPr>
        <a:xfrm rot="5400000">
          <a:off x="-112352" y="2059502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</a:t>
          </a:r>
        </a:p>
      </dsp:txBody>
      <dsp:txXfrm rot="-5400000">
        <a:off x="1" y="2209305"/>
        <a:ext cx="524309" cy="224704"/>
      </dsp:txXfrm>
    </dsp:sp>
    <dsp:sp modelId="{0A123244-DD19-4198-A638-E713537DF3AC}">
      <dsp:nvSpPr>
        <dsp:cNvPr id="0" name=""/>
        <dsp:cNvSpPr/>
      </dsp:nvSpPr>
      <dsp:spPr>
        <a:xfrm rot="5400000">
          <a:off x="2422980" y="48478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 </a:t>
          </a:r>
          <a:r>
            <a:rPr lang="th-TH" sz="2300" kern="1200" dirty="0"/>
            <a:t>ลดต้นทุนการดำเนินงาน</a:t>
          </a:r>
          <a:endParaRPr lang="en-US" sz="2300" kern="1200" dirty="0"/>
        </a:p>
      </dsp:txBody>
      <dsp:txXfrm rot="-5400000">
        <a:off x="524309" y="1970915"/>
        <a:ext cx="4260435" cy="439326"/>
      </dsp:txXfrm>
    </dsp:sp>
    <dsp:sp modelId="{36A119C6-A51C-4CFF-A488-8D8D9D22D748}">
      <dsp:nvSpPr>
        <dsp:cNvPr id="0" name=""/>
        <dsp:cNvSpPr/>
      </dsp:nvSpPr>
      <dsp:spPr>
        <a:xfrm rot="5400000">
          <a:off x="-112352" y="2708075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</a:t>
          </a:r>
        </a:p>
      </dsp:txBody>
      <dsp:txXfrm rot="-5400000">
        <a:off x="1" y="2857878"/>
        <a:ext cx="524309" cy="224704"/>
      </dsp:txXfrm>
    </dsp:sp>
    <dsp:sp modelId="{084D4B2F-1419-4E35-9E18-C0356CDE9AB7}">
      <dsp:nvSpPr>
        <dsp:cNvPr id="0" name=""/>
        <dsp:cNvSpPr/>
      </dsp:nvSpPr>
      <dsp:spPr>
        <a:xfrm rot="5400000">
          <a:off x="2422980" y="697052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300" kern="1200" dirty="0"/>
            <a:t>ช่วยขยายขนาดของการผลิต</a:t>
          </a:r>
          <a:endParaRPr lang="en-US" sz="2300" kern="1200" dirty="0"/>
        </a:p>
      </dsp:txBody>
      <dsp:txXfrm rot="-5400000">
        <a:off x="524309" y="2619489"/>
        <a:ext cx="4260435" cy="439326"/>
      </dsp:txXfrm>
    </dsp:sp>
    <dsp:sp modelId="{B12676C7-8923-4FC5-88EC-6F6C4909B3FF}">
      <dsp:nvSpPr>
        <dsp:cNvPr id="0" name=""/>
        <dsp:cNvSpPr/>
      </dsp:nvSpPr>
      <dsp:spPr>
        <a:xfrm rot="5400000">
          <a:off x="-112352" y="3356649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</a:t>
          </a:r>
        </a:p>
      </dsp:txBody>
      <dsp:txXfrm rot="-5400000">
        <a:off x="1" y="3506452"/>
        <a:ext cx="524309" cy="224704"/>
      </dsp:txXfrm>
    </dsp:sp>
    <dsp:sp modelId="{F67E3F7D-5D26-42E6-A7A6-4F289B6CF90B}">
      <dsp:nvSpPr>
        <dsp:cNvPr id="0" name=""/>
        <dsp:cNvSpPr/>
      </dsp:nvSpPr>
      <dsp:spPr>
        <a:xfrm rot="5400000">
          <a:off x="2422980" y="1345626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300" kern="1200" dirty="0"/>
            <a:t>ช่วยพัฒนาผลิตภัณฑ์</a:t>
          </a:r>
          <a:endParaRPr lang="en-US" sz="2300" kern="1200" dirty="0"/>
        </a:p>
      </dsp:txBody>
      <dsp:txXfrm rot="-5400000">
        <a:off x="524309" y="3268063"/>
        <a:ext cx="4260435" cy="439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C3D09-DBD7-4A9A-AFF4-DF35BC6EF6A8}">
      <dsp:nvSpPr>
        <dsp:cNvPr id="0" name=""/>
        <dsp:cNvSpPr/>
      </dsp:nvSpPr>
      <dsp:spPr>
        <a:xfrm>
          <a:off x="1815930" y="1181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/>
            <a:t>คุณภาพและผลตอบแทนที่คาดเดาได้</a:t>
          </a:r>
          <a:endParaRPr lang="en-US" sz="1800" kern="1200" dirty="0"/>
        </a:p>
      </dsp:txBody>
      <dsp:txXfrm>
        <a:off x="1855961" y="41212"/>
        <a:ext cx="1181532" cy="739974"/>
      </dsp:txXfrm>
    </dsp:sp>
    <dsp:sp modelId="{F3518853-20F1-4D1E-90E7-44BA976B988F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2280023" y="129771"/>
              </a:moveTo>
              <a:arcTo wR="1640532" hR="1640532" stAng="17576550" swAng="19647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4A714-E1EE-4CB3-8AD3-F354514D5824}">
      <dsp:nvSpPr>
        <dsp:cNvPr id="0" name=""/>
        <dsp:cNvSpPr/>
      </dsp:nvSpPr>
      <dsp:spPr>
        <a:xfrm>
          <a:off x="3376169" y="1134761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/>
            <a:t>การบำรุงรักษาเชิงคาดการณ์</a:t>
          </a:r>
          <a:endParaRPr lang="en-US" sz="1800" kern="1200" dirty="0"/>
        </a:p>
      </dsp:txBody>
      <dsp:txXfrm>
        <a:off x="3416200" y="1174792"/>
        <a:ext cx="1181532" cy="739974"/>
      </dsp:txXfrm>
    </dsp:sp>
    <dsp:sp modelId="{3F3F36FE-3B37-4591-A512-FD7045762C4A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3278785" y="1554095"/>
              </a:moveTo>
              <a:arcTo wR="1640532" hR="1640532" stAng="21418788" swAng="21987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86C5C-3F4F-4A99-9552-4298C87055EB}">
      <dsp:nvSpPr>
        <dsp:cNvPr id="0" name=""/>
        <dsp:cNvSpPr/>
      </dsp:nvSpPr>
      <dsp:spPr>
        <a:xfrm>
          <a:off x="2780211" y="2968932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การทำงานร่วมกันระหว่างมนุษย์กับหุ่นยนต์</a:t>
          </a:r>
          <a:endParaRPr lang="en-US" sz="1600" kern="1200" dirty="0"/>
        </a:p>
      </dsp:txBody>
      <dsp:txXfrm>
        <a:off x="2820242" y="3008963"/>
        <a:ext cx="1181532" cy="739974"/>
      </dsp:txXfrm>
    </dsp:sp>
    <dsp:sp modelId="{B538E323-8B2E-44E9-98BC-69AF35CCA91B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1967482" y="3248154"/>
              </a:moveTo>
              <a:arcTo wR="1640532" hR="1640532" stAng="4710255" swAng="13794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B2314-8EC6-4F61-915B-8998220F97E9}">
      <dsp:nvSpPr>
        <dsp:cNvPr id="0" name=""/>
        <dsp:cNvSpPr/>
      </dsp:nvSpPr>
      <dsp:spPr>
        <a:xfrm>
          <a:off x="851650" y="2968932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การออกแบบเชิงก่อกำเนิด</a:t>
          </a:r>
          <a:endParaRPr lang="en-US" sz="2000" kern="1200" dirty="0"/>
        </a:p>
      </dsp:txBody>
      <dsp:txXfrm>
        <a:off x="891681" y="3008963"/>
        <a:ext cx="1181532" cy="739974"/>
      </dsp:txXfrm>
    </dsp:sp>
    <dsp:sp modelId="{07E951FD-7018-4C9B-BD8B-EBBC8E2E9FBB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274501" y="2548996"/>
              </a:moveTo>
              <a:arcTo wR="1640532" hR="1640532" stAng="8782471" swAng="21987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3843E-306F-40B8-AC7B-391D8346EB19}">
      <dsp:nvSpPr>
        <dsp:cNvPr id="0" name=""/>
        <dsp:cNvSpPr/>
      </dsp:nvSpPr>
      <dsp:spPr>
        <a:xfrm>
          <a:off x="255691" y="1134761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/>
            <a:t>การปรับตัวของตลาด/ห่วงโซ่อุปทาน</a:t>
          </a:r>
          <a:endParaRPr lang="en-US" sz="1800" kern="1200" dirty="0"/>
        </a:p>
      </dsp:txBody>
      <dsp:txXfrm>
        <a:off x="295722" y="1174792"/>
        <a:ext cx="1181532" cy="739974"/>
      </dsp:txXfrm>
    </dsp:sp>
    <dsp:sp modelId="{8CF443CC-3D09-457F-B07D-3E224A916486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285490" y="715758"/>
              </a:moveTo>
              <a:arcTo wR="1640532" hR="1640532" stAng="12858740" swAng="19647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Artificial Intelligence in Manufacturing Market by Offering (Hardware, Software, and Services), Technology (Machine Learning, Computer Vision, Context-Aware Computing, and NLP), Application, End-user Industry and Region - Global Forecast to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4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BUCHMEISTER, B., PALCIC, I., &amp; OJSTERSEK, R. (2019). ARTIFICIAL INTELLIGENCE IN MANUFACTURING COMPANIES AND BROADER: AN OVERVIEW. DAAAM International Scientific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6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https://www.businesswire.com/news/home/20191001005772/en/Global-Artificial-Intelligence-AI-Market-in-Manufacturing-Industry-2019-2023-Evolving-Opportunities-with-Amazon-Web-Services-Inc.-and-FANUC-Corp.-Technavio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https://www.businesswire.com/news/home/20200803005415/en/COVID-19-Impact-Artificial-Intelligence-AI-Chips-Market-Will-Accelerate-at-a-CAGR-of-Over-42-Through-2020-2024-Increasing-Adoption-of-AI-Chips-in-Data-Centers-to-Boost-Growth-Technavio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1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7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4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4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4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657" y="3531925"/>
            <a:ext cx="8950284" cy="1305161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ผลกระทบของ </a:t>
            </a:r>
            <a:r>
              <a:rPr lang="en-US" sz="3200" dirty="0">
                <a:solidFill>
                  <a:srgbClr val="002060"/>
                </a:solidFill>
              </a:rPr>
              <a:t>IDSS </a:t>
            </a:r>
            <a:r>
              <a:rPr lang="th-TH" sz="3200" dirty="0">
                <a:solidFill>
                  <a:srgbClr val="002060"/>
                </a:solidFill>
              </a:rPr>
              <a:t>ต่อสมรรถนะอุตสาหกรรม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th-TH" sz="3200" dirty="0">
                <a:solidFill>
                  <a:srgbClr val="002060"/>
                </a:solidFill>
              </a:rPr>
              <a:t>ผลกระทบด้านเศรษฐศาสตร์ของ </a:t>
            </a:r>
            <a:r>
              <a:rPr lang="en-US" sz="3200" dirty="0">
                <a:solidFill>
                  <a:srgbClr val="002060"/>
                </a:solidFill>
              </a:rPr>
              <a:t>IDSS </a:t>
            </a:r>
            <a:r>
              <a:rPr lang="th-TH" sz="3200" dirty="0">
                <a:solidFill>
                  <a:srgbClr val="002060"/>
                </a:solidFill>
              </a:rPr>
              <a:t>ต่ออุตสาหกรรม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ผลกระทบทางเศรษฐกิจ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86F06-F4AC-4CAB-98FD-19F493AF3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3" y="1614905"/>
            <a:ext cx="4793297" cy="443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93CA2-612C-40CF-ABDD-57118E610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959" y="1614905"/>
            <a:ext cx="5988613" cy="44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5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ผลกระทบทางเศรษฐกิจ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55774-B463-4CC6-8BAD-D05A7062D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1629184"/>
            <a:ext cx="6734297" cy="4466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E7B9E3-2224-4735-92A6-2DE64B8FA755}"/>
              </a:ext>
            </a:extLst>
          </p:cNvPr>
          <p:cNvSpPr txBox="1"/>
          <p:nvPr/>
        </p:nvSpPr>
        <p:spPr>
          <a:xfrm>
            <a:off x="682503" y="1629184"/>
            <a:ext cx="32798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F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adoption and absorption could make a large contribution to growth in slow-growing developed economies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1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ผลกระทบทางเศรษฐกิจ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7B9E3-2224-4735-92A6-2DE64B8FA755}"/>
              </a:ext>
            </a:extLst>
          </p:cNvPr>
          <p:cNvSpPr txBox="1"/>
          <p:nvPr/>
        </p:nvSpPr>
        <p:spPr>
          <a:xfrm>
            <a:off x="682503" y="1629184"/>
            <a:ext cx="32798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F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adoption and absorption can affect employment in five key ways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92AC8-D809-4C8C-A3B5-CF1286EF4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52" y="1629184"/>
            <a:ext cx="6655245" cy="44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2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ผลกระทบทางเศรษฐกิจ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7B9E3-2224-4735-92A6-2DE64B8FA755}"/>
              </a:ext>
            </a:extLst>
          </p:cNvPr>
          <p:cNvSpPr txBox="1"/>
          <p:nvPr/>
        </p:nvSpPr>
        <p:spPr>
          <a:xfrm>
            <a:off x="682503" y="1629184"/>
            <a:ext cx="32798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F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retail adds the most value in pricing and promotion, and other marketing and sales areas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E1164-2302-4721-9AE0-79DF9242F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095" y="1998948"/>
            <a:ext cx="6463059" cy="40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6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6469-BA24-4AB6-9C41-DB11E476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มุมมองการวิเคราะห์ความยั่งยืน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0FAEE-35A9-4DD8-86FB-16F53B49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60" y="1606368"/>
            <a:ext cx="6564379" cy="44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8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อนาคตของปัญญาประดิษฐ์ในอุตสาหกรรมการผลิต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D2D5-F4AE-4A9E-A60D-CA34543A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การปฏิวัติอุตสาหกรรมครั้งที่สี่เป็นการดำเนินงานทางอุตสาหกรรมที่อยู่บนฐานความรู้ ซึ่งดำเนินการโดยระบบอัตโนมัติ ด้วยการสร้างวิธีใหม่ ๆ ในการทำงานอัตโนมัติ เราสามารถสร้างวิธีการที่ผู้คนและเครื่องจักรโต้ตอบและทำงานร่วมกัน เพื่อสร้างเศรษฐกิจดิจิทัลที่เหนือกว่าและแข็งแกร่งขึ้น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AI </a:t>
            </a:r>
            <a:r>
              <a:rPr lang="th-TH" sz="2400" dirty="0"/>
              <a:t>ในตลาดการผลิตคาดว่าจะมีมูลค่า 1.1 พันล้านเหรียญสหรัฐในปี 2563 และมีแนวโน้มที่จะสูงถึง 16,700 ล้านเหรียญสหรัฐภายในปี 2569 คาดว่าจะเติบโตที่ </a:t>
            </a:r>
            <a:r>
              <a:rPr lang="en-US" sz="2400" dirty="0"/>
              <a:t>CAGR </a:t>
            </a:r>
            <a:r>
              <a:rPr lang="th-TH" sz="2400" dirty="0"/>
              <a:t>ที่ 57.2% ในช่วงเวลาคาดการณ์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85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อนาคตของปัญญาประดิษฐ์ในอุตสาหกรรมการผลิต</a:t>
            </a:r>
            <a:endParaRPr lang="en-US" sz="2400" dirty="0"/>
          </a:p>
        </p:txBody>
      </p:sp>
      <p:pic>
        <p:nvPicPr>
          <p:cNvPr id="1026" name="Picture 2" descr="Analysis on Impact of Covid-19- Artificial Intelligence (AI) Market in  Manufacturing Industry 2019-2023 | Use of Industrial IoT to Boost Growth |  Technavio - AI Development Hub">
            <a:extLst>
              <a:ext uri="{FF2B5EF4-FFF2-40B4-BE49-F238E27FC236}">
                <a16:creationId xmlns:a16="http://schemas.microsoft.com/office/drawing/2014/main" id="{DC0E3FFA-191F-45CE-888C-0384155CF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4444" r="7895" b="3746"/>
          <a:stretch/>
        </p:blipFill>
        <p:spPr bwMode="auto">
          <a:xfrm>
            <a:off x="2473378" y="1538043"/>
            <a:ext cx="7869836" cy="44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6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อนาคตของปัญญาประดิษฐ์ในอุตสาหกรรมการผลิต</a:t>
            </a:r>
            <a:endParaRPr lang="en-US" sz="2400" dirty="0"/>
          </a:p>
        </p:txBody>
      </p:sp>
      <p:pic>
        <p:nvPicPr>
          <p:cNvPr id="2050" name="Picture 2" descr="COVID-19 Impact: Artificial Intelligence (AI) Chips Market Will Accelerate  at a CAGR of Over 42% Through 2020-2024 | Increasing Adoption of AI Chips  in Data Centers to Boost Growth | Technavio | Business Wire">
            <a:extLst>
              <a:ext uri="{FF2B5EF4-FFF2-40B4-BE49-F238E27FC236}">
                <a16:creationId xmlns:a16="http://schemas.microsoft.com/office/drawing/2014/main" id="{4B603794-3BEA-4E53-9340-B7CD9007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97" y="1584272"/>
            <a:ext cx="7936328" cy="44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0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อนาคตของปัญญาประดิษฐ์ในอุตสาหกรรมการผลิต</a:t>
            </a:r>
            <a:endParaRPr lang="en-US" sz="2400" dirty="0"/>
          </a:p>
        </p:txBody>
      </p:sp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6712B5DF-7169-4A89-92E1-29B46506C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11341"/>
              </p:ext>
            </p:extLst>
          </p:nvPr>
        </p:nvGraphicFramePr>
        <p:xfrm>
          <a:off x="359765" y="1528997"/>
          <a:ext cx="5306518" cy="464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216CAD34-1AF4-4EE9-972F-66355046E65D}"/>
              </a:ext>
            </a:extLst>
          </p:cNvPr>
          <p:cNvSpPr txBox="1"/>
          <p:nvPr/>
        </p:nvSpPr>
        <p:spPr>
          <a:xfrm>
            <a:off x="359765" y="6175946"/>
            <a:ext cx="431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/>
              <a:t>AI </a:t>
            </a:r>
            <a:r>
              <a:rPr lang="th-TH" sz="1800" b="1" dirty="0"/>
              <a:t>ช่วยภาคการผลิตอย่างไร</a:t>
            </a:r>
            <a:endParaRPr lang="en-US" sz="1800" b="1" dirty="0"/>
          </a:p>
        </p:txBody>
      </p:sp>
      <p:graphicFrame>
        <p:nvGraphicFramePr>
          <p:cNvPr id="52" name="Diagram 51">
            <a:extLst>
              <a:ext uri="{FF2B5EF4-FFF2-40B4-BE49-F238E27FC236}">
                <a16:creationId xmlns:a16="http://schemas.microsoft.com/office/drawing/2014/main" id="{DE14390E-2498-449D-93F2-554BDFBB3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326622"/>
              </p:ext>
            </p:extLst>
          </p:nvPr>
        </p:nvGraphicFramePr>
        <p:xfrm>
          <a:off x="6525719" y="1723869"/>
          <a:ext cx="4808511" cy="399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738B3C00-B14B-4F12-88CC-E29F45F96E1D}"/>
              </a:ext>
            </a:extLst>
          </p:cNvPr>
          <p:cNvSpPr txBox="1"/>
          <p:nvPr/>
        </p:nvSpPr>
        <p:spPr>
          <a:xfrm>
            <a:off x="7017064" y="5718609"/>
            <a:ext cx="465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1800" b="1" dirty="0"/>
              <a:t>สิ่งที่ผู้ผลิตสามารถทำได้โดยใช้ </a:t>
            </a:r>
            <a:r>
              <a:rPr lang="en-US" sz="1800" b="1" dirty="0"/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91723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พลังขับเคลื่อนของอุตสาหกรรม 4.0</a:t>
            </a:r>
            <a:endParaRPr lang="en-US" sz="2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6CAD34-1AF4-4EE9-972F-66355046E65D}"/>
              </a:ext>
            </a:extLst>
          </p:cNvPr>
          <p:cNvSpPr txBox="1"/>
          <p:nvPr/>
        </p:nvSpPr>
        <p:spPr>
          <a:xfrm>
            <a:off x="5451009" y="5678744"/>
            <a:ext cx="174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1800" b="1" dirty="0"/>
              <a:t>ผลกระทบต่อการผลิต</a:t>
            </a:r>
            <a:endParaRPr lang="en-US" sz="18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777F05-C479-4F31-806E-18209A368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758050"/>
              </p:ext>
            </p:extLst>
          </p:nvPr>
        </p:nvGraphicFramePr>
        <p:xfrm>
          <a:off x="3875792" y="1833906"/>
          <a:ext cx="4893456" cy="384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259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การเติบโตของอุตสาหกรรม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6FDA1-6A8C-4DE5-8471-A9105244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94" y="1574279"/>
            <a:ext cx="5987790" cy="43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4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การเติบโตของอุตสาหกรรม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23DDE-EA73-4055-AA66-458041DB8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958" y="1463417"/>
            <a:ext cx="9524613" cy="44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ผลกำไรจากอุตสาหกรรม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2E443-281C-4D4D-91C2-815E3808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10" y="1749352"/>
            <a:ext cx="4809429" cy="1152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C3E25-B672-459C-979B-DB1C76E8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86" y="3569638"/>
            <a:ext cx="4829175" cy="113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0150D6-B3F3-493C-A667-8403D40D1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515" y="1796810"/>
            <a:ext cx="4829175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358B29-CCE6-4BB6-9543-6EBE6AF6D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741" y="3588688"/>
            <a:ext cx="49149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9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4218</TotalTime>
  <Words>638</Words>
  <Application>Microsoft Office PowerPoint</Application>
  <PresentationFormat>Widescreen</PresentationFormat>
  <Paragraphs>82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Office Theme</vt:lpstr>
      <vt:lpstr>PowerPoint Presentation</vt:lpstr>
      <vt:lpstr>อนาคตของปัญญาประดิษฐ์ในอุตสาหกรรมการผลิต</vt:lpstr>
      <vt:lpstr>อนาคตของปัญญาประดิษฐ์ในอุตสาหกรรมการผลิต</vt:lpstr>
      <vt:lpstr>อนาคตของปัญญาประดิษฐ์ในอุตสาหกรรมการผลิต</vt:lpstr>
      <vt:lpstr>อนาคตของปัญญาประดิษฐ์ในอุตสาหกรรมการผลิต</vt:lpstr>
      <vt:lpstr>พลังขับเคลื่อนของอุตสาหกรรม 4.0</vt:lpstr>
      <vt:lpstr>การเติบโตของอุตสาหกรรม</vt:lpstr>
      <vt:lpstr>การเติบโตของอุตสาหกรรม</vt:lpstr>
      <vt:lpstr>ผลกำไรจากอุตสาหกรรม</vt:lpstr>
      <vt:lpstr>ผลกระทบทางเศรษฐกิจ</vt:lpstr>
      <vt:lpstr>ผลกระทบทางเศรษฐกิจ</vt:lpstr>
      <vt:lpstr>ผลกระทบทางเศรษฐกิจ</vt:lpstr>
      <vt:lpstr>ผลกระทบทางเศรษฐกิจ</vt:lpstr>
      <vt:lpstr>มุมมองการวิเคราะห์ความยั่งยืน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243</cp:revision>
  <dcterms:created xsi:type="dcterms:W3CDTF">2018-02-11T14:22:08Z</dcterms:created>
  <dcterms:modified xsi:type="dcterms:W3CDTF">2020-11-03T00:11:38Z</dcterms:modified>
</cp:coreProperties>
</file>