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93" r:id="rId3"/>
    <p:sldId id="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C"/>
    <a:srgbClr val="008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tipong Jamrus" userId="f39b213f-51a9-4f76-8fcf-b0f8113fbeed" providerId="ADAL" clId="{0BC7272A-6BD2-43AE-AC4D-3009BEFBB6E0}"/>
    <pc:docChg chg="undo redo custSel addSld delSld modSld">
      <pc:chgData name="Thitipong Jamrus" userId="f39b213f-51a9-4f76-8fcf-b0f8113fbeed" providerId="ADAL" clId="{0BC7272A-6BD2-43AE-AC4D-3009BEFBB6E0}" dt="2020-07-07T03:16:27.467" v="8" actId="22"/>
      <pc:docMkLst>
        <pc:docMk/>
      </pc:docMkLst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2012483458" sldId="27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432157600" sldId="282"/>
        </pc:sldMkLst>
      </pc:sldChg>
      <pc:sldChg chg="modSp mod">
        <pc:chgData name="Thitipong Jamrus" userId="f39b213f-51a9-4f76-8fcf-b0f8113fbeed" providerId="ADAL" clId="{0BC7272A-6BD2-43AE-AC4D-3009BEFBB6E0}" dt="2020-07-07T03:15:44.277" v="6"/>
        <pc:sldMkLst>
          <pc:docMk/>
          <pc:sldMk cId="775484636" sldId="293"/>
        </pc:sldMkLst>
        <pc:spChg chg="mod">
          <ac:chgData name="Thitipong Jamrus" userId="f39b213f-51a9-4f76-8fcf-b0f8113fbeed" providerId="ADAL" clId="{0BC7272A-6BD2-43AE-AC4D-3009BEFBB6E0}" dt="2020-07-07T03:15:44.277" v="6"/>
          <ac:spMkLst>
            <pc:docMk/>
            <pc:sldMk cId="775484636" sldId="293"/>
            <ac:spMk id="4" creationId="{00000000-0000-0000-0000-000000000000}"/>
          </ac:spMkLst>
        </pc:spChg>
      </pc:sldChg>
      <pc:sldChg chg="add">
        <pc:chgData name="Thitipong Jamrus" userId="f39b213f-51a9-4f76-8fcf-b0f8113fbeed" providerId="ADAL" clId="{0BC7272A-6BD2-43AE-AC4D-3009BEFBB6E0}" dt="2020-07-07T03:16:27.467" v="8" actId="22"/>
        <pc:sldMkLst>
          <pc:docMk/>
          <pc:sldMk cId="671051000" sldId="294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648202458" sldId="304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437397852" sldId="306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531255826" sldId="307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711840530" sldId="317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633302306" sldId="318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51140283" sldId="31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632190241" sldId="320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143517652" sldId="32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270020161" sldId="330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388878394" sldId="331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879408715" sldId="332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2032792929" sldId="333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833417580" sldId="334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360921326" sldId="335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56401885" sldId="336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26497267" sldId="337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30755939" sldId="338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518991493" sldId="33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404427315" sldId="340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424140450" sldId="341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030318757" sldId="342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406703138" sldId="343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812170543" sldId="344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744255869" sldId="345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763630155" sldId="346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762719191" sldId="347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484532772" sldId="348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077288158" sldId="34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547443649" sldId="350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065464995" sldId="351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551522279" sldId="352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688501279" sldId="353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792084695" sldId="354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109319690" sldId="355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2030490223" sldId="356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786543484" sldId="357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674488303" sldId="358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351714586" sldId="35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392050358" sldId="360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503516488" sldId="361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61539567" sldId="362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576172761" sldId="363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731829804" sldId="364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224669459" sldId="365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38235603" sldId="378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037648721" sldId="388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47356560" sldId="389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1352754530" sldId="390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336014921" sldId="391"/>
        </pc:sldMkLst>
      </pc:sldChg>
      <pc:sldChg chg="del">
        <pc:chgData name="Thitipong Jamrus" userId="f39b213f-51a9-4f76-8fcf-b0f8113fbeed" providerId="ADAL" clId="{0BC7272A-6BD2-43AE-AC4D-3009BEFBB6E0}" dt="2020-07-07T03:16:26.080" v="7" actId="47"/>
        <pc:sldMkLst>
          <pc:docMk/>
          <pc:sldMk cId="355106041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99C7C-64F4-6E4D-ACDB-FD7876D2BE1F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0DBC-2896-0A4C-AFF9-CCB22DA1C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8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4042475" y="2034173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5838C6F-2712-40E5-B33C-0F633F5A2BC1}"/>
              </a:ext>
            </a:extLst>
          </p:cNvPr>
          <p:cNvGrpSpPr/>
          <p:nvPr userDrawn="1"/>
        </p:nvGrpSpPr>
        <p:grpSpPr>
          <a:xfrm>
            <a:off x="208806" y="3605919"/>
            <a:ext cx="4259613" cy="2063948"/>
            <a:chOff x="1367874" y="3724026"/>
            <a:chExt cx="4259613" cy="2063948"/>
          </a:xfrm>
        </p:grpSpPr>
        <p:pic>
          <p:nvPicPr>
            <p:cNvPr id="38" name="Picture 8" descr="Related image">
              <a:extLst>
                <a:ext uri="{FF2B5EF4-FFF2-40B4-BE49-F238E27FC236}">
                  <a16:creationId xmlns:a16="http://schemas.microsoft.com/office/drawing/2014/main" id="{C347F2E1-32C3-42DE-A641-A761A9BC84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51" t="10377" r="11299" b="16033"/>
            <a:stretch/>
          </p:blipFill>
          <p:spPr bwMode="auto">
            <a:xfrm>
              <a:off x="1451557" y="4417174"/>
              <a:ext cx="658490" cy="63971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38" descr="Image result for youtube icon png">
              <a:extLst>
                <a:ext uri="{FF2B5EF4-FFF2-40B4-BE49-F238E27FC236}">
                  <a16:creationId xmlns:a16="http://schemas.microsoft.com/office/drawing/2014/main" id="{433171C4-5851-4396-BA52-6A4F1EB08AA1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7874" y="5129484"/>
              <a:ext cx="658490" cy="658490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website icon png">
              <a:extLst>
                <a:ext uri="{FF2B5EF4-FFF2-40B4-BE49-F238E27FC236}">
                  <a16:creationId xmlns:a16="http://schemas.microsoft.com/office/drawing/2014/main" id="{700B0FFF-4324-4D36-ABB6-514B1D0CC3D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087"/>
            <a:stretch/>
          </p:blipFill>
          <p:spPr bwMode="auto">
            <a:xfrm>
              <a:off x="1496281" y="3724026"/>
              <a:ext cx="658490" cy="618404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5E2B65C-C975-427A-8BB0-A7D46DE78454}"/>
                </a:ext>
              </a:extLst>
            </p:cNvPr>
            <p:cNvSpPr txBox="1"/>
            <p:nvPr userDrawn="1"/>
          </p:nvSpPr>
          <p:spPr>
            <a:xfrm>
              <a:off x="2137507" y="3833173"/>
              <a:ext cx="34899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https://msie4.ait.ac.th/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D1A48ED-6076-4329-BBEF-FBED22F94A4E}"/>
                </a:ext>
              </a:extLst>
            </p:cNvPr>
            <p:cNvSpPr txBox="1"/>
            <p:nvPr userDrawn="1"/>
          </p:nvSpPr>
          <p:spPr>
            <a:xfrm>
              <a:off x="2060031" y="5269018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MSIE 4.0 Channel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D629B7C-F449-4D17-9736-3DF1838E5F47}"/>
                </a:ext>
              </a:extLst>
            </p:cNvPr>
            <p:cNvSpPr txBox="1"/>
            <p:nvPr userDrawn="1"/>
          </p:nvSpPr>
          <p:spPr>
            <a:xfrm>
              <a:off x="2109384" y="4536977"/>
              <a:ext cx="3166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002060"/>
                  </a:solidFill>
                </a:rPr>
                <a:t>@MSIE4Thailand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67F8699-7B71-4797-B9A1-850CF5BF8DCB}"/>
              </a:ext>
            </a:extLst>
          </p:cNvPr>
          <p:cNvSpPr txBox="1"/>
          <p:nvPr userDrawn="1"/>
        </p:nvSpPr>
        <p:spPr>
          <a:xfrm>
            <a:off x="4042475" y="3672689"/>
            <a:ext cx="6311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2060"/>
                </a:solidFill>
              </a:rPr>
              <a:t>Together We Will Make Our Education Stronger</a:t>
            </a:r>
          </a:p>
        </p:txBody>
      </p: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56177" y="1972641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th-TH" b="1" dirty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การเพิ่มประสิทธิภาพขั้นสูง</a:t>
            </a:r>
            <a:r>
              <a:rPr lang="th-TH" b="1" dirty="0" smtClean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  <a:r>
              <a:rPr lang="en-US" b="1" dirty="0" smtClean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/>
            </a:r>
            <a:br>
              <a:rPr lang="en-US" b="1" dirty="0" smtClean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เทคนิค</a:t>
            </a:r>
            <a:r>
              <a:rPr lang="th-TH" b="1" dirty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และการประยุกต์ใช้ในอุตสาหกรรม</a:t>
            </a:r>
            <a:r>
              <a:rPr lang="en-US" b="1" dirty="0" smtClean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endParaRPr lang="en-US" sz="2800" b="1" dirty="0">
              <a:solidFill>
                <a:srgbClr val="00206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5A51033F-DC79-40D3-B922-49AF37BB890E}"/>
              </a:ext>
            </a:extLst>
          </p:cNvPr>
          <p:cNvSpPr txBox="1">
            <a:spLocks/>
          </p:cNvSpPr>
          <p:nvPr/>
        </p:nvSpPr>
        <p:spPr>
          <a:xfrm>
            <a:off x="1492655" y="3426840"/>
            <a:ext cx="8950284" cy="13051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00206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Module 3</a:t>
            </a:r>
            <a:r>
              <a:rPr lang="th-TH" sz="3600" b="1" dirty="0" smtClean="0">
                <a:solidFill>
                  <a:srgbClr val="00206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: </a:t>
            </a:r>
            <a:br>
              <a:rPr lang="th-TH" sz="3600" b="1" dirty="0" smtClean="0">
                <a:solidFill>
                  <a:srgbClr val="00206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</a:br>
            <a:r>
              <a:rPr lang="th-TH" sz="3600" b="1" dirty="0" smtClean="0">
                <a:solidFill>
                  <a:srgbClr val="002060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</a:rPr>
              <a:t>การเพิ่มประสิทธิภาพและการประยุกต์ใช้ในอุตสาหกรรม 4.0</a:t>
            </a:r>
            <a:endParaRPr lang="en-US" sz="3600" b="1" dirty="0">
              <a:solidFill>
                <a:srgbClr val="002060"/>
              </a:solidFill>
              <a:latin typeface="Cordia New" panose="020B0304020202020204" pitchFamily="34" charset="-34"/>
              <a:ea typeface="+mj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573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22288" y="2771922"/>
            <a:ext cx="9672210" cy="1121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800" b="1" dirty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Session 3.4:</a:t>
            </a:r>
          </a:p>
          <a:p>
            <a:r>
              <a:rPr lang="en-US" sz="4800" b="1" dirty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r>
              <a:rPr lang="th-TH" sz="4800" b="1" dirty="0">
                <a:solidFill>
                  <a:srgbClr val="002060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การเพิ่มประสิทธิภาพแบบเรียลไทม์ </a:t>
            </a:r>
            <a:endParaRPr lang="en-US" sz="3200" b="1" dirty="0">
              <a:solidFill>
                <a:srgbClr val="002060"/>
              </a:solidFill>
              <a:effectLst/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7548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3.4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การเพิ่มประสิทธิภาพแบบ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เรียลไทม์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(2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hr.)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9875" lvl="1" indent="-31750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3.4.1 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ตรวจสอบเงื่อนไขการเพิ่ม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ประสิทธิภาพ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ข้อมูลอินพุตมีการเปลี่ยนแปลง</a:t>
            </a:r>
            <a:endParaRPr lang="en-US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69875" lvl="1" indent="-31750">
              <a:buNone/>
            </a:pP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3.4.2 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กำหนดวิธีการหา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เฉลยเบื้องต้น 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(Initial solution)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เมื่อข้อมูลอินพุตมีการเปลี่ยนแปลง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71051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57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  <vt:lpstr>3.4 การเพิ่มประสิทธิภาพแบบเรียลไทม์ (2 hr.)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Huynh Trung Luong</dc:creator>
  <cp:lastModifiedBy>Pornrat Thumrongvut</cp:lastModifiedBy>
  <cp:revision>106</cp:revision>
  <dcterms:created xsi:type="dcterms:W3CDTF">2019-10-02T07:34:54Z</dcterms:created>
  <dcterms:modified xsi:type="dcterms:W3CDTF">2020-09-29T03:23:00Z</dcterms:modified>
</cp:coreProperties>
</file>