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6" r:id="rId3"/>
    <p:sldId id="28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665645" cy="1121423"/>
          </a:xfrm>
        </p:spPr>
        <p:txBody>
          <a:bodyPr/>
          <a:lstStyle/>
          <a:p>
            <a:r>
              <a:rPr lang="th-TH" sz="3200" dirty="0"/>
              <a:t>โมดูล 3 - การประยุกต์ใช้โซ่อุปทานในภาคอุตสาหกรรมที่แตกต่างกันในยุคที่หยุดชะงัก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792290" y="448674"/>
            <a:ext cx="9009821" cy="888031"/>
          </a:xfrm>
        </p:spPr>
        <p:txBody>
          <a:bodyPr>
            <a:noAutofit/>
          </a:bodyPr>
          <a:lstStyle/>
          <a:p>
            <a:r>
              <a:rPr lang="th-TH" sz="1800" dirty="0"/>
              <a:t>2. บทบาทของ</a:t>
            </a:r>
            <a:r>
              <a:rPr lang="th-TH" sz="1800" dirty="0" err="1"/>
              <a:t>ซัพพ</a:t>
            </a:r>
            <a:r>
              <a:rPr lang="th-TH" sz="1800" dirty="0"/>
              <a:t>ลายเชนในอุตสาหกรรม 4.0 - ห่วงโซ่อุปทานอัจฉริยะในอุตสาหกรรม 4.0 (7 ชั่วโมง) นักเรียนทำงานโดยพิจารณาจากอุตสาหกรรมที่พวกเขาเลือกในโมดูล 1</a:t>
            </a:r>
            <a:endParaRPr lang="en-US" sz="18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75815" y="1693703"/>
            <a:ext cx="10984665" cy="4303509"/>
          </a:xfrm>
        </p:spPr>
        <p:txBody>
          <a:bodyPr>
            <a:normAutofit fontScale="77500" lnSpcReduction="20000"/>
          </a:bodyPr>
          <a:lstStyle/>
          <a:p>
            <a:r>
              <a:rPr lang="th-TH" dirty="0"/>
              <a:t>คำตอบควรมีโครงสร้างในลักษณะที่เกี่ยวข้องกับอุตสาหกรรมที่กลุ่มเลือกไว้ (ในงานโครงการ)</a:t>
            </a:r>
          </a:p>
          <a:p>
            <a:r>
              <a:rPr lang="th-TH" dirty="0"/>
              <a:t>นักเรียนอาศัยความรู้จากการบรรยายและความรู้จากคาบที่ 1 (และโมดูลที่ 1)</a:t>
            </a:r>
          </a:p>
          <a:p>
            <a:r>
              <a:rPr lang="th-TH" dirty="0"/>
              <a:t>นักเรียนแต่ละคนทำงาน (ตอบคำถาม 3 ข้อ) ด้วยตนเองและแยกจากกลุ่ม</a:t>
            </a:r>
          </a:p>
          <a:p>
            <a:r>
              <a:rPr lang="th-TH" dirty="0"/>
              <a:t>นักเรียนสร้าง 'ฐานข้อมูลต้นทาง' ของตนเองซึ่งเขาใช้ในการกำหนดคำตอบ</a:t>
            </a:r>
          </a:p>
          <a:p>
            <a:endParaRPr lang="th-TH" sz="1800" dirty="0"/>
          </a:p>
          <a:p>
            <a:r>
              <a:rPr lang="th-TH" dirty="0"/>
              <a:t>คำถาม:</a:t>
            </a:r>
          </a:p>
          <a:p>
            <a:r>
              <a:rPr lang="en-US" dirty="0"/>
              <a:t>S3-1. </a:t>
            </a:r>
            <a:r>
              <a:rPr lang="th-TH" dirty="0"/>
              <a:t>เขียนคำจำกัดความของ“ อุตสาหกรรม 4.0” ที่เกี่ยวข้องกับอุตสาหกรรมที่เลือก</a:t>
            </a:r>
          </a:p>
          <a:p>
            <a:r>
              <a:rPr lang="en-US" dirty="0"/>
              <a:t>S3-2. </a:t>
            </a:r>
            <a:r>
              <a:rPr lang="th-TH" dirty="0"/>
              <a:t>เขียนคำจำกัดความของ "</a:t>
            </a:r>
            <a:r>
              <a:rPr lang="en-US" dirty="0"/>
              <a:t>Supply Chain 4.0" </a:t>
            </a:r>
            <a:r>
              <a:rPr lang="th-TH" dirty="0"/>
              <a:t>ที่อุทิศให้กับอุตสาหกรรมที่เลือก</a:t>
            </a:r>
          </a:p>
          <a:p>
            <a:r>
              <a:rPr lang="en-US" dirty="0"/>
              <a:t>S3-3 </a:t>
            </a:r>
            <a:r>
              <a:rPr lang="th-TH" dirty="0"/>
              <a:t>เขียนว่าองค์ประกอบใดของแนวคิดอุตสาหกรรม 4.0 ที่จะส่งผลกระทบต่ออุตสาหกรรมที่เลือกมากที่สุด (ขั้นต่ำ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2. บทบาทของ</a:t>
            </a:r>
            <a:r>
              <a:rPr kumimoji="0" lang="th-TH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ซัพพ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ลายเชนในอุตสาหกรรม 4.0 - ห่วงโซ่อุปทานอัจฉริยะในอุตสาหกรรม 4.0</a:t>
            </a:r>
            <a:b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(7 ชั่วโมง) นักเรียนทำงานโดยพิจารณาจากอุตสาหกรรมที่พวกเขาเลือกในโมดูล 1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(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ต่อ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5815" y="1693703"/>
            <a:ext cx="11070009" cy="4303509"/>
          </a:xfrm>
        </p:spPr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r>
              <a:rPr lang="th-TH" dirty="0"/>
              <a:t>นักเรียนอาศัยความรู้จากการบรรยายและการไตร่ตรองเป็นรายบุคคล  (โดยการตอบคำถามช่วงที่ 1 และโครงงานจากโมดูลที่ 1) เขียนส่วนที่ 5 ของ</a:t>
            </a:r>
            <a:r>
              <a:rPr lang="th-TH" dirty="0" err="1"/>
              <a:t>การทำ</a:t>
            </a:r>
            <a:r>
              <a:rPr lang="th-TH" dirty="0"/>
              <a:t>โครงงานในกลุ่มเดียวกัน</a:t>
            </a:r>
          </a:p>
          <a:p>
            <a:pPr marL="0" indent="0" algn="thaiDist">
              <a:buNone/>
            </a:pPr>
            <a:endParaRPr lang="th-TH" dirty="0"/>
          </a:p>
          <a:p>
            <a:pPr marL="0" indent="0" algn="thaiDist">
              <a:buNone/>
            </a:pPr>
            <a:r>
              <a:rPr lang="th-TH" dirty="0"/>
              <a:t>ในระหว่างการทำงานนักเรียนควรใช้ฐานข้อมูล (รวม</a:t>
            </a:r>
            <a:r>
              <a:rPr lang="th-TH" dirty="0" err="1"/>
              <a:t>เซสชั่น</a:t>
            </a:r>
            <a:r>
              <a:rPr lang="th-TH" dirty="0"/>
              <a:t> 1 และโมดูล 1) ของผู้เข้าร่วมทั้งหมดของกลุ่มโครงการ</a:t>
            </a:r>
          </a:p>
          <a:p>
            <a:pPr marL="0" indent="0" algn="thaiDist">
              <a:buNone/>
            </a:pPr>
            <a:endParaRPr lang="th-TH" dirty="0"/>
          </a:p>
          <a:p>
            <a:pPr marL="0" indent="0" algn="thaiDist">
              <a:buNone/>
            </a:pPr>
            <a:r>
              <a:rPr lang="th-TH" b="1" dirty="0"/>
              <a:t>หัวข้อ:</a:t>
            </a:r>
          </a:p>
          <a:p>
            <a:pPr marL="0" indent="0" algn="thaiDist">
              <a:buNone/>
            </a:pPr>
            <a:r>
              <a:rPr lang="th-TH" dirty="0"/>
              <a:t>จัดทำแผนแผนองค์ประกอบหลักของการจัดการห่วงโซ่อุปทานที่ทำงานอย่างยั่งยืนในสภาพแวดล้อม“ อุตสาหกรรม 4.0”</a:t>
            </a:r>
          </a:p>
          <a:p>
            <a:pPr marL="0" indent="0" algn="thaiDist">
              <a:buNone/>
            </a:pPr>
            <a:r>
              <a:rPr lang="th-TH" dirty="0"/>
              <a:t>หลังจากนักเรียนส่งส่วนที่ 5 ของโครงการแล้วควรมีการอภิปรายในฟอร</a:t>
            </a:r>
            <a:r>
              <a:rPr lang="th-TH" dirty="0" err="1"/>
              <a:t>ัมข</a:t>
            </a:r>
            <a:r>
              <a:rPr lang="th-TH" dirty="0"/>
              <a:t>องชั้นเรียนเพื่อตรวจสอบความเข้าใจของหัวข้อ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99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1110</TotalTime>
  <Words>326</Words>
  <Application>Microsoft Office PowerPoint</Application>
  <PresentationFormat>แบบจอกว้าง</PresentationFormat>
  <Paragraphs>19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โมดูล 3 - การประยุกต์ใช้โซ่อุปทานในภาคอุตสาหกรรมที่แตกต่างกันในยุคที่หยุดชะงัก</vt:lpstr>
      <vt:lpstr>2. บทบาทของซัพพลายเชนในอุตสาหกรรม 4.0 - ห่วงโซ่อุปทานอัจฉริยะในอุตสาหกรรม 4.0 (7 ชั่วโมง) นักเรียนทำงานโดยพิจารณาจากอุตสาหกรรมที่พวกเขาเลือกในโมดูล 1</vt:lpstr>
      <vt:lpstr>2. บทบาทของซัพพลายเชนในอุตสาหกรรม 4.0 - ห่วงโซ่อุปทานอัจฉริยะในอุตสาหกรรม 4.0  (7 ชั่วโมง) นักเรียนทำงานโดยพิจารณาจากอุตสาหกรรมที่พวกเขาเลือกในโมดูล 1 (ต่อ)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AMY AMIGO</cp:lastModifiedBy>
  <cp:revision>75</cp:revision>
  <dcterms:created xsi:type="dcterms:W3CDTF">2020-02-25T16:45:02Z</dcterms:created>
  <dcterms:modified xsi:type="dcterms:W3CDTF">2020-10-11T15:29:37Z</dcterms:modified>
</cp:coreProperties>
</file>