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57" y="301108"/>
            <a:ext cx="1106424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200" dirty="0"/>
              <a:t>โมดูล 3 - การประยุกต์ใช้โซ่อุปทานในภาคอุตสาหกรรมที่แตกต่างกันในยุคที่หยุดชะงัก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78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1187" y="416772"/>
            <a:ext cx="8706812" cy="888031"/>
          </a:xfrm>
        </p:spPr>
        <p:txBody>
          <a:bodyPr>
            <a:noAutofit/>
          </a:bodyPr>
          <a:lstStyle/>
          <a:p>
            <a:r>
              <a:rPr lang="th-TH" sz="2000" dirty="0"/>
              <a:t>1. การออกแบบ</a:t>
            </a:r>
            <a:r>
              <a:rPr lang="th-TH" sz="2000" dirty="0" err="1"/>
              <a:t>ซัพพ</a:t>
            </a:r>
            <a:r>
              <a:rPr lang="th-TH" sz="2000" dirty="0"/>
              <a:t>ลายเชนใหม่ (7 ชั่วโมง)</a:t>
            </a:r>
            <a:br>
              <a:rPr lang="th-TH" sz="2000" dirty="0"/>
            </a:br>
            <a:r>
              <a:rPr lang="th-TH" sz="2000" dirty="0"/>
              <a:t>นักเรียนทำงานโดยพิจารณาจากอุตสาหกรรมที่พวกเขาเลือกในโมดูล 1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คำตอบควรมีโครงสร้างในลักษณะที่เกี่ยวข้องกับอุตสาหกรรมที่กลุ่มเลือกไว้ (ในงานโครงการ)</a:t>
            </a:r>
          </a:p>
          <a:p>
            <a:r>
              <a:rPr lang="th-TH" dirty="0"/>
              <a:t>นักเรียนอาศัยความรู้จากการบรรยายและความรู้จากโมดูล 1</a:t>
            </a:r>
          </a:p>
          <a:p>
            <a:r>
              <a:rPr lang="th-TH" dirty="0"/>
              <a:t>นักเรียนแต่ละคนทำงาน (ตอบคำถาม 3 ข้อ) ด้วยตนเองและแยกจากกลุ่ม</a:t>
            </a:r>
          </a:p>
          <a:p>
            <a:r>
              <a:rPr lang="th-TH" dirty="0"/>
              <a:t>นักเรียนสร้าง 'ฐานข้อมูลต้นทาง' ของตนเองซึ่งเขาใช้ในการกำหนดคำตอบ</a:t>
            </a:r>
          </a:p>
          <a:p>
            <a:r>
              <a:rPr lang="th-TH" b="1" dirty="0"/>
              <a:t>คำถาม:</a:t>
            </a:r>
          </a:p>
          <a:p>
            <a:r>
              <a:rPr lang="en-US" dirty="0"/>
              <a:t>S3-1. </a:t>
            </a:r>
            <a:r>
              <a:rPr lang="th-TH" dirty="0"/>
              <a:t>เขียนว่าเทคโนโลยีใด (แนวโน้มเทคโนโลยี) สำคัญที่สุดสำหรับอุตสาหกรรมที่เลือก</a:t>
            </a:r>
          </a:p>
          <a:p>
            <a:r>
              <a:rPr lang="en-US" dirty="0"/>
              <a:t>S3-2. </a:t>
            </a:r>
            <a:r>
              <a:rPr lang="th-TH" dirty="0"/>
              <a:t>เขียนว่าฟังก์ชัน </a:t>
            </a:r>
            <a:r>
              <a:rPr lang="en-US" dirty="0"/>
              <a:t>DSC </a:t>
            </a:r>
            <a:r>
              <a:rPr lang="th-TH" dirty="0"/>
              <a:t>ใดสำคัญที่สุดสำหรับอุตสาหกรรมที่เลือก</a:t>
            </a:r>
          </a:p>
          <a:p>
            <a:r>
              <a:rPr lang="en-US" dirty="0"/>
              <a:t>S3-3 </a:t>
            </a:r>
            <a:r>
              <a:rPr lang="th-TH" dirty="0"/>
              <a:t>ระบุโซลูชันทางเทคโนโลยี (อย่างน้อยหนึ่งวิธี) ที่จะช่วยให้การเปลี่ยนห่วงโซ่อุปทานคล</a:t>
            </a:r>
            <a:r>
              <a:rPr lang="th-TH" dirty="0" err="1"/>
              <a:t>ัสเต</a:t>
            </a:r>
            <a:r>
              <a:rPr lang="th-TH" dirty="0"/>
              <a:t>อร์เป็นห่วงโซ่อุปทานเครือข่ายดิจิทัล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9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1. การออกแบบ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ซัพพ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ลายเชนใหม่ (7 ชั่วโมง)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นักเรียนทำงานโดยพิจารณาจากอุตสาหกรรมที่พวกเขาเลือกในโมดูล 1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(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ต่อ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)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75815" y="1693703"/>
            <a:ext cx="10948089" cy="4303509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dirty="0"/>
              <a:t>นักเรียนอาศัยความรู้จากการบรรยายและการไตร่ตรองเป็นรายบุคคล (โดยการตอบคำถามและโครงงานจากโมดูล 1) เขียนส่วนที่สี่ของงานโครงงานในกลุ่มเดียวกับในโมดูลที่ 1</a:t>
            </a:r>
          </a:p>
          <a:p>
            <a:pPr marL="0" indent="0">
              <a:buNone/>
            </a:pPr>
            <a:endParaRPr lang="th-TH" sz="100" dirty="0"/>
          </a:p>
          <a:p>
            <a:pPr marL="0" indent="0" algn="thaiDist">
              <a:buNone/>
            </a:pPr>
            <a:r>
              <a:rPr lang="th-TH" dirty="0"/>
              <a:t>ในระหว่างการทำงานนักเรียนควรใช้ฐานข้อมูล (โมดูลรวม 1) ของผู้เข้าร่วมทั้งหมดของกลุ่มโครงการ</a:t>
            </a:r>
          </a:p>
          <a:p>
            <a:pPr marL="0" indent="0">
              <a:buNone/>
            </a:pPr>
            <a:r>
              <a:rPr lang="th-TH" b="1" dirty="0"/>
              <a:t>หัวข้อ:</a:t>
            </a:r>
          </a:p>
          <a:p>
            <a:pPr marL="0" indent="0" algn="thaiDist">
              <a:buNone/>
            </a:pPr>
            <a:r>
              <a:rPr lang="th-TH" dirty="0"/>
              <a:t>สร้างแผนภาพของห่วงโซ่อุปทานคล</a:t>
            </a:r>
            <a:r>
              <a:rPr lang="th-TH" dirty="0" err="1"/>
              <a:t>ัสเต</a:t>
            </a:r>
            <a:r>
              <a:rPr lang="th-TH" dirty="0"/>
              <a:t>อร์ที่ออกแบบเป็นห่วงโซ่อุปทานดิจิทัลในเครือข่าย (เสนอการปรับปรุงเทคโนโลยีอย่างน้อยหนึ่งอย่างสำหรับห่วงโซ่)</a:t>
            </a:r>
          </a:p>
          <a:p>
            <a:pPr marL="0" indent="0">
              <a:buNone/>
            </a:pPr>
            <a:endParaRPr lang="th-TH" sz="400" dirty="0"/>
          </a:p>
          <a:p>
            <a:pPr marL="0" indent="0">
              <a:buNone/>
            </a:pPr>
            <a:r>
              <a:rPr lang="th-TH" dirty="0"/>
              <a:t>หลังจากนักเรียนส่งส่วนที่สี่ของโครงการแล้วควรมีการอภิปรายในฟอร</a:t>
            </a:r>
            <a:r>
              <a:rPr lang="th-TH" dirty="0" err="1"/>
              <a:t>ัมข</a:t>
            </a:r>
            <a:r>
              <a:rPr lang="th-TH" dirty="0"/>
              <a:t>องชั้นเรียนเพื่อตรวจสอบความเข้าใจของหัวข้อ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1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C9658597-67A4-764C-9CFA-F5CFE06F1596}" vid="{7C49B319-CF4A-2F47-ABF3-6FFDB7DD99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(CUT Slide Master)</Template>
  <TotalTime>1161</TotalTime>
  <Words>301</Words>
  <Application>Microsoft Office PowerPoint</Application>
  <PresentationFormat>แบบจอกว้าง</PresentationFormat>
  <Paragraphs>18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โมดูล 3 - การประยุกต์ใช้โซ่อุปทานในภาคอุตสาหกรรมที่แตกต่างกันในยุคที่หยุดชะงัก</vt:lpstr>
      <vt:lpstr>1. การออกแบบซัพพลายเชนใหม่ (7 ชั่วโมง) นักเรียนทำงานโดยพิจารณาจากอุตสาหกรรมที่พวกเขาเลือกในโมดูล 1</vt:lpstr>
      <vt:lpstr>1. การออกแบบซัพพลายเชนใหม่ (7 ชั่วโมง) นักเรียนทำงานโดยพิจารณาจากอุตสาหกรรมที่พวกเขาเลือกในโมดูล 1 (ต่อ)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Supply Chain Management</dc:title>
  <dc:creator>Anna</dc:creator>
  <cp:lastModifiedBy>AMY AMIGO</cp:lastModifiedBy>
  <cp:revision>74</cp:revision>
  <dcterms:created xsi:type="dcterms:W3CDTF">2020-02-25T16:45:02Z</dcterms:created>
  <dcterms:modified xsi:type="dcterms:W3CDTF">2020-10-11T16:43:35Z</dcterms:modified>
</cp:coreProperties>
</file>