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3" y="6117028"/>
            <a:ext cx="3329507" cy="7466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757" y="301108"/>
            <a:ext cx="1106424" cy="128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3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1" y="479046"/>
            <a:ext cx="1824739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1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3" y="770574"/>
            <a:ext cx="4263315" cy="12177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370" y="4225822"/>
            <a:ext cx="1344168" cy="15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409433" y="914398"/>
            <a:ext cx="12255688" cy="55409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h-TH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การจัดการห่วงโซ่อุปทานอย่างยั่งยืน</a:t>
            </a:r>
            <a: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(Sustainable Supply Chain Management )</a:t>
            </a:r>
            <a:r>
              <a:rPr lang="th-TH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MODULE 3 Session 2</a:t>
            </a:r>
            <a:r>
              <a:rPr lang="en-US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บทบาทของห่วงโซ่อุปทานใน</a:t>
            </a:r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 4.0 </a:t>
            </a:r>
            <a:r>
              <a:rPr lang="th-TH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– ห่วงโซ่อุปทานอัจฉริยะ</a:t>
            </a:r>
            <a:br>
              <a:rPr lang="th-TH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(Role </a:t>
            </a:r>
            <a:r>
              <a:rPr lang="en-US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of Supply Chain in Industry 4.0 - Smart </a:t>
            </a:r>
            <a:r>
              <a:rPr lang="en-US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supply</a:t>
            </a:r>
            <a:r>
              <a:rPr lang="th-TH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chains </a:t>
            </a:r>
            <a:r>
              <a:rPr lang="en-US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in industry </a:t>
            </a:r>
            <a:r>
              <a:rPr lang="en-US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4.0)</a:t>
            </a:r>
            <a: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Workshop</a:t>
            </a:r>
            <a:r>
              <a:rPr lang="en-US" b="1" dirty="0" smtClean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b="1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78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qkt7XjviH5nGDwIUN7KwZgL4wjLg1v_T-v4f3jImTISrH37Fu2bA3CUprF5OfNAoyI4RHRngUyXUhs-lNIOi5P14OWHM-Vxc3BdPhjzFr_5dGARgWPOMJzob0RLda8hlXpPdsG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24" y="4484011"/>
            <a:ext cx="2476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QLih_IRfL0uCXkbFnvyO09K-zcQs4McksUMdvsm_iXbNlfdE3eePmh87KiJGrz1yTPVxDzXa30PP7vAEtTbw3WhFoznWL1qbWlC1-GKtLOHj6l01D1s5J04eij-glOl2r8-tnvM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577108"/>
            <a:ext cx="54102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4.googleusercontent.com/Oe4odnDvDK-b2jAo1tXXwKqqHzXmYsNd-GnThIgrLrlX3kUmjDpfDbFjq6YkANoE9vH-mfCKWmUebKkYuLOY-ixyyflVEGVnl-hn97Hv_f_5b_DIwjjFn-E10I4nPc25SaDOros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316" y="3514722"/>
            <a:ext cx="3933825" cy="33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5.googleusercontent.com/7VMnbFcP-_CavFlub2_1usZ29_S6XamxF45lr3iC79X1g5GNkPm2UqjlA7YyfLOLlNXk6k31egCKNonvTvdgn9CrGQy7-tWZbEod4gjABz3NPnTolUXNDje2uamDYml03h6VaXh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13786"/>
            <a:ext cx="4705350" cy="591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4"/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Self-study: exercises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3224" y="1696910"/>
            <a:ext cx="90255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th-TH" sz="3200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ความรู้ที่ได้จากการ</a:t>
            </a: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บรรยาย:</a:t>
            </a:r>
          </a:p>
          <a:p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S3-1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อธิบายคำ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จำกัดความ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“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Industry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4.0”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ที่เกี่ยวข้อง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กับอุตสาหกรรมที่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</a:t>
            </a:r>
          </a:p>
          <a:p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S3-2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อธิบายคำ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จำกัดความของ "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Supply Chain 4.0"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สำหรับอุตสาหกรรม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ที่เลือก </a:t>
            </a:r>
          </a:p>
          <a:p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S3-3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อธิบายว่า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องค์ประกอบใดของ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 “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Industry 4.0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 ที่ส่งผล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กระทบต่อ  </a:t>
            </a:r>
          </a:p>
          <a:p>
            <a:pPr marL="519113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อุตสาหกรรมที่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เลือกมาก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ที่สุด (นา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ทีที่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70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24FC9B-4F8F-4717-96B5-4C7A083E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565" y="2567805"/>
            <a:ext cx="6541021" cy="345292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h-TH" sz="32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จากเนื้อหาที่ได้ศึกษาและการสะท้อนผลของแต่ละบุคคล</a:t>
            </a:r>
            <a:r>
              <a:rPr lang="en-US" sz="3200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spcBef>
                <a:spcPts val="0"/>
              </a:spcBef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แผนขององค์ประกอบ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หลักของ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จัดการห่วงโซ่อุปทาน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อย่างยั่งยืนที่ทำงาน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ในสภาพแวดล้อม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“อุตสาหกรรม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4.0”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</a:pPr>
            <a:endParaRPr lang="pl-PL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</a:pP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0"/>
              </a:spcBef>
            </a:pPr>
            <a:endParaRPr lang="pl-PL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AE2026D-28B7-4DD2-B884-C269481CFAE8}"/>
              </a:ext>
            </a:extLst>
          </p:cNvPr>
          <p:cNvSpPr txBox="1">
            <a:spLocks/>
          </p:cNvSpPr>
          <p:nvPr/>
        </p:nvSpPr>
        <p:spPr>
          <a:xfrm>
            <a:off x="1792291" y="448674"/>
            <a:ext cx="8940364" cy="936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pl-PL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US" sz="4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roject</a:t>
            </a:r>
            <a:r>
              <a:rPr lang="en-US" sz="4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group 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2" name="Picture 4" descr="https://lh5.googleusercontent.com/YqhEo19siFJA4y0f1Yr4zKZvsOxAF9bsz0ZUeU8EUwFX7gq9WrYJm84UFYBI-bO_mbzSWJJFgJx44AMWKu7x9AmwiWhwvPsy7uPxe70AsJdYBmHxk_XRlzuVdpfrXUexweWBIO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860" y="209550"/>
            <a:ext cx="6905625" cy="664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3.googleusercontent.com/imQActq8kb3dJB3Ms9pZpYPAcFAE-sNuEsTh5PoXXbZ8UnC_nKJkUqg6KNCRAZOc3KDNWL4TGB85LNJGrKtCXr7itWgvgbIPBZWBGMZ8CIx5ql2LjLMQ3H719zu4iEXPrPXbjx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761" y="1936774"/>
            <a:ext cx="393382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9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C9658597-67A4-764C-9CFA-F5CFE06F1596}" vid="{7C49B319-CF4A-2F47-ABF3-6FFDB7DD99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(CUT Slide Master)</Template>
  <TotalTime>1113</TotalTime>
  <Words>90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SarabunPSK</vt:lpstr>
      <vt:lpstr>Motyw pakietu Office</vt:lpstr>
      <vt:lpstr>การจัดการห่วงโซ่อุปทานอย่างยั่งยืน  (Sustainable Supply Chain Management )   MODULE 3 Session 2 บทบาทของห่วงโซ่อุปทานในอุตสาหกรรม 4.0 – ห่วงโซ่อุปทานอัจฉริยะ (Role of Supply Chain in Industry 4.0 - Smart supply chains in industry 4.0) Workshop </vt:lpstr>
      <vt:lpstr>Self-study: exercises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Supply Chain Management</dc:title>
  <dc:creator>Anna</dc:creator>
  <cp:lastModifiedBy>Pornrat Thumrongvut</cp:lastModifiedBy>
  <cp:revision>81</cp:revision>
  <dcterms:created xsi:type="dcterms:W3CDTF">2020-02-25T16:45:02Z</dcterms:created>
  <dcterms:modified xsi:type="dcterms:W3CDTF">2020-10-09T10:14:47Z</dcterms:modified>
</cp:coreProperties>
</file>