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556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06324" y="275843"/>
            <a:ext cx="11570335" cy="6294120"/>
          </a:xfrm>
          <a:custGeom>
            <a:avLst/>
            <a:gdLst/>
            <a:ahLst/>
            <a:cxnLst/>
            <a:rect l="l" t="t" r="r" b="b"/>
            <a:pathLst>
              <a:path w="11570335" h="6294120">
                <a:moveTo>
                  <a:pt x="11570208" y="0"/>
                </a:moveTo>
                <a:lnTo>
                  <a:pt x="1049020" y="0"/>
                </a:lnTo>
                <a:lnTo>
                  <a:pt x="962985" y="3477"/>
                </a:lnTo>
                <a:lnTo>
                  <a:pt x="878865" y="13729"/>
                </a:lnTo>
                <a:lnTo>
                  <a:pt x="796931" y="30486"/>
                </a:lnTo>
                <a:lnTo>
                  <a:pt x="717452" y="53478"/>
                </a:lnTo>
                <a:lnTo>
                  <a:pt x="640697" y="82434"/>
                </a:lnTo>
                <a:lnTo>
                  <a:pt x="566938" y="117086"/>
                </a:lnTo>
                <a:lnTo>
                  <a:pt x="496445" y="157163"/>
                </a:lnTo>
                <a:lnTo>
                  <a:pt x="429486" y="202395"/>
                </a:lnTo>
                <a:lnTo>
                  <a:pt x="366332" y="252512"/>
                </a:lnTo>
                <a:lnTo>
                  <a:pt x="307254" y="307244"/>
                </a:lnTo>
                <a:lnTo>
                  <a:pt x="252520" y="366322"/>
                </a:lnTo>
                <a:lnTo>
                  <a:pt x="202402" y="429475"/>
                </a:lnTo>
                <a:lnTo>
                  <a:pt x="157169" y="496433"/>
                </a:lnTo>
                <a:lnTo>
                  <a:pt x="117091" y="566927"/>
                </a:lnTo>
                <a:lnTo>
                  <a:pt x="82438" y="640687"/>
                </a:lnTo>
                <a:lnTo>
                  <a:pt x="53480" y="717442"/>
                </a:lnTo>
                <a:lnTo>
                  <a:pt x="30487" y="796923"/>
                </a:lnTo>
                <a:lnTo>
                  <a:pt x="13730" y="878859"/>
                </a:lnTo>
                <a:lnTo>
                  <a:pt x="3477" y="962981"/>
                </a:lnTo>
                <a:lnTo>
                  <a:pt x="0" y="1049019"/>
                </a:lnTo>
                <a:lnTo>
                  <a:pt x="0" y="6294120"/>
                </a:lnTo>
                <a:lnTo>
                  <a:pt x="10521188" y="6294120"/>
                </a:lnTo>
                <a:lnTo>
                  <a:pt x="10607226" y="6290642"/>
                </a:lnTo>
                <a:lnTo>
                  <a:pt x="10691348" y="6280389"/>
                </a:lnTo>
                <a:lnTo>
                  <a:pt x="10773284" y="6263632"/>
                </a:lnTo>
                <a:lnTo>
                  <a:pt x="10852765" y="6240639"/>
                </a:lnTo>
                <a:lnTo>
                  <a:pt x="10929520" y="6211681"/>
                </a:lnTo>
                <a:lnTo>
                  <a:pt x="11003280" y="6177028"/>
                </a:lnTo>
                <a:lnTo>
                  <a:pt x="11073774" y="6136950"/>
                </a:lnTo>
                <a:lnTo>
                  <a:pt x="11140732" y="6091717"/>
                </a:lnTo>
                <a:lnTo>
                  <a:pt x="11203885" y="6041599"/>
                </a:lnTo>
                <a:lnTo>
                  <a:pt x="11262963" y="5986865"/>
                </a:lnTo>
                <a:lnTo>
                  <a:pt x="11317695" y="5927787"/>
                </a:lnTo>
                <a:lnTo>
                  <a:pt x="11367812" y="5864633"/>
                </a:lnTo>
                <a:lnTo>
                  <a:pt x="11413044" y="5797674"/>
                </a:lnTo>
                <a:lnTo>
                  <a:pt x="11453121" y="5727181"/>
                </a:lnTo>
                <a:lnTo>
                  <a:pt x="11487773" y="5653422"/>
                </a:lnTo>
                <a:lnTo>
                  <a:pt x="11516729" y="5576667"/>
                </a:lnTo>
                <a:lnTo>
                  <a:pt x="11539721" y="5497188"/>
                </a:lnTo>
                <a:lnTo>
                  <a:pt x="11556478" y="5415254"/>
                </a:lnTo>
                <a:lnTo>
                  <a:pt x="11566730" y="5331134"/>
                </a:lnTo>
                <a:lnTo>
                  <a:pt x="11570208" y="5245100"/>
                </a:lnTo>
                <a:lnTo>
                  <a:pt x="115702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06324" y="275843"/>
            <a:ext cx="11570335" cy="6294120"/>
          </a:xfrm>
          <a:custGeom>
            <a:avLst/>
            <a:gdLst/>
            <a:ahLst/>
            <a:cxnLst/>
            <a:rect l="l" t="t" r="r" b="b"/>
            <a:pathLst>
              <a:path w="11570335" h="6294120">
                <a:moveTo>
                  <a:pt x="10521188" y="6294120"/>
                </a:moveTo>
                <a:lnTo>
                  <a:pt x="0" y="6294120"/>
                </a:lnTo>
                <a:lnTo>
                  <a:pt x="0" y="1049019"/>
                </a:lnTo>
                <a:lnTo>
                  <a:pt x="3477" y="962981"/>
                </a:lnTo>
                <a:lnTo>
                  <a:pt x="13730" y="878859"/>
                </a:lnTo>
                <a:lnTo>
                  <a:pt x="30487" y="796923"/>
                </a:lnTo>
                <a:lnTo>
                  <a:pt x="53480" y="717442"/>
                </a:lnTo>
                <a:lnTo>
                  <a:pt x="82438" y="640687"/>
                </a:lnTo>
                <a:lnTo>
                  <a:pt x="117091" y="566927"/>
                </a:lnTo>
                <a:lnTo>
                  <a:pt x="157169" y="496433"/>
                </a:lnTo>
                <a:lnTo>
                  <a:pt x="202402" y="429475"/>
                </a:lnTo>
                <a:lnTo>
                  <a:pt x="252520" y="366322"/>
                </a:lnTo>
                <a:lnTo>
                  <a:pt x="307254" y="307244"/>
                </a:lnTo>
                <a:lnTo>
                  <a:pt x="366332" y="252512"/>
                </a:lnTo>
                <a:lnTo>
                  <a:pt x="429486" y="202395"/>
                </a:lnTo>
                <a:lnTo>
                  <a:pt x="496445" y="157163"/>
                </a:lnTo>
                <a:lnTo>
                  <a:pt x="566938" y="117086"/>
                </a:lnTo>
                <a:lnTo>
                  <a:pt x="640697" y="82434"/>
                </a:lnTo>
                <a:lnTo>
                  <a:pt x="717452" y="53478"/>
                </a:lnTo>
                <a:lnTo>
                  <a:pt x="796931" y="30486"/>
                </a:lnTo>
                <a:lnTo>
                  <a:pt x="878865" y="13729"/>
                </a:lnTo>
                <a:lnTo>
                  <a:pt x="962985" y="3477"/>
                </a:lnTo>
                <a:lnTo>
                  <a:pt x="1049020" y="0"/>
                </a:lnTo>
                <a:lnTo>
                  <a:pt x="11570208" y="0"/>
                </a:lnTo>
                <a:lnTo>
                  <a:pt x="11570208" y="5245100"/>
                </a:lnTo>
                <a:lnTo>
                  <a:pt x="11566730" y="5331134"/>
                </a:lnTo>
                <a:lnTo>
                  <a:pt x="11556478" y="5415254"/>
                </a:lnTo>
                <a:lnTo>
                  <a:pt x="11539721" y="5497188"/>
                </a:lnTo>
                <a:lnTo>
                  <a:pt x="11516729" y="5576667"/>
                </a:lnTo>
                <a:lnTo>
                  <a:pt x="11487773" y="5653422"/>
                </a:lnTo>
                <a:lnTo>
                  <a:pt x="11453121" y="5727181"/>
                </a:lnTo>
                <a:lnTo>
                  <a:pt x="11413044" y="5797674"/>
                </a:lnTo>
                <a:lnTo>
                  <a:pt x="11367812" y="5864633"/>
                </a:lnTo>
                <a:lnTo>
                  <a:pt x="11317695" y="5927787"/>
                </a:lnTo>
                <a:lnTo>
                  <a:pt x="11262963" y="5986865"/>
                </a:lnTo>
                <a:lnTo>
                  <a:pt x="11203885" y="6041599"/>
                </a:lnTo>
                <a:lnTo>
                  <a:pt x="11140732" y="6091717"/>
                </a:lnTo>
                <a:lnTo>
                  <a:pt x="11073774" y="6136950"/>
                </a:lnTo>
                <a:lnTo>
                  <a:pt x="11003280" y="6177028"/>
                </a:lnTo>
                <a:lnTo>
                  <a:pt x="10929520" y="6211681"/>
                </a:lnTo>
                <a:lnTo>
                  <a:pt x="10852765" y="6240639"/>
                </a:lnTo>
                <a:lnTo>
                  <a:pt x="10773284" y="6263632"/>
                </a:lnTo>
                <a:lnTo>
                  <a:pt x="10691348" y="6280389"/>
                </a:lnTo>
                <a:lnTo>
                  <a:pt x="10607226" y="6290642"/>
                </a:lnTo>
                <a:lnTo>
                  <a:pt x="10521188" y="6294120"/>
                </a:lnTo>
                <a:close/>
              </a:path>
            </a:pathLst>
          </a:custGeom>
          <a:ln w="76200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73023" y="487680"/>
            <a:ext cx="1091183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792223" y="1350263"/>
            <a:ext cx="8708390" cy="91440"/>
          </a:xfrm>
          <a:custGeom>
            <a:avLst/>
            <a:gdLst/>
            <a:ahLst/>
            <a:cxnLst/>
            <a:rect l="l" t="t" r="r" b="b"/>
            <a:pathLst>
              <a:path w="8708390" h="91440">
                <a:moveTo>
                  <a:pt x="0" y="91439"/>
                </a:moveTo>
                <a:lnTo>
                  <a:pt x="8708136" y="91439"/>
                </a:lnTo>
                <a:lnTo>
                  <a:pt x="8708136" y="0"/>
                </a:lnTo>
                <a:lnTo>
                  <a:pt x="0" y="0"/>
                </a:lnTo>
                <a:lnTo>
                  <a:pt x="0" y="91439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045207" y="1444752"/>
            <a:ext cx="8202295" cy="0"/>
          </a:xfrm>
          <a:custGeom>
            <a:avLst/>
            <a:gdLst/>
            <a:ahLst/>
            <a:cxnLst/>
            <a:rect l="l" t="t" r="r" b="b"/>
            <a:pathLst>
              <a:path w="8202295">
                <a:moveTo>
                  <a:pt x="0" y="0"/>
                </a:moveTo>
                <a:lnTo>
                  <a:pt x="8202168" y="0"/>
                </a:lnTo>
              </a:path>
            </a:pathLst>
          </a:custGeom>
          <a:ln w="50037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350007" y="1475232"/>
            <a:ext cx="7592695" cy="58419"/>
          </a:xfrm>
          <a:custGeom>
            <a:avLst/>
            <a:gdLst/>
            <a:ahLst/>
            <a:cxnLst/>
            <a:rect l="l" t="t" r="r" b="b"/>
            <a:pathLst>
              <a:path w="7592695" h="58419">
                <a:moveTo>
                  <a:pt x="0" y="57912"/>
                </a:moveTo>
                <a:lnTo>
                  <a:pt x="7592568" y="57912"/>
                </a:lnTo>
                <a:lnTo>
                  <a:pt x="7592568" y="0"/>
                </a:lnTo>
                <a:lnTo>
                  <a:pt x="0" y="0"/>
                </a:lnTo>
                <a:lnTo>
                  <a:pt x="0" y="57912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4578096" y="6117335"/>
            <a:ext cx="3328415" cy="7406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701528" y="301752"/>
            <a:ext cx="1106424" cy="1280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30955" y="704028"/>
            <a:ext cx="4530089" cy="431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2315" y="1819059"/>
            <a:ext cx="10907369" cy="2651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1" y="28002"/>
            <a:ext cx="12179935" cy="6821170"/>
          </a:xfrm>
          <a:custGeom>
            <a:avLst/>
            <a:gdLst/>
            <a:ahLst/>
            <a:cxnLst/>
            <a:rect l="l" t="t" r="r" b="b"/>
            <a:pathLst>
              <a:path w="12179935" h="6821170">
                <a:moveTo>
                  <a:pt x="12179808" y="0"/>
                </a:moveTo>
                <a:lnTo>
                  <a:pt x="12044353" y="221800"/>
                </a:lnTo>
                <a:lnTo>
                  <a:pt x="11923033" y="472591"/>
                </a:lnTo>
                <a:lnTo>
                  <a:pt x="11826936" y="727011"/>
                </a:lnTo>
                <a:lnTo>
                  <a:pt x="11751914" y="984652"/>
                </a:lnTo>
                <a:lnTo>
                  <a:pt x="11693818" y="1245108"/>
                </a:lnTo>
                <a:lnTo>
                  <a:pt x="11648499" y="1507972"/>
                </a:lnTo>
                <a:lnTo>
                  <a:pt x="11611808" y="1772837"/>
                </a:lnTo>
                <a:lnTo>
                  <a:pt x="11579595" y="2039297"/>
                </a:lnTo>
                <a:lnTo>
                  <a:pt x="11547712" y="2306943"/>
                </a:lnTo>
                <a:lnTo>
                  <a:pt x="11512010" y="2575370"/>
                </a:lnTo>
                <a:lnTo>
                  <a:pt x="11468339" y="2844170"/>
                </a:lnTo>
                <a:lnTo>
                  <a:pt x="11412550" y="3112936"/>
                </a:lnTo>
                <a:lnTo>
                  <a:pt x="11340494" y="3381262"/>
                </a:lnTo>
                <a:lnTo>
                  <a:pt x="11248022" y="3648741"/>
                </a:lnTo>
                <a:lnTo>
                  <a:pt x="11130986" y="3914966"/>
                </a:lnTo>
                <a:lnTo>
                  <a:pt x="10985235" y="4179529"/>
                </a:lnTo>
                <a:lnTo>
                  <a:pt x="10806622" y="4442024"/>
                </a:lnTo>
                <a:lnTo>
                  <a:pt x="10590996" y="4702045"/>
                </a:lnTo>
                <a:lnTo>
                  <a:pt x="10334208" y="4959183"/>
                </a:lnTo>
                <a:lnTo>
                  <a:pt x="10032111" y="5213033"/>
                </a:lnTo>
                <a:lnTo>
                  <a:pt x="9696774" y="5370635"/>
                </a:lnTo>
                <a:lnTo>
                  <a:pt x="9306264" y="5500807"/>
                </a:lnTo>
                <a:lnTo>
                  <a:pt x="8866860" y="5606766"/>
                </a:lnTo>
                <a:lnTo>
                  <a:pt x="8384840" y="5691730"/>
                </a:lnTo>
                <a:lnTo>
                  <a:pt x="7866483" y="5758915"/>
                </a:lnTo>
                <a:lnTo>
                  <a:pt x="7318066" y="5811538"/>
                </a:lnTo>
                <a:lnTo>
                  <a:pt x="6745869" y="5852817"/>
                </a:lnTo>
                <a:lnTo>
                  <a:pt x="3747924" y="6001640"/>
                </a:lnTo>
                <a:lnTo>
                  <a:pt x="3164892" y="6042410"/>
                </a:lnTo>
                <a:lnTo>
                  <a:pt x="2602030" y="6094355"/>
                </a:lnTo>
                <a:lnTo>
                  <a:pt x="2065615" y="6160691"/>
                </a:lnTo>
                <a:lnTo>
                  <a:pt x="1561926" y="6244637"/>
                </a:lnTo>
                <a:lnTo>
                  <a:pt x="1097241" y="6349409"/>
                </a:lnTo>
                <a:lnTo>
                  <a:pt x="677840" y="6478224"/>
                </a:lnTo>
                <a:lnTo>
                  <a:pt x="310000" y="6634299"/>
                </a:lnTo>
                <a:lnTo>
                  <a:pt x="0" y="6820851"/>
                </a:lnTo>
                <a:lnTo>
                  <a:pt x="12156948" y="6820851"/>
                </a:lnTo>
                <a:lnTo>
                  <a:pt x="12157844" y="6478224"/>
                </a:lnTo>
                <a:lnTo>
                  <a:pt x="12159057" y="6136546"/>
                </a:lnTo>
                <a:lnTo>
                  <a:pt x="12160554" y="5794321"/>
                </a:lnTo>
                <a:lnTo>
                  <a:pt x="12162300" y="5452057"/>
                </a:lnTo>
                <a:lnTo>
                  <a:pt x="12164258" y="5109758"/>
                </a:lnTo>
                <a:lnTo>
                  <a:pt x="12166393" y="4767430"/>
                </a:lnTo>
                <a:lnTo>
                  <a:pt x="12168670" y="4425080"/>
                </a:lnTo>
                <a:lnTo>
                  <a:pt x="12171054" y="4082712"/>
                </a:lnTo>
                <a:lnTo>
                  <a:pt x="12173508" y="3740333"/>
                </a:lnTo>
                <a:lnTo>
                  <a:pt x="12179808" y="2871365"/>
                </a:lnTo>
                <a:lnTo>
                  <a:pt x="12179808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8779"/>
            <a:ext cx="12192000" cy="6839584"/>
          </a:xfrm>
          <a:custGeom>
            <a:avLst/>
            <a:gdLst/>
            <a:ahLst/>
            <a:cxnLst/>
            <a:rect l="l" t="t" r="r" b="b"/>
            <a:pathLst>
              <a:path w="12192000" h="6839584">
                <a:moveTo>
                  <a:pt x="12191999" y="0"/>
                </a:moveTo>
                <a:lnTo>
                  <a:pt x="12076897" y="232179"/>
                </a:lnTo>
                <a:lnTo>
                  <a:pt x="11975178" y="496153"/>
                </a:lnTo>
                <a:lnTo>
                  <a:pt x="11896646" y="763536"/>
                </a:lnTo>
                <a:lnTo>
                  <a:pt x="11837265" y="1033864"/>
                </a:lnTo>
                <a:lnTo>
                  <a:pt x="11792997" y="1306675"/>
                </a:lnTo>
                <a:lnTo>
                  <a:pt x="11759805" y="1581507"/>
                </a:lnTo>
                <a:lnTo>
                  <a:pt x="11733651" y="1857896"/>
                </a:lnTo>
                <a:lnTo>
                  <a:pt x="11710498" y="2135380"/>
                </a:lnTo>
                <a:lnTo>
                  <a:pt x="11686308" y="2413496"/>
                </a:lnTo>
                <a:lnTo>
                  <a:pt x="11657044" y="2691781"/>
                </a:lnTo>
                <a:lnTo>
                  <a:pt x="11618668" y="2969773"/>
                </a:lnTo>
                <a:lnTo>
                  <a:pt x="11567143" y="3247009"/>
                </a:lnTo>
                <a:lnTo>
                  <a:pt x="11498432" y="3523026"/>
                </a:lnTo>
                <a:lnTo>
                  <a:pt x="11408497" y="3797361"/>
                </a:lnTo>
                <a:lnTo>
                  <a:pt x="11293300" y="4069552"/>
                </a:lnTo>
                <a:lnTo>
                  <a:pt x="11148804" y="4339137"/>
                </a:lnTo>
                <a:lnTo>
                  <a:pt x="10970972" y="4605651"/>
                </a:lnTo>
                <a:lnTo>
                  <a:pt x="10755766" y="4868633"/>
                </a:lnTo>
                <a:lnTo>
                  <a:pt x="10499149" y="5127620"/>
                </a:lnTo>
                <a:lnTo>
                  <a:pt x="10197084" y="5382149"/>
                </a:lnTo>
                <a:lnTo>
                  <a:pt x="9861691" y="5540197"/>
                </a:lnTo>
                <a:lnTo>
                  <a:pt x="9470965" y="5671437"/>
                </a:lnTo>
                <a:lnTo>
                  <a:pt x="9031053" y="5778848"/>
                </a:lnTo>
                <a:lnTo>
                  <a:pt x="8548103" y="5865409"/>
                </a:lnTo>
                <a:lnTo>
                  <a:pt x="8028265" y="5934098"/>
                </a:lnTo>
                <a:lnTo>
                  <a:pt x="7477685" y="5987895"/>
                </a:lnTo>
                <a:lnTo>
                  <a:pt x="6902513" y="6029777"/>
                </a:lnTo>
                <a:lnTo>
                  <a:pt x="6308896" y="6062723"/>
                </a:lnTo>
                <a:lnTo>
                  <a:pt x="3872947" y="6164723"/>
                </a:lnTo>
                <a:lnTo>
                  <a:pt x="3279330" y="6197670"/>
                </a:lnTo>
                <a:lnTo>
                  <a:pt x="2704158" y="6239554"/>
                </a:lnTo>
                <a:lnTo>
                  <a:pt x="2153578" y="6293352"/>
                </a:lnTo>
                <a:lnTo>
                  <a:pt x="1633740" y="6362043"/>
                </a:lnTo>
                <a:lnTo>
                  <a:pt x="1150790" y="6448606"/>
                </a:lnTo>
                <a:lnTo>
                  <a:pt x="710878" y="6556020"/>
                </a:lnTo>
                <a:lnTo>
                  <a:pt x="320152" y="6687264"/>
                </a:lnTo>
                <a:lnTo>
                  <a:pt x="0" y="6838133"/>
                </a:lnTo>
                <a:lnTo>
                  <a:pt x="0" y="6839216"/>
                </a:lnTo>
                <a:lnTo>
                  <a:pt x="12191999" y="6839216"/>
                </a:lnTo>
                <a:lnTo>
                  <a:pt x="1219199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3913976" y="0"/>
                </a:moveTo>
                <a:lnTo>
                  <a:pt x="12675" y="0"/>
                </a:lnTo>
                <a:lnTo>
                  <a:pt x="0" y="6857998"/>
                </a:lnTo>
                <a:lnTo>
                  <a:pt x="155731" y="6619233"/>
                </a:lnTo>
                <a:lnTo>
                  <a:pt x="280813" y="6370056"/>
                </a:lnTo>
                <a:lnTo>
                  <a:pt x="379505" y="6111521"/>
                </a:lnTo>
                <a:lnTo>
                  <a:pt x="456065" y="5844679"/>
                </a:lnTo>
                <a:lnTo>
                  <a:pt x="514752" y="5570582"/>
                </a:lnTo>
                <a:lnTo>
                  <a:pt x="559826" y="5290282"/>
                </a:lnTo>
                <a:lnTo>
                  <a:pt x="595546" y="5004831"/>
                </a:lnTo>
                <a:lnTo>
                  <a:pt x="626170" y="4715280"/>
                </a:lnTo>
                <a:lnTo>
                  <a:pt x="655959" y="4422681"/>
                </a:lnTo>
                <a:lnTo>
                  <a:pt x="689170" y="4128087"/>
                </a:lnTo>
                <a:lnTo>
                  <a:pt x="730063" y="3832548"/>
                </a:lnTo>
                <a:lnTo>
                  <a:pt x="782898" y="3537118"/>
                </a:lnTo>
                <a:lnTo>
                  <a:pt x="851933" y="3242847"/>
                </a:lnTo>
                <a:lnTo>
                  <a:pt x="941427" y="2950788"/>
                </a:lnTo>
                <a:lnTo>
                  <a:pt x="1055641" y="2661993"/>
                </a:lnTo>
                <a:lnTo>
                  <a:pt x="1198831" y="2377513"/>
                </a:lnTo>
                <a:lnTo>
                  <a:pt x="1375259" y="2098400"/>
                </a:lnTo>
                <a:lnTo>
                  <a:pt x="1589182" y="1825705"/>
                </a:lnTo>
                <a:lnTo>
                  <a:pt x="1844861" y="1560482"/>
                </a:lnTo>
                <a:lnTo>
                  <a:pt x="2146554" y="1303782"/>
                </a:lnTo>
                <a:lnTo>
                  <a:pt x="2481894" y="1147911"/>
                </a:lnTo>
                <a:lnTo>
                  <a:pt x="2872429" y="1022800"/>
                </a:lnTo>
                <a:lnTo>
                  <a:pt x="3311897" y="924936"/>
                </a:lnTo>
                <a:lnTo>
                  <a:pt x="3794040" y="850806"/>
                </a:lnTo>
                <a:lnTo>
                  <a:pt x="4312598" y="796897"/>
                </a:lnTo>
                <a:lnTo>
                  <a:pt x="4861311" y="759695"/>
                </a:lnTo>
                <a:lnTo>
                  <a:pt x="5433920" y="735688"/>
                </a:lnTo>
                <a:lnTo>
                  <a:pt x="6024164" y="721364"/>
                </a:lnTo>
                <a:lnTo>
                  <a:pt x="8436309" y="690621"/>
                </a:lnTo>
                <a:lnTo>
                  <a:pt x="9020838" y="672010"/>
                </a:lnTo>
                <a:lnTo>
                  <a:pt x="9585446" y="642003"/>
                </a:lnTo>
                <a:lnTo>
                  <a:pt x="10123872" y="597086"/>
                </a:lnTo>
                <a:lnTo>
                  <a:pt x="10629857" y="533747"/>
                </a:lnTo>
                <a:lnTo>
                  <a:pt x="11097141" y="448473"/>
                </a:lnTo>
                <a:lnTo>
                  <a:pt x="11519464" y="337750"/>
                </a:lnTo>
                <a:lnTo>
                  <a:pt x="11890568" y="198066"/>
                </a:lnTo>
                <a:lnTo>
                  <a:pt x="12191999" y="32601"/>
                </a:lnTo>
                <a:lnTo>
                  <a:pt x="12191999" y="25869"/>
                </a:lnTo>
                <a:lnTo>
                  <a:pt x="3913976" y="0"/>
                </a:lnTo>
                <a:close/>
              </a:path>
            </a:pathLst>
          </a:custGeom>
          <a:solidFill>
            <a:srgbClr val="2E54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7"/>
                </a:lnTo>
                <a:lnTo>
                  <a:pt x="128845" y="6596127"/>
                </a:lnTo>
                <a:lnTo>
                  <a:pt x="230268" y="6327054"/>
                </a:lnTo>
                <a:lnTo>
                  <a:pt x="308328" y="6051614"/>
                </a:lnTo>
                <a:lnTo>
                  <a:pt x="367085" y="5770638"/>
                </a:lnTo>
                <a:lnTo>
                  <a:pt x="410597" y="5484961"/>
                </a:lnTo>
                <a:lnTo>
                  <a:pt x="442925" y="5195413"/>
                </a:lnTo>
                <a:lnTo>
                  <a:pt x="468126" y="4902829"/>
                </a:lnTo>
                <a:lnTo>
                  <a:pt x="490261" y="4608041"/>
                </a:lnTo>
                <a:lnTo>
                  <a:pt x="513389" y="4311882"/>
                </a:lnTo>
                <a:lnTo>
                  <a:pt x="541569" y="4015184"/>
                </a:lnTo>
                <a:lnTo>
                  <a:pt x="578861" y="3718780"/>
                </a:lnTo>
                <a:lnTo>
                  <a:pt x="629323" y="3423504"/>
                </a:lnTo>
                <a:lnTo>
                  <a:pt x="697015" y="3130187"/>
                </a:lnTo>
                <a:lnTo>
                  <a:pt x="785997" y="2839663"/>
                </a:lnTo>
                <a:lnTo>
                  <a:pt x="900327" y="2552765"/>
                </a:lnTo>
                <a:lnTo>
                  <a:pt x="1044065" y="2270325"/>
                </a:lnTo>
                <a:lnTo>
                  <a:pt x="1221270" y="1993175"/>
                </a:lnTo>
                <a:lnTo>
                  <a:pt x="1436002" y="1722150"/>
                </a:lnTo>
                <a:lnTo>
                  <a:pt x="1692319" y="1458080"/>
                </a:lnTo>
                <a:lnTo>
                  <a:pt x="1994281" y="1201801"/>
                </a:lnTo>
                <a:lnTo>
                  <a:pt x="2329568" y="1045650"/>
                </a:lnTo>
                <a:lnTo>
                  <a:pt x="2719991" y="919832"/>
                </a:lnTo>
                <a:lnTo>
                  <a:pt x="3159425" y="820977"/>
                </a:lnTo>
                <a:lnTo>
                  <a:pt x="3641743" y="745715"/>
                </a:lnTo>
                <a:lnTo>
                  <a:pt x="4160818" y="690675"/>
                </a:lnTo>
                <a:lnTo>
                  <a:pt x="4710525" y="652487"/>
                </a:lnTo>
                <a:lnTo>
                  <a:pt x="5284737" y="627781"/>
                </a:lnTo>
                <a:lnTo>
                  <a:pt x="5877328" y="613187"/>
                </a:lnTo>
                <a:lnTo>
                  <a:pt x="8308954" y="588522"/>
                </a:lnTo>
                <a:lnTo>
                  <a:pt x="8901545" y="573932"/>
                </a:lnTo>
                <a:lnTo>
                  <a:pt x="9475757" y="549233"/>
                </a:lnTo>
                <a:lnTo>
                  <a:pt x="10025464" y="511053"/>
                </a:lnTo>
                <a:lnTo>
                  <a:pt x="10544539" y="456024"/>
                </a:lnTo>
                <a:lnTo>
                  <a:pt x="11026857" y="380774"/>
                </a:lnTo>
                <a:lnTo>
                  <a:pt x="11466290" y="281934"/>
                </a:lnTo>
                <a:lnTo>
                  <a:pt x="11856714" y="156132"/>
                </a:lnTo>
                <a:lnTo>
                  <a:pt x="12192000" y="0"/>
                </a:lnTo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3568" y="478536"/>
            <a:ext cx="1825752" cy="1432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17080" y="771144"/>
            <a:ext cx="4264152" cy="12161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127493" y="5840989"/>
            <a:ext cx="4891405" cy="840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58085" marR="10795" indent="469265">
              <a:lnSpc>
                <a:spcPct val="148700"/>
              </a:lnSpc>
            </a:pP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Cu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r</a:t>
            </a:r>
            <a:r>
              <a:rPr sz="1400" spc="-15" dirty="0">
                <a:solidFill>
                  <a:srgbClr val="A6A6A6"/>
                </a:solidFill>
                <a:latin typeface="Arial"/>
                <a:cs typeface="Arial"/>
              </a:rPr>
              <a:t>r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icul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u</a:t>
            </a:r>
            <a:r>
              <a:rPr sz="1400" spc="-15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1400" spc="3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Dev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lo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p</a:t>
            </a:r>
            <a:r>
              <a:rPr sz="1400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en</a:t>
            </a:r>
            <a:r>
              <a:rPr sz="1400" spc="-5" dirty="0">
                <a:solidFill>
                  <a:srgbClr val="A6A6A6"/>
                </a:solidFill>
                <a:latin typeface="Arial"/>
                <a:cs typeface="Arial"/>
              </a:rPr>
              <a:t>t 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o</a:t>
            </a:r>
            <a:r>
              <a:rPr sz="1400" spc="-5" dirty="0">
                <a:solidFill>
                  <a:srgbClr val="A6A6A6"/>
                </a:solidFill>
                <a:latin typeface="Arial"/>
                <a:cs typeface="Arial"/>
              </a:rPr>
              <a:t>f</a:t>
            </a:r>
            <a:r>
              <a:rPr sz="140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st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1400" spc="25" dirty="0">
                <a:solidFill>
                  <a:srgbClr val="A6A6A6"/>
                </a:solidFill>
                <a:latin typeface="Arial"/>
                <a:cs typeface="Arial"/>
              </a:rPr>
              <a:t>r</a:t>
            </a:r>
            <a:r>
              <a:rPr sz="1400" spc="-30" dirty="0">
                <a:solidFill>
                  <a:srgbClr val="A6A6A6"/>
                </a:solidFill>
                <a:latin typeface="Arial"/>
                <a:cs typeface="Arial"/>
              </a:rPr>
              <a:t>’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s</a:t>
            </a:r>
            <a:r>
              <a:rPr sz="1400" spc="6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De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gre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1400" spc="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A6A6A6"/>
                </a:solidFill>
                <a:latin typeface="Arial"/>
                <a:cs typeface="Arial"/>
              </a:rPr>
              <a:t>P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rogra</a:t>
            </a:r>
            <a:r>
              <a:rPr sz="1400" spc="-15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1400" spc="3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in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400" spc="-35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ndu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st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r</a:t>
            </a:r>
            <a:r>
              <a:rPr sz="1400" spc="-5" dirty="0">
                <a:solidFill>
                  <a:srgbClr val="A6A6A6"/>
                </a:solidFill>
                <a:latin typeface="Arial"/>
                <a:cs typeface="Arial"/>
              </a:rPr>
              <a:t>ial</a:t>
            </a:r>
            <a:r>
              <a:rPr sz="1400" spc="6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A6A6A6"/>
                </a:solidFill>
                <a:latin typeface="Arial"/>
                <a:cs typeface="Arial"/>
              </a:rPr>
              <a:t>E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ng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in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eer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ing</a:t>
            </a:r>
            <a:r>
              <a:rPr sz="1400" spc="5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A6A6A6"/>
                </a:solidFill>
                <a:latin typeface="Arial"/>
                <a:cs typeface="Arial"/>
              </a:rPr>
              <a:t>f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o</a:t>
            </a:r>
            <a:r>
              <a:rPr sz="1400" spc="-5" dirty="0">
                <a:solidFill>
                  <a:srgbClr val="A6A6A6"/>
                </a:solidFill>
                <a:latin typeface="Arial"/>
                <a:cs typeface="Arial"/>
              </a:rPr>
              <a:t>r</a:t>
            </a:r>
            <a:r>
              <a:rPr sz="1400" spc="-4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ha</a:t>
            </a:r>
            <a:r>
              <a:rPr sz="1400" spc="-5" dirty="0">
                <a:solidFill>
                  <a:srgbClr val="A6A6A6"/>
                </a:solidFill>
                <a:latin typeface="Arial"/>
                <a:cs typeface="Arial"/>
              </a:rPr>
              <a:t>il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an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d</a:t>
            </a:r>
            <a:r>
              <a:rPr sz="1400" spc="3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A6A6A6"/>
                </a:solidFill>
                <a:latin typeface="Arial"/>
                <a:cs typeface="Arial"/>
              </a:rPr>
              <a:t>S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u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st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a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in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ab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le</a:t>
            </a:r>
            <a:r>
              <a:rPr sz="1400" spc="35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A6A6A6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A6A6A6"/>
                </a:solidFill>
                <a:latin typeface="Arial"/>
                <a:cs typeface="Arial"/>
              </a:rPr>
              <a:t>m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ar</a:t>
            </a:r>
            <a:r>
              <a:rPr sz="1400" spc="-5" dirty="0">
                <a:solidFill>
                  <a:srgbClr val="A6A6A6"/>
                </a:solidFill>
                <a:latin typeface="Arial"/>
                <a:cs typeface="Arial"/>
              </a:rPr>
              <a:t>t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A6A6A6"/>
                </a:solidFill>
                <a:latin typeface="Arial"/>
                <a:cs typeface="Arial"/>
              </a:rPr>
              <a:t>I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ndu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st</a:t>
            </a:r>
            <a:r>
              <a:rPr sz="1400" spc="-20" dirty="0">
                <a:solidFill>
                  <a:srgbClr val="A6A6A6"/>
                </a:solidFill>
                <a:latin typeface="Arial"/>
                <a:cs typeface="Arial"/>
              </a:rPr>
              <a:t>r</a:t>
            </a:r>
            <a:r>
              <a:rPr sz="1400" spc="-10" dirty="0">
                <a:solidFill>
                  <a:srgbClr val="A6A6A6"/>
                </a:solidFill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56360" y="3185160"/>
            <a:ext cx="8949055" cy="82550"/>
          </a:xfrm>
          <a:custGeom>
            <a:avLst/>
            <a:gdLst/>
            <a:ahLst/>
            <a:cxnLst/>
            <a:rect l="l" t="t" r="r" b="b"/>
            <a:pathLst>
              <a:path w="8949055" h="82550">
                <a:moveTo>
                  <a:pt x="0" y="82296"/>
                </a:moveTo>
                <a:lnTo>
                  <a:pt x="8948928" y="82296"/>
                </a:lnTo>
                <a:lnTo>
                  <a:pt x="8948928" y="0"/>
                </a:lnTo>
                <a:lnTo>
                  <a:pt x="0" y="0"/>
                </a:lnTo>
                <a:lnTo>
                  <a:pt x="0" y="82296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15439" y="3287267"/>
            <a:ext cx="8430895" cy="0"/>
          </a:xfrm>
          <a:custGeom>
            <a:avLst/>
            <a:gdLst/>
            <a:ahLst/>
            <a:cxnLst/>
            <a:rect l="l" t="t" r="r" b="b"/>
            <a:pathLst>
              <a:path w="8430895">
                <a:moveTo>
                  <a:pt x="0" y="0"/>
                </a:moveTo>
                <a:lnTo>
                  <a:pt x="8430768" y="0"/>
                </a:lnTo>
              </a:path>
            </a:pathLst>
          </a:custGeom>
          <a:ln w="46990">
            <a:solidFill>
              <a:srgbClr val="2D75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29383" y="3336035"/>
            <a:ext cx="7806055" cy="0"/>
          </a:xfrm>
          <a:custGeom>
            <a:avLst/>
            <a:gdLst/>
            <a:ahLst/>
            <a:cxnLst/>
            <a:rect l="l" t="t" r="r" b="b"/>
            <a:pathLst>
              <a:path w="7806055">
                <a:moveTo>
                  <a:pt x="0" y="0"/>
                </a:moveTo>
                <a:lnTo>
                  <a:pt x="7805928" y="0"/>
                </a:lnTo>
              </a:path>
            </a:pathLst>
          </a:custGeom>
          <a:ln w="53085">
            <a:solidFill>
              <a:srgbClr val="BCD6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808207" y="4224528"/>
            <a:ext cx="1344168" cy="15575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832352" y="3704670"/>
            <a:ext cx="3997325" cy="1406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810" algn="ctr">
              <a:lnSpc>
                <a:spcPct val="120000"/>
              </a:lnSpc>
            </a:pPr>
            <a:r>
              <a:rPr sz="2800" spc="-15" dirty="0">
                <a:latin typeface="Arial"/>
                <a:cs typeface="Arial"/>
              </a:rPr>
              <a:t>M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DU</a:t>
            </a:r>
            <a:r>
              <a:rPr sz="2800" dirty="0">
                <a:latin typeface="Arial"/>
                <a:cs typeface="Arial"/>
              </a:rPr>
              <a:t>LE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3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</a:t>
            </a:r>
            <a:r>
              <a:rPr sz="2800" spc="5" dirty="0">
                <a:latin typeface="Arial"/>
                <a:cs typeface="Arial"/>
              </a:rPr>
              <a:t>ss</a:t>
            </a:r>
            <a:r>
              <a:rPr sz="2800" dirty="0">
                <a:latin typeface="Arial"/>
                <a:cs typeface="Arial"/>
              </a:rPr>
              <a:t>ion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1 </a:t>
            </a:r>
            <a:r>
              <a:rPr sz="2800" b="1" dirty="0">
                <a:latin typeface="Arial"/>
                <a:cs typeface="Arial"/>
              </a:rPr>
              <a:t>S</a:t>
            </a:r>
            <a:r>
              <a:rPr sz="2800" b="1" spc="-15" dirty="0">
                <a:latin typeface="Arial"/>
                <a:cs typeface="Arial"/>
              </a:rPr>
              <a:t>upp</a:t>
            </a:r>
            <a:r>
              <a:rPr sz="2800" b="1" spc="5" dirty="0">
                <a:latin typeface="Arial"/>
                <a:cs typeface="Arial"/>
              </a:rPr>
              <a:t>l</a:t>
            </a:r>
            <a:r>
              <a:rPr sz="2800" b="1" dirty="0">
                <a:latin typeface="Arial"/>
                <a:cs typeface="Arial"/>
              </a:rPr>
              <a:t>y</a:t>
            </a:r>
            <a:r>
              <a:rPr sz="2800" b="1" spc="-15" dirty="0">
                <a:latin typeface="Arial"/>
                <a:cs typeface="Arial"/>
              </a:rPr>
              <a:t> Ch</a:t>
            </a:r>
            <a:r>
              <a:rPr sz="2800" b="1" dirty="0">
                <a:latin typeface="Arial"/>
                <a:cs typeface="Arial"/>
              </a:rPr>
              <a:t>a</a:t>
            </a:r>
            <a:r>
              <a:rPr sz="2800" b="1" spc="5" dirty="0">
                <a:latin typeface="Arial"/>
                <a:cs typeface="Arial"/>
              </a:rPr>
              <a:t>i</a:t>
            </a:r>
            <a:r>
              <a:rPr sz="2800" b="1" dirty="0">
                <a:latin typeface="Arial"/>
                <a:cs typeface="Arial"/>
              </a:rPr>
              <a:t>n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R</a:t>
            </a:r>
            <a:r>
              <a:rPr sz="2800" b="1" dirty="0">
                <a:latin typeface="Arial"/>
                <a:cs typeface="Arial"/>
              </a:rPr>
              <a:t>e</a:t>
            </a:r>
            <a:r>
              <a:rPr sz="2800" b="1" spc="-15" dirty="0">
                <a:latin typeface="Arial"/>
                <a:cs typeface="Arial"/>
              </a:rPr>
              <a:t>d</a:t>
            </a:r>
            <a:r>
              <a:rPr sz="2800" b="1" dirty="0">
                <a:latin typeface="Arial"/>
                <a:cs typeface="Arial"/>
              </a:rPr>
              <a:t>es</a:t>
            </a:r>
            <a:r>
              <a:rPr sz="2800" b="1" spc="5" dirty="0">
                <a:latin typeface="Arial"/>
                <a:cs typeface="Arial"/>
              </a:rPr>
              <a:t>i</a:t>
            </a:r>
            <a:r>
              <a:rPr sz="2800" b="1" spc="-15" dirty="0">
                <a:latin typeface="Arial"/>
                <a:cs typeface="Arial"/>
              </a:rPr>
              <a:t>g</a:t>
            </a:r>
            <a:r>
              <a:rPr sz="2800" b="1" dirty="0">
                <a:latin typeface="Arial"/>
                <a:cs typeface="Arial"/>
              </a:rPr>
              <a:t>n </a:t>
            </a:r>
            <a:r>
              <a:rPr sz="2800" spc="-15" dirty="0">
                <a:latin typeface="Arial"/>
                <a:cs typeface="Arial"/>
              </a:rPr>
              <a:t>W</a:t>
            </a:r>
            <a:r>
              <a:rPr sz="2800" dirty="0">
                <a:latin typeface="Arial"/>
                <a:cs typeface="Arial"/>
              </a:rPr>
              <a:t>ork</a:t>
            </a:r>
            <a:r>
              <a:rPr sz="2800" spc="1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hop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397634" y="1893590"/>
            <a:ext cx="6886575" cy="12943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5020"/>
              </a:lnSpc>
            </a:pPr>
            <a:r>
              <a:rPr lang="th-TH" sz="3200" b="1" spc="-25" dirty="0">
                <a:latin typeface="Arial"/>
                <a:cs typeface="Arial"/>
              </a:rPr>
              <a:t>การจัดการ</a:t>
            </a:r>
            <a:endParaRPr lang="en-US" sz="3200" b="1" spc="-25" dirty="0">
              <a:latin typeface="Arial"/>
              <a:cs typeface="Arial"/>
            </a:endParaRPr>
          </a:p>
          <a:p>
            <a:pPr algn="ctr">
              <a:lnSpc>
                <a:spcPts val="5020"/>
              </a:lnSpc>
            </a:pPr>
            <a:r>
              <a:rPr lang="th-TH" sz="3200" b="1" spc="-25" dirty="0">
                <a:latin typeface="Arial"/>
                <a:cs typeface="Arial"/>
              </a:rPr>
              <a:t>ห่วงโซ่อุปทานที่ยั่งยืน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0955" y="704028"/>
            <a:ext cx="5617845" cy="517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9105">
              <a:lnSpc>
                <a:spcPct val="100000"/>
              </a:lnSpc>
            </a:pPr>
            <a:r>
              <a:rPr lang="th-TH" sz="2400" spc="-25" dirty="0"/>
              <a:t>แบบฝึกหัด</a:t>
            </a:r>
            <a:r>
              <a:rPr lang="en-US" sz="2400" spc="-25" dirty="0"/>
              <a:t> : </a:t>
            </a:r>
            <a:r>
              <a:rPr lang="th-TH" sz="2400" spc="-25" dirty="0"/>
              <a:t>การศึกษาด้วยตนเอง</a:t>
            </a:r>
            <a:endParaRPr sz="2400"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642315" y="1819059"/>
            <a:ext cx="10690225" cy="27808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th-TH" sz="2400" u="sng" dirty="0">
                <a:latin typeface="Arial"/>
                <a:cs typeface="Arial"/>
              </a:rPr>
              <a:t>อ้างอิงความรู้จากการบรรยาย</a:t>
            </a:r>
            <a:r>
              <a:rPr lang="en-US" sz="2400" u="sng" dirty="0">
                <a:latin typeface="Arial"/>
                <a:cs typeface="Arial"/>
              </a:rPr>
              <a:t> </a:t>
            </a:r>
            <a:r>
              <a:rPr sz="2400" u="sng" dirty="0">
                <a:latin typeface="Arial"/>
                <a:cs typeface="Arial"/>
              </a:rPr>
              <a:t>:</a:t>
            </a: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12700">
              <a:lnSpc>
                <a:spcPts val="2735"/>
              </a:lnSpc>
            </a:pPr>
            <a:r>
              <a:rPr sz="2400" spc="5" dirty="0">
                <a:latin typeface="Arial"/>
                <a:cs typeface="Arial"/>
              </a:rPr>
              <a:t>S3</a:t>
            </a:r>
            <a:r>
              <a:rPr sz="2400" spc="-10" dirty="0">
                <a:latin typeface="Arial"/>
                <a:cs typeface="Arial"/>
              </a:rPr>
              <a:t>-</a:t>
            </a:r>
            <a:r>
              <a:rPr sz="2400" spc="5" dirty="0">
                <a:latin typeface="Arial"/>
                <a:cs typeface="Arial"/>
              </a:rPr>
              <a:t>1</a:t>
            </a:r>
            <a:r>
              <a:rPr sz="2400" dirty="0">
                <a:latin typeface="Arial"/>
                <a:cs typeface="Arial"/>
              </a:rPr>
              <a:t>.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lang="th-TH" sz="2400" spc="-15" dirty="0">
                <a:latin typeface="Arial"/>
                <a:cs typeface="Arial"/>
              </a:rPr>
              <a:t>จงบอก</a:t>
            </a:r>
            <a:r>
              <a:rPr lang="th-TH" sz="2400" spc="5" dirty="0">
                <a:latin typeface="Arial"/>
                <a:cs typeface="Arial"/>
              </a:rPr>
              <a:t>เทคโนโลยี (แนวโน้มเทคโนโลยี) ใดสำคัญที่สุดสำหรับ</a:t>
            </a:r>
          </a:p>
          <a:p>
            <a:pPr marL="12700">
              <a:lnSpc>
                <a:spcPts val="2735"/>
              </a:lnSpc>
            </a:pPr>
            <a:r>
              <a:rPr lang="th-TH" sz="2400" spc="5" dirty="0">
                <a:latin typeface="Arial"/>
                <a:cs typeface="Arial"/>
              </a:rPr>
              <a:t>อุตสาหกรรมที่เลือก</a:t>
            </a:r>
          </a:p>
          <a:p>
            <a:pPr marL="12700">
              <a:lnSpc>
                <a:spcPts val="2735"/>
              </a:lnSpc>
            </a:pPr>
            <a:r>
              <a:rPr sz="2400" spc="5" dirty="0">
                <a:latin typeface="Arial"/>
                <a:cs typeface="Arial"/>
              </a:rPr>
              <a:t>S3</a:t>
            </a:r>
            <a:r>
              <a:rPr sz="2400" spc="-10" dirty="0">
                <a:latin typeface="Arial"/>
                <a:cs typeface="Arial"/>
              </a:rPr>
              <a:t>-</a:t>
            </a:r>
            <a:r>
              <a:rPr sz="2400" spc="5" dirty="0">
                <a:latin typeface="Arial"/>
                <a:cs typeface="Arial"/>
              </a:rPr>
              <a:t>2</a:t>
            </a:r>
            <a:r>
              <a:rPr sz="2400" dirty="0">
                <a:latin typeface="Arial"/>
                <a:cs typeface="Arial"/>
              </a:rPr>
              <a:t>.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lang="th-TH" sz="2400" spc="-15" dirty="0">
                <a:latin typeface="Arial"/>
                <a:cs typeface="Arial"/>
              </a:rPr>
              <a:t>จง</a:t>
            </a:r>
            <a:r>
              <a:rPr lang="th-TH" sz="2400" spc="5" dirty="0">
                <a:latin typeface="Arial"/>
                <a:cs typeface="Arial"/>
              </a:rPr>
              <a:t>เขียนฟังก์ชัน </a:t>
            </a:r>
            <a:r>
              <a:rPr lang="en-US" sz="2400" spc="5" dirty="0">
                <a:latin typeface="Arial"/>
                <a:cs typeface="Arial"/>
              </a:rPr>
              <a:t>DSC </a:t>
            </a:r>
            <a:r>
              <a:rPr lang="th-TH" sz="2400" spc="5" dirty="0">
                <a:latin typeface="Arial"/>
                <a:cs typeface="Arial"/>
              </a:rPr>
              <a:t>ใดสำคัญที่สุดสำหรับอุตสาหกรรมที่เลือก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735"/>
              </a:lnSpc>
              <a:spcBef>
                <a:spcPts val="720"/>
              </a:spcBef>
            </a:pPr>
            <a:r>
              <a:rPr sz="2400" spc="5" dirty="0">
                <a:latin typeface="Arial"/>
                <a:cs typeface="Arial"/>
              </a:rPr>
              <a:t>S3</a:t>
            </a:r>
            <a:r>
              <a:rPr sz="2400" spc="-10" dirty="0">
                <a:latin typeface="Arial"/>
                <a:cs typeface="Arial"/>
              </a:rPr>
              <a:t>-</a:t>
            </a:r>
            <a:r>
              <a:rPr sz="2400" spc="5" dirty="0">
                <a:latin typeface="Arial"/>
                <a:cs typeface="Arial"/>
              </a:rPr>
              <a:t>3</a:t>
            </a:r>
            <a:r>
              <a:rPr sz="2400" dirty="0">
                <a:latin typeface="Arial"/>
                <a:cs typeface="Arial"/>
              </a:rPr>
              <a:t>.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lang="th-TH" sz="2400" spc="-15" dirty="0">
                <a:latin typeface="Arial"/>
                <a:cs typeface="Arial"/>
              </a:rPr>
              <a:t>จง</a:t>
            </a:r>
            <a:r>
              <a:rPr lang="th-TH" sz="2400" dirty="0">
                <a:latin typeface="Arial"/>
                <a:cs typeface="Arial"/>
              </a:rPr>
              <a:t>ระบุโซลูชันทางเทคโนโลยี (อย่างน้อยหนึ่งวิธี) ที่จะช่วยให้การเปลี่ยนห่วงโซ่อุปทานคล</a:t>
            </a:r>
            <a:r>
              <a:rPr lang="th-TH" sz="2400" dirty="0" err="1">
                <a:latin typeface="Arial"/>
                <a:cs typeface="Arial"/>
              </a:rPr>
              <a:t>ัสเต</a:t>
            </a:r>
            <a:r>
              <a:rPr lang="th-TH" sz="2400" dirty="0">
                <a:latin typeface="Arial"/>
                <a:cs typeface="Arial"/>
              </a:rPr>
              <a:t>อร์เป็นห่วงโซ่อุปทานเครือข่ายดิจิทัล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54214" y="4999832"/>
            <a:ext cx="59055" cy="160655"/>
          </a:xfrm>
          <a:custGeom>
            <a:avLst/>
            <a:gdLst/>
            <a:ahLst/>
            <a:cxnLst/>
            <a:rect l="l" t="t" r="r" b="b"/>
            <a:pathLst>
              <a:path w="59054" h="160654">
                <a:moveTo>
                  <a:pt x="32451" y="0"/>
                </a:moveTo>
                <a:lnTo>
                  <a:pt x="10343" y="31330"/>
                </a:lnTo>
                <a:lnTo>
                  <a:pt x="0" y="69005"/>
                </a:lnTo>
                <a:lnTo>
                  <a:pt x="438" y="84853"/>
                </a:lnTo>
                <a:lnTo>
                  <a:pt x="9036" y="124687"/>
                </a:lnTo>
                <a:lnTo>
                  <a:pt x="32451" y="160215"/>
                </a:lnTo>
                <a:lnTo>
                  <a:pt x="58842" y="133826"/>
                </a:lnTo>
                <a:lnTo>
                  <a:pt x="50881" y="123879"/>
                </a:lnTo>
                <a:lnTo>
                  <a:pt x="44465" y="112609"/>
                </a:lnTo>
                <a:lnTo>
                  <a:pt x="39992" y="100622"/>
                </a:lnTo>
                <a:lnTo>
                  <a:pt x="37541" y="87671"/>
                </a:lnTo>
                <a:lnTo>
                  <a:pt x="38299" y="72160"/>
                </a:lnTo>
                <a:lnTo>
                  <a:pt x="40894" y="58594"/>
                </a:lnTo>
                <a:lnTo>
                  <a:pt x="45142" y="46763"/>
                </a:lnTo>
                <a:lnTo>
                  <a:pt x="50858" y="36455"/>
                </a:lnTo>
                <a:lnTo>
                  <a:pt x="57859" y="27459"/>
                </a:lnTo>
                <a:lnTo>
                  <a:pt x="324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78544" y="4947055"/>
            <a:ext cx="81915" cy="266065"/>
          </a:xfrm>
          <a:custGeom>
            <a:avLst/>
            <a:gdLst/>
            <a:ahLst/>
            <a:cxnLst/>
            <a:rect l="l" t="t" r="r" b="b"/>
            <a:pathLst>
              <a:path w="81915" h="266064">
                <a:moveTo>
                  <a:pt x="55357" y="0"/>
                </a:moveTo>
                <a:lnTo>
                  <a:pt x="30782" y="29534"/>
                </a:lnTo>
                <a:lnTo>
                  <a:pt x="12872" y="63665"/>
                </a:lnTo>
                <a:lnTo>
                  <a:pt x="2359" y="101451"/>
                </a:lnTo>
                <a:lnTo>
                  <a:pt x="0" y="134001"/>
                </a:lnTo>
                <a:lnTo>
                  <a:pt x="260" y="142508"/>
                </a:lnTo>
                <a:lnTo>
                  <a:pt x="6805" y="182792"/>
                </a:lnTo>
                <a:lnTo>
                  <a:pt x="20671" y="218846"/>
                </a:lnTo>
                <a:lnTo>
                  <a:pt x="49379" y="259672"/>
                </a:lnTo>
                <a:lnTo>
                  <a:pt x="55357" y="265768"/>
                </a:lnTo>
                <a:lnTo>
                  <a:pt x="81740" y="239380"/>
                </a:lnTo>
                <a:lnTo>
                  <a:pt x="73002" y="229858"/>
                </a:lnTo>
                <a:lnTo>
                  <a:pt x="65265" y="219885"/>
                </a:lnTo>
                <a:lnTo>
                  <a:pt x="47134" y="185911"/>
                </a:lnTo>
                <a:lnTo>
                  <a:pt x="38165" y="147528"/>
                </a:lnTo>
                <a:lnTo>
                  <a:pt x="37903" y="142508"/>
                </a:lnTo>
                <a:lnTo>
                  <a:pt x="38055" y="120240"/>
                </a:lnTo>
                <a:lnTo>
                  <a:pt x="46603" y="81481"/>
                </a:lnTo>
                <a:lnTo>
                  <a:pt x="64208" y="47404"/>
                </a:lnTo>
                <a:lnTo>
                  <a:pt x="80291" y="27856"/>
                </a:lnTo>
                <a:lnTo>
                  <a:pt x="553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603473" y="4893336"/>
            <a:ext cx="103505" cy="366395"/>
          </a:xfrm>
          <a:custGeom>
            <a:avLst/>
            <a:gdLst/>
            <a:ahLst/>
            <a:cxnLst/>
            <a:rect l="l" t="t" r="r" b="b"/>
            <a:pathLst>
              <a:path w="103504" h="366395">
                <a:moveTo>
                  <a:pt x="76721" y="0"/>
                </a:moveTo>
                <a:lnTo>
                  <a:pt x="51607" y="29037"/>
                </a:lnTo>
                <a:lnTo>
                  <a:pt x="30934" y="61442"/>
                </a:lnTo>
                <a:lnTo>
                  <a:pt x="15120" y="96759"/>
                </a:lnTo>
                <a:lnTo>
                  <a:pt x="4583" y="134534"/>
                </a:lnTo>
                <a:lnTo>
                  <a:pt x="0" y="189254"/>
                </a:lnTo>
                <a:lnTo>
                  <a:pt x="873" y="203799"/>
                </a:lnTo>
                <a:lnTo>
                  <a:pt x="7036" y="245048"/>
                </a:lnTo>
                <a:lnTo>
                  <a:pt x="18229" y="282742"/>
                </a:lnTo>
                <a:lnTo>
                  <a:pt x="40655" y="327992"/>
                </a:lnTo>
                <a:lnTo>
                  <a:pt x="69912" y="366139"/>
                </a:lnTo>
                <a:lnTo>
                  <a:pt x="103103" y="346818"/>
                </a:lnTo>
                <a:lnTo>
                  <a:pt x="94441" y="337652"/>
                </a:lnTo>
                <a:lnTo>
                  <a:pt x="85942" y="327531"/>
                </a:lnTo>
                <a:lnTo>
                  <a:pt x="59276" y="284854"/>
                </a:lnTo>
                <a:lnTo>
                  <a:pt x="45577" y="248403"/>
                </a:lnTo>
                <a:lnTo>
                  <a:pt x="38236" y="209107"/>
                </a:lnTo>
                <a:lnTo>
                  <a:pt x="37316" y="195480"/>
                </a:lnTo>
                <a:lnTo>
                  <a:pt x="37652" y="180607"/>
                </a:lnTo>
                <a:lnTo>
                  <a:pt x="42958" y="138832"/>
                </a:lnTo>
                <a:lnTo>
                  <a:pt x="54251" y="101227"/>
                </a:lnTo>
                <a:lnTo>
                  <a:pt x="77612" y="57353"/>
                </a:lnTo>
                <a:lnTo>
                  <a:pt x="100605" y="28983"/>
                </a:lnTo>
                <a:lnTo>
                  <a:pt x="767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920470" y="5005292"/>
            <a:ext cx="59055" cy="154940"/>
          </a:xfrm>
          <a:custGeom>
            <a:avLst/>
            <a:gdLst/>
            <a:ahLst/>
            <a:cxnLst/>
            <a:rect l="l" t="t" r="r" b="b"/>
            <a:pathLst>
              <a:path w="59054" h="154939">
                <a:moveTo>
                  <a:pt x="31487" y="0"/>
                </a:moveTo>
                <a:lnTo>
                  <a:pt x="0" y="20927"/>
                </a:lnTo>
                <a:lnTo>
                  <a:pt x="7957" y="30391"/>
                </a:lnTo>
                <a:lnTo>
                  <a:pt x="14317" y="41307"/>
                </a:lnTo>
                <a:lnTo>
                  <a:pt x="18842" y="53497"/>
                </a:lnTo>
                <a:lnTo>
                  <a:pt x="21293" y="66780"/>
                </a:lnTo>
                <a:lnTo>
                  <a:pt x="20542" y="82729"/>
                </a:lnTo>
                <a:lnTo>
                  <a:pt x="17969" y="96391"/>
                </a:lnTo>
                <a:lnTo>
                  <a:pt x="13757" y="108113"/>
                </a:lnTo>
                <a:lnTo>
                  <a:pt x="8089" y="118239"/>
                </a:lnTo>
                <a:lnTo>
                  <a:pt x="1145" y="127115"/>
                </a:lnTo>
                <a:lnTo>
                  <a:pt x="26382" y="154754"/>
                </a:lnTo>
                <a:lnTo>
                  <a:pt x="48491" y="123424"/>
                </a:lnTo>
                <a:lnTo>
                  <a:pt x="58834" y="85748"/>
                </a:lnTo>
                <a:lnTo>
                  <a:pt x="58395" y="69900"/>
                </a:lnTo>
                <a:lnTo>
                  <a:pt x="49798" y="30066"/>
                </a:lnTo>
                <a:lnTo>
                  <a:pt x="38574" y="9079"/>
                </a:lnTo>
                <a:lnTo>
                  <a:pt x="314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73235" y="4953151"/>
            <a:ext cx="81915" cy="259715"/>
          </a:xfrm>
          <a:custGeom>
            <a:avLst/>
            <a:gdLst/>
            <a:ahLst/>
            <a:cxnLst/>
            <a:rect l="l" t="t" r="r" b="b"/>
            <a:pathLst>
              <a:path w="81915" h="259714">
                <a:moveTo>
                  <a:pt x="32360" y="0"/>
                </a:moveTo>
                <a:lnTo>
                  <a:pt x="0" y="20292"/>
                </a:lnTo>
                <a:lnTo>
                  <a:pt x="8737" y="29814"/>
                </a:lnTo>
                <a:lnTo>
                  <a:pt x="16474" y="39787"/>
                </a:lnTo>
                <a:lnTo>
                  <a:pt x="34606" y="73760"/>
                </a:lnTo>
                <a:lnTo>
                  <a:pt x="43574" y="112143"/>
                </a:lnTo>
                <a:lnTo>
                  <a:pt x="44029" y="131464"/>
                </a:lnTo>
                <a:lnTo>
                  <a:pt x="43684" y="139432"/>
                </a:lnTo>
                <a:lnTo>
                  <a:pt x="35136" y="178191"/>
                </a:lnTo>
                <a:lnTo>
                  <a:pt x="17531" y="212268"/>
                </a:lnTo>
                <a:lnTo>
                  <a:pt x="0" y="233284"/>
                </a:lnTo>
                <a:lnTo>
                  <a:pt x="26382" y="259672"/>
                </a:lnTo>
                <a:lnTo>
                  <a:pt x="50957" y="230138"/>
                </a:lnTo>
                <a:lnTo>
                  <a:pt x="68867" y="196007"/>
                </a:lnTo>
                <a:lnTo>
                  <a:pt x="79380" y="158221"/>
                </a:lnTo>
                <a:lnTo>
                  <a:pt x="81479" y="117164"/>
                </a:lnTo>
                <a:lnTo>
                  <a:pt x="80152" y="103290"/>
                </a:lnTo>
                <a:lnTo>
                  <a:pt x="71092" y="64373"/>
                </a:lnTo>
                <a:lnTo>
                  <a:pt x="54854" y="29689"/>
                </a:lnTo>
                <a:lnTo>
                  <a:pt x="40557" y="9387"/>
                </a:lnTo>
                <a:lnTo>
                  <a:pt x="323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026942" y="4900403"/>
            <a:ext cx="103505" cy="366395"/>
          </a:xfrm>
          <a:custGeom>
            <a:avLst/>
            <a:gdLst/>
            <a:ahLst/>
            <a:cxnLst/>
            <a:rect l="l" t="t" r="r" b="b"/>
            <a:pathLst>
              <a:path w="103504" h="366395">
                <a:moveTo>
                  <a:pt x="33191" y="0"/>
                </a:moveTo>
                <a:lnTo>
                  <a:pt x="0" y="19321"/>
                </a:lnTo>
                <a:lnTo>
                  <a:pt x="8662" y="28487"/>
                </a:lnTo>
                <a:lnTo>
                  <a:pt x="17161" y="38608"/>
                </a:lnTo>
                <a:lnTo>
                  <a:pt x="43827" y="81285"/>
                </a:lnTo>
                <a:lnTo>
                  <a:pt x="57526" y="117736"/>
                </a:lnTo>
                <a:lnTo>
                  <a:pt x="64867" y="157032"/>
                </a:lnTo>
                <a:lnTo>
                  <a:pt x="65450" y="185532"/>
                </a:lnTo>
                <a:lnTo>
                  <a:pt x="64383" y="199928"/>
                </a:lnTo>
                <a:lnTo>
                  <a:pt x="57017" y="240298"/>
                </a:lnTo>
                <a:lnTo>
                  <a:pt x="43858" y="276542"/>
                </a:lnTo>
                <a:lnTo>
                  <a:pt x="18312" y="318667"/>
                </a:lnTo>
                <a:lnTo>
                  <a:pt x="0" y="339751"/>
                </a:lnTo>
                <a:lnTo>
                  <a:pt x="26382" y="366139"/>
                </a:lnTo>
                <a:lnTo>
                  <a:pt x="51496" y="337102"/>
                </a:lnTo>
                <a:lnTo>
                  <a:pt x="72169" y="304697"/>
                </a:lnTo>
                <a:lnTo>
                  <a:pt x="87982" y="269379"/>
                </a:lnTo>
                <a:lnTo>
                  <a:pt x="98520" y="231605"/>
                </a:lnTo>
                <a:lnTo>
                  <a:pt x="103364" y="191830"/>
                </a:lnTo>
                <a:lnTo>
                  <a:pt x="103103" y="176884"/>
                </a:lnTo>
                <a:lnTo>
                  <a:pt x="98698" y="134443"/>
                </a:lnTo>
                <a:lnTo>
                  <a:pt x="89141" y="95568"/>
                </a:lnTo>
                <a:lnTo>
                  <a:pt x="74796" y="60225"/>
                </a:lnTo>
                <a:lnTo>
                  <a:pt x="48847" y="18536"/>
                </a:lnTo>
                <a:lnTo>
                  <a:pt x="41231" y="9077"/>
                </a:lnTo>
                <a:lnTo>
                  <a:pt x="331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546398" y="5042243"/>
            <a:ext cx="640715" cy="490220"/>
          </a:xfrm>
          <a:custGeom>
            <a:avLst/>
            <a:gdLst/>
            <a:ahLst/>
            <a:cxnLst/>
            <a:rect l="l" t="t" r="r" b="b"/>
            <a:pathLst>
              <a:path w="640715" h="490220">
                <a:moveTo>
                  <a:pt x="603033" y="301584"/>
                </a:moveTo>
                <a:lnTo>
                  <a:pt x="37689" y="301584"/>
                </a:lnTo>
                <a:lnTo>
                  <a:pt x="3834" y="322764"/>
                </a:lnTo>
                <a:lnTo>
                  <a:pt x="0" y="452374"/>
                </a:lnTo>
                <a:lnTo>
                  <a:pt x="2709" y="466373"/>
                </a:lnTo>
                <a:lnTo>
                  <a:pt x="10124" y="478018"/>
                </a:lnTo>
                <a:lnTo>
                  <a:pt x="21175" y="486237"/>
                </a:lnTo>
                <a:lnTo>
                  <a:pt x="34791" y="489961"/>
                </a:lnTo>
                <a:lnTo>
                  <a:pt x="603033" y="490072"/>
                </a:lnTo>
                <a:lnTo>
                  <a:pt x="617029" y="487362"/>
                </a:lnTo>
                <a:lnTo>
                  <a:pt x="628671" y="479945"/>
                </a:lnTo>
                <a:lnTo>
                  <a:pt x="636888" y="468892"/>
                </a:lnTo>
                <a:lnTo>
                  <a:pt x="640611" y="455273"/>
                </a:lnTo>
                <a:lnTo>
                  <a:pt x="640632" y="433526"/>
                </a:lnTo>
                <a:lnTo>
                  <a:pt x="94222" y="433526"/>
                </a:lnTo>
                <a:lnTo>
                  <a:pt x="80227" y="430815"/>
                </a:lnTo>
                <a:lnTo>
                  <a:pt x="68585" y="423398"/>
                </a:lnTo>
                <a:lnTo>
                  <a:pt x="60367" y="412345"/>
                </a:lnTo>
                <a:lnTo>
                  <a:pt x="56644" y="398726"/>
                </a:lnTo>
                <a:lnTo>
                  <a:pt x="59110" y="383637"/>
                </a:lnTo>
                <a:lnTo>
                  <a:pt x="65953" y="371445"/>
                </a:lnTo>
                <a:lnTo>
                  <a:pt x="76266" y="362804"/>
                </a:lnTo>
                <a:lnTo>
                  <a:pt x="89075" y="358485"/>
                </a:lnTo>
                <a:lnTo>
                  <a:pt x="640704" y="358485"/>
                </a:lnTo>
                <a:lnTo>
                  <a:pt x="640722" y="339281"/>
                </a:lnTo>
                <a:lnTo>
                  <a:pt x="638013" y="325283"/>
                </a:lnTo>
                <a:lnTo>
                  <a:pt x="630598" y="313638"/>
                </a:lnTo>
                <a:lnTo>
                  <a:pt x="619547" y="305419"/>
                </a:lnTo>
                <a:lnTo>
                  <a:pt x="605931" y="301695"/>
                </a:lnTo>
                <a:lnTo>
                  <a:pt x="603033" y="301584"/>
                </a:lnTo>
                <a:close/>
              </a:path>
              <a:path w="640715" h="490220">
                <a:moveTo>
                  <a:pt x="640704" y="358485"/>
                </a:moveTo>
                <a:lnTo>
                  <a:pt x="89075" y="358485"/>
                </a:lnTo>
                <a:lnTo>
                  <a:pt x="104880" y="360654"/>
                </a:lnTo>
                <a:lnTo>
                  <a:pt x="117531" y="367043"/>
                </a:lnTo>
                <a:lnTo>
                  <a:pt x="126502" y="376767"/>
                </a:lnTo>
                <a:lnTo>
                  <a:pt x="131269" y="388940"/>
                </a:lnTo>
                <a:lnTo>
                  <a:pt x="129361" y="405283"/>
                </a:lnTo>
                <a:lnTo>
                  <a:pt x="123362" y="418262"/>
                </a:lnTo>
                <a:lnTo>
                  <a:pt x="114109" y="427494"/>
                </a:lnTo>
                <a:lnTo>
                  <a:pt x="102437" y="432600"/>
                </a:lnTo>
                <a:lnTo>
                  <a:pt x="94222" y="433526"/>
                </a:lnTo>
                <a:lnTo>
                  <a:pt x="640632" y="433526"/>
                </a:lnTo>
                <a:lnTo>
                  <a:pt x="640650" y="414677"/>
                </a:lnTo>
                <a:lnTo>
                  <a:pt x="282676" y="414677"/>
                </a:lnTo>
                <a:lnTo>
                  <a:pt x="269857" y="409613"/>
                </a:lnTo>
                <a:lnTo>
                  <a:pt x="263887" y="397277"/>
                </a:lnTo>
                <a:lnTo>
                  <a:pt x="268541" y="383637"/>
                </a:lnTo>
                <a:lnTo>
                  <a:pt x="280102" y="377156"/>
                </a:lnTo>
                <a:lnTo>
                  <a:pt x="640686" y="377156"/>
                </a:lnTo>
                <a:lnTo>
                  <a:pt x="640704" y="358485"/>
                </a:lnTo>
                <a:close/>
              </a:path>
              <a:path w="640715" h="490220">
                <a:moveTo>
                  <a:pt x="374325" y="377156"/>
                </a:moveTo>
                <a:lnTo>
                  <a:pt x="280102" y="377156"/>
                </a:lnTo>
                <a:lnTo>
                  <a:pt x="294330" y="381436"/>
                </a:lnTo>
                <a:lnTo>
                  <a:pt x="301199" y="392384"/>
                </a:lnTo>
                <a:lnTo>
                  <a:pt x="297246" y="407045"/>
                </a:lnTo>
                <a:lnTo>
                  <a:pt x="286783" y="414214"/>
                </a:lnTo>
                <a:lnTo>
                  <a:pt x="282676" y="414677"/>
                </a:lnTo>
                <a:lnTo>
                  <a:pt x="376899" y="414677"/>
                </a:lnTo>
                <a:lnTo>
                  <a:pt x="364080" y="409613"/>
                </a:lnTo>
                <a:lnTo>
                  <a:pt x="358110" y="397277"/>
                </a:lnTo>
                <a:lnTo>
                  <a:pt x="362764" y="383637"/>
                </a:lnTo>
                <a:lnTo>
                  <a:pt x="374325" y="377156"/>
                </a:lnTo>
                <a:close/>
              </a:path>
              <a:path w="640715" h="490220">
                <a:moveTo>
                  <a:pt x="468548" y="377156"/>
                </a:moveTo>
                <a:lnTo>
                  <a:pt x="374325" y="377156"/>
                </a:lnTo>
                <a:lnTo>
                  <a:pt x="388553" y="381436"/>
                </a:lnTo>
                <a:lnTo>
                  <a:pt x="395422" y="392384"/>
                </a:lnTo>
                <a:lnTo>
                  <a:pt x="391469" y="407045"/>
                </a:lnTo>
                <a:lnTo>
                  <a:pt x="381006" y="414214"/>
                </a:lnTo>
                <a:lnTo>
                  <a:pt x="376899" y="414677"/>
                </a:lnTo>
                <a:lnTo>
                  <a:pt x="471121" y="414677"/>
                </a:lnTo>
                <a:lnTo>
                  <a:pt x="458303" y="409613"/>
                </a:lnTo>
                <a:lnTo>
                  <a:pt x="452332" y="397277"/>
                </a:lnTo>
                <a:lnTo>
                  <a:pt x="456987" y="383637"/>
                </a:lnTo>
                <a:lnTo>
                  <a:pt x="468548" y="377156"/>
                </a:lnTo>
                <a:close/>
              </a:path>
              <a:path w="640715" h="490220">
                <a:moveTo>
                  <a:pt x="562771" y="377156"/>
                </a:moveTo>
                <a:lnTo>
                  <a:pt x="468548" y="377156"/>
                </a:lnTo>
                <a:lnTo>
                  <a:pt x="482776" y="381436"/>
                </a:lnTo>
                <a:lnTo>
                  <a:pt x="489645" y="392384"/>
                </a:lnTo>
                <a:lnTo>
                  <a:pt x="485691" y="407045"/>
                </a:lnTo>
                <a:lnTo>
                  <a:pt x="475229" y="414214"/>
                </a:lnTo>
                <a:lnTo>
                  <a:pt x="471121" y="414677"/>
                </a:lnTo>
                <a:lnTo>
                  <a:pt x="565344" y="414677"/>
                </a:lnTo>
                <a:lnTo>
                  <a:pt x="552526" y="409613"/>
                </a:lnTo>
                <a:lnTo>
                  <a:pt x="546555" y="397277"/>
                </a:lnTo>
                <a:lnTo>
                  <a:pt x="551210" y="383637"/>
                </a:lnTo>
                <a:lnTo>
                  <a:pt x="562771" y="377156"/>
                </a:lnTo>
                <a:close/>
              </a:path>
              <a:path w="640715" h="490220">
                <a:moveTo>
                  <a:pt x="640686" y="377156"/>
                </a:moveTo>
                <a:lnTo>
                  <a:pt x="562771" y="377156"/>
                </a:lnTo>
                <a:lnTo>
                  <a:pt x="576999" y="381436"/>
                </a:lnTo>
                <a:lnTo>
                  <a:pt x="583868" y="392384"/>
                </a:lnTo>
                <a:lnTo>
                  <a:pt x="579914" y="407045"/>
                </a:lnTo>
                <a:lnTo>
                  <a:pt x="569452" y="414214"/>
                </a:lnTo>
                <a:lnTo>
                  <a:pt x="565344" y="414677"/>
                </a:lnTo>
                <a:lnTo>
                  <a:pt x="640650" y="414677"/>
                </a:lnTo>
                <a:lnTo>
                  <a:pt x="640686" y="377156"/>
                </a:lnTo>
                <a:close/>
              </a:path>
              <a:path w="640715" h="490220">
                <a:moveTo>
                  <a:pt x="320632" y="0"/>
                </a:moveTo>
                <a:lnTo>
                  <a:pt x="306534" y="2691"/>
                </a:lnTo>
                <a:lnTo>
                  <a:pt x="294838" y="10059"/>
                </a:lnTo>
                <a:lnTo>
                  <a:pt x="286582" y="21046"/>
                </a:lnTo>
                <a:lnTo>
                  <a:pt x="282803" y="34591"/>
                </a:lnTo>
                <a:lnTo>
                  <a:pt x="284881" y="49473"/>
                </a:lnTo>
                <a:lnTo>
                  <a:pt x="290857" y="61017"/>
                </a:lnTo>
                <a:lnTo>
                  <a:pt x="299981" y="68915"/>
                </a:lnTo>
                <a:lnTo>
                  <a:pt x="301520" y="301584"/>
                </a:lnTo>
                <a:lnTo>
                  <a:pt x="339209" y="301584"/>
                </a:lnTo>
                <a:lnTo>
                  <a:pt x="339209" y="69739"/>
                </a:lnTo>
                <a:lnTo>
                  <a:pt x="349328" y="61186"/>
                </a:lnTo>
                <a:lnTo>
                  <a:pt x="355905" y="49799"/>
                </a:lnTo>
                <a:lnTo>
                  <a:pt x="355037" y="32079"/>
                </a:lnTo>
                <a:lnTo>
                  <a:pt x="350348" y="18187"/>
                </a:lnTo>
                <a:lnTo>
                  <a:pt x="342567" y="8176"/>
                </a:lnTo>
                <a:lnTo>
                  <a:pt x="332419" y="2096"/>
                </a:lnTo>
                <a:lnTo>
                  <a:pt x="3206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97536" y="5434938"/>
            <a:ext cx="659765" cy="641350"/>
          </a:xfrm>
          <a:custGeom>
            <a:avLst/>
            <a:gdLst/>
            <a:ahLst/>
            <a:cxnLst/>
            <a:rect l="l" t="t" r="r" b="b"/>
            <a:pathLst>
              <a:path w="659765" h="641350">
                <a:moveTo>
                  <a:pt x="537077" y="556044"/>
                </a:moveTo>
                <a:lnTo>
                  <a:pt x="499388" y="556044"/>
                </a:lnTo>
                <a:lnTo>
                  <a:pt x="499388" y="640864"/>
                </a:lnTo>
                <a:lnTo>
                  <a:pt x="631300" y="640864"/>
                </a:lnTo>
                <a:lnTo>
                  <a:pt x="631300" y="603166"/>
                </a:lnTo>
                <a:lnTo>
                  <a:pt x="537077" y="603166"/>
                </a:lnTo>
                <a:lnTo>
                  <a:pt x="537077" y="556044"/>
                </a:lnTo>
                <a:close/>
              </a:path>
              <a:path w="659765" h="641350">
                <a:moveTo>
                  <a:pt x="113067" y="395829"/>
                </a:moveTo>
                <a:lnTo>
                  <a:pt x="75378" y="395829"/>
                </a:lnTo>
                <a:lnTo>
                  <a:pt x="75564" y="566923"/>
                </a:lnTo>
                <a:lnTo>
                  <a:pt x="90519" y="603984"/>
                </a:lnTo>
                <a:lnTo>
                  <a:pt x="127548" y="621849"/>
                </a:lnTo>
                <a:lnTo>
                  <a:pt x="292098" y="622015"/>
                </a:lnTo>
                <a:lnTo>
                  <a:pt x="306446" y="620177"/>
                </a:lnTo>
                <a:lnTo>
                  <a:pt x="319436" y="614973"/>
                </a:lnTo>
                <a:lnTo>
                  <a:pt x="330600" y="606870"/>
                </a:lnTo>
                <a:lnTo>
                  <a:pt x="339471" y="596335"/>
                </a:lnTo>
                <a:lnTo>
                  <a:pt x="345346" y="584317"/>
                </a:lnTo>
                <a:lnTo>
                  <a:pt x="131911" y="584317"/>
                </a:lnTo>
                <a:lnTo>
                  <a:pt x="119076" y="579269"/>
                </a:lnTo>
                <a:lnTo>
                  <a:pt x="113122" y="566923"/>
                </a:lnTo>
                <a:lnTo>
                  <a:pt x="113067" y="395829"/>
                </a:lnTo>
                <a:close/>
              </a:path>
              <a:path w="659765" h="641350">
                <a:moveTo>
                  <a:pt x="631300" y="556044"/>
                </a:moveTo>
                <a:lnTo>
                  <a:pt x="593611" y="556044"/>
                </a:lnTo>
                <a:lnTo>
                  <a:pt x="593611" y="603166"/>
                </a:lnTo>
                <a:lnTo>
                  <a:pt x="631300" y="603166"/>
                </a:lnTo>
                <a:lnTo>
                  <a:pt x="631300" y="556044"/>
                </a:lnTo>
                <a:close/>
              </a:path>
              <a:path w="659765" h="641350">
                <a:moveTo>
                  <a:pt x="367476" y="9424"/>
                </a:moveTo>
                <a:lnTo>
                  <a:pt x="328959" y="24573"/>
                </a:lnTo>
                <a:lnTo>
                  <a:pt x="311108" y="61608"/>
                </a:lnTo>
                <a:lnTo>
                  <a:pt x="310943" y="565468"/>
                </a:lnTo>
                <a:lnTo>
                  <a:pt x="305894" y="578307"/>
                </a:lnTo>
                <a:lnTo>
                  <a:pt x="293552" y="584262"/>
                </a:lnTo>
                <a:lnTo>
                  <a:pt x="131911" y="584317"/>
                </a:lnTo>
                <a:lnTo>
                  <a:pt x="345346" y="584317"/>
                </a:lnTo>
                <a:lnTo>
                  <a:pt x="345582" y="583834"/>
                </a:lnTo>
                <a:lnTo>
                  <a:pt x="348466" y="569833"/>
                </a:lnTo>
                <a:lnTo>
                  <a:pt x="348632" y="65970"/>
                </a:lnTo>
                <a:lnTo>
                  <a:pt x="353680" y="53133"/>
                </a:lnTo>
                <a:lnTo>
                  <a:pt x="366022" y="47177"/>
                </a:lnTo>
                <a:lnTo>
                  <a:pt x="580549" y="47122"/>
                </a:lnTo>
                <a:lnTo>
                  <a:pt x="577146" y="38626"/>
                </a:lnTo>
                <a:lnTo>
                  <a:pt x="569043" y="27460"/>
                </a:lnTo>
                <a:lnTo>
                  <a:pt x="558510" y="18586"/>
                </a:lnTo>
                <a:lnTo>
                  <a:pt x="546012" y="12474"/>
                </a:lnTo>
                <a:lnTo>
                  <a:pt x="532017" y="9590"/>
                </a:lnTo>
                <a:lnTo>
                  <a:pt x="367476" y="9424"/>
                </a:lnTo>
                <a:close/>
              </a:path>
              <a:path w="659765" h="641350">
                <a:moveTo>
                  <a:pt x="631300" y="245034"/>
                </a:moveTo>
                <a:lnTo>
                  <a:pt x="499388" y="245034"/>
                </a:lnTo>
                <a:lnTo>
                  <a:pt x="499388" y="293492"/>
                </a:lnTo>
                <a:lnTo>
                  <a:pt x="486926" y="299290"/>
                </a:lnTo>
                <a:lnTo>
                  <a:pt x="477568" y="308889"/>
                </a:lnTo>
                <a:lnTo>
                  <a:pt x="472145" y="321218"/>
                </a:lnTo>
                <a:lnTo>
                  <a:pt x="471121" y="556044"/>
                </a:lnTo>
                <a:lnTo>
                  <a:pt x="659567" y="556044"/>
                </a:lnTo>
                <a:lnTo>
                  <a:pt x="659567" y="329854"/>
                </a:lnTo>
                <a:lnTo>
                  <a:pt x="657008" y="316362"/>
                </a:lnTo>
                <a:lnTo>
                  <a:pt x="650012" y="304928"/>
                </a:lnTo>
                <a:lnTo>
                  <a:pt x="639410" y="296622"/>
                </a:lnTo>
                <a:lnTo>
                  <a:pt x="631300" y="293492"/>
                </a:lnTo>
                <a:lnTo>
                  <a:pt x="631300" y="245034"/>
                </a:lnTo>
                <a:close/>
              </a:path>
              <a:path w="659765" h="641350">
                <a:moveTo>
                  <a:pt x="188445" y="84819"/>
                </a:moveTo>
                <a:lnTo>
                  <a:pt x="0" y="84819"/>
                </a:lnTo>
                <a:lnTo>
                  <a:pt x="0" y="311005"/>
                </a:lnTo>
                <a:lnTo>
                  <a:pt x="2540" y="324506"/>
                </a:lnTo>
                <a:lnTo>
                  <a:pt x="9522" y="335938"/>
                </a:lnTo>
                <a:lnTo>
                  <a:pt x="20119" y="344249"/>
                </a:lnTo>
                <a:lnTo>
                  <a:pt x="28266" y="395829"/>
                </a:lnTo>
                <a:lnTo>
                  <a:pt x="160178" y="395829"/>
                </a:lnTo>
                <a:lnTo>
                  <a:pt x="160178" y="347407"/>
                </a:lnTo>
                <a:lnTo>
                  <a:pt x="172625" y="341596"/>
                </a:lnTo>
                <a:lnTo>
                  <a:pt x="181976" y="332004"/>
                </a:lnTo>
                <a:lnTo>
                  <a:pt x="187407" y="319683"/>
                </a:lnTo>
                <a:lnTo>
                  <a:pt x="188445" y="84819"/>
                </a:lnTo>
                <a:close/>
              </a:path>
              <a:path w="659765" h="641350">
                <a:moveTo>
                  <a:pt x="580549" y="47122"/>
                </a:moveTo>
                <a:lnTo>
                  <a:pt x="527655" y="47122"/>
                </a:lnTo>
                <a:lnTo>
                  <a:pt x="540489" y="52171"/>
                </a:lnTo>
                <a:lnTo>
                  <a:pt x="546444" y="64516"/>
                </a:lnTo>
                <a:lnTo>
                  <a:pt x="546500" y="245034"/>
                </a:lnTo>
                <a:lnTo>
                  <a:pt x="584189" y="245034"/>
                </a:lnTo>
                <a:lnTo>
                  <a:pt x="584003" y="64516"/>
                </a:lnTo>
                <a:lnTo>
                  <a:pt x="582350" y="51619"/>
                </a:lnTo>
                <a:lnTo>
                  <a:pt x="580549" y="47122"/>
                </a:lnTo>
                <a:close/>
              </a:path>
              <a:path w="659765" h="641350">
                <a:moveTo>
                  <a:pt x="160178" y="0"/>
                </a:moveTo>
                <a:lnTo>
                  <a:pt x="28266" y="0"/>
                </a:lnTo>
                <a:lnTo>
                  <a:pt x="28266" y="84819"/>
                </a:lnTo>
                <a:lnTo>
                  <a:pt x="65955" y="84819"/>
                </a:lnTo>
                <a:lnTo>
                  <a:pt x="65955" y="37697"/>
                </a:lnTo>
                <a:lnTo>
                  <a:pt x="160178" y="37697"/>
                </a:lnTo>
                <a:lnTo>
                  <a:pt x="160178" y="0"/>
                </a:lnTo>
                <a:close/>
              </a:path>
              <a:path w="659765" h="641350">
                <a:moveTo>
                  <a:pt x="160178" y="37697"/>
                </a:moveTo>
                <a:lnTo>
                  <a:pt x="122489" y="37697"/>
                </a:lnTo>
                <a:lnTo>
                  <a:pt x="122489" y="84819"/>
                </a:lnTo>
                <a:lnTo>
                  <a:pt x="160178" y="84819"/>
                </a:lnTo>
                <a:lnTo>
                  <a:pt x="160178" y="376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46339" y="5387291"/>
            <a:ext cx="59690" cy="160655"/>
          </a:xfrm>
          <a:custGeom>
            <a:avLst/>
            <a:gdLst/>
            <a:ahLst/>
            <a:cxnLst/>
            <a:rect l="l" t="t" r="r" b="b"/>
            <a:pathLst>
              <a:path w="59689" h="160654">
                <a:moveTo>
                  <a:pt x="32958" y="0"/>
                </a:moveTo>
                <a:lnTo>
                  <a:pt x="6480" y="42105"/>
                </a:lnTo>
                <a:lnTo>
                  <a:pt x="0" y="77734"/>
                </a:lnTo>
                <a:lnTo>
                  <a:pt x="387" y="89812"/>
                </a:lnTo>
                <a:lnTo>
                  <a:pt x="14678" y="136109"/>
                </a:lnTo>
                <a:lnTo>
                  <a:pt x="32958" y="160215"/>
                </a:lnTo>
                <a:lnTo>
                  <a:pt x="59349" y="133826"/>
                </a:lnTo>
                <a:lnTo>
                  <a:pt x="51259" y="123940"/>
                </a:lnTo>
                <a:lnTo>
                  <a:pt x="45048" y="113150"/>
                </a:lnTo>
                <a:lnTo>
                  <a:pt x="40718" y="101694"/>
                </a:lnTo>
                <a:lnTo>
                  <a:pt x="38267" y="89810"/>
                </a:lnTo>
                <a:lnTo>
                  <a:pt x="37696" y="77734"/>
                </a:lnTo>
                <a:lnTo>
                  <a:pt x="39007" y="65696"/>
                </a:lnTo>
                <a:lnTo>
                  <a:pt x="42274" y="53780"/>
                </a:lnTo>
                <a:lnTo>
                  <a:pt x="47261" y="42738"/>
                </a:lnTo>
                <a:lnTo>
                  <a:pt x="54209" y="32274"/>
                </a:lnTo>
                <a:lnTo>
                  <a:pt x="329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71214" y="5334515"/>
            <a:ext cx="81915" cy="266065"/>
          </a:xfrm>
          <a:custGeom>
            <a:avLst/>
            <a:gdLst/>
            <a:ahLst/>
            <a:cxnLst/>
            <a:rect l="l" t="t" r="r" b="b"/>
            <a:pathLst>
              <a:path w="81914" h="266064">
                <a:moveTo>
                  <a:pt x="55318" y="0"/>
                </a:moveTo>
                <a:lnTo>
                  <a:pt x="27197" y="35349"/>
                </a:lnTo>
                <a:lnTo>
                  <a:pt x="8881" y="75043"/>
                </a:lnTo>
                <a:lnTo>
                  <a:pt x="384" y="117248"/>
                </a:lnTo>
                <a:lnTo>
                  <a:pt x="0" y="140053"/>
                </a:lnTo>
                <a:lnTo>
                  <a:pt x="180" y="145876"/>
                </a:lnTo>
                <a:lnTo>
                  <a:pt x="8076" y="188196"/>
                </a:lnTo>
                <a:lnTo>
                  <a:pt x="25824" y="228143"/>
                </a:lnTo>
                <a:lnTo>
                  <a:pt x="55318" y="265768"/>
                </a:lnTo>
                <a:lnTo>
                  <a:pt x="81700" y="239380"/>
                </a:lnTo>
                <a:lnTo>
                  <a:pt x="72949" y="229916"/>
                </a:lnTo>
                <a:lnTo>
                  <a:pt x="65160" y="219913"/>
                </a:lnTo>
                <a:lnTo>
                  <a:pt x="43620" y="175760"/>
                </a:lnTo>
                <a:lnTo>
                  <a:pt x="37479" y="127991"/>
                </a:lnTo>
                <a:lnTo>
                  <a:pt x="38351" y="115954"/>
                </a:lnTo>
                <a:lnTo>
                  <a:pt x="51477" y="69306"/>
                </a:lnTo>
                <a:lnTo>
                  <a:pt x="80030" y="28066"/>
                </a:lnTo>
                <a:lnTo>
                  <a:pt x="81700" y="26388"/>
                </a:lnTo>
                <a:lnTo>
                  <a:pt x="553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95543" y="5280795"/>
            <a:ext cx="104139" cy="373380"/>
          </a:xfrm>
          <a:custGeom>
            <a:avLst/>
            <a:gdLst/>
            <a:ahLst/>
            <a:cxnLst/>
            <a:rect l="l" t="t" r="r" b="b"/>
            <a:pathLst>
              <a:path w="104139" h="373379">
                <a:moveTo>
                  <a:pt x="77282" y="0"/>
                </a:moveTo>
                <a:lnTo>
                  <a:pt x="49462" y="32705"/>
                </a:lnTo>
                <a:lnTo>
                  <a:pt x="27823" y="68485"/>
                </a:lnTo>
                <a:lnTo>
                  <a:pt x="12367" y="106571"/>
                </a:lnTo>
                <a:lnTo>
                  <a:pt x="3092" y="146195"/>
                </a:lnTo>
                <a:lnTo>
                  <a:pt x="0" y="186603"/>
                </a:lnTo>
                <a:lnTo>
                  <a:pt x="771" y="206833"/>
                </a:lnTo>
                <a:lnTo>
                  <a:pt x="6950" y="246940"/>
                </a:lnTo>
                <a:lnTo>
                  <a:pt x="19312" y="285896"/>
                </a:lnTo>
                <a:lnTo>
                  <a:pt x="37856" y="322932"/>
                </a:lnTo>
                <a:lnTo>
                  <a:pt x="62581" y="357280"/>
                </a:lnTo>
                <a:lnTo>
                  <a:pt x="77262" y="373206"/>
                </a:lnTo>
                <a:lnTo>
                  <a:pt x="103664" y="346818"/>
                </a:lnTo>
                <a:lnTo>
                  <a:pt x="91130" y="333118"/>
                </a:lnTo>
                <a:lnTo>
                  <a:pt x="79916" y="318685"/>
                </a:lnTo>
                <a:lnTo>
                  <a:pt x="54188" y="271802"/>
                </a:lnTo>
                <a:lnTo>
                  <a:pt x="40335" y="221253"/>
                </a:lnTo>
                <a:lnTo>
                  <a:pt x="37697" y="186588"/>
                </a:lnTo>
                <a:lnTo>
                  <a:pt x="38356" y="169237"/>
                </a:lnTo>
                <a:lnTo>
                  <a:pt x="48251" y="117955"/>
                </a:lnTo>
                <a:lnTo>
                  <a:pt x="70021" y="69605"/>
                </a:lnTo>
                <a:lnTo>
                  <a:pt x="103664" y="26388"/>
                </a:lnTo>
                <a:lnTo>
                  <a:pt x="772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13102" y="5390962"/>
            <a:ext cx="59690" cy="156845"/>
          </a:xfrm>
          <a:custGeom>
            <a:avLst/>
            <a:gdLst/>
            <a:ahLst/>
            <a:cxnLst/>
            <a:rect l="l" t="t" r="r" b="b"/>
            <a:pathLst>
              <a:path w="59689" h="156845">
                <a:moveTo>
                  <a:pt x="29867" y="0"/>
                </a:moveTo>
                <a:lnTo>
                  <a:pt x="0" y="22717"/>
                </a:lnTo>
                <a:lnTo>
                  <a:pt x="8322" y="32775"/>
                </a:lnTo>
                <a:lnTo>
                  <a:pt x="14727" y="44014"/>
                </a:lnTo>
                <a:lnTo>
                  <a:pt x="19112" y="56159"/>
                </a:lnTo>
                <a:lnTo>
                  <a:pt x="21373" y="68938"/>
                </a:lnTo>
                <a:lnTo>
                  <a:pt x="20658" y="84153"/>
                </a:lnTo>
                <a:lnTo>
                  <a:pt x="18176" y="97621"/>
                </a:lnTo>
                <a:lnTo>
                  <a:pt x="14013" y="109499"/>
                </a:lnTo>
                <a:lnTo>
                  <a:pt x="8258" y="119942"/>
                </a:lnTo>
                <a:lnTo>
                  <a:pt x="995" y="129106"/>
                </a:lnTo>
                <a:lnTo>
                  <a:pt x="26382" y="156543"/>
                </a:lnTo>
                <a:lnTo>
                  <a:pt x="52856" y="114436"/>
                </a:lnTo>
                <a:lnTo>
                  <a:pt x="59336" y="78796"/>
                </a:lnTo>
                <a:lnTo>
                  <a:pt x="58948" y="66727"/>
                </a:lnTo>
                <a:lnTo>
                  <a:pt x="44656" y="20428"/>
                </a:lnTo>
                <a:lnTo>
                  <a:pt x="37899" y="9896"/>
                </a:lnTo>
                <a:lnTo>
                  <a:pt x="298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65867" y="5334515"/>
            <a:ext cx="81915" cy="266065"/>
          </a:xfrm>
          <a:custGeom>
            <a:avLst/>
            <a:gdLst/>
            <a:ahLst/>
            <a:cxnLst/>
            <a:rect l="l" t="t" r="r" b="b"/>
            <a:pathLst>
              <a:path w="81914" h="266064">
                <a:moveTo>
                  <a:pt x="26382" y="0"/>
                </a:moveTo>
                <a:lnTo>
                  <a:pt x="0" y="26388"/>
                </a:lnTo>
                <a:lnTo>
                  <a:pt x="8752" y="35852"/>
                </a:lnTo>
                <a:lnTo>
                  <a:pt x="16542" y="45856"/>
                </a:lnTo>
                <a:lnTo>
                  <a:pt x="38081" y="90012"/>
                </a:lnTo>
                <a:lnTo>
                  <a:pt x="44215" y="137784"/>
                </a:lnTo>
                <a:lnTo>
                  <a:pt x="43340" y="149822"/>
                </a:lnTo>
                <a:lnTo>
                  <a:pt x="30207" y="196472"/>
                </a:lnTo>
                <a:lnTo>
                  <a:pt x="1651" y="237712"/>
                </a:lnTo>
                <a:lnTo>
                  <a:pt x="0" y="239380"/>
                </a:lnTo>
                <a:lnTo>
                  <a:pt x="26382" y="265768"/>
                </a:lnTo>
                <a:lnTo>
                  <a:pt x="54502" y="230431"/>
                </a:lnTo>
                <a:lnTo>
                  <a:pt x="72816" y="190742"/>
                </a:lnTo>
                <a:lnTo>
                  <a:pt x="81311" y="148535"/>
                </a:lnTo>
                <a:lnTo>
                  <a:pt x="81798" y="137784"/>
                </a:lnTo>
                <a:lnTo>
                  <a:pt x="81514" y="119905"/>
                </a:lnTo>
                <a:lnTo>
                  <a:pt x="73619" y="77579"/>
                </a:lnTo>
                <a:lnTo>
                  <a:pt x="55874" y="37627"/>
                </a:lnTo>
                <a:lnTo>
                  <a:pt x="28266" y="1884"/>
                </a:lnTo>
                <a:lnTo>
                  <a:pt x="263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19573" y="5280795"/>
            <a:ext cx="104139" cy="373380"/>
          </a:xfrm>
          <a:custGeom>
            <a:avLst/>
            <a:gdLst/>
            <a:ahLst/>
            <a:cxnLst/>
            <a:rect l="l" t="t" r="r" b="b"/>
            <a:pathLst>
              <a:path w="104139" h="373379">
                <a:moveTo>
                  <a:pt x="26382" y="0"/>
                </a:moveTo>
                <a:lnTo>
                  <a:pt x="0" y="26388"/>
                </a:lnTo>
                <a:lnTo>
                  <a:pt x="12531" y="40088"/>
                </a:lnTo>
                <a:lnTo>
                  <a:pt x="23744" y="54521"/>
                </a:lnTo>
                <a:lnTo>
                  <a:pt x="49467" y="101404"/>
                </a:lnTo>
                <a:lnTo>
                  <a:pt x="63317" y="151953"/>
                </a:lnTo>
                <a:lnTo>
                  <a:pt x="65955" y="186623"/>
                </a:lnTo>
                <a:lnTo>
                  <a:pt x="65296" y="203969"/>
                </a:lnTo>
                <a:lnTo>
                  <a:pt x="55403" y="255251"/>
                </a:lnTo>
                <a:lnTo>
                  <a:pt x="33637" y="303600"/>
                </a:lnTo>
                <a:lnTo>
                  <a:pt x="0" y="346818"/>
                </a:lnTo>
                <a:lnTo>
                  <a:pt x="26382" y="373206"/>
                </a:lnTo>
                <a:lnTo>
                  <a:pt x="54197" y="340501"/>
                </a:lnTo>
                <a:lnTo>
                  <a:pt x="75830" y="304721"/>
                </a:lnTo>
                <a:lnTo>
                  <a:pt x="91283" y="266636"/>
                </a:lnTo>
                <a:lnTo>
                  <a:pt x="100554" y="227014"/>
                </a:lnTo>
                <a:lnTo>
                  <a:pt x="103644" y="186603"/>
                </a:lnTo>
                <a:lnTo>
                  <a:pt x="102872" y="166379"/>
                </a:lnTo>
                <a:lnTo>
                  <a:pt x="96691" y="126276"/>
                </a:lnTo>
                <a:lnTo>
                  <a:pt x="84329" y="87326"/>
                </a:lnTo>
                <a:lnTo>
                  <a:pt x="65786" y="50298"/>
                </a:lnTo>
                <a:lnTo>
                  <a:pt x="41062" y="15959"/>
                </a:lnTo>
                <a:lnTo>
                  <a:pt x="26382" y="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72511" y="5429837"/>
            <a:ext cx="574040" cy="626745"/>
          </a:xfrm>
          <a:custGeom>
            <a:avLst/>
            <a:gdLst/>
            <a:ahLst/>
            <a:cxnLst/>
            <a:rect l="l" t="t" r="r" b="b"/>
            <a:pathLst>
              <a:path w="574039" h="626745">
                <a:moveTo>
                  <a:pt x="380640" y="510388"/>
                </a:moveTo>
                <a:lnTo>
                  <a:pt x="287080" y="510388"/>
                </a:lnTo>
                <a:lnTo>
                  <a:pt x="550236" y="626069"/>
                </a:lnTo>
                <a:lnTo>
                  <a:pt x="552827" y="626614"/>
                </a:lnTo>
                <a:lnTo>
                  <a:pt x="556989" y="626563"/>
                </a:lnTo>
                <a:lnTo>
                  <a:pt x="558520" y="626343"/>
                </a:lnTo>
                <a:lnTo>
                  <a:pt x="560012" y="625931"/>
                </a:lnTo>
                <a:lnTo>
                  <a:pt x="561347" y="625931"/>
                </a:lnTo>
                <a:lnTo>
                  <a:pt x="573517" y="610664"/>
                </a:lnTo>
                <a:lnTo>
                  <a:pt x="573974" y="609250"/>
                </a:lnTo>
                <a:lnTo>
                  <a:pt x="573801" y="602865"/>
                </a:lnTo>
                <a:lnTo>
                  <a:pt x="573438" y="601714"/>
                </a:lnTo>
                <a:lnTo>
                  <a:pt x="572653" y="600202"/>
                </a:lnTo>
                <a:lnTo>
                  <a:pt x="572411" y="599166"/>
                </a:lnTo>
                <a:lnTo>
                  <a:pt x="556974" y="569102"/>
                </a:lnTo>
                <a:lnTo>
                  <a:pt x="514431" y="569102"/>
                </a:lnTo>
                <a:lnTo>
                  <a:pt x="380640" y="510388"/>
                </a:lnTo>
                <a:close/>
              </a:path>
              <a:path w="574039" h="626745">
                <a:moveTo>
                  <a:pt x="288543" y="0"/>
                </a:moveTo>
                <a:lnTo>
                  <a:pt x="250957" y="27145"/>
                </a:lnTo>
                <a:lnTo>
                  <a:pt x="249245" y="38439"/>
                </a:lnTo>
                <a:lnTo>
                  <a:pt x="251291" y="49892"/>
                </a:lnTo>
                <a:lnTo>
                  <a:pt x="258210" y="61763"/>
                </a:lnTo>
                <a:lnTo>
                  <a:pt x="267734" y="69953"/>
                </a:lnTo>
                <a:lnTo>
                  <a:pt x="271729" y="73531"/>
                </a:lnTo>
                <a:lnTo>
                  <a:pt x="270724" y="75062"/>
                </a:lnTo>
                <a:lnTo>
                  <a:pt x="1663" y="599166"/>
                </a:lnTo>
                <a:lnTo>
                  <a:pt x="1422" y="600202"/>
                </a:lnTo>
                <a:lnTo>
                  <a:pt x="890" y="601243"/>
                </a:lnTo>
                <a:lnTo>
                  <a:pt x="352" y="602865"/>
                </a:lnTo>
                <a:lnTo>
                  <a:pt x="0" y="608841"/>
                </a:lnTo>
                <a:lnTo>
                  <a:pt x="316" y="611908"/>
                </a:lnTo>
                <a:lnTo>
                  <a:pt x="760" y="613393"/>
                </a:lnTo>
                <a:lnTo>
                  <a:pt x="1380" y="614810"/>
                </a:lnTo>
                <a:lnTo>
                  <a:pt x="2375" y="616224"/>
                </a:lnTo>
                <a:lnTo>
                  <a:pt x="3477" y="618109"/>
                </a:lnTo>
                <a:lnTo>
                  <a:pt x="4584" y="619617"/>
                </a:lnTo>
                <a:lnTo>
                  <a:pt x="5565" y="620402"/>
                </a:lnTo>
                <a:lnTo>
                  <a:pt x="6091" y="620748"/>
                </a:lnTo>
                <a:lnTo>
                  <a:pt x="6904" y="621521"/>
                </a:lnTo>
                <a:lnTo>
                  <a:pt x="16268" y="624894"/>
                </a:lnTo>
                <a:lnTo>
                  <a:pt x="18340" y="626591"/>
                </a:lnTo>
                <a:lnTo>
                  <a:pt x="21179" y="626563"/>
                </a:lnTo>
                <a:lnTo>
                  <a:pt x="22608" y="626430"/>
                </a:lnTo>
                <a:lnTo>
                  <a:pt x="24412" y="625931"/>
                </a:lnTo>
                <a:lnTo>
                  <a:pt x="153389" y="569196"/>
                </a:lnTo>
                <a:lnTo>
                  <a:pt x="59327" y="569196"/>
                </a:lnTo>
                <a:lnTo>
                  <a:pt x="125849" y="439516"/>
                </a:lnTo>
                <a:lnTo>
                  <a:pt x="219483" y="439516"/>
                </a:lnTo>
                <a:lnTo>
                  <a:pt x="164763" y="415484"/>
                </a:lnTo>
                <a:lnTo>
                  <a:pt x="226515" y="372980"/>
                </a:lnTo>
                <a:lnTo>
                  <a:pt x="159675" y="372980"/>
                </a:lnTo>
                <a:lnTo>
                  <a:pt x="207917" y="279690"/>
                </a:lnTo>
                <a:lnTo>
                  <a:pt x="275164" y="279690"/>
                </a:lnTo>
                <a:lnTo>
                  <a:pt x="228936" y="248864"/>
                </a:lnTo>
                <a:lnTo>
                  <a:pt x="227719" y="248000"/>
                </a:lnTo>
                <a:lnTo>
                  <a:pt x="226384" y="247293"/>
                </a:lnTo>
                <a:lnTo>
                  <a:pt x="224971" y="246783"/>
                </a:lnTo>
                <a:lnTo>
                  <a:pt x="286883" y="125954"/>
                </a:lnTo>
                <a:lnTo>
                  <a:pt x="329426" y="125954"/>
                </a:lnTo>
                <a:lnTo>
                  <a:pt x="303294" y="75062"/>
                </a:lnTo>
                <a:lnTo>
                  <a:pt x="302116" y="73531"/>
                </a:lnTo>
                <a:lnTo>
                  <a:pt x="301017" y="72431"/>
                </a:lnTo>
                <a:lnTo>
                  <a:pt x="311680" y="65881"/>
                </a:lnTo>
                <a:lnTo>
                  <a:pt x="319383" y="56571"/>
                </a:lnTo>
                <a:lnTo>
                  <a:pt x="323735" y="45405"/>
                </a:lnTo>
                <a:lnTo>
                  <a:pt x="324350" y="33284"/>
                </a:lnTo>
                <a:lnTo>
                  <a:pt x="317590" y="19219"/>
                </a:lnTo>
                <a:lnTo>
                  <a:pt x="309016" y="9050"/>
                </a:lnTo>
                <a:lnTo>
                  <a:pt x="299158" y="2677"/>
                </a:lnTo>
                <a:lnTo>
                  <a:pt x="288543" y="0"/>
                </a:lnTo>
                <a:close/>
              </a:path>
              <a:path w="574039" h="626745">
                <a:moveTo>
                  <a:pt x="219483" y="439516"/>
                </a:moveTo>
                <a:lnTo>
                  <a:pt x="125849" y="439516"/>
                </a:lnTo>
                <a:lnTo>
                  <a:pt x="240125" y="489748"/>
                </a:lnTo>
                <a:lnTo>
                  <a:pt x="59327" y="569196"/>
                </a:lnTo>
                <a:lnTo>
                  <a:pt x="153389" y="569196"/>
                </a:lnTo>
                <a:lnTo>
                  <a:pt x="287080" y="510388"/>
                </a:lnTo>
                <a:lnTo>
                  <a:pt x="380640" y="510388"/>
                </a:lnTo>
                <a:lnTo>
                  <a:pt x="333877" y="489843"/>
                </a:lnTo>
                <a:lnTo>
                  <a:pt x="380858" y="469203"/>
                </a:lnTo>
                <a:lnTo>
                  <a:pt x="287080" y="469203"/>
                </a:lnTo>
                <a:lnTo>
                  <a:pt x="219483" y="439516"/>
                </a:lnTo>
                <a:close/>
              </a:path>
              <a:path w="574039" h="626745">
                <a:moveTo>
                  <a:pt x="490531" y="439705"/>
                </a:moveTo>
                <a:lnTo>
                  <a:pt x="448004" y="439705"/>
                </a:lnTo>
                <a:lnTo>
                  <a:pt x="514431" y="569102"/>
                </a:lnTo>
                <a:lnTo>
                  <a:pt x="556974" y="569102"/>
                </a:lnTo>
                <a:lnTo>
                  <a:pt x="490531" y="439705"/>
                </a:lnTo>
                <a:close/>
              </a:path>
              <a:path w="574039" h="626745">
                <a:moveTo>
                  <a:pt x="352916" y="332266"/>
                </a:moveTo>
                <a:lnTo>
                  <a:pt x="285666" y="332266"/>
                </a:lnTo>
                <a:lnTo>
                  <a:pt x="408902" y="415672"/>
                </a:lnTo>
                <a:lnTo>
                  <a:pt x="287080" y="469203"/>
                </a:lnTo>
                <a:lnTo>
                  <a:pt x="380858" y="469203"/>
                </a:lnTo>
                <a:lnTo>
                  <a:pt x="448004" y="439705"/>
                </a:lnTo>
                <a:lnTo>
                  <a:pt x="490531" y="439705"/>
                </a:lnTo>
                <a:lnTo>
                  <a:pt x="456608" y="373639"/>
                </a:lnTo>
                <a:lnTo>
                  <a:pt x="414084" y="373639"/>
                </a:lnTo>
                <a:lnTo>
                  <a:pt x="352916" y="332266"/>
                </a:lnTo>
                <a:close/>
              </a:path>
              <a:path w="574039" h="626745">
                <a:moveTo>
                  <a:pt x="407439" y="277883"/>
                </a:moveTo>
                <a:lnTo>
                  <a:pt x="364813" y="277883"/>
                </a:lnTo>
                <a:lnTo>
                  <a:pt x="414084" y="373639"/>
                </a:lnTo>
                <a:lnTo>
                  <a:pt x="456608" y="373639"/>
                </a:lnTo>
                <a:lnTo>
                  <a:pt x="407439" y="277883"/>
                </a:lnTo>
                <a:close/>
              </a:path>
              <a:path w="574039" h="626745">
                <a:moveTo>
                  <a:pt x="275164" y="279690"/>
                </a:moveTo>
                <a:lnTo>
                  <a:pt x="207917" y="279690"/>
                </a:lnTo>
                <a:lnTo>
                  <a:pt x="252099" y="309553"/>
                </a:lnTo>
                <a:lnTo>
                  <a:pt x="159675" y="372980"/>
                </a:lnTo>
                <a:lnTo>
                  <a:pt x="226515" y="372980"/>
                </a:lnTo>
                <a:lnTo>
                  <a:pt x="285666" y="332266"/>
                </a:lnTo>
                <a:lnTo>
                  <a:pt x="352916" y="332266"/>
                </a:lnTo>
                <a:lnTo>
                  <a:pt x="318919" y="309271"/>
                </a:lnTo>
                <a:lnTo>
                  <a:pt x="352124" y="286562"/>
                </a:lnTo>
                <a:lnTo>
                  <a:pt x="285470" y="286562"/>
                </a:lnTo>
                <a:lnTo>
                  <a:pt x="275164" y="279690"/>
                </a:lnTo>
                <a:close/>
              </a:path>
              <a:path w="574039" h="626745">
                <a:moveTo>
                  <a:pt x="329426" y="125954"/>
                </a:moveTo>
                <a:lnTo>
                  <a:pt x="286883" y="125954"/>
                </a:lnTo>
                <a:lnTo>
                  <a:pt x="347461" y="243877"/>
                </a:lnTo>
                <a:lnTo>
                  <a:pt x="285470" y="286562"/>
                </a:lnTo>
                <a:lnTo>
                  <a:pt x="352124" y="286562"/>
                </a:lnTo>
                <a:lnTo>
                  <a:pt x="364813" y="277883"/>
                </a:lnTo>
                <a:lnTo>
                  <a:pt x="407439" y="277883"/>
                </a:lnTo>
                <a:lnTo>
                  <a:pt x="329426" y="1259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78835" y="5847446"/>
            <a:ext cx="450215" cy="141605"/>
          </a:xfrm>
          <a:custGeom>
            <a:avLst/>
            <a:gdLst/>
            <a:ahLst/>
            <a:cxnLst/>
            <a:rect l="l" t="t" r="r" b="b"/>
            <a:pathLst>
              <a:path w="450215" h="141604">
                <a:moveTo>
                  <a:pt x="380490" y="0"/>
                </a:moveTo>
                <a:lnTo>
                  <a:pt x="69539" y="0"/>
                </a:lnTo>
                <a:lnTo>
                  <a:pt x="55070" y="1483"/>
                </a:lnTo>
                <a:lnTo>
                  <a:pt x="18941" y="21340"/>
                </a:lnTo>
                <a:lnTo>
                  <a:pt x="0" y="58040"/>
                </a:lnTo>
                <a:lnTo>
                  <a:pt x="880" y="75122"/>
                </a:lnTo>
                <a:lnTo>
                  <a:pt x="16906" y="115682"/>
                </a:lnTo>
                <a:lnTo>
                  <a:pt x="48083" y="137957"/>
                </a:lnTo>
                <a:lnTo>
                  <a:pt x="380490" y="141366"/>
                </a:lnTo>
                <a:lnTo>
                  <a:pt x="394959" y="139883"/>
                </a:lnTo>
                <a:lnTo>
                  <a:pt x="431087" y="120025"/>
                </a:lnTo>
                <a:lnTo>
                  <a:pt x="445071" y="98956"/>
                </a:lnTo>
                <a:lnTo>
                  <a:pt x="88384" y="98956"/>
                </a:lnTo>
                <a:lnTo>
                  <a:pt x="74711" y="95435"/>
                </a:lnTo>
                <a:lnTo>
                  <a:pt x="64695" y="86117"/>
                </a:lnTo>
                <a:lnTo>
                  <a:pt x="60200" y="72865"/>
                </a:lnTo>
                <a:lnTo>
                  <a:pt x="63406" y="58219"/>
                </a:lnTo>
                <a:lnTo>
                  <a:pt x="72063" y="47728"/>
                </a:lnTo>
                <a:lnTo>
                  <a:pt x="84503" y="42675"/>
                </a:lnTo>
                <a:lnTo>
                  <a:pt x="221140" y="42675"/>
                </a:lnTo>
                <a:lnTo>
                  <a:pt x="442604" y="42675"/>
                </a:lnTo>
                <a:lnTo>
                  <a:pt x="440460" y="37315"/>
                </a:lnTo>
                <a:lnTo>
                  <a:pt x="413630" y="8623"/>
                </a:lnTo>
                <a:lnTo>
                  <a:pt x="389280" y="547"/>
                </a:lnTo>
                <a:lnTo>
                  <a:pt x="380490" y="0"/>
                </a:lnTo>
                <a:close/>
              </a:path>
              <a:path w="450215" h="141604">
                <a:moveTo>
                  <a:pt x="221140" y="42675"/>
                </a:moveTo>
                <a:lnTo>
                  <a:pt x="84503" y="42675"/>
                </a:lnTo>
                <a:lnTo>
                  <a:pt x="99838" y="45567"/>
                </a:lnTo>
                <a:lnTo>
                  <a:pt x="110694" y="53685"/>
                </a:lnTo>
                <a:lnTo>
                  <a:pt x="116168" y="65485"/>
                </a:lnTo>
                <a:lnTo>
                  <a:pt x="113562" y="81324"/>
                </a:lnTo>
                <a:lnTo>
                  <a:pt x="105881" y="92464"/>
                </a:lnTo>
                <a:lnTo>
                  <a:pt x="94584" y="98260"/>
                </a:lnTo>
                <a:lnTo>
                  <a:pt x="88384" y="98956"/>
                </a:lnTo>
                <a:lnTo>
                  <a:pt x="225023" y="98956"/>
                </a:lnTo>
                <a:lnTo>
                  <a:pt x="211345" y="95435"/>
                </a:lnTo>
                <a:lnTo>
                  <a:pt x="201331" y="86117"/>
                </a:lnTo>
                <a:lnTo>
                  <a:pt x="196839" y="72865"/>
                </a:lnTo>
                <a:lnTo>
                  <a:pt x="200042" y="58219"/>
                </a:lnTo>
                <a:lnTo>
                  <a:pt x="208697" y="47728"/>
                </a:lnTo>
                <a:lnTo>
                  <a:pt x="221140" y="42675"/>
                </a:lnTo>
                <a:close/>
              </a:path>
              <a:path w="450215" h="141604">
                <a:moveTo>
                  <a:pt x="357763" y="42675"/>
                </a:moveTo>
                <a:lnTo>
                  <a:pt x="221140" y="42675"/>
                </a:lnTo>
                <a:lnTo>
                  <a:pt x="236466" y="45567"/>
                </a:lnTo>
                <a:lnTo>
                  <a:pt x="247325" y="53685"/>
                </a:lnTo>
                <a:lnTo>
                  <a:pt x="252806" y="65485"/>
                </a:lnTo>
                <a:lnTo>
                  <a:pt x="250196" y="81324"/>
                </a:lnTo>
                <a:lnTo>
                  <a:pt x="242509" y="92464"/>
                </a:lnTo>
                <a:lnTo>
                  <a:pt x="231214" y="98260"/>
                </a:lnTo>
                <a:lnTo>
                  <a:pt x="225023" y="98956"/>
                </a:lnTo>
                <a:lnTo>
                  <a:pt x="361646" y="98956"/>
                </a:lnTo>
                <a:lnTo>
                  <a:pt x="347968" y="95435"/>
                </a:lnTo>
                <a:lnTo>
                  <a:pt x="337954" y="86117"/>
                </a:lnTo>
                <a:lnTo>
                  <a:pt x="333462" y="72865"/>
                </a:lnTo>
                <a:lnTo>
                  <a:pt x="336665" y="58219"/>
                </a:lnTo>
                <a:lnTo>
                  <a:pt x="345320" y="47728"/>
                </a:lnTo>
                <a:lnTo>
                  <a:pt x="357763" y="42675"/>
                </a:lnTo>
                <a:close/>
              </a:path>
              <a:path w="450215" h="141604">
                <a:moveTo>
                  <a:pt x="442604" y="42675"/>
                </a:moveTo>
                <a:lnTo>
                  <a:pt x="357763" y="42675"/>
                </a:lnTo>
                <a:lnTo>
                  <a:pt x="373089" y="45567"/>
                </a:lnTo>
                <a:lnTo>
                  <a:pt x="383948" y="53685"/>
                </a:lnTo>
                <a:lnTo>
                  <a:pt x="389429" y="65485"/>
                </a:lnTo>
                <a:lnTo>
                  <a:pt x="386819" y="81324"/>
                </a:lnTo>
                <a:lnTo>
                  <a:pt x="379132" y="92464"/>
                </a:lnTo>
                <a:lnTo>
                  <a:pt x="367837" y="98260"/>
                </a:lnTo>
                <a:lnTo>
                  <a:pt x="361646" y="98956"/>
                </a:lnTo>
                <a:lnTo>
                  <a:pt x="445071" y="98956"/>
                </a:lnTo>
                <a:lnTo>
                  <a:pt x="446123" y="96933"/>
                </a:lnTo>
                <a:lnTo>
                  <a:pt x="450030" y="83326"/>
                </a:lnTo>
                <a:lnTo>
                  <a:pt x="449149" y="66243"/>
                </a:lnTo>
                <a:lnTo>
                  <a:pt x="445881" y="50870"/>
                </a:lnTo>
                <a:lnTo>
                  <a:pt x="442604" y="426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40683" y="5418631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1946" y="0"/>
                </a:moveTo>
                <a:lnTo>
                  <a:pt x="6320" y="0"/>
                </a:lnTo>
                <a:lnTo>
                  <a:pt x="0" y="6322"/>
                </a:lnTo>
                <a:lnTo>
                  <a:pt x="0" y="21951"/>
                </a:lnTo>
                <a:lnTo>
                  <a:pt x="6320" y="28273"/>
                </a:lnTo>
                <a:lnTo>
                  <a:pt x="21946" y="28273"/>
                </a:lnTo>
                <a:lnTo>
                  <a:pt x="28266" y="21951"/>
                </a:lnTo>
                <a:lnTo>
                  <a:pt x="28266" y="6322"/>
                </a:lnTo>
                <a:lnTo>
                  <a:pt x="219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82106" y="5225610"/>
            <a:ext cx="245110" cy="301625"/>
          </a:xfrm>
          <a:custGeom>
            <a:avLst/>
            <a:gdLst/>
            <a:ahLst/>
            <a:cxnLst/>
            <a:rect l="l" t="t" r="r" b="b"/>
            <a:pathLst>
              <a:path w="245109" h="301625">
                <a:moveTo>
                  <a:pt x="203607" y="112913"/>
                </a:moveTo>
                <a:lnTo>
                  <a:pt x="41363" y="112913"/>
                </a:lnTo>
                <a:lnTo>
                  <a:pt x="27258" y="115403"/>
                </a:lnTo>
                <a:lnTo>
                  <a:pt x="15245" y="122244"/>
                </a:lnTo>
                <a:lnTo>
                  <a:pt x="6186" y="132572"/>
                </a:lnTo>
                <a:lnTo>
                  <a:pt x="949" y="145522"/>
                </a:lnTo>
                <a:lnTo>
                  <a:pt x="0" y="260052"/>
                </a:lnTo>
                <a:lnTo>
                  <a:pt x="2496" y="274158"/>
                </a:lnTo>
                <a:lnTo>
                  <a:pt x="9343" y="286174"/>
                </a:lnTo>
                <a:lnTo>
                  <a:pt x="19673" y="295231"/>
                </a:lnTo>
                <a:lnTo>
                  <a:pt x="32620" y="300461"/>
                </a:lnTo>
                <a:lnTo>
                  <a:pt x="203607" y="301401"/>
                </a:lnTo>
                <a:lnTo>
                  <a:pt x="217708" y="298911"/>
                </a:lnTo>
                <a:lnTo>
                  <a:pt x="229723" y="292069"/>
                </a:lnTo>
                <a:lnTo>
                  <a:pt x="238786" y="281743"/>
                </a:lnTo>
                <a:lnTo>
                  <a:pt x="244031" y="268802"/>
                </a:lnTo>
                <a:lnTo>
                  <a:pt x="244310" y="235430"/>
                </a:lnTo>
                <a:lnTo>
                  <a:pt x="75386" y="235430"/>
                </a:lnTo>
                <a:lnTo>
                  <a:pt x="61707" y="231912"/>
                </a:lnTo>
                <a:lnTo>
                  <a:pt x="51690" y="222597"/>
                </a:lnTo>
                <a:lnTo>
                  <a:pt x="47196" y="209341"/>
                </a:lnTo>
                <a:lnTo>
                  <a:pt x="50402" y="194688"/>
                </a:lnTo>
                <a:lnTo>
                  <a:pt x="59061" y="184199"/>
                </a:lnTo>
                <a:lnTo>
                  <a:pt x="71491" y="179151"/>
                </a:lnTo>
                <a:lnTo>
                  <a:pt x="165724" y="179149"/>
                </a:lnTo>
                <a:lnTo>
                  <a:pt x="244779" y="179149"/>
                </a:lnTo>
                <a:lnTo>
                  <a:pt x="244987" y="154302"/>
                </a:lnTo>
                <a:lnTo>
                  <a:pt x="242479" y="140184"/>
                </a:lnTo>
                <a:lnTo>
                  <a:pt x="235632" y="128161"/>
                </a:lnTo>
                <a:lnTo>
                  <a:pt x="225312" y="119099"/>
                </a:lnTo>
                <a:lnTo>
                  <a:pt x="212382" y="113861"/>
                </a:lnTo>
                <a:lnTo>
                  <a:pt x="203607" y="112913"/>
                </a:lnTo>
                <a:close/>
              </a:path>
              <a:path w="245109" h="301625">
                <a:moveTo>
                  <a:pt x="165721" y="179151"/>
                </a:moveTo>
                <a:lnTo>
                  <a:pt x="71491" y="179151"/>
                </a:lnTo>
                <a:lnTo>
                  <a:pt x="86822" y="182038"/>
                </a:lnTo>
                <a:lnTo>
                  <a:pt x="97685" y="190152"/>
                </a:lnTo>
                <a:lnTo>
                  <a:pt x="103166" y="201954"/>
                </a:lnTo>
                <a:lnTo>
                  <a:pt x="100557" y="217800"/>
                </a:lnTo>
                <a:lnTo>
                  <a:pt x="92872" y="228939"/>
                </a:lnTo>
                <a:lnTo>
                  <a:pt x="81577" y="234734"/>
                </a:lnTo>
                <a:lnTo>
                  <a:pt x="75386" y="235430"/>
                </a:lnTo>
                <a:lnTo>
                  <a:pt x="169608" y="235430"/>
                </a:lnTo>
                <a:lnTo>
                  <a:pt x="155931" y="231912"/>
                </a:lnTo>
                <a:lnTo>
                  <a:pt x="145917" y="222597"/>
                </a:lnTo>
                <a:lnTo>
                  <a:pt x="141424" y="209341"/>
                </a:lnTo>
                <a:lnTo>
                  <a:pt x="144628" y="194688"/>
                </a:lnTo>
                <a:lnTo>
                  <a:pt x="153282" y="184199"/>
                </a:lnTo>
                <a:lnTo>
                  <a:pt x="165721" y="179151"/>
                </a:lnTo>
                <a:close/>
              </a:path>
              <a:path w="245109" h="301625">
                <a:moveTo>
                  <a:pt x="244779" y="179149"/>
                </a:moveTo>
                <a:lnTo>
                  <a:pt x="165724" y="179149"/>
                </a:lnTo>
                <a:lnTo>
                  <a:pt x="181050" y="182038"/>
                </a:lnTo>
                <a:lnTo>
                  <a:pt x="191910" y="190152"/>
                </a:lnTo>
                <a:lnTo>
                  <a:pt x="197392" y="201954"/>
                </a:lnTo>
                <a:lnTo>
                  <a:pt x="194783" y="217800"/>
                </a:lnTo>
                <a:lnTo>
                  <a:pt x="187098" y="228939"/>
                </a:lnTo>
                <a:lnTo>
                  <a:pt x="175806" y="234734"/>
                </a:lnTo>
                <a:lnTo>
                  <a:pt x="169608" y="235430"/>
                </a:lnTo>
                <a:lnTo>
                  <a:pt x="244310" y="235430"/>
                </a:lnTo>
                <a:lnTo>
                  <a:pt x="244779" y="179149"/>
                </a:lnTo>
                <a:close/>
              </a:path>
              <a:path w="245109" h="301625">
                <a:moveTo>
                  <a:pt x="120144" y="0"/>
                </a:moveTo>
                <a:lnTo>
                  <a:pt x="85844" y="30845"/>
                </a:lnTo>
                <a:lnTo>
                  <a:pt x="85153" y="41896"/>
                </a:lnTo>
                <a:lnTo>
                  <a:pt x="88015" y="52674"/>
                </a:lnTo>
                <a:lnTo>
                  <a:pt x="93170" y="61982"/>
                </a:lnTo>
                <a:lnTo>
                  <a:pt x="97921" y="66733"/>
                </a:lnTo>
                <a:lnTo>
                  <a:pt x="103652" y="70032"/>
                </a:lnTo>
                <a:lnTo>
                  <a:pt x="103652" y="112913"/>
                </a:lnTo>
                <a:lnTo>
                  <a:pt x="141342" y="112913"/>
                </a:lnTo>
                <a:lnTo>
                  <a:pt x="141342" y="70032"/>
                </a:lnTo>
                <a:lnTo>
                  <a:pt x="150880" y="62200"/>
                </a:lnTo>
                <a:lnTo>
                  <a:pt x="157192" y="52098"/>
                </a:lnTo>
                <a:lnTo>
                  <a:pt x="160036" y="40636"/>
                </a:lnTo>
                <a:lnTo>
                  <a:pt x="159169" y="28723"/>
                </a:lnTo>
                <a:lnTo>
                  <a:pt x="150712" y="15725"/>
                </a:lnTo>
                <a:lnTo>
                  <a:pt x="141081" y="6727"/>
                </a:lnTo>
                <a:lnTo>
                  <a:pt x="130738" y="1546"/>
                </a:lnTo>
                <a:lnTo>
                  <a:pt x="120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46461" y="5418631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21946" y="0"/>
                </a:moveTo>
                <a:lnTo>
                  <a:pt x="6320" y="0"/>
                </a:lnTo>
                <a:lnTo>
                  <a:pt x="0" y="6322"/>
                </a:lnTo>
                <a:lnTo>
                  <a:pt x="0" y="21951"/>
                </a:lnTo>
                <a:lnTo>
                  <a:pt x="6320" y="28273"/>
                </a:lnTo>
                <a:lnTo>
                  <a:pt x="21946" y="28273"/>
                </a:lnTo>
                <a:lnTo>
                  <a:pt x="28266" y="21951"/>
                </a:lnTo>
                <a:lnTo>
                  <a:pt x="28266" y="6322"/>
                </a:lnTo>
                <a:lnTo>
                  <a:pt x="219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0295" y="5430136"/>
            <a:ext cx="591820" cy="391795"/>
          </a:xfrm>
          <a:custGeom>
            <a:avLst/>
            <a:gdLst/>
            <a:ahLst/>
            <a:cxnLst/>
            <a:rect l="l" t="t" r="r" b="b"/>
            <a:pathLst>
              <a:path w="591819" h="391795">
                <a:moveTo>
                  <a:pt x="587292" y="329468"/>
                </a:moveTo>
                <a:lnTo>
                  <a:pt x="521699" y="329468"/>
                </a:lnTo>
                <a:lnTo>
                  <a:pt x="538723" y="331154"/>
                </a:lnTo>
                <a:lnTo>
                  <a:pt x="549394" y="338136"/>
                </a:lnTo>
                <a:lnTo>
                  <a:pt x="553842" y="348669"/>
                </a:lnTo>
                <a:lnTo>
                  <a:pt x="553984" y="357126"/>
                </a:lnTo>
                <a:lnTo>
                  <a:pt x="551918" y="362596"/>
                </a:lnTo>
                <a:lnTo>
                  <a:pt x="548149" y="366888"/>
                </a:lnTo>
                <a:lnTo>
                  <a:pt x="576416" y="391674"/>
                </a:lnTo>
                <a:lnTo>
                  <a:pt x="583725" y="381408"/>
                </a:lnTo>
                <a:lnTo>
                  <a:pt x="588650" y="370219"/>
                </a:lnTo>
                <a:lnTo>
                  <a:pt x="591214" y="358474"/>
                </a:lnTo>
                <a:lnTo>
                  <a:pt x="591443" y="346537"/>
                </a:lnTo>
                <a:lnTo>
                  <a:pt x="589359" y="334775"/>
                </a:lnTo>
                <a:lnTo>
                  <a:pt x="587292" y="329468"/>
                </a:lnTo>
                <a:close/>
              </a:path>
              <a:path w="591819" h="391795">
                <a:moveTo>
                  <a:pt x="14848" y="0"/>
                </a:moveTo>
                <a:lnTo>
                  <a:pt x="7590" y="10294"/>
                </a:lnTo>
                <a:lnTo>
                  <a:pt x="2712" y="21498"/>
                </a:lnTo>
                <a:lnTo>
                  <a:pt x="191" y="33246"/>
                </a:lnTo>
                <a:lnTo>
                  <a:pt x="0" y="45176"/>
                </a:lnTo>
                <a:lnTo>
                  <a:pt x="2113" y="56924"/>
                </a:lnTo>
                <a:lnTo>
                  <a:pt x="6507" y="68128"/>
                </a:lnTo>
                <a:lnTo>
                  <a:pt x="13156" y="78424"/>
                </a:lnTo>
                <a:lnTo>
                  <a:pt x="25903" y="89712"/>
                </a:lnTo>
                <a:lnTo>
                  <a:pt x="35204" y="95699"/>
                </a:lnTo>
                <a:lnTo>
                  <a:pt x="40477" y="177100"/>
                </a:lnTo>
                <a:lnTo>
                  <a:pt x="59775" y="212600"/>
                </a:lnTo>
                <a:lnTo>
                  <a:pt x="153544" y="219392"/>
                </a:lnTo>
                <a:lnTo>
                  <a:pt x="153544" y="389035"/>
                </a:lnTo>
                <a:lnTo>
                  <a:pt x="455065" y="389035"/>
                </a:lnTo>
                <a:lnTo>
                  <a:pt x="455065" y="320426"/>
                </a:lnTo>
                <a:lnTo>
                  <a:pt x="296849" y="320426"/>
                </a:lnTo>
                <a:lnTo>
                  <a:pt x="280372" y="257094"/>
                </a:lnTo>
                <a:lnTo>
                  <a:pt x="200655" y="257094"/>
                </a:lnTo>
                <a:lnTo>
                  <a:pt x="200655" y="238241"/>
                </a:lnTo>
                <a:lnTo>
                  <a:pt x="234010" y="238241"/>
                </a:lnTo>
                <a:lnTo>
                  <a:pt x="260590" y="181694"/>
                </a:lnTo>
                <a:lnTo>
                  <a:pt x="80231" y="181694"/>
                </a:lnTo>
                <a:lnTo>
                  <a:pt x="78166" y="179613"/>
                </a:lnTo>
                <a:lnTo>
                  <a:pt x="78166" y="98956"/>
                </a:lnTo>
                <a:lnTo>
                  <a:pt x="90130" y="94001"/>
                </a:lnTo>
                <a:lnTo>
                  <a:pt x="100478" y="86889"/>
                </a:lnTo>
                <a:lnTo>
                  <a:pt x="109021" y="77969"/>
                </a:lnTo>
                <a:lnTo>
                  <a:pt x="115567" y="67591"/>
                </a:lnTo>
                <a:lnTo>
                  <a:pt x="117649" y="62104"/>
                </a:lnTo>
                <a:lnTo>
                  <a:pt x="69644" y="62104"/>
                </a:lnTo>
                <a:lnTo>
                  <a:pt x="52597" y="60368"/>
                </a:lnTo>
                <a:lnTo>
                  <a:pt x="41937" y="53373"/>
                </a:lnTo>
                <a:lnTo>
                  <a:pt x="37516" y="42858"/>
                </a:lnTo>
                <a:lnTo>
                  <a:pt x="37399" y="34438"/>
                </a:lnTo>
                <a:lnTo>
                  <a:pt x="39436" y="29019"/>
                </a:lnTo>
                <a:lnTo>
                  <a:pt x="43115" y="24778"/>
                </a:lnTo>
                <a:lnTo>
                  <a:pt x="14848" y="0"/>
                </a:lnTo>
                <a:close/>
              </a:path>
              <a:path w="591819" h="391795">
                <a:moveTo>
                  <a:pt x="548494" y="209968"/>
                </a:moveTo>
                <a:lnTo>
                  <a:pt x="509518" y="209968"/>
                </a:lnTo>
                <a:lnTo>
                  <a:pt x="511599" y="212049"/>
                </a:lnTo>
                <a:lnTo>
                  <a:pt x="511599" y="293095"/>
                </a:lnTo>
                <a:lnTo>
                  <a:pt x="475118" y="325088"/>
                </a:lnTo>
                <a:lnTo>
                  <a:pt x="469391" y="351338"/>
                </a:lnTo>
                <a:lnTo>
                  <a:pt x="470002" y="361306"/>
                </a:lnTo>
                <a:lnTo>
                  <a:pt x="475218" y="376764"/>
                </a:lnTo>
                <a:lnTo>
                  <a:pt x="480585" y="386877"/>
                </a:lnTo>
                <a:lnTo>
                  <a:pt x="512894" y="366982"/>
                </a:lnTo>
                <a:lnTo>
                  <a:pt x="509007" y="362710"/>
                </a:lnTo>
                <a:lnTo>
                  <a:pt x="506848" y="357126"/>
                </a:lnTo>
                <a:lnTo>
                  <a:pt x="506887" y="351338"/>
                </a:lnTo>
                <a:lnTo>
                  <a:pt x="511040" y="337984"/>
                </a:lnTo>
                <a:lnTo>
                  <a:pt x="521699" y="329468"/>
                </a:lnTo>
                <a:lnTo>
                  <a:pt x="587292" y="329468"/>
                </a:lnTo>
                <a:lnTo>
                  <a:pt x="584988" y="323553"/>
                </a:lnTo>
                <a:lnTo>
                  <a:pt x="578354" y="313237"/>
                </a:lnTo>
                <a:lnTo>
                  <a:pt x="565662" y="302017"/>
                </a:lnTo>
                <a:lnTo>
                  <a:pt x="556008" y="295818"/>
                </a:lnTo>
                <a:lnTo>
                  <a:pt x="549288" y="293095"/>
                </a:lnTo>
                <a:lnTo>
                  <a:pt x="548945" y="212600"/>
                </a:lnTo>
                <a:lnTo>
                  <a:pt x="548494" y="209968"/>
                </a:lnTo>
                <a:close/>
              </a:path>
              <a:path w="591819" h="391795">
                <a:moveTo>
                  <a:pt x="337836" y="235610"/>
                </a:moveTo>
                <a:lnTo>
                  <a:pt x="296849" y="320426"/>
                </a:lnTo>
                <a:lnTo>
                  <a:pt x="455065" y="320426"/>
                </a:lnTo>
                <a:lnTo>
                  <a:pt x="455065" y="287629"/>
                </a:lnTo>
                <a:lnTo>
                  <a:pt x="359782" y="287629"/>
                </a:lnTo>
                <a:lnTo>
                  <a:pt x="337836" y="235610"/>
                </a:lnTo>
                <a:close/>
              </a:path>
              <a:path w="591819" h="391795">
                <a:moveTo>
                  <a:pt x="455065" y="238241"/>
                </a:moveTo>
                <a:lnTo>
                  <a:pt x="417376" y="238241"/>
                </a:lnTo>
                <a:lnTo>
                  <a:pt x="417376" y="257094"/>
                </a:lnTo>
                <a:lnTo>
                  <a:pt x="391190" y="257094"/>
                </a:lnTo>
                <a:lnTo>
                  <a:pt x="390247" y="257259"/>
                </a:lnTo>
                <a:lnTo>
                  <a:pt x="389384" y="257612"/>
                </a:lnTo>
                <a:lnTo>
                  <a:pt x="388638" y="258130"/>
                </a:lnTo>
                <a:lnTo>
                  <a:pt x="359782" y="287629"/>
                </a:lnTo>
                <a:lnTo>
                  <a:pt x="455065" y="287629"/>
                </a:lnTo>
                <a:lnTo>
                  <a:pt x="455065" y="238241"/>
                </a:lnTo>
                <a:close/>
              </a:path>
              <a:path w="591819" h="391795">
                <a:moveTo>
                  <a:pt x="455065" y="154835"/>
                </a:moveTo>
                <a:lnTo>
                  <a:pt x="273215" y="154835"/>
                </a:lnTo>
                <a:lnTo>
                  <a:pt x="302228" y="265858"/>
                </a:lnTo>
                <a:lnTo>
                  <a:pt x="339053" y="190451"/>
                </a:lnTo>
                <a:lnTo>
                  <a:pt x="541323" y="190451"/>
                </a:lnTo>
                <a:lnTo>
                  <a:pt x="540158" y="188347"/>
                </a:lnTo>
                <a:lnTo>
                  <a:pt x="529997" y="179089"/>
                </a:lnTo>
                <a:lnTo>
                  <a:pt x="517219" y="173523"/>
                </a:lnTo>
                <a:lnTo>
                  <a:pt x="455065" y="172270"/>
                </a:lnTo>
                <a:lnTo>
                  <a:pt x="455065" y="154835"/>
                </a:lnTo>
                <a:close/>
              </a:path>
              <a:path w="591819" h="391795">
                <a:moveTo>
                  <a:pt x="268111" y="209968"/>
                </a:moveTo>
                <a:lnTo>
                  <a:pt x="245969" y="257094"/>
                </a:lnTo>
                <a:lnTo>
                  <a:pt x="280372" y="257094"/>
                </a:lnTo>
                <a:lnTo>
                  <a:pt x="268111" y="209968"/>
                </a:lnTo>
                <a:close/>
              </a:path>
              <a:path w="591819" h="391795">
                <a:moveTo>
                  <a:pt x="541323" y="190451"/>
                </a:moveTo>
                <a:lnTo>
                  <a:pt x="339053" y="190451"/>
                </a:lnTo>
                <a:lnTo>
                  <a:pt x="366221" y="254734"/>
                </a:lnTo>
                <a:lnTo>
                  <a:pt x="379765" y="241107"/>
                </a:lnTo>
                <a:lnTo>
                  <a:pt x="385301" y="238594"/>
                </a:lnTo>
                <a:lnTo>
                  <a:pt x="391190" y="238241"/>
                </a:lnTo>
                <a:lnTo>
                  <a:pt x="455065" y="238241"/>
                </a:lnTo>
                <a:lnTo>
                  <a:pt x="455065" y="209968"/>
                </a:lnTo>
                <a:lnTo>
                  <a:pt x="548494" y="209968"/>
                </a:lnTo>
                <a:lnTo>
                  <a:pt x="546866" y="200463"/>
                </a:lnTo>
                <a:lnTo>
                  <a:pt x="541323" y="190451"/>
                </a:lnTo>
                <a:close/>
              </a:path>
              <a:path w="591819" h="391795">
                <a:moveTo>
                  <a:pt x="455065" y="125148"/>
                </a:moveTo>
                <a:lnTo>
                  <a:pt x="153544" y="125148"/>
                </a:lnTo>
                <a:lnTo>
                  <a:pt x="153544" y="181694"/>
                </a:lnTo>
                <a:lnTo>
                  <a:pt x="260590" y="181694"/>
                </a:lnTo>
                <a:lnTo>
                  <a:pt x="273215" y="154835"/>
                </a:lnTo>
                <a:lnTo>
                  <a:pt x="455065" y="154835"/>
                </a:lnTo>
                <a:lnTo>
                  <a:pt x="455065" y="125148"/>
                </a:lnTo>
                <a:close/>
              </a:path>
              <a:path w="591819" h="391795">
                <a:moveTo>
                  <a:pt x="111073" y="5526"/>
                </a:moveTo>
                <a:lnTo>
                  <a:pt x="78166" y="24582"/>
                </a:lnTo>
                <a:lnTo>
                  <a:pt x="82119" y="28901"/>
                </a:lnTo>
                <a:lnTo>
                  <a:pt x="84349" y="34438"/>
                </a:lnTo>
                <a:lnTo>
                  <a:pt x="84479" y="40328"/>
                </a:lnTo>
                <a:lnTo>
                  <a:pt x="80284" y="53623"/>
                </a:lnTo>
                <a:lnTo>
                  <a:pt x="69644" y="62104"/>
                </a:lnTo>
                <a:lnTo>
                  <a:pt x="117649" y="62104"/>
                </a:lnTo>
                <a:lnTo>
                  <a:pt x="119926" y="56104"/>
                </a:lnTo>
                <a:lnTo>
                  <a:pt x="121695" y="45176"/>
                </a:lnTo>
                <a:lnTo>
                  <a:pt x="121323" y="31201"/>
                </a:lnTo>
                <a:lnTo>
                  <a:pt x="116439" y="15944"/>
                </a:lnTo>
                <a:lnTo>
                  <a:pt x="111073" y="55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74221" y="4771217"/>
            <a:ext cx="490220" cy="317500"/>
          </a:xfrm>
          <a:custGeom>
            <a:avLst/>
            <a:gdLst/>
            <a:ahLst/>
            <a:cxnLst/>
            <a:rect l="l" t="t" r="r" b="b"/>
            <a:pathLst>
              <a:path w="490220" h="317500">
                <a:moveTo>
                  <a:pt x="218768" y="0"/>
                </a:moveTo>
                <a:lnTo>
                  <a:pt x="175180" y="6417"/>
                </a:lnTo>
                <a:lnTo>
                  <a:pt x="138705" y="24480"/>
                </a:lnTo>
                <a:lnTo>
                  <a:pt x="110820" y="52060"/>
                </a:lnTo>
                <a:lnTo>
                  <a:pt x="93004" y="87026"/>
                </a:lnTo>
                <a:lnTo>
                  <a:pt x="79546" y="91421"/>
                </a:lnTo>
                <a:lnTo>
                  <a:pt x="43865" y="112006"/>
                </a:lnTo>
                <a:lnTo>
                  <a:pt x="17165" y="141979"/>
                </a:lnTo>
                <a:lnTo>
                  <a:pt x="1949" y="179131"/>
                </a:lnTo>
                <a:lnTo>
                  <a:pt x="0" y="191824"/>
                </a:lnTo>
                <a:lnTo>
                  <a:pt x="60" y="197084"/>
                </a:lnTo>
                <a:lnTo>
                  <a:pt x="6930" y="238922"/>
                </a:lnTo>
                <a:lnTo>
                  <a:pt x="26957" y="276162"/>
                </a:lnTo>
                <a:lnTo>
                  <a:pt x="57170" y="302514"/>
                </a:lnTo>
                <a:lnTo>
                  <a:pt x="94797" y="316047"/>
                </a:lnTo>
                <a:lnTo>
                  <a:pt x="395113" y="317443"/>
                </a:lnTo>
                <a:lnTo>
                  <a:pt x="409895" y="316333"/>
                </a:lnTo>
                <a:lnTo>
                  <a:pt x="448635" y="300968"/>
                </a:lnTo>
                <a:lnTo>
                  <a:pt x="476333" y="270937"/>
                </a:lnTo>
                <a:lnTo>
                  <a:pt x="481301" y="260896"/>
                </a:lnTo>
                <a:lnTo>
                  <a:pt x="110560" y="260896"/>
                </a:lnTo>
                <a:lnTo>
                  <a:pt x="97209" y="258332"/>
                </a:lnTo>
                <a:lnTo>
                  <a:pt x="65519" y="235995"/>
                </a:lnTo>
                <a:lnTo>
                  <a:pt x="56452" y="197084"/>
                </a:lnTo>
                <a:lnTo>
                  <a:pt x="58254" y="185890"/>
                </a:lnTo>
                <a:lnTo>
                  <a:pt x="83292" y="153674"/>
                </a:lnTo>
                <a:lnTo>
                  <a:pt x="116213" y="144034"/>
                </a:lnTo>
                <a:lnTo>
                  <a:pt x="139769" y="144034"/>
                </a:lnTo>
                <a:lnTo>
                  <a:pt x="140076" y="125685"/>
                </a:lnTo>
                <a:lnTo>
                  <a:pt x="159211" y="79025"/>
                </a:lnTo>
                <a:lnTo>
                  <a:pt x="194237" y="58538"/>
                </a:lnTo>
                <a:lnTo>
                  <a:pt x="206667" y="56387"/>
                </a:lnTo>
                <a:lnTo>
                  <a:pt x="368713" y="56387"/>
                </a:lnTo>
                <a:lnTo>
                  <a:pt x="359868" y="52021"/>
                </a:lnTo>
                <a:lnTo>
                  <a:pt x="346701" y="47756"/>
                </a:lnTo>
                <a:lnTo>
                  <a:pt x="336248" y="46020"/>
                </a:lnTo>
                <a:lnTo>
                  <a:pt x="309370" y="46020"/>
                </a:lnTo>
                <a:lnTo>
                  <a:pt x="300853" y="36444"/>
                </a:lnTo>
                <a:lnTo>
                  <a:pt x="269891" y="13673"/>
                </a:lnTo>
                <a:lnTo>
                  <a:pt x="232379" y="1406"/>
                </a:lnTo>
                <a:lnTo>
                  <a:pt x="218768" y="0"/>
                </a:lnTo>
                <a:close/>
              </a:path>
              <a:path w="490220" h="317500">
                <a:moveTo>
                  <a:pt x="410142" y="99739"/>
                </a:moveTo>
                <a:lnTo>
                  <a:pt x="313139" y="99739"/>
                </a:lnTo>
                <a:lnTo>
                  <a:pt x="325934" y="101146"/>
                </a:lnTo>
                <a:lnTo>
                  <a:pt x="338005" y="105193"/>
                </a:lnTo>
                <a:lnTo>
                  <a:pt x="366885" y="136460"/>
                </a:lnTo>
                <a:lnTo>
                  <a:pt x="371557" y="173249"/>
                </a:lnTo>
                <a:lnTo>
                  <a:pt x="390402" y="173249"/>
                </a:lnTo>
                <a:lnTo>
                  <a:pt x="404597" y="175565"/>
                </a:lnTo>
                <a:lnTo>
                  <a:pt x="416876" y="182008"/>
                </a:lnTo>
                <a:lnTo>
                  <a:pt x="426484" y="191824"/>
                </a:lnTo>
                <a:lnTo>
                  <a:pt x="432669" y="204261"/>
                </a:lnTo>
                <a:lnTo>
                  <a:pt x="431373" y="222120"/>
                </a:lnTo>
                <a:lnTo>
                  <a:pt x="409794" y="255630"/>
                </a:lnTo>
                <a:lnTo>
                  <a:pt x="389460" y="260896"/>
                </a:lnTo>
                <a:lnTo>
                  <a:pt x="481301" y="260896"/>
                </a:lnTo>
                <a:lnTo>
                  <a:pt x="482556" y="258332"/>
                </a:lnTo>
                <a:lnTo>
                  <a:pt x="486993" y="244916"/>
                </a:lnTo>
                <a:lnTo>
                  <a:pt x="489606" y="230589"/>
                </a:lnTo>
                <a:lnTo>
                  <a:pt x="488912" y="214339"/>
                </a:lnTo>
                <a:lnTo>
                  <a:pt x="477099" y="172675"/>
                </a:lnTo>
                <a:lnTo>
                  <a:pt x="453209" y="142321"/>
                </a:lnTo>
                <a:lnTo>
                  <a:pt x="417726" y="123300"/>
                </a:lnTo>
                <a:lnTo>
                  <a:pt x="414350" y="109802"/>
                </a:lnTo>
                <a:lnTo>
                  <a:pt x="410142" y="99739"/>
                </a:lnTo>
                <a:close/>
              </a:path>
              <a:path w="490220" h="317500">
                <a:moveTo>
                  <a:pt x="139769" y="144034"/>
                </a:moveTo>
                <a:lnTo>
                  <a:pt x="119982" y="144034"/>
                </a:lnTo>
                <a:lnTo>
                  <a:pt x="122809" y="144976"/>
                </a:lnTo>
                <a:lnTo>
                  <a:pt x="139769" y="147803"/>
                </a:lnTo>
                <a:lnTo>
                  <a:pt x="139769" y="144034"/>
                </a:lnTo>
                <a:close/>
              </a:path>
              <a:path w="490220" h="317500">
                <a:moveTo>
                  <a:pt x="368713" y="56387"/>
                </a:moveTo>
                <a:lnTo>
                  <a:pt x="212321" y="56387"/>
                </a:lnTo>
                <a:lnTo>
                  <a:pt x="225858" y="57646"/>
                </a:lnTo>
                <a:lnTo>
                  <a:pt x="238641" y="61315"/>
                </a:lnTo>
                <a:lnTo>
                  <a:pt x="250401" y="67232"/>
                </a:lnTo>
                <a:lnTo>
                  <a:pt x="260864" y="75233"/>
                </a:lnTo>
                <a:lnTo>
                  <a:pt x="269761" y="85157"/>
                </a:lnTo>
                <a:lnTo>
                  <a:pt x="282046" y="107278"/>
                </a:lnTo>
                <a:lnTo>
                  <a:pt x="294295" y="102566"/>
                </a:lnTo>
                <a:lnTo>
                  <a:pt x="299948" y="100681"/>
                </a:lnTo>
                <a:lnTo>
                  <a:pt x="306544" y="99739"/>
                </a:lnTo>
                <a:lnTo>
                  <a:pt x="410142" y="99739"/>
                </a:lnTo>
                <a:lnTo>
                  <a:pt x="409032" y="97103"/>
                </a:lnTo>
                <a:lnTo>
                  <a:pt x="402015" y="85480"/>
                </a:lnTo>
                <a:lnTo>
                  <a:pt x="393403" y="74976"/>
                </a:lnTo>
                <a:lnTo>
                  <a:pt x="383393" y="65791"/>
                </a:lnTo>
                <a:lnTo>
                  <a:pt x="372156" y="58086"/>
                </a:lnTo>
                <a:lnTo>
                  <a:pt x="368713" y="56387"/>
                </a:lnTo>
                <a:close/>
              </a:path>
              <a:path w="490220" h="317500">
                <a:moveTo>
                  <a:pt x="319735" y="45077"/>
                </a:moveTo>
                <a:lnTo>
                  <a:pt x="314081" y="46020"/>
                </a:lnTo>
                <a:lnTo>
                  <a:pt x="336248" y="46020"/>
                </a:lnTo>
                <a:lnTo>
                  <a:pt x="332828" y="45452"/>
                </a:lnTo>
                <a:lnTo>
                  <a:pt x="319735" y="450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90922" y="5126358"/>
            <a:ext cx="452755" cy="424180"/>
          </a:xfrm>
          <a:custGeom>
            <a:avLst/>
            <a:gdLst/>
            <a:ahLst/>
            <a:cxnLst/>
            <a:rect l="l" t="t" r="r" b="b"/>
            <a:pathLst>
              <a:path w="452754" h="424179">
                <a:moveTo>
                  <a:pt x="339210" y="367556"/>
                </a:moveTo>
                <a:lnTo>
                  <a:pt x="113067" y="367556"/>
                </a:lnTo>
                <a:lnTo>
                  <a:pt x="113067" y="424102"/>
                </a:lnTo>
                <a:lnTo>
                  <a:pt x="339210" y="424102"/>
                </a:lnTo>
                <a:lnTo>
                  <a:pt x="339210" y="367556"/>
                </a:lnTo>
                <a:close/>
              </a:path>
              <a:path w="452754" h="424179">
                <a:moveTo>
                  <a:pt x="273246" y="329858"/>
                </a:moveTo>
                <a:lnTo>
                  <a:pt x="179023" y="329858"/>
                </a:lnTo>
                <a:lnTo>
                  <a:pt x="179023" y="367556"/>
                </a:lnTo>
                <a:lnTo>
                  <a:pt x="273246" y="367556"/>
                </a:lnTo>
                <a:lnTo>
                  <a:pt x="273246" y="329858"/>
                </a:lnTo>
                <a:close/>
              </a:path>
              <a:path w="452754" h="424179">
                <a:moveTo>
                  <a:pt x="422126" y="0"/>
                </a:moveTo>
                <a:lnTo>
                  <a:pt x="30151" y="0"/>
                </a:lnTo>
                <a:lnTo>
                  <a:pt x="16250" y="3261"/>
                </a:lnTo>
                <a:lnTo>
                  <a:pt x="5848" y="12050"/>
                </a:lnTo>
                <a:lnTo>
                  <a:pt x="438" y="24873"/>
                </a:lnTo>
                <a:lnTo>
                  <a:pt x="0" y="299700"/>
                </a:lnTo>
                <a:lnTo>
                  <a:pt x="3260" y="313604"/>
                </a:lnTo>
                <a:lnTo>
                  <a:pt x="12047" y="324008"/>
                </a:lnTo>
                <a:lnTo>
                  <a:pt x="24868" y="329420"/>
                </a:lnTo>
                <a:lnTo>
                  <a:pt x="30151" y="329858"/>
                </a:lnTo>
                <a:lnTo>
                  <a:pt x="422126" y="329858"/>
                </a:lnTo>
                <a:lnTo>
                  <a:pt x="436026" y="326596"/>
                </a:lnTo>
                <a:lnTo>
                  <a:pt x="446429" y="317807"/>
                </a:lnTo>
                <a:lnTo>
                  <a:pt x="451839" y="304984"/>
                </a:lnTo>
                <a:lnTo>
                  <a:pt x="452277" y="299700"/>
                </a:lnTo>
                <a:lnTo>
                  <a:pt x="452277" y="273311"/>
                </a:lnTo>
                <a:lnTo>
                  <a:pt x="56533" y="273311"/>
                </a:lnTo>
                <a:lnTo>
                  <a:pt x="56533" y="56546"/>
                </a:lnTo>
                <a:lnTo>
                  <a:pt x="452277" y="56546"/>
                </a:lnTo>
                <a:lnTo>
                  <a:pt x="452277" y="30158"/>
                </a:lnTo>
                <a:lnTo>
                  <a:pt x="449016" y="16254"/>
                </a:lnTo>
                <a:lnTo>
                  <a:pt x="440229" y="5849"/>
                </a:lnTo>
                <a:lnTo>
                  <a:pt x="427409" y="438"/>
                </a:lnTo>
                <a:lnTo>
                  <a:pt x="422126" y="0"/>
                </a:lnTo>
                <a:close/>
              </a:path>
              <a:path w="452754" h="424179">
                <a:moveTo>
                  <a:pt x="452277" y="56546"/>
                </a:moveTo>
                <a:lnTo>
                  <a:pt x="395743" y="56546"/>
                </a:lnTo>
                <a:lnTo>
                  <a:pt x="395743" y="273311"/>
                </a:lnTo>
                <a:lnTo>
                  <a:pt x="452277" y="273311"/>
                </a:lnTo>
                <a:lnTo>
                  <a:pt x="452277" y="565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87485" y="5126358"/>
            <a:ext cx="166370" cy="209550"/>
          </a:xfrm>
          <a:custGeom>
            <a:avLst/>
            <a:gdLst/>
            <a:ahLst/>
            <a:cxnLst/>
            <a:rect l="l" t="t" r="r" b="b"/>
            <a:pathLst>
              <a:path w="166370" h="209550">
                <a:moveTo>
                  <a:pt x="68782" y="71625"/>
                </a:moveTo>
                <a:lnTo>
                  <a:pt x="0" y="141370"/>
                </a:lnTo>
                <a:lnTo>
                  <a:pt x="68782" y="209225"/>
                </a:lnTo>
                <a:lnTo>
                  <a:pt x="68782" y="170585"/>
                </a:lnTo>
                <a:lnTo>
                  <a:pt x="81334" y="166567"/>
                </a:lnTo>
                <a:lnTo>
                  <a:pt x="114676" y="148117"/>
                </a:lnTo>
                <a:lnTo>
                  <a:pt x="147455" y="111396"/>
                </a:lnTo>
                <a:lnTo>
                  <a:pt x="150446" y="105823"/>
                </a:lnTo>
                <a:lnTo>
                  <a:pt x="76045" y="105823"/>
                </a:lnTo>
                <a:lnTo>
                  <a:pt x="68782" y="71625"/>
                </a:lnTo>
                <a:close/>
              </a:path>
              <a:path w="166370" h="209550">
                <a:moveTo>
                  <a:pt x="158294" y="0"/>
                </a:moveTo>
                <a:lnTo>
                  <a:pt x="95165" y="0"/>
                </a:lnTo>
                <a:lnTo>
                  <a:pt x="101941" y="11012"/>
                </a:lnTo>
                <a:lnTo>
                  <a:pt x="106525" y="23168"/>
                </a:lnTo>
                <a:lnTo>
                  <a:pt x="108916" y="35858"/>
                </a:lnTo>
                <a:lnTo>
                  <a:pt x="108013" y="51208"/>
                </a:lnTo>
                <a:lnTo>
                  <a:pt x="105037" y="65214"/>
                </a:lnTo>
                <a:lnTo>
                  <a:pt x="100240" y="77597"/>
                </a:lnTo>
                <a:lnTo>
                  <a:pt x="93687" y="88559"/>
                </a:lnTo>
                <a:lnTo>
                  <a:pt x="85569" y="97980"/>
                </a:lnTo>
                <a:lnTo>
                  <a:pt x="76045" y="105823"/>
                </a:lnTo>
                <a:lnTo>
                  <a:pt x="150446" y="105823"/>
                </a:lnTo>
                <a:lnTo>
                  <a:pt x="164367" y="65134"/>
                </a:lnTo>
                <a:lnTo>
                  <a:pt x="165780" y="52752"/>
                </a:lnTo>
                <a:lnTo>
                  <a:pt x="165653" y="35858"/>
                </a:lnTo>
                <a:lnTo>
                  <a:pt x="164957" y="27252"/>
                </a:lnTo>
                <a:lnTo>
                  <a:pt x="162626" y="14363"/>
                </a:lnTo>
                <a:lnTo>
                  <a:pt x="160178" y="5654"/>
                </a:lnTo>
                <a:lnTo>
                  <a:pt x="1582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70121" y="4879438"/>
            <a:ext cx="166370" cy="209550"/>
          </a:xfrm>
          <a:custGeom>
            <a:avLst/>
            <a:gdLst/>
            <a:ahLst/>
            <a:cxnLst/>
            <a:rect l="l" t="t" r="r" b="b"/>
            <a:pathLst>
              <a:path w="166369" h="209550">
                <a:moveTo>
                  <a:pt x="96997" y="0"/>
                </a:moveTo>
                <a:lnTo>
                  <a:pt x="96997" y="38640"/>
                </a:lnTo>
                <a:lnTo>
                  <a:pt x="84445" y="42658"/>
                </a:lnTo>
                <a:lnTo>
                  <a:pt x="72583" y="47793"/>
                </a:lnTo>
                <a:lnTo>
                  <a:pt x="32902" y="77986"/>
                </a:lnTo>
                <a:lnTo>
                  <a:pt x="7716" y="120036"/>
                </a:lnTo>
                <a:lnTo>
                  <a:pt x="0" y="156472"/>
                </a:lnTo>
                <a:lnTo>
                  <a:pt x="142" y="173555"/>
                </a:lnTo>
                <a:lnTo>
                  <a:pt x="823" y="181972"/>
                </a:lnTo>
                <a:lnTo>
                  <a:pt x="3155" y="194861"/>
                </a:lnTo>
                <a:lnTo>
                  <a:pt x="5601" y="203567"/>
                </a:lnTo>
                <a:lnTo>
                  <a:pt x="7486" y="209222"/>
                </a:lnTo>
                <a:lnTo>
                  <a:pt x="70615" y="209222"/>
                </a:lnTo>
                <a:lnTo>
                  <a:pt x="64658" y="199439"/>
                </a:lnTo>
                <a:lnTo>
                  <a:pt x="59873" y="186980"/>
                </a:lnTo>
                <a:lnTo>
                  <a:pt x="56991" y="173555"/>
                </a:lnTo>
                <a:lnTo>
                  <a:pt x="57840" y="158170"/>
                </a:lnTo>
                <a:lnTo>
                  <a:pt x="60817" y="144010"/>
                </a:lnTo>
                <a:lnTo>
                  <a:pt x="65516" y="131750"/>
                </a:lnTo>
                <a:lnTo>
                  <a:pt x="72023" y="120784"/>
                </a:lnTo>
                <a:lnTo>
                  <a:pt x="80095" y="111360"/>
                </a:lnTo>
                <a:lnTo>
                  <a:pt x="89573" y="103513"/>
                </a:lnTo>
                <a:lnTo>
                  <a:pt x="130612" y="103513"/>
                </a:lnTo>
                <a:lnTo>
                  <a:pt x="165780" y="67855"/>
                </a:lnTo>
                <a:lnTo>
                  <a:pt x="96997" y="0"/>
                </a:lnTo>
                <a:close/>
              </a:path>
              <a:path w="166369" h="209550">
                <a:moveTo>
                  <a:pt x="130612" y="103513"/>
                </a:moveTo>
                <a:lnTo>
                  <a:pt x="89573" y="103513"/>
                </a:lnTo>
                <a:lnTo>
                  <a:pt x="96997" y="137596"/>
                </a:lnTo>
                <a:lnTo>
                  <a:pt x="130612" y="1035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89959" y="4648200"/>
            <a:ext cx="2043684" cy="20436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827264" y="4785359"/>
            <a:ext cx="2083307" cy="20711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33855" y="4486655"/>
            <a:ext cx="1967483" cy="19644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925311" y="4383023"/>
            <a:ext cx="1964436" cy="19674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057385" y="4562728"/>
            <a:ext cx="1983714" cy="20154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9035">
              <a:lnSpc>
                <a:spcPct val="100000"/>
              </a:lnSpc>
            </a:pPr>
            <a:r>
              <a:rPr spc="-20" dirty="0"/>
              <a:t>P</a:t>
            </a:r>
            <a:r>
              <a:rPr spc="-15" dirty="0"/>
              <a:t>roject</a:t>
            </a:r>
            <a:r>
              <a:rPr spc="15" dirty="0"/>
              <a:t> </a:t>
            </a:r>
            <a:r>
              <a:rPr spc="-20" dirty="0"/>
              <a:t>gro</a:t>
            </a:r>
            <a:r>
              <a:rPr spc="-30" dirty="0"/>
              <a:t>u</a:t>
            </a:r>
            <a:r>
              <a:rPr spc="-20" dirty="0"/>
              <a:t>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7458" y="2013489"/>
            <a:ext cx="4253865" cy="40908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6390" marR="391795" algn="ctr">
              <a:lnSpc>
                <a:spcPct val="90100"/>
              </a:lnSpc>
            </a:pPr>
            <a:r>
              <a:rPr lang="th-TH" sz="2400" u="heavy" dirty="0">
                <a:latin typeface="Arial"/>
                <a:cs typeface="Arial"/>
              </a:rPr>
              <a:t>อ้างอิงความรู้จากการบรรยายและการไตร่ตรองของแต่ละบุคคล</a:t>
            </a:r>
            <a:r>
              <a:rPr sz="2400" u="heavy" dirty="0"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241300" marR="60960" indent="-228600" algn="ctr">
              <a:lnSpc>
                <a:spcPts val="2735"/>
              </a:lnSpc>
              <a:spcBef>
                <a:spcPts val="1560"/>
              </a:spcBef>
              <a:buFont typeface="Arial"/>
              <a:buChar char="•"/>
              <a:tabLst>
                <a:tab pos="241935" algn="l"/>
              </a:tabLst>
            </a:pPr>
            <a:r>
              <a:rPr lang="th-TH" sz="2400" spc="-5" dirty="0">
                <a:latin typeface="Arial"/>
                <a:cs typeface="Arial"/>
              </a:rPr>
              <a:t>จงสร้างแผนภาพของห่วงโซ่อุปทานคล</a:t>
            </a:r>
            <a:r>
              <a:rPr lang="th-TH" sz="2400" spc="-5" dirty="0" err="1">
                <a:latin typeface="Arial"/>
                <a:cs typeface="Arial"/>
              </a:rPr>
              <a:t>ัสเต</a:t>
            </a:r>
            <a:r>
              <a:rPr lang="th-TH" sz="2400" spc="-5" dirty="0">
                <a:latin typeface="Arial"/>
                <a:cs typeface="Arial"/>
              </a:rPr>
              <a:t>อร์ที่ออกแบบเป็นห่วงโซ่อุปทานดิจิทัลในเครือข่าย (เสนอการปรับปรุงเทคโนโลยีอย่างน้อยหนึ่งอย่างสำหรับห่วงโซ่)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54111" y="1005839"/>
            <a:ext cx="4357115" cy="43571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36008" y="240791"/>
            <a:ext cx="4396740" cy="43967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49696" y="2840735"/>
            <a:ext cx="4073652" cy="40157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144</Words>
  <Application>Microsoft Office PowerPoint</Application>
  <PresentationFormat>Widescreen</PresentationFormat>
  <Paragraphs>16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Office Theme</vt:lpstr>
      <vt:lpstr>PowerPoint Presentation</vt:lpstr>
      <vt:lpstr>แบบฝึกหัด : การศึกษาด้วยตนเอง</vt:lpstr>
      <vt:lpstr>Project group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Supply Chain Management</dc:title>
  <dc:creator>Anna</dc:creator>
  <cp:lastModifiedBy>lukaw9</cp:lastModifiedBy>
  <cp:revision>3</cp:revision>
  <dcterms:created xsi:type="dcterms:W3CDTF">2020-10-11T20:28:12Z</dcterms:created>
  <dcterms:modified xsi:type="dcterms:W3CDTF">2020-10-11T13:38:44Z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2020-06-15T00:00:00Z</vt:filetime>
  </property>
  <property fmtid="{D5CDD505-2E9C-101B-9397-08002B2CF9AE}" pid="3" name="LastSaved">
    <vt:filetime>2020-10-11T00:00:00Z</vt:filetime>
  </property>
</Properties>
</file>