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5" r:id="rId3"/>
    <p:sldId id="28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3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9" y="2067996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9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3" y="3263034"/>
            <a:ext cx="8431931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71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70" y="4225822"/>
            <a:ext cx="1344168" cy="15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2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B7B18-FD7D-4AE7-961D-638A21ED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27F21E-79D5-4C93-AFCE-64A87D6F2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C0B15-5C5C-43A2-B334-1E7159DC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61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5BC6-B8F2-467B-A51D-7EF866A52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DAF93-471D-4F72-9A9C-1D3FD85C9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40A66-060C-44B9-83DB-F16223E75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03483C-CD5F-492E-9EDF-CA1BFCBC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3578A-53BB-43CD-AE8B-6A4B5DDE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6FF0-B4D3-4A33-88FE-F4102397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85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62379-C666-47A8-ABF8-A3D29974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BAE6F8-0615-42CF-B577-DC389D3502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1B2BB-CDAA-4993-94DA-F1B1C64BA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EB606-A8D8-4D5F-BE0C-419E49C3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530BF-FC1F-496E-B918-4AFC48059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F458C-C932-4B3D-87F3-9CCB23CD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8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59405-0823-4EF8-AE3F-2D2F70772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5998AA-E683-4A32-B344-52FBCBA3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2E250-410B-48E9-93C3-FBDD91ED0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79AF3-C435-4DF6-89A6-BD4F1902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FFB2E-8C4F-47CF-AEB0-3E0887BE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1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53D5BF-61FD-4341-BF5C-91EB49169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6DF4D-69A2-4B54-85D5-11E2837B0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D8474-5ECD-46F6-9E30-4C9F9EC7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2F09C-C8A3-4A1A-AF93-5D3AC910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221DE-46EF-40E1-B91E-A2F4CF0D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8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706812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32"/>
            <a:ext cx="8706812" cy="184429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57" y="301108"/>
            <a:ext cx="1106424" cy="128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5" y="2035"/>
            <a:ext cx="12195631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4" y="-8794"/>
            <a:ext cx="12222427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3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1" y="479046"/>
            <a:ext cx="1824739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1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5" y="2448213"/>
            <a:ext cx="600132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3" y="770574"/>
            <a:ext cx="4263315" cy="1217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370" y="4225822"/>
            <a:ext cx="1344168" cy="15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4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C96F-5262-4E6F-BFD8-2EB53A520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A59F29-33E8-4A08-A848-F23F1829C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C6F23-F1D6-413A-93F1-5CB67FD18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BD8DA-9182-46A0-AA86-19D7E25FB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715A6-5D5A-4C34-B2BB-C5C096135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9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C934A-07AE-4721-A5E5-7BFD63010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7034-45C9-4C2E-8F1A-74CC69F46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D44-7FBD-44DC-8ED7-DE4385899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CFEF3-9B26-4F35-A593-95E86278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9034F-12F0-4070-BA7C-B4388783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97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F60FD-5F2B-40FD-AB1C-F92E1820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69EB4-521E-40A4-B238-74A9CF46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421B3-A098-45C5-B9B7-9BF720E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CC390-DEDA-40EF-98A1-9B2AE1199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49BD-74DC-4732-BC07-11F691F6E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7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293C-8450-46AA-97AD-A87DE0A3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EDC3F-2F73-40D3-B100-4A075A8FEA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A477F-5FF0-4748-83C8-C1959815E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4C4EE-9866-446B-856F-88EC44E3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F79B0-8B0F-46FC-8DD9-EFDE8BF7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F88E6-DEC4-4334-8FB3-016F3E64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6E7B-2755-415C-A9AD-AB128EF1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80CBA-DC9A-46FB-BE7C-1C8FF0F53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35A0D-3B3B-4A1A-B83C-4AD6A0EEA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8808BE-6A98-44A7-B4B9-9EC28AFF9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1B1C5F-3CAF-4649-B4D5-8F2E81D57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E0AAA5-4509-4E64-BAAE-E044B02A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75D009-BA01-43C0-901E-5BB050E9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9B0F4-731F-4553-8E9E-7FB4D025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96960-F648-4700-BFD0-5CD16BA70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D7EA84-1FB4-41C5-99AC-761E11BDE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F984-20D0-475F-95E8-BAD667F37A1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B97808-4AE9-4F15-B28B-50EDC420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B2001-E3EB-4483-AF81-E12AE338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9/27/2020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ikiclipart.com/person-thinking-clipart_9248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mgres?imgurl=https://i.pinimg.com/originals/d7/7d/9a/d77d9ace40ba5b540e359248364cdded.gif&amp;imgrefurl=https://www.pinterest.co.uk/pin/366339750937994837/&amp;tbnid=KvYIxkpxg8jqiM&amp;vet=10CHEQMyiKAWoXChMIoIPdoZKG6AIVAAAAAB0AAAAAEAI..i&amp;docid=ehBZF68sqDIlGM&amp;w=650&amp;h=488&amp;q=Hmm%20Thinking%20GIF&amp;ved=0CHEQMyiKAWoXChMIoIPdoZKG6AIVAAAAAB0AAAAAEAI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E14068D-822D-4EAB-B99E-3890479DEE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9" y="3445484"/>
            <a:ext cx="8950284" cy="1920843"/>
          </a:xfrm>
        </p:spPr>
        <p:txBody>
          <a:bodyPr/>
          <a:lstStyle/>
          <a:p>
            <a:r>
              <a:rPr lang="pl-PL" dirty="0"/>
              <a:t>MODULE 1 Session 2</a:t>
            </a:r>
          </a:p>
          <a:p>
            <a:r>
              <a:rPr lang="th-TH" b="1" dirty="0"/>
              <a:t>การออกแบบห่วงโซ่อุปทานและความ</a:t>
            </a:r>
            <a:r>
              <a:rPr lang="th-TH" b="1" dirty="0" smtClean="0"/>
              <a:t>ร่วมมือ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th-TH" b="1" dirty="0" smtClean="0"/>
              <a:t>ใน</a:t>
            </a:r>
            <a:r>
              <a:rPr lang="th-TH" b="1" dirty="0"/>
              <a:t>เครือข่ายระหว่าง</a:t>
            </a:r>
            <a:r>
              <a:rPr lang="th-TH" b="1" dirty="0" smtClean="0"/>
              <a:t>องค์กร</a:t>
            </a:r>
            <a:endParaRPr lang="en-US" b="1" dirty="0" smtClean="0"/>
          </a:p>
          <a:p>
            <a:r>
              <a:rPr lang="pl-PL" dirty="0" smtClean="0"/>
              <a:t>Workshop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6C64DE2-7BD9-4B42-B564-F6F087E12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563" y="1956030"/>
            <a:ext cx="11607282" cy="1121423"/>
          </a:xfrm>
        </p:spPr>
        <p:txBody>
          <a:bodyPr/>
          <a:lstStyle/>
          <a:p>
            <a:r>
              <a:rPr lang="th-TH" sz="4000" b="1" dirty="0">
                <a:effectLst/>
              </a:rPr>
              <a:t>การจัดการห่วงโซ่อุปทานอย่าง</a:t>
            </a:r>
            <a:r>
              <a:rPr lang="th-TH" sz="4000" b="1" dirty="0" smtClean="0">
                <a:effectLst/>
              </a:rPr>
              <a:t>ยั่งยืน</a:t>
            </a:r>
            <a:r>
              <a:rPr lang="en-US" sz="4000" b="1" dirty="0" smtClean="0">
                <a:effectLst/>
              </a:rPr>
              <a:t/>
            </a:r>
            <a:br>
              <a:rPr lang="en-US" sz="4000" b="1" dirty="0" smtClean="0">
                <a:effectLst/>
              </a:rPr>
            </a:br>
            <a:r>
              <a:rPr lang="en-US" sz="4000" b="1" dirty="0" smtClean="0">
                <a:effectLst/>
              </a:rPr>
              <a:t>(</a:t>
            </a:r>
            <a:r>
              <a:rPr lang="en-US" sz="4000" b="1" dirty="0" smtClean="0">
                <a:effectLst/>
              </a:rPr>
              <a:t>Sustainable </a:t>
            </a:r>
            <a:r>
              <a:rPr lang="en-US" sz="4000" b="1" dirty="0">
                <a:effectLst/>
              </a:rPr>
              <a:t>Supply Chain </a:t>
            </a:r>
            <a:r>
              <a:rPr lang="en-US" sz="4000" b="1" dirty="0" smtClean="0">
                <a:effectLst/>
              </a:rPr>
              <a:t>Management)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9782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940364" cy="936781"/>
          </a:xfrm>
        </p:spPr>
        <p:txBody>
          <a:bodyPr>
            <a:noAutofit/>
          </a:bodyPr>
          <a:lstStyle/>
          <a:p>
            <a:r>
              <a:rPr lang="en-US" dirty="0"/>
              <a:t> Self-study</a:t>
            </a:r>
            <a:r>
              <a:rPr lang="pl-PL" dirty="0"/>
              <a:t>: </a:t>
            </a:r>
            <a:r>
              <a:rPr lang="pl-PL" dirty="0" err="1"/>
              <a:t>exercises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1773381"/>
            <a:ext cx="11074399" cy="3796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400" u="sng" dirty="0" smtClean="0"/>
              <a:t>จากความรู้ที่ได้รับในการเรียน</a:t>
            </a:r>
            <a:r>
              <a:rPr lang="en-US" sz="2400" u="sng" dirty="0" smtClean="0"/>
              <a:t>:</a:t>
            </a:r>
            <a:endParaRPr lang="pl-PL" sz="2400" u="sng" dirty="0"/>
          </a:p>
          <a:p>
            <a:pPr marL="0" indent="0">
              <a:buNone/>
            </a:pPr>
            <a:endParaRPr lang="pl-PL" sz="1200" u="sng" dirty="0"/>
          </a:p>
          <a:p>
            <a:pPr marL="0" indent="0">
              <a:buNone/>
            </a:pPr>
            <a:r>
              <a:rPr lang="pl-PL" sz="2400" dirty="0"/>
              <a:t>S2-1. </a:t>
            </a:r>
            <a:r>
              <a:rPr lang="th-TH" sz="2400" dirty="0" smtClean="0"/>
              <a:t>จงบอกคุณ</a:t>
            </a:r>
            <a:r>
              <a:rPr lang="th-TH" sz="2400" dirty="0" smtClean="0"/>
              <a:t>ลักษณะ</a:t>
            </a:r>
            <a:r>
              <a:rPr lang="th-TH" sz="2400" dirty="0"/>
              <a:t>ของเครือข่ายระหว่างองค์กรที่ทุ่มเทให้กับอุตสาหกรรมที่</a:t>
            </a:r>
            <a:r>
              <a:rPr lang="th-TH" sz="2400" dirty="0" smtClean="0"/>
              <a:t>เลือก</a:t>
            </a:r>
          </a:p>
          <a:p>
            <a:pPr marL="0" indent="0" defTabSz="793750">
              <a:buNone/>
            </a:pPr>
            <a:r>
              <a:rPr lang="pl-PL" sz="2400" dirty="0" smtClean="0"/>
              <a:t>S2-2.</a:t>
            </a:r>
            <a:r>
              <a:rPr lang="th-TH" sz="2400" dirty="0"/>
              <a:t>จงบอกคุณ</a:t>
            </a:r>
            <a:r>
              <a:rPr lang="th-TH" sz="2400" dirty="0" smtClean="0"/>
              <a:t>ลักษณะค</a:t>
            </a:r>
            <a:r>
              <a:rPr lang="th-TH" sz="2400" dirty="0"/>
              <a:t>ลัสเตอร์ที่เกี่ยวข้องกับอุตสาหกรรมที่เลือก </a:t>
            </a: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th-TH" sz="2400" dirty="0" smtClean="0"/>
              <a:t>	(</a:t>
            </a:r>
            <a:r>
              <a:rPr lang="th-TH" sz="2400" dirty="0"/>
              <a:t>ปัจจุบันทำงานในระบบเศรษฐกิจ</a:t>
            </a:r>
            <a:r>
              <a:rPr lang="th-TH" sz="2400" dirty="0" smtClean="0"/>
              <a:t>)</a:t>
            </a:r>
          </a:p>
          <a:p>
            <a:pPr marL="0" indent="0">
              <a:buNone/>
            </a:pPr>
            <a:r>
              <a:rPr lang="pl-PL" sz="2400" dirty="0" smtClean="0"/>
              <a:t>S2-3.</a:t>
            </a:r>
            <a:r>
              <a:rPr lang="th-TH" sz="2400" dirty="0"/>
              <a:t>จงบอกคุณ</a:t>
            </a:r>
            <a:r>
              <a:rPr lang="th-TH" sz="2400" dirty="0" smtClean="0"/>
              <a:t>ลักษณะ</a:t>
            </a:r>
            <a:r>
              <a:rPr lang="th-TH" sz="2400" dirty="0"/>
              <a:t>ของห่วงโซ่อุปทานคลัสเตอร์สำหรับอุตสาหกรรมที่เลือก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r>
              <a:rPr lang="pl-PL" sz="2400" i="1" dirty="0"/>
              <a:t>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pl-PL" sz="2400" i="1" dirty="0"/>
              <a:t>                                                                     </a:t>
            </a:r>
            <a:endParaRPr lang="en-US" sz="2400" dirty="0"/>
          </a:p>
          <a:p>
            <a:endParaRPr lang="pl-PL" sz="2400" i="1" dirty="0"/>
          </a:p>
          <a:p>
            <a:endParaRPr lang="en-US" sz="2400" b="1" dirty="0"/>
          </a:p>
          <a:p>
            <a:endParaRPr lang="pl-PL" sz="2400" dirty="0"/>
          </a:p>
          <a:p>
            <a:pPr marL="0" indent="0">
              <a:buNone/>
            </a:pPr>
            <a:endParaRPr lang="en-US" sz="2400" i="1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9BC08D5-AAE0-471F-AB3A-7A65C7F68852}"/>
              </a:ext>
            </a:extLst>
          </p:cNvPr>
          <p:cNvSpPr txBox="1"/>
          <p:nvPr/>
        </p:nvSpPr>
        <p:spPr>
          <a:xfrm>
            <a:off x="9893031" y="6262254"/>
            <a:ext cx="98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l-PL" sz="1200" i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source</a:t>
            </a:r>
            <a:r>
              <a:rPr lang="pl-PL" sz="1200" i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9AB7330-F778-4B0B-BF3A-F77143647E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/>
          <a:stretch/>
        </p:blipFill>
        <p:spPr>
          <a:xfrm>
            <a:off x="9920739" y="3749108"/>
            <a:ext cx="1756678" cy="25131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709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026D-28B7-4DD2-B884-C269481CF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91" y="448674"/>
            <a:ext cx="8940364" cy="936781"/>
          </a:xfrm>
        </p:spPr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pl-PL" dirty="0"/>
              <a:t>P</a:t>
            </a:r>
            <a:r>
              <a:rPr lang="en-US" dirty="0" err="1"/>
              <a:t>roject</a:t>
            </a:r>
            <a:r>
              <a:rPr lang="en-US" dirty="0"/>
              <a:t> group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4FC9B-4F8F-4717-96B5-4C7A083EA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1967347"/>
            <a:ext cx="4710546" cy="382385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2400" u="sng" dirty="0"/>
              <a:t>จากความรู้ที่ได้รับในการ</a:t>
            </a:r>
            <a:r>
              <a:rPr lang="th-TH" sz="2400" u="sng" dirty="0" smtClean="0"/>
              <a:t>เรียนและในความคิดเห็นของตนเอง</a:t>
            </a:r>
            <a:r>
              <a:rPr lang="en-US" sz="2400" u="sng" dirty="0" smtClean="0"/>
              <a:t>:</a:t>
            </a:r>
            <a:endParaRPr lang="pl-PL" sz="2400" u="sng" dirty="0"/>
          </a:p>
          <a:p>
            <a:pPr marL="0" indent="0" algn="ctr">
              <a:buNone/>
            </a:pPr>
            <a:endParaRPr lang="pl-PL" sz="2400" u="sng" dirty="0" smtClean="0"/>
          </a:p>
          <a:p>
            <a:pPr marL="0" indent="0" algn="ctr">
              <a:buNone/>
            </a:pPr>
            <a:endParaRPr lang="pl-PL" sz="2400" u="sng" dirty="0"/>
          </a:p>
          <a:p>
            <a:pPr algn="ctr"/>
            <a:r>
              <a:rPr lang="th-TH" sz="2400" dirty="0"/>
              <a:t>สร้างแผนภาพของห่วงโซ่อุปทานสำหรับอุตสาหกรรมที่</a:t>
            </a:r>
            <a:r>
              <a:rPr lang="th-TH" sz="2400" dirty="0" smtClean="0"/>
              <a:t>เลือก ที่มีการทำงาน</a:t>
            </a:r>
            <a:r>
              <a:rPr lang="th-TH" sz="2400" dirty="0"/>
              <a:t>ในสภาพแวดล้อมเครือข่ายระหว่างองค์กร</a:t>
            </a:r>
            <a:endParaRPr lang="en-US" sz="2400" b="1" dirty="0"/>
          </a:p>
          <a:p>
            <a:endParaRPr lang="pl-PL" sz="2400" dirty="0"/>
          </a:p>
          <a:p>
            <a:pPr marL="0" indent="0">
              <a:buNone/>
            </a:pPr>
            <a:endParaRPr lang="en-US" sz="2400" i="1" dirty="0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C5CAB24C-5A52-4269-9E51-005516827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255" y="1631373"/>
            <a:ext cx="5837381" cy="4382526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F235C8B6-55B0-49CB-AF8D-AF784AD73786}"/>
              </a:ext>
            </a:extLst>
          </p:cNvPr>
          <p:cNvSpPr txBox="1"/>
          <p:nvPr/>
        </p:nvSpPr>
        <p:spPr>
          <a:xfrm>
            <a:off x="10373322" y="6259817"/>
            <a:ext cx="98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pl-PL" sz="1200" i="1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source</a:t>
            </a:r>
            <a:r>
              <a:rPr lang="pl-PL" sz="1200" i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endParaRPr lang="pl-PL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7103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5" id="{C9658597-67A4-764C-9CFA-F5CFE06F1596}" vid="{7C49B319-CF4A-2F47-ABF3-6FFDB7DD99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(CUT Slide Master)</Template>
  <TotalTime>2068</TotalTime>
  <Words>101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การจัดการห่วงโซ่อุปทานอย่างยั่งยืน (Sustainable Supply Chain Management)</vt:lpstr>
      <vt:lpstr> Self-study: exercises</vt:lpstr>
      <vt:lpstr> Project group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Supply Chain Management</dc:title>
  <dc:creator>Anna</dc:creator>
  <cp:lastModifiedBy>Pornrat Thumrongvut</cp:lastModifiedBy>
  <cp:revision>164</cp:revision>
  <dcterms:created xsi:type="dcterms:W3CDTF">2020-02-25T16:45:02Z</dcterms:created>
  <dcterms:modified xsi:type="dcterms:W3CDTF">2020-09-27T08:56:50Z</dcterms:modified>
</cp:coreProperties>
</file>