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85" r:id="rId3"/>
    <p:sldId id="28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Isosceles Triangle 9">
            <a:extLst>
              <a:ext uri="{FF2B5EF4-FFF2-40B4-BE49-F238E27FC236}">
                <a16:creationId xmlns:a16="http://schemas.microsoft.com/office/drawing/2014/main" id="{C97EE39D-45B9-4BC4-A0D5-310EF34CFB88}"/>
              </a:ext>
            </a:extLst>
          </p:cNvPr>
          <p:cNvSpPr/>
          <p:nvPr userDrawn="1"/>
        </p:nvSpPr>
        <p:spPr>
          <a:xfrm>
            <a:off x="12705" y="2035"/>
            <a:ext cx="12195631" cy="6847115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700000"/>
              <a:gd name="connsiteY0" fmla="*/ 6858000 h 7525657"/>
              <a:gd name="connsiteX1" fmla="*/ 10371907 w 12700000"/>
              <a:gd name="connsiteY1" fmla="*/ 5786846 h 7525657"/>
              <a:gd name="connsiteX2" fmla="*/ 12192000 w 12700000"/>
              <a:gd name="connsiteY2" fmla="*/ 0 h 7525657"/>
              <a:gd name="connsiteX3" fmla="*/ 12700000 w 12700000"/>
              <a:gd name="connsiteY3" fmla="*/ 7525657 h 7525657"/>
              <a:gd name="connsiteX4" fmla="*/ 0 w 12700000"/>
              <a:gd name="connsiteY4" fmla="*/ 6858000 h 7525657"/>
              <a:gd name="connsiteX0" fmla="*/ 0 w 12729029"/>
              <a:gd name="connsiteY0" fmla="*/ 6204858 h 6872515"/>
              <a:gd name="connsiteX1" fmla="*/ 10371907 w 12729029"/>
              <a:gd name="connsiteY1" fmla="*/ 5133704 h 6872515"/>
              <a:gd name="connsiteX2" fmla="*/ 12729029 w 12729029"/>
              <a:gd name="connsiteY2" fmla="*/ 0 h 6872515"/>
              <a:gd name="connsiteX3" fmla="*/ 12700000 w 12729029"/>
              <a:gd name="connsiteY3" fmla="*/ 6872515 h 6872515"/>
              <a:gd name="connsiteX4" fmla="*/ 0 w 12729029"/>
              <a:gd name="connsiteY4" fmla="*/ 6204858 h 6872515"/>
              <a:gd name="connsiteX0" fmla="*/ 0 w 12162972"/>
              <a:gd name="connsiteY0" fmla="*/ 6872515 h 6872515"/>
              <a:gd name="connsiteX1" fmla="*/ 9805850 w 12162972"/>
              <a:gd name="connsiteY1" fmla="*/ 5133704 h 6872515"/>
              <a:gd name="connsiteX2" fmla="*/ 12162972 w 12162972"/>
              <a:gd name="connsiteY2" fmla="*/ 0 h 6872515"/>
              <a:gd name="connsiteX3" fmla="*/ 12133943 w 12162972"/>
              <a:gd name="connsiteY3" fmla="*/ 6872515 h 6872515"/>
              <a:gd name="connsiteX4" fmla="*/ 0 w 12162972"/>
              <a:gd name="connsiteY4" fmla="*/ 6872515 h 6872515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133943 w 12148458"/>
              <a:gd name="connsiteY3" fmla="*/ 6843486 h 6843486"/>
              <a:gd name="connsiteX4" fmla="*/ 0 w 12148458"/>
              <a:gd name="connsiteY4" fmla="*/ 6843486 h 6843486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032343 w 12148458"/>
              <a:gd name="connsiteY3" fmla="*/ 6698343 h 6843486"/>
              <a:gd name="connsiteX4" fmla="*/ 0 w 12148458"/>
              <a:gd name="connsiteY4" fmla="*/ 6843486 h 6843486"/>
              <a:gd name="connsiteX0" fmla="*/ 0 w 12149854"/>
              <a:gd name="connsiteY0" fmla="*/ 6843486 h 6843486"/>
              <a:gd name="connsiteX1" fmla="*/ 9805850 w 12149854"/>
              <a:gd name="connsiteY1" fmla="*/ 5104675 h 6843486"/>
              <a:gd name="connsiteX2" fmla="*/ 12148458 w 12149854"/>
              <a:gd name="connsiteY2" fmla="*/ 0 h 6843486"/>
              <a:gd name="connsiteX3" fmla="*/ 12148458 w 12149854"/>
              <a:gd name="connsiteY3" fmla="*/ 6828972 h 6843486"/>
              <a:gd name="connsiteX4" fmla="*/ 0 w 12149854"/>
              <a:gd name="connsiteY4" fmla="*/ 6843486 h 6843486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28972 h 6887029"/>
              <a:gd name="connsiteX4" fmla="*/ 0 w 12193397"/>
              <a:gd name="connsiteY4" fmla="*/ 6887029 h 6887029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87029 h 6887029"/>
              <a:gd name="connsiteX4" fmla="*/ 0 w 12193397"/>
              <a:gd name="connsiteY4" fmla="*/ 6887029 h 6887029"/>
              <a:gd name="connsiteX0" fmla="*/ 0 w 12192154"/>
              <a:gd name="connsiteY0" fmla="*/ 6219372 h 6219372"/>
              <a:gd name="connsiteX1" fmla="*/ 9849393 w 12192154"/>
              <a:gd name="connsiteY1" fmla="*/ 4437018 h 6219372"/>
              <a:gd name="connsiteX2" fmla="*/ 12090401 w 12192154"/>
              <a:gd name="connsiteY2" fmla="*/ 0 h 6219372"/>
              <a:gd name="connsiteX3" fmla="*/ 12192001 w 12192154"/>
              <a:gd name="connsiteY3" fmla="*/ 6219372 h 6219372"/>
              <a:gd name="connsiteX4" fmla="*/ 0 w 12192154"/>
              <a:gd name="connsiteY4" fmla="*/ 6219372 h 6219372"/>
              <a:gd name="connsiteX0" fmla="*/ 0 w 12193397"/>
              <a:gd name="connsiteY0" fmla="*/ 6219372 h 6219372"/>
              <a:gd name="connsiteX1" fmla="*/ 9849393 w 12193397"/>
              <a:gd name="connsiteY1" fmla="*/ 4437018 h 6219372"/>
              <a:gd name="connsiteX2" fmla="*/ 12192001 w 12193397"/>
              <a:gd name="connsiteY2" fmla="*/ 0 h 6219372"/>
              <a:gd name="connsiteX3" fmla="*/ 12192001 w 12193397"/>
              <a:gd name="connsiteY3" fmla="*/ 6219372 h 6219372"/>
              <a:gd name="connsiteX4" fmla="*/ 0 w 12193397"/>
              <a:gd name="connsiteY4" fmla="*/ 6219372 h 6219372"/>
              <a:gd name="connsiteX0" fmla="*/ 0 w 12193397"/>
              <a:gd name="connsiteY0" fmla="*/ 6219372 h 6872515"/>
              <a:gd name="connsiteX1" fmla="*/ 9849393 w 12193397"/>
              <a:gd name="connsiteY1" fmla="*/ 4437018 h 6872515"/>
              <a:gd name="connsiteX2" fmla="*/ 12192001 w 12193397"/>
              <a:gd name="connsiteY2" fmla="*/ 0 h 6872515"/>
              <a:gd name="connsiteX3" fmla="*/ 12192001 w 12193397"/>
              <a:gd name="connsiteY3" fmla="*/ 6872515 h 6872515"/>
              <a:gd name="connsiteX4" fmla="*/ 0 w 12193397"/>
              <a:gd name="connsiteY4" fmla="*/ 6219372 h 6872515"/>
              <a:gd name="connsiteX0" fmla="*/ 0 w 12222426"/>
              <a:gd name="connsiteY0" fmla="*/ 6872514 h 6872515"/>
              <a:gd name="connsiteX1" fmla="*/ 9878422 w 12222426"/>
              <a:gd name="connsiteY1" fmla="*/ 4437018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197736 w 12222426"/>
              <a:gd name="connsiteY1" fmla="*/ 4814390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212250 w 12222426"/>
              <a:gd name="connsiteY1" fmla="*/ 5409476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096136 w 12222426"/>
              <a:gd name="connsiteY1" fmla="*/ 5264333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59130"/>
              <a:gd name="connsiteY0" fmla="*/ 6847114 h 6847115"/>
              <a:gd name="connsiteX1" fmla="*/ 10096136 w 12259130"/>
              <a:gd name="connsiteY1" fmla="*/ 5238933 h 6847115"/>
              <a:gd name="connsiteX2" fmla="*/ 12259130 w 12259130"/>
              <a:gd name="connsiteY2" fmla="*/ 0 h 6847115"/>
              <a:gd name="connsiteX3" fmla="*/ 12221030 w 12259130"/>
              <a:gd name="connsiteY3" fmla="*/ 6847115 h 6847115"/>
              <a:gd name="connsiteX4" fmla="*/ 0 w 12259130"/>
              <a:gd name="connsiteY4" fmla="*/ 6847114 h 6847115"/>
              <a:gd name="connsiteX0" fmla="*/ 0 w 12170230"/>
              <a:gd name="connsiteY0" fmla="*/ 6859814 h 6859814"/>
              <a:gd name="connsiteX1" fmla="*/ 10007236 w 12170230"/>
              <a:gd name="connsiteY1" fmla="*/ 5238933 h 6859814"/>
              <a:gd name="connsiteX2" fmla="*/ 12170230 w 12170230"/>
              <a:gd name="connsiteY2" fmla="*/ 0 h 6859814"/>
              <a:gd name="connsiteX3" fmla="*/ 12132130 w 12170230"/>
              <a:gd name="connsiteY3" fmla="*/ 6847115 h 6859814"/>
              <a:gd name="connsiteX4" fmla="*/ 0 w 12170230"/>
              <a:gd name="connsiteY4" fmla="*/ 6859814 h 6859814"/>
              <a:gd name="connsiteX0" fmla="*/ 0 w 12195630"/>
              <a:gd name="connsiteY0" fmla="*/ 6847114 h 6847115"/>
              <a:gd name="connsiteX1" fmla="*/ 10032636 w 12195630"/>
              <a:gd name="connsiteY1" fmla="*/ 5238933 h 6847115"/>
              <a:gd name="connsiteX2" fmla="*/ 12195630 w 12195630"/>
              <a:gd name="connsiteY2" fmla="*/ 0 h 6847115"/>
              <a:gd name="connsiteX3" fmla="*/ 12157530 w 12195630"/>
              <a:gd name="connsiteY3" fmla="*/ 6847115 h 6847115"/>
              <a:gd name="connsiteX4" fmla="*/ 0 w 12195630"/>
              <a:gd name="connsiteY4" fmla="*/ 6847114 h 6847115"/>
              <a:gd name="connsiteX0" fmla="*/ 0 w 12195630"/>
              <a:gd name="connsiteY0" fmla="*/ 6847114 h 6847115"/>
              <a:gd name="connsiteX1" fmla="*/ 10032636 w 12195630"/>
              <a:gd name="connsiteY1" fmla="*/ 5238933 h 6847115"/>
              <a:gd name="connsiteX2" fmla="*/ 12195630 w 12195630"/>
              <a:gd name="connsiteY2" fmla="*/ 0 h 6847115"/>
              <a:gd name="connsiteX3" fmla="*/ 12157530 w 12195630"/>
              <a:gd name="connsiteY3" fmla="*/ 6847115 h 6847115"/>
              <a:gd name="connsiteX4" fmla="*/ 0 w 12195630"/>
              <a:gd name="connsiteY4" fmla="*/ 6847114 h 6847115"/>
              <a:gd name="connsiteX0" fmla="*/ 0 w 12195630"/>
              <a:gd name="connsiteY0" fmla="*/ 6847114 h 6847115"/>
              <a:gd name="connsiteX1" fmla="*/ 10032636 w 12195630"/>
              <a:gd name="connsiteY1" fmla="*/ 5238933 h 6847115"/>
              <a:gd name="connsiteX2" fmla="*/ 12195630 w 12195630"/>
              <a:gd name="connsiteY2" fmla="*/ 0 h 6847115"/>
              <a:gd name="connsiteX3" fmla="*/ 12157530 w 12195630"/>
              <a:gd name="connsiteY3" fmla="*/ 6847115 h 6847115"/>
              <a:gd name="connsiteX4" fmla="*/ 0 w 12195630"/>
              <a:gd name="connsiteY4" fmla="*/ 6847114 h 6847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5630" h="6847115">
                <a:moveTo>
                  <a:pt x="0" y="6847114"/>
                </a:moveTo>
                <a:cubicBezTo>
                  <a:pt x="1860005" y="5494382"/>
                  <a:pt x="7994831" y="6388465"/>
                  <a:pt x="10032636" y="5238933"/>
                </a:cubicBezTo>
                <a:cubicBezTo>
                  <a:pt x="12206876" y="3558178"/>
                  <a:pt x="11083835" y="1631043"/>
                  <a:pt x="12195630" y="0"/>
                </a:cubicBezTo>
                <a:cubicBezTo>
                  <a:pt x="12190792" y="2281162"/>
                  <a:pt x="12162368" y="4565953"/>
                  <a:pt x="12157530" y="6847115"/>
                </a:cubicBezTo>
                <a:lnTo>
                  <a:pt x="0" y="6847114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0" name="Isosceles Triangle 9">
            <a:extLst>
              <a:ext uri="{FF2B5EF4-FFF2-40B4-BE49-F238E27FC236}">
                <a16:creationId xmlns:a16="http://schemas.microsoft.com/office/drawing/2014/main" id="{66BF8A63-094C-431F-A3A0-63E41BD8DF9F}"/>
              </a:ext>
            </a:extLst>
          </p:cNvPr>
          <p:cNvSpPr/>
          <p:nvPr userDrawn="1"/>
        </p:nvSpPr>
        <p:spPr>
          <a:xfrm>
            <a:off x="-15214" y="-8794"/>
            <a:ext cx="12222427" cy="6872515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700000"/>
              <a:gd name="connsiteY0" fmla="*/ 6858000 h 7525657"/>
              <a:gd name="connsiteX1" fmla="*/ 10371907 w 12700000"/>
              <a:gd name="connsiteY1" fmla="*/ 5786846 h 7525657"/>
              <a:gd name="connsiteX2" fmla="*/ 12192000 w 12700000"/>
              <a:gd name="connsiteY2" fmla="*/ 0 h 7525657"/>
              <a:gd name="connsiteX3" fmla="*/ 12700000 w 12700000"/>
              <a:gd name="connsiteY3" fmla="*/ 7525657 h 7525657"/>
              <a:gd name="connsiteX4" fmla="*/ 0 w 12700000"/>
              <a:gd name="connsiteY4" fmla="*/ 6858000 h 7525657"/>
              <a:gd name="connsiteX0" fmla="*/ 0 w 12729029"/>
              <a:gd name="connsiteY0" fmla="*/ 6204858 h 6872515"/>
              <a:gd name="connsiteX1" fmla="*/ 10371907 w 12729029"/>
              <a:gd name="connsiteY1" fmla="*/ 5133704 h 6872515"/>
              <a:gd name="connsiteX2" fmla="*/ 12729029 w 12729029"/>
              <a:gd name="connsiteY2" fmla="*/ 0 h 6872515"/>
              <a:gd name="connsiteX3" fmla="*/ 12700000 w 12729029"/>
              <a:gd name="connsiteY3" fmla="*/ 6872515 h 6872515"/>
              <a:gd name="connsiteX4" fmla="*/ 0 w 12729029"/>
              <a:gd name="connsiteY4" fmla="*/ 6204858 h 6872515"/>
              <a:gd name="connsiteX0" fmla="*/ 0 w 12162972"/>
              <a:gd name="connsiteY0" fmla="*/ 6872515 h 6872515"/>
              <a:gd name="connsiteX1" fmla="*/ 9805850 w 12162972"/>
              <a:gd name="connsiteY1" fmla="*/ 5133704 h 6872515"/>
              <a:gd name="connsiteX2" fmla="*/ 12162972 w 12162972"/>
              <a:gd name="connsiteY2" fmla="*/ 0 h 6872515"/>
              <a:gd name="connsiteX3" fmla="*/ 12133943 w 12162972"/>
              <a:gd name="connsiteY3" fmla="*/ 6872515 h 6872515"/>
              <a:gd name="connsiteX4" fmla="*/ 0 w 12162972"/>
              <a:gd name="connsiteY4" fmla="*/ 6872515 h 6872515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133943 w 12148458"/>
              <a:gd name="connsiteY3" fmla="*/ 6843486 h 6843486"/>
              <a:gd name="connsiteX4" fmla="*/ 0 w 12148458"/>
              <a:gd name="connsiteY4" fmla="*/ 6843486 h 6843486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032343 w 12148458"/>
              <a:gd name="connsiteY3" fmla="*/ 6698343 h 6843486"/>
              <a:gd name="connsiteX4" fmla="*/ 0 w 12148458"/>
              <a:gd name="connsiteY4" fmla="*/ 6843486 h 6843486"/>
              <a:gd name="connsiteX0" fmla="*/ 0 w 12149854"/>
              <a:gd name="connsiteY0" fmla="*/ 6843486 h 6843486"/>
              <a:gd name="connsiteX1" fmla="*/ 9805850 w 12149854"/>
              <a:gd name="connsiteY1" fmla="*/ 5104675 h 6843486"/>
              <a:gd name="connsiteX2" fmla="*/ 12148458 w 12149854"/>
              <a:gd name="connsiteY2" fmla="*/ 0 h 6843486"/>
              <a:gd name="connsiteX3" fmla="*/ 12148458 w 12149854"/>
              <a:gd name="connsiteY3" fmla="*/ 6828972 h 6843486"/>
              <a:gd name="connsiteX4" fmla="*/ 0 w 12149854"/>
              <a:gd name="connsiteY4" fmla="*/ 6843486 h 6843486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28972 h 6887029"/>
              <a:gd name="connsiteX4" fmla="*/ 0 w 12193397"/>
              <a:gd name="connsiteY4" fmla="*/ 6887029 h 6887029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87029 h 6887029"/>
              <a:gd name="connsiteX4" fmla="*/ 0 w 12193397"/>
              <a:gd name="connsiteY4" fmla="*/ 6887029 h 6887029"/>
              <a:gd name="connsiteX0" fmla="*/ 0 w 12192154"/>
              <a:gd name="connsiteY0" fmla="*/ 6219372 h 6219372"/>
              <a:gd name="connsiteX1" fmla="*/ 9849393 w 12192154"/>
              <a:gd name="connsiteY1" fmla="*/ 4437018 h 6219372"/>
              <a:gd name="connsiteX2" fmla="*/ 12090401 w 12192154"/>
              <a:gd name="connsiteY2" fmla="*/ 0 h 6219372"/>
              <a:gd name="connsiteX3" fmla="*/ 12192001 w 12192154"/>
              <a:gd name="connsiteY3" fmla="*/ 6219372 h 6219372"/>
              <a:gd name="connsiteX4" fmla="*/ 0 w 12192154"/>
              <a:gd name="connsiteY4" fmla="*/ 6219372 h 6219372"/>
              <a:gd name="connsiteX0" fmla="*/ 0 w 12193397"/>
              <a:gd name="connsiteY0" fmla="*/ 6219372 h 6219372"/>
              <a:gd name="connsiteX1" fmla="*/ 9849393 w 12193397"/>
              <a:gd name="connsiteY1" fmla="*/ 4437018 h 6219372"/>
              <a:gd name="connsiteX2" fmla="*/ 12192001 w 12193397"/>
              <a:gd name="connsiteY2" fmla="*/ 0 h 6219372"/>
              <a:gd name="connsiteX3" fmla="*/ 12192001 w 12193397"/>
              <a:gd name="connsiteY3" fmla="*/ 6219372 h 6219372"/>
              <a:gd name="connsiteX4" fmla="*/ 0 w 12193397"/>
              <a:gd name="connsiteY4" fmla="*/ 6219372 h 6219372"/>
              <a:gd name="connsiteX0" fmla="*/ 0 w 12193397"/>
              <a:gd name="connsiteY0" fmla="*/ 6219372 h 6872515"/>
              <a:gd name="connsiteX1" fmla="*/ 9849393 w 12193397"/>
              <a:gd name="connsiteY1" fmla="*/ 4437018 h 6872515"/>
              <a:gd name="connsiteX2" fmla="*/ 12192001 w 12193397"/>
              <a:gd name="connsiteY2" fmla="*/ 0 h 6872515"/>
              <a:gd name="connsiteX3" fmla="*/ 12192001 w 12193397"/>
              <a:gd name="connsiteY3" fmla="*/ 6872515 h 6872515"/>
              <a:gd name="connsiteX4" fmla="*/ 0 w 12193397"/>
              <a:gd name="connsiteY4" fmla="*/ 6219372 h 6872515"/>
              <a:gd name="connsiteX0" fmla="*/ 0 w 12222426"/>
              <a:gd name="connsiteY0" fmla="*/ 6872514 h 6872515"/>
              <a:gd name="connsiteX1" fmla="*/ 9878422 w 12222426"/>
              <a:gd name="connsiteY1" fmla="*/ 4437018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197736 w 12222426"/>
              <a:gd name="connsiteY1" fmla="*/ 4814390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212250 w 12222426"/>
              <a:gd name="connsiteY1" fmla="*/ 5409476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22426" h="6872515">
                <a:moveTo>
                  <a:pt x="0" y="6872514"/>
                </a:moveTo>
                <a:cubicBezTo>
                  <a:pt x="2037805" y="5722982"/>
                  <a:pt x="8174445" y="6559008"/>
                  <a:pt x="10212250" y="5409476"/>
                </a:cubicBezTo>
                <a:cubicBezTo>
                  <a:pt x="12386490" y="3728721"/>
                  <a:pt x="11261635" y="1719943"/>
                  <a:pt x="12221030" y="0"/>
                </a:cubicBezTo>
                <a:cubicBezTo>
                  <a:pt x="12216192" y="2281162"/>
                  <a:pt x="12225868" y="4591353"/>
                  <a:pt x="12221030" y="6872515"/>
                </a:cubicBezTo>
                <a:lnTo>
                  <a:pt x="0" y="6872514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3" name="Isosceles Triangle 9">
            <a:extLst>
              <a:ext uri="{FF2B5EF4-FFF2-40B4-BE49-F238E27FC236}">
                <a16:creationId xmlns:a16="http://schemas.microsoft.com/office/drawing/2014/main" id="{ED72CE23-6E9E-445E-A127-A9C3AB89B488}"/>
              </a:ext>
            </a:extLst>
          </p:cNvPr>
          <p:cNvSpPr/>
          <p:nvPr userDrawn="1"/>
        </p:nvSpPr>
        <p:spPr>
          <a:xfrm rot="10800000">
            <a:off x="3" y="-12699"/>
            <a:ext cx="12204700" cy="6870700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97736 w 12192000"/>
              <a:gd name="connsiteY1" fmla="*/ 5656217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039600"/>
              <a:gd name="connsiteY0" fmla="*/ 6997700 h 6997700"/>
              <a:gd name="connsiteX1" fmla="*/ 10045336 w 12039600"/>
              <a:gd name="connsiteY1" fmla="*/ 5656217 h 6997700"/>
              <a:gd name="connsiteX2" fmla="*/ 12039600 w 12039600"/>
              <a:gd name="connsiteY2" fmla="*/ 0 h 6997700"/>
              <a:gd name="connsiteX3" fmla="*/ 12039600 w 12039600"/>
              <a:gd name="connsiteY3" fmla="*/ 6858000 h 6997700"/>
              <a:gd name="connsiteX4" fmla="*/ 0 w 12039600"/>
              <a:gd name="connsiteY4" fmla="*/ 6997700 h 6997700"/>
              <a:gd name="connsiteX0" fmla="*/ 0 w 12192000"/>
              <a:gd name="connsiteY0" fmla="*/ 6997700 h 6997700"/>
              <a:gd name="connsiteX1" fmla="*/ 10045336 w 12192000"/>
              <a:gd name="connsiteY1" fmla="*/ 5656217 h 6997700"/>
              <a:gd name="connsiteX2" fmla="*/ 12039600 w 12192000"/>
              <a:gd name="connsiteY2" fmla="*/ 0 h 6997700"/>
              <a:gd name="connsiteX3" fmla="*/ 12192000 w 12192000"/>
              <a:gd name="connsiteY3" fmla="*/ 6997700 h 6997700"/>
              <a:gd name="connsiteX4" fmla="*/ 0 w 12192000"/>
              <a:gd name="connsiteY4" fmla="*/ 6997700 h 6997700"/>
              <a:gd name="connsiteX0" fmla="*/ 0 w 12192000"/>
              <a:gd name="connsiteY0" fmla="*/ 6845300 h 6845300"/>
              <a:gd name="connsiteX1" fmla="*/ 10045336 w 12192000"/>
              <a:gd name="connsiteY1" fmla="*/ 55038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192000"/>
              <a:gd name="connsiteY0" fmla="*/ 6845300 h 6845300"/>
              <a:gd name="connsiteX1" fmla="*/ 10083436 w 12192000"/>
              <a:gd name="connsiteY1" fmla="*/ 55927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192000"/>
              <a:gd name="connsiteY0" fmla="*/ 6845300 h 6845300"/>
              <a:gd name="connsiteX1" fmla="*/ 10045336 w 12192000"/>
              <a:gd name="connsiteY1" fmla="*/ 55546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192000"/>
              <a:gd name="connsiteY0" fmla="*/ 6845300 h 6845300"/>
              <a:gd name="connsiteX1" fmla="*/ 10045336 w 12192000"/>
              <a:gd name="connsiteY1" fmla="*/ 55546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204700"/>
              <a:gd name="connsiteY0" fmla="*/ 6832600 h 6845300"/>
              <a:gd name="connsiteX1" fmla="*/ 10058036 w 12204700"/>
              <a:gd name="connsiteY1" fmla="*/ 5554617 h 6845300"/>
              <a:gd name="connsiteX2" fmla="*/ 12204700 w 12204700"/>
              <a:gd name="connsiteY2" fmla="*/ 0 h 6845300"/>
              <a:gd name="connsiteX3" fmla="*/ 12204700 w 12204700"/>
              <a:gd name="connsiteY3" fmla="*/ 6845300 h 6845300"/>
              <a:gd name="connsiteX4" fmla="*/ 0 w 12204700"/>
              <a:gd name="connsiteY4" fmla="*/ 6832600 h 6845300"/>
              <a:gd name="connsiteX0" fmla="*/ 0 w 12204700"/>
              <a:gd name="connsiteY0" fmla="*/ 6832600 h 6845300"/>
              <a:gd name="connsiteX1" fmla="*/ 10058036 w 12204700"/>
              <a:gd name="connsiteY1" fmla="*/ 5554617 h 6845300"/>
              <a:gd name="connsiteX2" fmla="*/ 12204700 w 12204700"/>
              <a:gd name="connsiteY2" fmla="*/ 0 h 6845300"/>
              <a:gd name="connsiteX3" fmla="*/ 12204700 w 12204700"/>
              <a:gd name="connsiteY3" fmla="*/ 6845300 h 6845300"/>
              <a:gd name="connsiteX4" fmla="*/ 0 w 12204700"/>
              <a:gd name="connsiteY4" fmla="*/ 6832600 h 6845300"/>
              <a:gd name="connsiteX0" fmla="*/ 0 w 12204700"/>
              <a:gd name="connsiteY0" fmla="*/ 6832600 h 6870700"/>
              <a:gd name="connsiteX1" fmla="*/ 10058036 w 12204700"/>
              <a:gd name="connsiteY1" fmla="*/ 5554617 h 6870700"/>
              <a:gd name="connsiteX2" fmla="*/ 12204700 w 12204700"/>
              <a:gd name="connsiteY2" fmla="*/ 0 h 6870700"/>
              <a:gd name="connsiteX3" fmla="*/ 12192000 w 12204700"/>
              <a:gd name="connsiteY3" fmla="*/ 6870700 h 6870700"/>
              <a:gd name="connsiteX4" fmla="*/ 0 w 12204700"/>
              <a:gd name="connsiteY4" fmla="*/ 6832600 h 687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04700" h="6870700">
                <a:moveTo>
                  <a:pt x="0" y="6832600"/>
                </a:moveTo>
                <a:cubicBezTo>
                  <a:pt x="1885405" y="5568768"/>
                  <a:pt x="8020231" y="6704149"/>
                  <a:pt x="10058036" y="5554617"/>
                </a:cubicBezTo>
                <a:cubicBezTo>
                  <a:pt x="12232276" y="3873862"/>
                  <a:pt x="11054805" y="1554843"/>
                  <a:pt x="12204700" y="0"/>
                </a:cubicBezTo>
                <a:cubicBezTo>
                  <a:pt x="12200467" y="2290233"/>
                  <a:pt x="12196233" y="4580467"/>
                  <a:pt x="12192000" y="6870700"/>
                </a:cubicBezTo>
                <a:lnTo>
                  <a:pt x="0" y="6832600"/>
                </a:lnTo>
                <a:close/>
              </a:path>
            </a:pathLst>
          </a:custGeom>
          <a:solidFill>
            <a:srgbClr val="2F5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AF55D275-D7F0-4BC5-ACE1-08EA96FE065F}"/>
              </a:ext>
            </a:extLst>
          </p:cNvPr>
          <p:cNvSpPr/>
          <p:nvPr userDrawn="1"/>
        </p:nvSpPr>
        <p:spPr>
          <a:xfrm rot="10800000">
            <a:off x="1" y="1"/>
            <a:ext cx="12192000" cy="6858000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97736 w 12192000"/>
              <a:gd name="connsiteY1" fmla="*/ 5656217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6858000">
                <a:moveTo>
                  <a:pt x="0" y="6858000"/>
                </a:moveTo>
                <a:cubicBezTo>
                  <a:pt x="2037805" y="5708468"/>
                  <a:pt x="8159931" y="6805749"/>
                  <a:pt x="10197736" y="5656217"/>
                </a:cubicBezTo>
                <a:cubicBezTo>
                  <a:pt x="12371976" y="3975462"/>
                  <a:pt x="11232605" y="1719943"/>
                  <a:pt x="12192000" y="0"/>
                </a:cubicBez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6" name="Picture 5" descr="A picture containing indoor&#10;&#10;Description generated with high confidence">
            <a:extLst>
              <a:ext uri="{FF2B5EF4-FFF2-40B4-BE49-F238E27FC236}">
                <a16:creationId xmlns:a16="http://schemas.microsoft.com/office/drawing/2014/main" id="{9358ED85-3F91-4A60-AA0D-5214CD30A54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01"/>
          <a:stretch/>
        </p:blipFill>
        <p:spPr>
          <a:xfrm>
            <a:off x="354561" y="479046"/>
            <a:ext cx="1824739" cy="1432477"/>
          </a:xfrm>
          <a:prstGeom prst="rect">
            <a:avLst/>
          </a:prstGeom>
        </p:spPr>
      </p:pic>
      <p:pic>
        <p:nvPicPr>
          <p:cNvPr id="17" name="Picture 16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745027A7-4436-4BFC-B715-CB8E92192DF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8453" y="770574"/>
            <a:ext cx="4263315" cy="1217780"/>
          </a:xfrm>
          <a:prstGeom prst="rect">
            <a:avLst/>
          </a:prstGeom>
        </p:spPr>
      </p:pic>
      <p:sp>
        <p:nvSpPr>
          <p:cNvPr id="22" name="Subtitle 2">
            <a:extLst>
              <a:ext uri="{FF2B5EF4-FFF2-40B4-BE49-F238E27FC236}">
                <a16:creationId xmlns:a16="http://schemas.microsoft.com/office/drawing/2014/main" id="{BE025E4A-4CBA-48FB-AEF6-DE10B0DC6327}"/>
              </a:ext>
            </a:extLst>
          </p:cNvPr>
          <p:cNvSpPr txBox="1">
            <a:spLocks/>
          </p:cNvSpPr>
          <p:nvPr userDrawn="1"/>
        </p:nvSpPr>
        <p:spPr>
          <a:xfrm>
            <a:off x="6958652" y="5796343"/>
            <a:ext cx="5132091" cy="97792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b="0" i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Curriculum Development </a:t>
            </a:r>
          </a:p>
          <a:p>
            <a:pPr algn="r"/>
            <a:r>
              <a:rPr lang="en-US" sz="1400" b="0" i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Master’s Degree Program in </a:t>
            </a:r>
          </a:p>
          <a:p>
            <a:pPr algn="r"/>
            <a:r>
              <a:rPr lang="en-US" sz="1400" b="0" i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Industrial Engineering for Thailand Sustainable Smart Industry</a:t>
            </a: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5D39AF64-02D8-4A17-BB3F-4E30148764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6179" y="3445484"/>
            <a:ext cx="8950284" cy="1305161"/>
          </a:xfrm>
          <a:noFill/>
        </p:spPr>
        <p:txBody>
          <a:bodyPr anchor="ctr">
            <a:noAutofit/>
          </a:bodyPr>
          <a:lstStyle>
            <a:lvl1pPr marL="0" indent="0" algn="ctr">
              <a:buNone/>
              <a:defRPr sz="28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47DADDB0-2C51-4443-AB1B-DC4AF76394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56179" y="2067996"/>
            <a:ext cx="8950284" cy="1121423"/>
          </a:xfrm>
          <a:noFill/>
        </p:spPr>
        <p:txBody>
          <a:bodyPr anchor="ctr">
            <a:noAutofit/>
          </a:bodyPr>
          <a:lstStyle>
            <a:lvl1pPr algn="ctr">
              <a:defRPr sz="4400" b="0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5E31D9C-DF45-4586-BF2E-7912D4B41D80}"/>
              </a:ext>
            </a:extLst>
          </p:cNvPr>
          <p:cNvSpPr/>
          <p:nvPr userDrawn="1"/>
        </p:nvSpPr>
        <p:spPr>
          <a:xfrm>
            <a:off x="1356179" y="3184039"/>
            <a:ext cx="8950284" cy="8439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3344BED-7B33-41AD-A323-368EB9B434D6}"/>
              </a:ext>
            </a:extLst>
          </p:cNvPr>
          <p:cNvSpPr/>
          <p:nvPr userDrawn="1"/>
        </p:nvSpPr>
        <p:spPr>
          <a:xfrm>
            <a:off x="1615353" y="3263034"/>
            <a:ext cx="8431931" cy="4571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B023124-B431-4DF0-80A3-5D3DB66D88FD}"/>
              </a:ext>
            </a:extLst>
          </p:cNvPr>
          <p:cNvSpPr/>
          <p:nvPr userDrawn="1"/>
        </p:nvSpPr>
        <p:spPr>
          <a:xfrm>
            <a:off x="1927935" y="3310171"/>
            <a:ext cx="7806768" cy="524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7370" y="4225822"/>
            <a:ext cx="1344168" cy="155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1224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2B7B18-FD7D-4AE7-961D-638A21ED8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F984-20D0-475F-95E8-BAD667F37A1D}" type="datetimeFigureOut">
              <a:rPr lang="en-US" smtClean="0"/>
              <a:t>9/27/20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27F21E-79D5-4C93-AFCE-64A87D6F2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AC0B15-5C5C-43A2-B334-1E7159DC5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2C98-E128-431B-B44D-4E0429A36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761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805BC6-B8F2-467B-A51D-7EF866A52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DAF93-471D-4F72-9A9C-1D3FD85C95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340A66-060C-44B9-83DB-F16223E75C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03483C-CD5F-492E-9EDF-CA1BFCBC4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F984-20D0-475F-95E8-BAD667F37A1D}" type="datetimeFigureOut">
              <a:rPr lang="en-US" smtClean="0"/>
              <a:t>9/27/20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53578A-53BB-43CD-AE8B-6A4B5DDED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056FF0-B4D3-4A33-88FE-F41023975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2C98-E128-431B-B44D-4E0429A36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0855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D62379-C666-47A8-ABF8-A3D2997415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BAE6F8-0615-42CF-B577-DC389D3502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A1B2BB-CDAA-4993-94DA-F1B1C64BAF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AEB606-A8D8-4D5F-BE0C-419E49C35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F984-20D0-475F-95E8-BAD667F37A1D}" type="datetimeFigureOut">
              <a:rPr lang="en-US" smtClean="0"/>
              <a:t>9/27/20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0530BF-FC1F-496E-B918-4AFC48059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FF458C-C932-4B3D-87F3-9CCB23CD2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2C98-E128-431B-B44D-4E0429A36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5285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59405-0823-4EF8-AE3F-2D2F70772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5998AA-E683-4A32-B344-52FBCBA3F7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C2E250-410B-48E9-93C3-FBDD91ED0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F984-20D0-475F-95E8-BAD667F37A1D}" type="datetimeFigureOut">
              <a:rPr lang="en-US" smtClean="0"/>
              <a:t>9/27/20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679AF3-C435-4DF6-89A6-BD4F19025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FFFB2E-8C4F-47CF-AEB0-3E0887BE2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2C98-E128-431B-B44D-4E0429A36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2411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53D5BF-61FD-4341-BF5C-91EB49169B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06DF4D-69A2-4B54-85D5-11E2837B05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2D8474-5ECD-46F6-9E30-4C9F9EC74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F984-20D0-475F-95E8-BAD667F37A1D}" type="datetimeFigureOut">
              <a:rPr lang="en-US" smtClean="0"/>
              <a:t>9/27/20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B2F09C-C8A3-4A1A-AF93-5D3AC9106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A221DE-46EF-40E1-B91E-A2F4CF0DE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2C98-E128-431B-B44D-4E0429A36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280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2A9F83CD-1E72-46FA-A09B-48783A0A344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02EEB56D-10AA-4548-B3DB-C74661EAED2E}"/>
              </a:ext>
            </a:extLst>
          </p:cNvPr>
          <p:cNvSpPr/>
          <p:nvPr userDrawn="1"/>
        </p:nvSpPr>
        <p:spPr>
          <a:xfrm rot="10800000">
            <a:off x="304802" y="274325"/>
            <a:ext cx="11571545" cy="6295197"/>
          </a:xfrm>
          <a:prstGeom prst="round2DiagRect">
            <a:avLst/>
          </a:prstGeom>
          <a:solidFill>
            <a:schemeClr val="bg1"/>
          </a:solidFill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3" name="Picture 6" descr="A picture containing indoor&#10;&#10;Description generated with high confidence">
            <a:extLst>
              <a:ext uri="{FF2B5EF4-FFF2-40B4-BE49-F238E27FC236}">
                <a16:creationId xmlns:a16="http://schemas.microsoft.com/office/drawing/2014/main" id="{33CC12D3-EFEE-4DBD-A0DE-4E686686110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624" y="486231"/>
            <a:ext cx="1091440" cy="89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41045D65-668D-4D95-B4D8-EA5B054C4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2291" y="448674"/>
            <a:ext cx="8706812" cy="888031"/>
          </a:xfrm>
        </p:spPr>
        <p:txBody>
          <a:bodyPr>
            <a:normAutofit/>
          </a:bodyPr>
          <a:lstStyle>
            <a:lvl1pPr algn="ctr">
              <a:defRPr sz="32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B2A50B16-EDDF-4F8E-8E61-17E398D06F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815" y="1693703"/>
            <a:ext cx="11229516" cy="4303509"/>
          </a:xfrm>
        </p:spPr>
        <p:txBody>
          <a:bodyPr/>
          <a:lstStyle>
            <a:lvl1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6AB01A1C-51D1-41B4-9C3C-E06B1D57AF69}"/>
              </a:ext>
            </a:extLst>
          </p:cNvPr>
          <p:cNvGrpSpPr/>
          <p:nvPr userDrawn="1"/>
        </p:nvGrpSpPr>
        <p:grpSpPr>
          <a:xfrm>
            <a:off x="1792289" y="1349132"/>
            <a:ext cx="8706812" cy="184429"/>
            <a:chOff x="1610813" y="1340083"/>
            <a:chExt cx="7607984" cy="169918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3FAE0845-1B36-45A0-A900-346B585FB863}"/>
                </a:ext>
              </a:extLst>
            </p:cNvPr>
            <p:cNvSpPr/>
            <p:nvPr userDrawn="1"/>
          </p:nvSpPr>
          <p:spPr>
            <a:xfrm>
              <a:off x="1610813" y="1340083"/>
              <a:ext cx="7607984" cy="84392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54424509-D133-4E5C-8A4D-7A431372B253}"/>
                </a:ext>
              </a:extLst>
            </p:cNvPr>
            <p:cNvSpPr/>
            <p:nvPr userDrawn="1"/>
          </p:nvSpPr>
          <p:spPr>
            <a:xfrm>
              <a:off x="1831119" y="1405583"/>
              <a:ext cx="7167370" cy="45719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84E59BE7-4247-4ABD-852F-D91F21A5AAD4}"/>
                </a:ext>
              </a:extLst>
            </p:cNvPr>
            <p:cNvSpPr/>
            <p:nvPr userDrawn="1"/>
          </p:nvSpPr>
          <p:spPr>
            <a:xfrm>
              <a:off x="2096821" y="1457576"/>
              <a:ext cx="6635965" cy="52425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pic>
        <p:nvPicPr>
          <p:cNvPr id="15" name="Picture 1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B361314F-AD54-4372-AC14-9CC620E0DE7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44" b="10446"/>
          <a:stretch/>
        </p:blipFill>
        <p:spPr>
          <a:xfrm>
            <a:off x="4578233" y="6117028"/>
            <a:ext cx="3329507" cy="74666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2757" y="301108"/>
            <a:ext cx="1106424" cy="1280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246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Isosceles Triangle 9">
            <a:extLst>
              <a:ext uri="{FF2B5EF4-FFF2-40B4-BE49-F238E27FC236}">
                <a16:creationId xmlns:a16="http://schemas.microsoft.com/office/drawing/2014/main" id="{C97EE39D-45B9-4BC4-A0D5-310EF34CFB88}"/>
              </a:ext>
            </a:extLst>
          </p:cNvPr>
          <p:cNvSpPr/>
          <p:nvPr userDrawn="1"/>
        </p:nvSpPr>
        <p:spPr>
          <a:xfrm>
            <a:off x="12705" y="2035"/>
            <a:ext cx="12195631" cy="6847115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700000"/>
              <a:gd name="connsiteY0" fmla="*/ 6858000 h 7525657"/>
              <a:gd name="connsiteX1" fmla="*/ 10371907 w 12700000"/>
              <a:gd name="connsiteY1" fmla="*/ 5786846 h 7525657"/>
              <a:gd name="connsiteX2" fmla="*/ 12192000 w 12700000"/>
              <a:gd name="connsiteY2" fmla="*/ 0 h 7525657"/>
              <a:gd name="connsiteX3" fmla="*/ 12700000 w 12700000"/>
              <a:gd name="connsiteY3" fmla="*/ 7525657 h 7525657"/>
              <a:gd name="connsiteX4" fmla="*/ 0 w 12700000"/>
              <a:gd name="connsiteY4" fmla="*/ 6858000 h 7525657"/>
              <a:gd name="connsiteX0" fmla="*/ 0 w 12729029"/>
              <a:gd name="connsiteY0" fmla="*/ 6204858 h 6872515"/>
              <a:gd name="connsiteX1" fmla="*/ 10371907 w 12729029"/>
              <a:gd name="connsiteY1" fmla="*/ 5133704 h 6872515"/>
              <a:gd name="connsiteX2" fmla="*/ 12729029 w 12729029"/>
              <a:gd name="connsiteY2" fmla="*/ 0 h 6872515"/>
              <a:gd name="connsiteX3" fmla="*/ 12700000 w 12729029"/>
              <a:gd name="connsiteY3" fmla="*/ 6872515 h 6872515"/>
              <a:gd name="connsiteX4" fmla="*/ 0 w 12729029"/>
              <a:gd name="connsiteY4" fmla="*/ 6204858 h 6872515"/>
              <a:gd name="connsiteX0" fmla="*/ 0 w 12162972"/>
              <a:gd name="connsiteY0" fmla="*/ 6872515 h 6872515"/>
              <a:gd name="connsiteX1" fmla="*/ 9805850 w 12162972"/>
              <a:gd name="connsiteY1" fmla="*/ 5133704 h 6872515"/>
              <a:gd name="connsiteX2" fmla="*/ 12162972 w 12162972"/>
              <a:gd name="connsiteY2" fmla="*/ 0 h 6872515"/>
              <a:gd name="connsiteX3" fmla="*/ 12133943 w 12162972"/>
              <a:gd name="connsiteY3" fmla="*/ 6872515 h 6872515"/>
              <a:gd name="connsiteX4" fmla="*/ 0 w 12162972"/>
              <a:gd name="connsiteY4" fmla="*/ 6872515 h 6872515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133943 w 12148458"/>
              <a:gd name="connsiteY3" fmla="*/ 6843486 h 6843486"/>
              <a:gd name="connsiteX4" fmla="*/ 0 w 12148458"/>
              <a:gd name="connsiteY4" fmla="*/ 6843486 h 6843486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032343 w 12148458"/>
              <a:gd name="connsiteY3" fmla="*/ 6698343 h 6843486"/>
              <a:gd name="connsiteX4" fmla="*/ 0 w 12148458"/>
              <a:gd name="connsiteY4" fmla="*/ 6843486 h 6843486"/>
              <a:gd name="connsiteX0" fmla="*/ 0 w 12149854"/>
              <a:gd name="connsiteY0" fmla="*/ 6843486 h 6843486"/>
              <a:gd name="connsiteX1" fmla="*/ 9805850 w 12149854"/>
              <a:gd name="connsiteY1" fmla="*/ 5104675 h 6843486"/>
              <a:gd name="connsiteX2" fmla="*/ 12148458 w 12149854"/>
              <a:gd name="connsiteY2" fmla="*/ 0 h 6843486"/>
              <a:gd name="connsiteX3" fmla="*/ 12148458 w 12149854"/>
              <a:gd name="connsiteY3" fmla="*/ 6828972 h 6843486"/>
              <a:gd name="connsiteX4" fmla="*/ 0 w 12149854"/>
              <a:gd name="connsiteY4" fmla="*/ 6843486 h 6843486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28972 h 6887029"/>
              <a:gd name="connsiteX4" fmla="*/ 0 w 12193397"/>
              <a:gd name="connsiteY4" fmla="*/ 6887029 h 6887029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87029 h 6887029"/>
              <a:gd name="connsiteX4" fmla="*/ 0 w 12193397"/>
              <a:gd name="connsiteY4" fmla="*/ 6887029 h 6887029"/>
              <a:gd name="connsiteX0" fmla="*/ 0 w 12192154"/>
              <a:gd name="connsiteY0" fmla="*/ 6219372 h 6219372"/>
              <a:gd name="connsiteX1" fmla="*/ 9849393 w 12192154"/>
              <a:gd name="connsiteY1" fmla="*/ 4437018 h 6219372"/>
              <a:gd name="connsiteX2" fmla="*/ 12090401 w 12192154"/>
              <a:gd name="connsiteY2" fmla="*/ 0 h 6219372"/>
              <a:gd name="connsiteX3" fmla="*/ 12192001 w 12192154"/>
              <a:gd name="connsiteY3" fmla="*/ 6219372 h 6219372"/>
              <a:gd name="connsiteX4" fmla="*/ 0 w 12192154"/>
              <a:gd name="connsiteY4" fmla="*/ 6219372 h 6219372"/>
              <a:gd name="connsiteX0" fmla="*/ 0 w 12193397"/>
              <a:gd name="connsiteY0" fmla="*/ 6219372 h 6219372"/>
              <a:gd name="connsiteX1" fmla="*/ 9849393 w 12193397"/>
              <a:gd name="connsiteY1" fmla="*/ 4437018 h 6219372"/>
              <a:gd name="connsiteX2" fmla="*/ 12192001 w 12193397"/>
              <a:gd name="connsiteY2" fmla="*/ 0 h 6219372"/>
              <a:gd name="connsiteX3" fmla="*/ 12192001 w 12193397"/>
              <a:gd name="connsiteY3" fmla="*/ 6219372 h 6219372"/>
              <a:gd name="connsiteX4" fmla="*/ 0 w 12193397"/>
              <a:gd name="connsiteY4" fmla="*/ 6219372 h 6219372"/>
              <a:gd name="connsiteX0" fmla="*/ 0 w 12193397"/>
              <a:gd name="connsiteY0" fmla="*/ 6219372 h 6872515"/>
              <a:gd name="connsiteX1" fmla="*/ 9849393 w 12193397"/>
              <a:gd name="connsiteY1" fmla="*/ 4437018 h 6872515"/>
              <a:gd name="connsiteX2" fmla="*/ 12192001 w 12193397"/>
              <a:gd name="connsiteY2" fmla="*/ 0 h 6872515"/>
              <a:gd name="connsiteX3" fmla="*/ 12192001 w 12193397"/>
              <a:gd name="connsiteY3" fmla="*/ 6872515 h 6872515"/>
              <a:gd name="connsiteX4" fmla="*/ 0 w 12193397"/>
              <a:gd name="connsiteY4" fmla="*/ 6219372 h 6872515"/>
              <a:gd name="connsiteX0" fmla="*/ 0 w 12222426"/>
              <a:gd name="connsiteY0" fmla="*/ 6872514 h 6872515"/>
              <a:gd name="connsiteX1" fmla="*/ 9878422 w 12222426"/>
              <a:gd name="connsiteY1" fmla="*/ 4437018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197736 w 12222426"/>
              <a:gd name="connsiteY1" fmla="*/ 4814390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212250 w 12222426"/>
              <a:gd name="connsiteY1" fmla="*/ 5409476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096136 w 12222426"/>
              <a:gd name="connsiteY1" fmla="*/ 5264333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59130"/>
              <a:gd name="connsiteY0" fmla="*/ 6847114 h 6847115"/>
              <a:gd name="connsiteX1" fmla="*/ 10096136 w 12259130"/>
              <a:gd name="connsiteY1" fmla="*/ 5238933 h 6847115"/>
              <a:gd name="connsiteX2" fmla="*/ 12259130 w 12259130"/>
              <a:gd name="connsiteY2" fmla="*/ 0 h 6847115"/>
              <a:gd name="connsiteX3" fmla="*/ 12221030 w 12259130"/>
              <a:gd name="connsiteY3" fmla="*/ 6847115 h 6847115"/>
              <a:gd name="connsiteX4" fmla="*/ 0 w 12259130"/>
              <a:gd name="connsiteY4" fmla="*/ 6847114 h 6847115"/>
              <a:gd name="connsiteX0" fmla="*/ 0 w 12170230"/>
              <a:gd name="connsiteY0" fmla="*/ 6859814 h 6859814"/>
              <a:gd name="connsiteX1" fmla="*/ 10007236 w 12170230"/>
              <a:gd name="connsiteY1" fmla="*/ 5238933 h 6859814"/>
              <a:gd name="connsiteX2" fmla="*/ 12170230 w 12170230"/>
              <a:gd name="connsiteY2" fmla="*/ 0 h 6859814"/>
              <a:gd name="connsiteX3" fmla="*/ 12132130 w 12170230"/>
              <a:gd name="connsiteY3" fmla="*/ 6847115 h 6859814"/>
              <a:gd name="connsiteX4" fmla="*/ 0 w 12170230"/>
              <a:gd name="connsiteY4" fmla="*/ 6859814 h 6859814"/>
              <a:gd name="connsiteX0" fmla="*/ 0 w 12195630"/>
              <a:gd name="connsiteY0" fmla="*/ 6847114 h 6847115"/>
              <a:gd name="connsiteX1" fmla="*/ 10032636 w 12195630"/>
              <a:gd name="connsiteY1" fmla="*/ 5238933 h 6847115"/>
              <a:gd name="connsiteX2" fmla="*/ 12195630 w 12195630"/>
              <a:gd name="connsiteY2" fmla="*/ 0 h 6847115"/>
              <a:gd name="connsiteX3" fmla="*/ 12157530 w 12195630"/>
              <a:gd name="connsiteY3" fmla="*/ 6847115 h 6847115"/>
              <a:gd name="connsiteX4" fmla="*/ 0 w 12195630"/>
              <a:gd name="connsiteY4" fmla="*/ 6847114 h 6847115"/>
              <a:gd name="connsiteX0" fmla="*/ 0 w 12195630"/>
              <a:gd name="connsiteY0" fmla="*/ 6847114 h 6847115"/>
              <a:gd name="connsiteX1" fmla="*/ 10032636 w 12195630"/>
              <a:gd name="connsiteY1" fmla="*/ 5238933 h 6847115"/>
              <a:gd name="connsiteX2" fmla="*/ 12195630 w 12195630"/>
              <a:gd name="connsiteY2" fmla="*/ 0 h 6847115"/>
              <a:gd name="connsiteX3" fmla="*/ 12157530 w 12195630"/>
              <a:gd name="connsiteY3" fmla="*/ 6847115 h 6847115"/>
              <a:gd name="connsiteX4" fmla="*/ 0 w 12195630"/>
              <a:gd name="connsiteY4" fmla="*/ 6847114 h 6847115"/>
              <a:gd name="connsiteX0" fmla="*/ 0 w 12195630"/>
              <a:gd name="connsiteY0" fmla="*/ 6847114 h 6847115"/>
              <a:gd name="connsiteX1" fmla="*/ 10032636 w 12195630"/>
              <a:gd name="connsiteY1" fmla="*/ 5238933 h 6847115"/>
              <a:gd name="connsiteX2" fmla="*/ 12195630 w 12195630"/>
              <a:gd name="connsiteY2" fmla="*/ 0 h 6847115"/>
              <a:gd name="connsiteX3" fmla="*/ 12157530 w 12195630"/>
              <a:gd name="connsiteY3" fmla="*/ 6847115 h 6847115"/>
              <a:gd name="connsiteX4" fmla="*/ 0 w 12195630"/>
              <a:gd name="connsiteY4" fmla="*/ 6847114 h 6847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5630" h="6847115">
                <a:moveTo>
                  <a:pt x="0" y="6847114"/>
                </a:moveTo>
                <a:cubicBezTo>
                  <a:pt x="1860005" y="5494382"/>
                  <a:pt x="7994831" y="6388465"/>
                  <a:pt x="10032636" y="5238933"/>
                </a:cubicBezTo>
                <a:cubicBezTo>
                  <a:pt x="12206876" y="3558178"/>
                  <a:pt x="11083835" y="1631043"/>
                  <a:pt x="12195630" y="0"/>
                </a:cubicBezTo>
                <a:cubicBezTo>
                  <a:pt x="12190792" y="2281162"/>
                  <a:pt x="12162368" y="4565953"/>
                  <a:pt x="12157530" y="6847115"/>
                </a:cubicBezTo>
                <a:lnTo>
                  <a:pt x="0" y="6847114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0" name="Isosceles Triangle 9">
            <a:extLst>
              <a:ext uri="{FF2B5EF4-FFF2-40B4-BE49-F238E27FC236}">
                <a16:creationId xmlns:a16="http://schemas.microsoft.com/office/drawing/2014/main" id="{66BF8A63-094C-431F-A3A0-63E41BD8DF9F}"/>
              </a:ext>
            </a:extLst>
          </p:cNvPr>
          <p:cNvSpPr/>
          <p:nvPr userDrawn="1"/>
        </p:nvSpPr>
        <p:spPr>
          <a:xfrm>
            <a:off x="-15214" y="-8794"/>
            <a:ext cx="12222427" cy="6872515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700000"/>
              <a:gd name="connsiteY0" fmla="*/ 6858000 h 7525657"/>
              <a:gd name="connsiteX1" fmla="*/ 10371907 w 12700000"/>
              <a:gd name="connsiteY1" fmla="*/ 5786846 h 7525657"/>
              <a:gd name="connsiteX2" fmla="*/ 12192000 w 12700000"/>
              <a:gd name="connsiteY2" fmla="*/ 0 h 7525657"/>
              <a:gd name="connsiteX3" fmla="*/ 12700000 w 12700000"/>
              <a:gd name="connsiteY3" fmla="*/ 7525657 h 7525657"/>
              <a:gd name="connsiteX4" fmla="*/ 0 w 12700000"/>
              <a:gd name="connsiteY4" fmla="*/ 6858000 h 7525657"/>
              <a:gd name="connsiteX0" fmla="*/ 0 w 12729029"/>
              <a:gd name="connsiteY0" fmla="*/ 6204858 h 6872515"/>
              <a:gd name="connsiteX1" fmla="*/ 10371907 w 12729029"/>
              <a:gd name="connsiteY1" fmla="*/ 5133704 h 6872515"/>
              <a:gd name="connsiteX2" fmla="*/ 12729029 w 12729029"/>
              <a:gd name="connsiteY2" fmla="*/ 0 h 6872515"/>
              <a:gd name="connsiteX3" fmla="*/ 12700000 w 12729029"/>
              <a:gd name="connsiteY3" fmla="*/ 6872515 h 6872515"/>
              <a:gd name="connsiteX4" fmla="*/ 0 w 12729029"/>
              <a:gd name="connsiteY4" fmla="*/ 6204858 h 6872515"/>
              <a:gd name="connsiteX0" fmla="*/ 0 w 12162972"/>
              <a:gd name="connsiteY0" fmla="*/ 6872515 h 6872515"/>
              <a:gd name="connsiteX1" fmla="*/ 9805850 w 12162972"/>
              <a:gd name="connsiteY1" fmla="*/ 5133704 h 6872515"/>
              <a:gd name="connsiteX2" fmla="*/ 12162972 w 12162972"/>
              <a:gd name="connsiteY2" fmla="*/ 0 h 6872515"/>
              <a:gd name="connsiteX3" fmla="*/ 12133943 w 12162972"/>
              <a:gd name="connsiteY3" fmla="*/ 6872515 h 6872515"/>
              <a:gd name="connsiteX4" fmla="*/ 0 w 12162972"/>
              <a:gd name="connsiteY4" fmla="*/ 6872515 h 6872515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133943 w 12148458"/>
              <a:gd name="connsiteY3" fmla="*/ 6843486 h 6843486"/>
              <a:gd name="connsiteX4" fmla="*/ 0 w 12148458"/>
              <a:gd name="connsiteY4" fmla="*/ 6843486 h 6843486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032343 w 12148458"/>
              <a:gd name="connsiteY3" fmla="*/ 6698343 h 6843486"/>
              <a:gd name="connsiteX4" fmla="*/ 0 w 12148458"/>
              <a:gd name="connsiteY4" fmla="*/ 6843486 h 6843486"/>
              <a:gd name="connsiteX0" fmla="*/ 0 w 12149854"/>
              <a:gd name="connsiteY0" fmla="*/ 6843486 h 6843486"/>
              <a:gd name="connsiteX1" fmla="*/ 9805850 w 12149854"/>
              <a:gd name="connsiteY1" fmla="*/ 5104675 h 6843486"/>
              <a:gd name="connsiteX2" fmla="*/ 12148458 w 12149854"/>
              <a:gd name="connsiteY2" fmla="*/ 0 h 6843486"/>
              <a:gd name="connsiteX3" fmla="*/ 12148458 w 12149854"/>
              <a:gd name="connsiteY3" fmla="*/ 6828972 h 6843486"/>
              <a:gd name="connsiteX4" fmla="*/ 0 w 12149854"/>
              <a:gd name="connsiteY4" fmla="*/ 6843486 h 6843486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28972 h 6887029"/>
              <a:gd name="connsiteX4" fmla="*/ 0 w 12193397"/>
              <a:gd name="connsiteY4" fmla="*/ 6887029 h 6887029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87029 h 6887029"/>
              <a:gd name="connsiteX4" fmla="*/ 0 w 12193397"/>
              <a:gd name="connsiteY4" fmla="*/ 6887029 h 6887029"/>
              <a:gd name="connsiteX0" fmla="*/ 0 w 12192154"/>
              <a:gd name="connsiteY0" fmla="*/ 6219372 h 6219372"/>
              <a:gd name="connsiteX1" fmla="*/ 9849393 w 12192154"/>
              <a:gd name="connsiteY1" fmla="*/ 4437018 h 6219372"/>
              <a:gd name="connsiteX2" fmla="*/ 12090401 w 12192154"/>
              <a:gd name="connsiteY2" fmla="*/ 0 h 6219372"/>
              <a:gd name="connsiteX3" fmla="*/ 12192001 w 12192154"/>
              <a:gd name="connsiteY3" fmla="*/ 6219372 h 6219372"/>
              <a:gd name="connsiteX4" fmla="*/ 0 w 12192154"/>
              <a:gd name="connsiteY4" fmla="*/ 6219372 h 6219372"/>
              <a:gd name="connsiteX0" fmla="*/ 0 w 12193397"/>
              <a:gd name="connsiteY0" fmla="*/ 6219372 h 6219372"/>
              <a:gd name="connsiteX1" fmla="*/ 9849393 w 12193397"/>
              <a:gd name="connsiteY1" fmla="*/ 4437018 h 6219372"/>
              <a:gd name="connsiteX2" fmla="*/ 12192001 w 12193397"/>
              <a:gd name="connsiteY2" fmla="*/ 0 h 6219372"/>
              <a:gd name="connsiteX3" fmla="*/ 12192001 w 12193397"/>
              <a:gd name="connsiteY3" fmla="*/ 6219372 h 6219372"/>
              <a:gd name="connsiteX4" fmla="*/ 0 w 12193397"/>
              <a:gd name="connsiteY4" fmla="*/ 6219372 h 6219372"/>
              <a:gd name="connsiteX0" fmla="*/ 0 w 12193397"/>
              <a:gd name="connsiteY0" fmla="*/ 6219372 h 6872515"/>
              <a:gd name="connsiteX1" fmla="*/ 9849393 w 12193397"/>
              <a:gd name="connsiteY1" fmla="*/ 4437018 h 6872515"/>
              <a:gd name="connsiteX2" fmla="*/ 12192001 w 12193397"/>
              <a:gd name="connsiteY2" fmla="*/ 0 h 6872515"/>
              <a:gd name="connsiteX3" fmla="*/ 12192001 w 12193397"/>
              <a:gd name="connsiteY3" fmla="*/ 6872515 h 6872515"/>
              <a:gd name="connsiteX4" fmla="*/ 0 w 12193397"/>
              <a:gd name="connsiteY4" fmla="*/ 6219372 h 6872515"/>
              <a:gd name="connsiteX0" fmla="*/ 0 w 12222426"/>
              <a:gd name="connsiteY0" fmla="*/ 6872514 h 6872515"/>
              <a:gd name="connsiteX1" fmla="*/ 9878422 w 12222426"/>
              <a:gd name="connsiteY1" fmla="*/ 4437018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197736 w 12222426"/>
              <a:gd name="connsiteY1" fmla="*/ 4814390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212250 w 12222426"/>
              <a:gd name="connsiteY1" fmla="*/ 5409476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22426" h="6872515">
                <a:moveTo>
                  <a:pt x="0" y="6872514"/>
                </a:moveTo>
                <a:cubicBezTo>
                  <a:pt x="2037805" y="5722982"/>
                  <a:pt x="8174445" y="6559008"/>
                  <a:pt x="10212250" y="5409476"/>
                </a:cubicBezTo>
                <a:cubicBezTo>
                  <a:pt x="12386490" y="3728721"/>
                  <a:pt x="11261635" y="1719943"/>
                  <a:pt x="12221030" y="0"/>
                </a:cubicBezTo>
                <a:cubicBezTo>
                  <a:pt x="12216192" y="2281162"/>
                  <a:pt x="12225868" y="4591353"/>
                  <a:pt x="12221030" y="6872515"/>
                </a:cubicBezTo>
                <a:lnTo>
                  <a:pt x="0" y="6872514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3" name="Isosceles Triangle 9">
            <a:extLst>
              <a:ext uri="{FF2B5EF4-FFF2-40B4-BE49-F238E27FC236}">
                <a16:creationId xmlns:a16="http://schemas.microsoft.com/office/drawing/2014/main" id="{ED72CE23-6E9E-445E-A127-A9C3AB89B488}"/>
              </a:ext>
            </a:extLst>
          </p:cNvPr>
          <p:cNvSpPr/>
          <p:nvPr userDrawn="1"/>
        </p:nvSpPr>
        <p:spPr>
          <a:xfrm rot="10800000">
            <a:off x="3" y="-12699"/>
            <a:ext cx="12204700" cy="6870700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97736 w 12192000"/>
              <a:gd name="connsiteY1" fmla="*/ 5656217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039600"/>
              <a:gd name="connsiteY0" fmla="*/ 6997700 h 6997700"/>
              <a:gd name="connsiteX1" fmla="*/ 10045336 w 12039600"/>
              <a:gd name="connsiteY1" fmla="*/ 5656217 h 6997700"/>
              <a:gd name="connsiteX2" fmla="*/ 12039600 w 12039600"/>
              <a:gd name="connsiteY2" fmla="*/ 0 h 6997700"/>
              <a:gd name="connsiteX3" fmla="*/ 12039600 w 12039600"/>
              <a:gd name="connsiteY3" fmla="*/ 6858000 h 6997700"/>
              <a:gd name="connsiteX4" fmla="*/ 0 w 12039600"/>
              <a:gd name="connsiteY4" fmla="*/ 6997700 h 6997700"/>
              <a:gd name="connsiteX0" fmla="*/ 0 w 12192000"/>
              <a:gd name="connsiteY0" fmla="*/ 6997700 h 6997700"/>
              <a:gd name="connsiteX1" fmla="*/ 10045336 w 12192000"/>
              <a:gd name="connsiteY1" fmla="*/ 5656217 h 6997700"/>
              <a:gd name="connsiteX2" fmla="*/ 12039600 w 12192000"/>
              <a:gd name="connsiteY2" fmla="*/ 0 h 6997700"/>
              <a:gd name="connsiteX3" fmla="*/ 12192000 w 12192000"/>
              <a:gd name="connsiteY3" fmla="*/ 6997700 h 6997700"/>
              <a:gd name="connsiteX4" fmla="*/ 0 w 12192000"/>
              <a:gd name="connsiteY4" fmla="*/ 6997700 h 6997700"/>
              <a:gd name="connsiteX0" fmla="*/ 0 w 12192000"/>
              <a:gd name="connsiteY0" fmla="*/ 6845300 h 6845300"/>
              <a:gd name="connsiteX1" fmla="*/ 10045336 w 12192000"/>
              <a:gd name="connsiteY1" fmla="*/ 55038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192000"/>
              <a:gd name="connsiteY0" fmla="*/ 6845300 h 6845300"/>
              <a:gd name="connsiteX1" fmla="*/ 10083436 w 12192000"/>
              <a:gd name="connsiteY1" fmla="*/ 55927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192000"/>
              <a:gd name="connsiteY0" fmla="*/ 6845300 h 6845300"/>
              <a:gd name="connsiteX1" fmla="*/ 10045336 w 12192000"/>
              <a:gd name="connsiteY1" fmla="*/ 55546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192000"/>
              <a:gd name="connsiteY0" fmla="*/ 6845300 h 6845300"/>
              <a:gd name="connsiteX1" fmla="*/ 10045336 w 12192000"/>
              <a:gd name="connsiteY1" fmla="*/ 55546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204700"/>
              <a:gd name="connsiteY0" fmla="*/ 6832600 h 6845300"/>
              <a:gd name="connsiteX1" fmla="*/ 10058036 w 12204700"/>
              <a:gd name="connsiteY1" fmla="*/ 5554617 h 6845300"/>
              <a:gd name="connsiteX2" fmla="*/ 12204700 w 12204700"/>
              <a:gd name="connsiteY2" fmla="*/ 0 h 6845300"/>
              <a:gd name="connsiteX3" fmla="*/ 12204700 w 12204700"/>
              <a:gd name="connsiteY3" fmla="*/ 6845300 h 6845300"/>
              <a:gd name="connsiteX4" fmla="*/ 0 w 12204700"/>
              <a:gd name="connsiteY4" fmla="*/ 6832600 h 6845300"/>
              <a:gd name="connsiteX0" fmla="*/ 0 w 12204700"/>
              <a:gd name="connsiteY0" fmla="*/ 6832600 h 6845300"/>
              <a:gd name="connsiteX1" fmla="*/ 10058036 w 12204700"/>
              <a:gd name="connsiteY1" fmla="*/ 5554617 h 6845300"/>
              <a:gd name="connsiteX2" fmla="*/ 12204700 w 12204700"/>
              <a:gd name="connsiteY2" fmla="*/ 0 h 6845300"/>
              <a:gd name="connsiteX3" fmla="*/ 12204700 w 12204700"/>
              <a:gd name="connsiteY3" fmla="*/ 6845300 h 6845300"/>
              <a:gd name="connsiteX4" fmla="*/ 0 w 12204700"/>
              <a:gd name="connsiteY4" fmla="*/ 6832600 h 6845300"/>
              <a:gd name="connsiteX0" fmla="*/ 0 w 12204700"/>
              <a:gd name="connsiteY0" fmla="*/ 6832600 h 6870700"/>
              <a:gd name="connsiteX1" fmla="*/ 10058036 w 12204700"/>
              <a:gd name="connsiteY1" fmla="*/ 5554617 h 6870700"/>
              <a:gd name="connsiteX2" fmla="*/ 12204700 w 12204700"/>
              <a:gd name="connsiteY2" fmla="*/ 0 h 6870700"/>
              <a:gd name="connsiteX3" fmla="*/ 12192000 w 12204700"/>
              <a:gd name="connsiteY3" fmla="*/ 6870700 h 6870700"/>
              <a:gd name="connsiteX4" fmla="*/ 0 w 12204700"/>
              <a:gd name="connsiteY4" fmla="*/ 6832600 h 687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04700" h="6870700">
                <a:moveTo>
                  <a:pt x="0" y="6832600"/>
                </a:moveTo>
                <a:cubicBezTo>
                  <a:pt x="1885405" y="5568768"/>
                  <a:pt x="8020231" y="6704149"/>
                  <a:pt x="10058036" y="5554617"/>
                </a:cubicBezTo>
                <a:cubicBezTo>
                  <a:pt x="12232276" y="3873862"/>
                  <a:pt x="11054805" y="1554843"/>
                  <a:pt x="12204700" y="0"/>
                </a:cubicBezTo>
                <a:cubicBezTo>
                  <a:pt x="12200467" y="2290233"/>
                  <a:pt x="12196233" y="4580467"/>
                  <a:pt x="12192000" y="6870700"/>
                </a:cubicBezTo>
                <a:lnTo>
                  <a:pt x="0" y="6832600"/>
                </a:lnTo>
                <a:close/>
              </a:path>
            </a:pathLst>
          </a:custGeom>
          <a:solidFill>
            <a:srgbClr val="2F5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AF55D275-D7F0-4BC5-ACE1-08EA96FE065F}"/>
              </a:ext>
            </a:extLst>
          </p:cNvPr>
          <p:cNvSpPr/>
          <p:nvPr userDrawn="1"/>
        </p:nvSpPr>
        <p:spPr>
          <a:xfrm rot="10800000">
            <a:off x="1" y="1"/>
            <a:ext cx="12192000" cy="6858000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97736 w 12192000"/>
              <a:gd name="connsiteY1" fmla="*/ 5656217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6858000">
                <a:moveTo>
                  <a:pt x="0" y="6858000"/>
                </a:moveTo>
                <a:cubicBezTo>
                  <a:pt x="2037805" y="5708468"/>
                  <a:pt x="8159931" y="6805749"/>
                  <a:pt x="10197736" y="5656217"/>
                </a:cubicBezTo>
                <a:cubicBezTo>
                  <a:pt x="12371976" y="3975462"/>
                  <a:pt x="11232605" y="1719943"/>
                  <a:pt x="12192000" y="0"/>
                </a:cubicBez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6" name="Picture 5" descr="A picture containing indoor&#10;&#10;Description generated with high confidence">
            <a:extLst>
              <a:ext uri="{FF2B5EF4-FFF2-40B4-BE49-F238E27FC236}">
                <a16:creationId xmlns:a16="http://schemas.microsoft.com/office/drawing/2014/main" id="{9358ED85-3F91-4A60-AA0D-5214CD30A54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01"/>
          <a:stretch/>
        </p:blipFill>
        <p:spPr>
          <a:xfrm>
            <a:off x="354561" y="479046"/>
            <a:ext cx="1824739" cy="1432477"/>
          </a:xfrm>
          <a:prstGeom prst="rect">
            <a:avLst/>
          </a:prstGeom>
        </p:spPr>
      </p:pic>
      <p:sp>
        <p:nvSpPr>
          <p:cNvPr id="22" name="Subtitle 2">
            <a:extLst>
              <a:ext uri="{FF2B5EF4-FFF2-40B4-BE49-F238E27FC236}">
                <a16:creationId xmlns:a16="http://schemas.microsoft.com/office/drawing/2014/main" id="{BE025E4A-4CBA-48FB-AEF6-DE10B0DC6327}"/>
              </a:ext>
            </a:extLst>
          </p:cNvPr>
          <p:cNvSpPr txBox="1">
            <a:spLocks/>
          </p:cNvSpPr>
          <p:nvPr userDrawn="1"/>
        </p:nvSpPr>
        <p:spPr>
          <a:xfrm>
            <a:off x="6958652" y="5796343"/>
            <a:ext cx="5132091" cy="97792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b="0" i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Curriculum Development </a:t>
            </a:r>
          </a:p>
          <a:p>
            <a:pPr algn="r"/>
            <a:r>
              <a:rPr lang="en-US" sz="1400" b="0" i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Master’s Degree Program in </a:t>
            </a:r>
          </a:p>
          <a:p>
            <a:pPr algn="r"/>
            <a:r>
              <a:rPr lang="en-US" sz="1400" b="0" i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Industrial Engineering for Thailand Sustainable Smart Industry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B09061E-C19F-4F07-A1CD-123D3E1DE607}"/>
              </a:ext>
            </a:extLst>
          </p:cNvPr>
          <p:cNvSpPr/>
          <p:nvPr userDrawn="1"/>
        </p:nvSpPr>
        <p:spPr>
          <a:xfrm>
            <a:off x="3023115" y="2448213"/>
            <a:ext cx="600132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0" i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</a:p>
        </p:txBody>
      </p:sp>
      <p:pic>
        <p:nvPicPr>
          <p:cNvPr id="19" name="Picture 18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FA31B2A8-CB08-462F-B7BA-1D4FF2A92CD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8453" y="770574"/>
            <a:ext cx="4263315" cy="121778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7370" y="4225822"/>
            <a:ext cx="1344168" cy="155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7046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9C96F-5262-4E6F-BFD8-2EB53A5207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A59F29-33E8-4A08-A848-F23F1829CB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4C6F23-F1D6-413A-93F1-5CB67FD18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F984-20D0-475F-95E8-BAD667F37A1D}" type="datetimeFigureOut">
              <a:rPr lang="en-US" smtClean="0"/>
              <a:t>9/27/20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9BD8DA-9182-46A0-AA86-19D7E25FB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D715A6-5D5A-4C34-B2BB-C5C096135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2C98-E128-431B-B44D-4E0429A36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195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C934A-07AE-4721-A5E5-7BFD63010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007034-45C9-4C2E-8F1A-74CC69F466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439D44-7FBD-44DC-8ED7-DE4385899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F984-20D0-475F-95E8-BAD667F37A1D}" type="datetimeFigureOut">
              <a:rPr lang="en-US" smtClean="0"/>
              <a:t>9/27/20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3CFEF3-9B26-4F35-A593-95E862786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C9034F-12F0-4070-BA7C-B4388783F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2C98-E128-431B-B44D-4E0429A36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897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8F60FD-5F2B-40FD-AB1C-F92E18204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E69EB4-521E-40A4-B238-74A9CF46E2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F421B3-A098-45C5-B9B7-9BF720EB2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F984-20D0-475F-95E8-BAD667F37A1D}" type="datetimeFigureOut">
              <a:rPr lang="en-US" smtClean="0"/>
              <a:t>9/27/20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ECC390-DEDA-40EF-98A1-9B2AE1199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5349BD-74DC-4732-BC07-11F691F6E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2C98-E128-431B-B44D-4E0429A36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974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F293C-8450-46AA-97AD-A87DE0A38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EDC3F-2F73-40D3-B100-4A075A8FEA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BA477F-5FF0-4748-83C8-C1959815E7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94C4EE-9866-446B-856F-88EC44E3B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F984-20D0-475F-95E8-BAD667F37A1D}" type="datetimeFigureOut">
              <a:rPr lang="en-US" smtClean="0"/>
              <a:t>9/27/20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EF79B0-8B0F-46FC-8DD9-EFDE8BF7E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EF88E6-DEC4-4334-8FB3-016F3E649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2C98-E128-431B-B44D-4E0429A36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525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16E7B-2755-415C-A9AD-AB128EF10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D80CBA-DC9A-46FB-BE7C-1C8FF0F534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635A0D-3B3B-4A1A-B83C-4AD6A0EEAF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8808BE-6A98-44A7-B4B9-9EC28AFF9B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1B1C5F-3CAF-4649-B4D5-8F2E81D57F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E0AAA5-4509-4E64-BAAE-E044B02A7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F984-20D0-475F-95E8-BAD667F37A1D}" type="datetimeFigureOut">
              <a:rPr lang="en-US" smtClean="0"/>
              <a:t>9/27/20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75D009-BA01-43C0-901E-5BB050E94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19B0F4-731F-4553-8E9E-7FB4D0255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2C98-E128-431B-B44D-4E0429A36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048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96960-F648-4700-BFD0-5CD16BA70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D7EA84-1FB4-41C5-99AC-761E11BDE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F984-20D0-475F-95E8-BAD667F37A1D}" type="datetimeFigureOut">
              <a:rPr lang="en-US" smtClean="0"/>
              <a:t>9/27/20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B97808-4AE9-4F15-B28B-50EDC420F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CB2001-E3EB-4483-AF81-E12AE3387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2C98-E128-431B-B44D-4E0429A36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10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7A579E-4B74-4964-A53B-FB8332EF5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EC04A4-EEFA-4B33-8F0B-8AD3425CE2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F46A3A-1AE9-4421-975B-95106E5773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CF984-20D0-475F-95E8-BAD667F37A1D}" type="datetimeFigureOut">
              <a:rPr lang="en-US" smtClean="0"/>
              <a:t>9/27/20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2ECF4F-5EC1-4EF5-ABA2-A2BF923008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6227D0-FBCE-4F46-A81F-6B494FE79A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D2C98-E128-431B-B44D-4E0429A36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893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l.pinterest.com/pin/312015080424348184/" TargetMode="Externa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EE14068D-822D-4EAB-B99E-3890479DEE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6179" y="3668582"/>
            <a:ext cx="8950284" cy="1305161"/>
          </a:xfrm>
        </p:spPr>
        <p:txBody>
          <a:bodyPr/>
          <a:lstStyle/>
          <a:p>
            <a:r>
              <a:rPr lang="pl-PL" dirty="0"/>
              <a:t>MODULE 1 </a:t>
            </a:r>
            <a:r>
              <a:rPr lang="pl-PL" dirty="0" err="1"/>
              <a:t>Session</a:t>
            </a:r>
            <a:r>
              <a:rPr lang="pl-PL" dirty="0"/>
              <a:t> 1</a:t>
            </a:r>
          </a:p>
          <a:p>
            <a:r>
              <a:rPr lang="en-US" b="1" dirty="0"/>
              <a:t>Role of sustainability in supply chain management</a:t>
            </a:r>
            <a:endParaRPr lang="pl-PL" dirty="0"/>
          </a:p>
          <a:p>
            <a:r>
              <a:rPr lang="pl-PL" dirty="0"/>
              <a:t>Workshop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6C64DE2-7BD9-4B42-B564-F6F087E1223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/>
              <a:t>การจัดการห่วงโซ่อุปทานอย่างยั่งยืน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827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2026D-28B7-4DD2-B884-C269481CF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2291" y="448674"/>
            <a:ext cx="8940364" cy="936781"/>
          </a:xfrm>
        </p:spPr>
        <p:txBody>
          <a:bodyPr>
            <a:noAutofit/>
          </a:bodyPr>
          <a:lstStyle/>
          <a:p>
            <a:r>
              <a:rPr lang="en-US" dirty="0"/>
              <a:t> Self-study</a:t>
            </a:r>
            <a:r>
              <a:rPr lang="pl-PL" dirty="0"/>
              <a:t>: e</a:t>
            </a:r>
            <a:r>
              <a:rPr lang="en-US" dirty="0" err="1"/>
              <a:t>xercises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24FC9B-4F8F-4717-96B5-4C7A083EAD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3418" y="1773381"/>
            <a:ext cx="10926617" cy="379614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2400" u="sng" dirty="0"/>
              <a:t>จากเนื้อหาที่ได้ศึกษา</a:t>
            </a:r>
            <a:r>
              <a:rPr lang="en-US" sz="2400" u="sng" dirty="0"/>
              <a:t>:</a:t>
            </a:r>
            <a:endParaRPr lang="pl-PL" sz="2400" u="sng" dirty="0"/>
          </a:p>
          <a:p>
            <a:pPr marL="0" indent="0">
              <a:buNone/>
            </a:pPr>
            <a:endParaRPr lang="pl-PL" sz="1200" u="sng" dirty="0"/>
          </a:p>
          <a:p>
            <a:pPr marL="0" indent="0">
              <a:buNone/>
            </a:pPr>
            <a:r>
              <a:rPr lang="pl-PL" sz="2400" dirty="0"/>
              <a:t>S1-1. </a:t>
            </a:r>
            <a:r>
              <a:rPr lang="th-TH" sz="2400" dirty="0"/>
              <a:t>จงหาความหมายของการจัดการห่วงโซ่อุปทานอย่างยั่งยืนที่สอดคล้องกับอุตสาหกรรมที่เลือกมาให้มากที่สุด</a:t>
            </a:r>
            <a:endParaRPr lang="pl-PL" sz="2400" dirty="0"/>
          </a:p>
          <a:p>
            <a:pPr marL="0" indent="0">
              <a:buNone/>
            </a:pPr>
            <a:r>
              <a:rPr lang="pl-PL" sz="2400" dirty="0"/>
              <a:t>S1-2.</a:t>
            </a:r>
            <a:r>
              <a:rPr lang="th-TH" sz="2400" dirty="0"/>
              <a:t> จงหาเป้าหมายของการพัฒนาอย่างยั่งยืนที่มีผลกระทบสูงสุดต่ออุตสาหกรรมที่เลือกมา</a:t>
            </a:r>
            <a:endParaRPr lang="pl-PL" sz="2400" dirty="0"/>
          </a:p>
          <a:p>
            <a:pPr marL="0" indent="0">
              <a:buNone/>
            </a:pPr>
            <a:r>
              <a:rPr lang="pl-PL" sz="2400" dirty="0"/>
              <a:t>S1-3. </a:t>
            </a:r>
            <a:r>
              <a:rPr lang="th-TH" sz="2400" dirty="0"/>
              <a:t>จงระบุปัจจัยสำคัญของห่วงโซ่อุปทานสำหรับอุตสาหกรรมที่เลือกมา</a:t>
            </a:r>
            <a:endParaRPr lang="pl-PL" sz="2400" dirty="0"/>
          </a:p>
          <a:p>
            <a:endParaRPr lang="pl-PL" sz="2400" dirty="0"/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r>
              <a:rPr lang="pl-PL" sz="2400" i="1" dirty="0"/>
              <a:t>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pl-PL" sz="2400" i="1" dirty="0"/>
              <a:t>                                                                     </a:t>
            </a:r>
            <a:endParaRPr lang="en-US" sz="2400" dirty="0"/>
          </a:p>
          <a:p>
            <a:endParaRPr lang="pl-PL" sz="2400" i="1" dirty="0"/>
          </a:p>
          <a:p>
            <a:endParaRPr lang="en-US" sz="2400" b="1" dirty="0"/>
          </a:p>
          <a:p>
            <a:endParaRPr lang="pl-PL" sz="2400" dirty="0"/>
          </a:p>
          <a:p>
            <a:pPr marL="0" indent="0">
              <a:buNone/>
            </a:pPr>
            <a:endParaRPr lang="en-US" sz="2400" i="1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6EC5D4A8-857B-4A2F-925B-B6E86FBCD5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8874" y="4522641"/>
            <a:ext cx="3341235" cy="1804267"/>
          </a:xfrm>
          <a:prstGeom prst="rect">
            <a:avLst/>
          </a:prstGeom>
        </p:spPr>
      </p:pic>
      <p:sp>
        <p:nvSpPr>
          <p:cNvPr id="7" name="pole tekstowe 6">
            <a:extLst>
              <a:ext uri="{FF2B5EF4-FFF2-40B4-BE49-F238E27FC236}">
                <a16:creationId xmlns:a16="http://schemas.microsoft.com/office/drawing/2014/main" id="{89BC08D5-AAE0-471F-AB3A-7A65C7F68852}"/>
              </a:ext>
            </a:extLst>
          </p:cNvPr>
          <p:cNvSpPr txBox="1"/>
          <p:nvPr/>
        </p:nvSpPr>
        <p:spPr>
          <a:xfrm>
            <a:off x="8940802" y="6326908"/>
            <a:ext cx="9882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i="1" dirty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pl-PL" sz="1200" i="1" dirty="0" err="1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source</a:t>
            </a:r>
            <a:r>
              <a:rPr lang="pl-PL" sz="1200" i="1" dirty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</a:p>
          <a:p>
            <a:endParaRPr lang="pl-PL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7099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2026D-28B7-4DD2-B884-C269481CF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2291" y="448674"/>
            <a:ext cx="8940364" cy="936781"/>
          </a:xfrm>
        </p:spPr>
        <p:txBody>
          <a:bodyPr>
            <a:noAutofit/>
          </a:bodyPr>
          <a:lstStyle/>
          <a:p>
            <a:r>
              <a:rPr lang="en-US" dirty="0"/>
              <a:t> </a:t>
            </a:r>
            <a:r>
              <a:rPr lang="pl-PL" dirty="0"/>
              <a:t>P</a:t>
            </a:r>
            <a:r>
              <a:rPr lang="en-US" dirty="0" err="1"/>
              <a:t>roject</a:t>
            </a:r>
            <a:r>
              <a:rPr lang="en-US" dirty="0"/>
              <a:t> group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24FC9B-4F8F-4717-96B5-4C7A083EAD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6290" y="2890350"/>
            <a:ext cx="4272684" cy="255973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th-TH" sz="2400" u="sng" dirty="0"/>
              <a:t>จากเนื้อหาที่ได้ศึกษาและการสะท้อนผลของแต่ละบุคคล</a:t>
            </a:r>
            <a:r>
              <a:rPr lang="en-US" sz="2400" u="sng" dirty="0"/>
              <a:t>:</a:t>
            </a:r>
            <a:endParaRPr lang="en-US" sz="2400" dirty="0"/>
          </a:p>
          <a:p>
            <a:pPr algn="ctr"/>
            <a:r>
              <a:rPr lang="th-TH" sz="2400" dirty="0"/>
              <a:t>ทำการวิเคราะห์ </a:t>
            </a:r>
            <a:r>
              <a:rPr lang="en-US" sz="2400" dirty="0"/>
              <a:t>SWOT/TOWS</a:t>
            </a:r>
            <a:r>
              <a:rPr lang="th-TH" sz="2400" dirty="0"/>
              <a:t>: ผลกระทบของเป้าหมายที่เลือก(หรืออื่น ๆ) ของการพัฒนาที่ยั่งยืนต่อการจัดการห่วงโซ่อุปทานสำหรับอุตสาหกรรมที่เลือก</a:t>
            </a:r>
            <a:endParaRPr lang="pl-PL" sz="2400" dirty="0"/>
          </a:p>
          <a:p>
            <a:endParaRPr lang="en-US" sz="2400" dirty="0"/>
          </a:p>
          <a:p>
            <a:endParaRPr lang="pl-PL" sz="2400" i="1" dirty="0"/>
          </a:p>
          <a:p>
            <a:endParaRPr lang="en-US" sz="2400" b="1" dirty="0"/>
          </a:p>
          <a:p>
            <a:endParaRPr lang="pl-PL" sz="2400" dirty="0"/>
          </a:p>
          <a:p>
            <a:pPr marL="0" indent="0">
              <a:buNone/>
            </a:pPr>
            <a:endParaRPr lang="en-US" sz="2400" i="1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709C9B0B-715B-4C65-87E2-65F1E9A7F4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113" y="2013528"/>
            <a:ext cx="1753201" cy="946729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2DB5C713-E152-4DAF-951C-F6A6B87613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358" y="3359038"/>
            <a:ext cx="2621242" cy="1415471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3071F2C3-D0AC-4F67-AEEE-E048AA9A72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344" y="5208078"/>
            <a:ext cx="1260668" cy="680761"/>
          </a:xfrm>
          <a:prstGeom prst="rect">
            <a:avLst/>
          </a:prstGeom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id="{01F2875F-1849-4916-B37C-334E4273F7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6440" y="1657929"/>
            <a:ext cx="1907137" cy="1029854"/>
          </a:xfrm>
          <a:prstGeom prst="rect">
            <a:avLst/>
          </a:prstGeom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id="{478CBE7B-B195-47D1-966E-B9E7834BDC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4108" y="2960257"/>
            <a:ext cx="1907138" cy="1029855"/>
          </a:xfrm>
          <a:prstGeom prst="rect">
            <a:avLst/>
          </a:prstGeom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id="{0A5977B1-FE79-4CF5-9CE9-D5316068FD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2767" y="4170219"/>
            <a:ext cx="1680503" cy="907472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id="{DB0913D6-FDB3-4567-82DD-F148C2B3F5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1385" y="5472548"/>
            <a:ext cx="1772723" cy="957271"/>
          </a:xfrm>
          <a:prstGeom prst="rect">
            <a:avLst/>
          </a:prstGeom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EA0604F6-4E0E-44D4-80CC-236F5FEF2B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2113" y="5200071"/>
            <a:ext cx="1403269" cy="757765"/>
          </a:xfrm>
          <a:prstGeom prst="rect">
            <a:avLst/>
          </a:prstGeom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8BF861BA-6CDC-4EC0-BAB4-E10F46C65D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8177" y="3213186"/>
            <a:ext cx="1182189" cy="638381"/>
          </a:xfrm>
          <a:prstGeom prst="rect">
            <a:avLst/>
          </a:prstGeom>
        </p:spPr>
      </p:pic>
      <p:pic>
        <p:nvPicPr>
          <p:cNvPr id="13" name="Obraz 12">
            <a:extLst>
              <a:ext uri="{FF2B5EF4-FFF2-40B4-BE49-F238E27FC236}">
                <a16:creationId xmlns:a16="http://schemas.microsoft.com/office/drawing/2014/main" id="{01E53649-6CBD-423F-8570-1A9137E6A6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9264" y="1993364"/>
            <a:ext cx="1403269" cy="757765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7795C7A1-E69F-47C0-A3EF-98C8A223BE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920" y="5394036"/>
            <a:ext cx="1918116" cy="1035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397103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5" id="{C9658597-67A4-764C-9CFA-F5CFE06F1596}" vid="{7C49B319-CF4A-2F47-ABF3-6FFDB7DD999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MSIE 4.0 (CUT Slide Master)</Template>
  <TotalTime>1089</TotalTime>
  <Words>125</Words>
  <Application>Microsoft Office PowerPoint</Application>
  <PresentationFormat>Widescreen</PresentationFormat>
  <Paragraphs>24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Motyw pakietu Office</vt:lpstr>
      <vt:lpstr>การจัดการห่วงโซ่อุปทานอย่างยั่งยืน</vt:lpstr>
      <vt:lpstr> Self-study: exercises</vt:lpstr>
      <vt:lpstr> Project group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Sustainable Supply Chain Management</dc:title>
  <dc:creator>Anna</dc:creator>
  <cp:lastModifiedBy>Sirin Boonsuchat</cp:lastModifiedBy>
  <cp:revision>74</cp:revision>
  <dcterms:created xsi:type="dcterms:W3CDTF">2020-02-25T16:45:02Z</dcterms:created>
  <dcterms:modified xsi:type="dcterms:W3CDTF">2020-09-27T09:22:51Z</dcterms:modified>
</cp:coreProperties>
</file>