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9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8" r:id="rId10"/>
    <p:sldId id="406" r:id="rId11"/>
    <p:sldId id="409" r:id="rId12"/>
    <p:sldId id="410" r:id="rId13"/>
    <p:sldId id="407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2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6E6E6"/>
    <a:srgbClr val="E9EBF5"/>
    <a:srgbClr val="4472C4"/>
    <a:srgbClr val="ED7D31"/>
    <a:srgbClr val="C0C0C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43" autoAdjust="0"/>
  </p:normalViewPr>
  <p:slideViewPr>
    <p:cSldViewPr snapToGrid="0">
      <p:cViewPr varScale="1">
        <p:scale>
          <a:sx n="63" d="100"/>
          <a:sy n="63" d="100"/>
        </p:scale>
        <p:origin x="978" y="72"/>
      </p:cViewPr>
      <p:guideLst/>
    </p:cSldViewPr>
  </p:slideViewPr>
  <p:outlineViewPr>
    <p:cViewPr>
      <p:scale>
        <a:sx n="33" d="100"/>
        <a:sy n="33" d="100"/>
      </p:scale>
      <p:origin x="0" y="-196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Tuckman_team_development_AVENGERS.pptx#-1,1,FORMING - https://youtu.be/sYlzSymbjwA" TargetMode="External"/><Relationship Id="rId1" Type="http://schemas.openxmlformats.org/officeDocument/2006/relationships/hyperlink" Target="AVENGERS-TUCKMAN%20TEAM%20DEVELOPMENT%20&amp;%20BELBIN%20TEAM%20ROLES%20(HD).mp4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Tuckman_team_development_AVENGERS.pptx#-1,2,STORMING - https://youtu.be/sYlzSymbjwA" TargetMode="External"/><Relationship Id="rId1" Type="http://schemas.openxmlformats.org/officeDocument/2006/relationships/hyperlink" Target="AVENGERS-TUCKMAN%20TEAM%20DEVELOPMENT%20&amp;%20BELBIN%20TEAM%20ROLES%20(HD).mp4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Tuckman_team_development_AVENGERS.pptx#-1,3,NOrming - https://youtu.be/sYlzSymbjwA" TargetMode="External"/><Relationship Id="rId1" Type="http://schemas.openxmlformats.org/officeDocument/2006/relationships/hyperlink" Target="AVENGERS-TUCKMAN%20TEAM%20DEVELOPMENT%20&amp;%20BELBIN%20TEAM%20ROLES%20(HD).mp4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Tuckman_team_development_AVENGERS.pptx#-1,3,NOrming - https://youtu.be/sYlzSymbjwA" TargetMode="External"/><Relationship Id="rId1" Type="http://schemas.openxmlformats.org/officeDocument/2006/relationships/hyperlink" Target="AVENGERS-TUCKMAN%20TEAM%20DEVELOPMENT%20&amp;%20BELBIN%20TEAM%20ROLES%20(HD).mp4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5FE22-B376-4C29-A638-31EAFC2EAA72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PT"/>
        </a:p>
      </dgm:t>
    </dgm:pt>
    <dgm:pt modelId="{A746507F-1510-4DB5-94C5-4215B5C8AB77}">
      <dgm:prSet phldrT="[Text]" custT="1"/>
      <dgm:spPr/>
      <dgm:t>
        <a:bodyPr/>
        <a:lstStyle/>
        <a:p>
          <a:pPr algn="just"/>
          <a:r>
            <a:rPr lang="th-TH" sz="1400" b="1" dirty="0"/>
            <a:t>การพึ่งพาซึ่งกันและกัน - สมาชิกในทีมต้องมั่นใจว่ามีเงื่อนไขในการทำงานเป็นทีมอย่างมีประสิทธิภาพซึ่งกันและกันไม่ใช่แยกจากกัน การมีส่วนร่วมที่สร้างขึ้นเมื่อรวมและรวมเข้าด้วยกันจะช่วยให้สามารถเข้าถึงระดับที่สูงขึ้น</a:t>
          </a:r>
          <a:endParaRPr lang="pt-PT" sz="1400" b="0" dirty="0"/>
        </a:p>
      </dgm:t>
    </dgm:pt>
    <dgm:pt modelId="{488125D8-69DE-4DC2-BAF9-8FD5F0A4727C}" type="parTrans" cxnId="{FC742372-76B6-4551-AF78-472091A83840}">
      <dgm:prSet/>
      <dgm:spPr/>
      <dgm:t>
        <a:bodyPr/>
        <a:lstStyle/>
        <a:p>
          <a:endParaRPr lang="pt-PT" sz="1400"/>
        </a:p>
      </dgm:t>
    </dgm:pt>
    <dgm:pt modelId="{A3845033-3D35-4937-B14B-C345F6E1081F}" type="sibTrans" cxnId="{FC742372-76B6-4551-AF78-472091A83840}">
      <dgm:prSet/>
      <dgm:spPr/>
      <dgm:t>
        <a:bodyPr/>
        <a:lstStyle/>
        <a:p>
          <a:endParaRPr lang="pt-PT" sz="1400"/>
        </a:p>
      </dgm:t>
    </dgm:pt>
    <dgm:pt modelId="{7F1A42EB-534B-43C3-BB6C-2344495302BF}">
      <dgm:prSet phldrT="[Text]" custT="1"/>
      <dgm:spPr/>
      <dgm:t>
        <a:bodyPr/>
        <a:lstStyle/>
        <a:p>
          <a:pPr algn="just"/>
          <a:r>
            <a:rPr lang="th-TH" sz="1400" b="1" dirty="0"/>
            <a:t>ความสัมพันธ์ระหว่างบุคคล - ปฏิสัมพันธ์ควรได้รับการพัฒนาบนพื้นฐานของความไว้วางใจความเคารพและความซื่อสัตย์ในแง่ของแต่ละบุคคล (แต่ละองค์ประกอบ) และส่วนรวม (ทีม) การสร้างอ</a:t>
          </a:r>
          <a:r>
            <a:rPr lang="th-TH" sz="1400" b="1" dirty="0" err="1"/>
            <a:t>ัต</a:t>
          </a:r>
          <a:r>
            <a:rPr lang="th-TH" sz="1400" b="1" dirty="0"/>
            <a:t>ลักษณ์ของกลุ่มและความรู้สึกเป็นเจ้าของขึ้นอยู่กับปัจจัยนี้โดยเฉพาะ</a:t>
          </a:r>
          <a:endParaRPr lang="pt-PT" sz="1400" b="0" dirty="0"/>
        </a:p>
      </dgm:t>
    </dgm:pt>
    <dgm:pt modelId="{4B7F027F-47D2-45B1-AED7-F01E7D01B40F}" type="parTrans" cxnId="{0C325C0B-7ECD-4D4D-88AF-58CBC1512DD4}">
      <dgm:prSet/>
      <dgm:spPr/>
      <dgm:t>
        <a:bodyPr/>
        <a:lstStyle/>
        <a:p>
          <a:endParaRPr lang="pt-PT" sz="1400"/>
        </a:p>
      </dgm:t>
    </dgm:pt>
    <dgm:pt modelId="{0DA87D5C-4AAA-4DC5-8A4F-340DE5B7D07E}" type="sibTrans" cxnId="{0C325C0B-7ECD-4D4D-88AF-58CBC1512DD4}">
      <dgm:prSet/>
      <dgm:spPr/>
      <dgm:t>
        <a:bodyPr/>
        <a:lstStyle/>
        <a:p>
          <a:endParaRPr lang="pt-PT" sz="1400"/>
        </a:p>
      </dgm:t>
    </dgm:pt>
    <dgm:pt modelId="{B9FACA5E-8D09-4BF8-9C97-5DA5645B8810}">
      <dgm:prSet phldrT="[Text]" custT="1"/>
      <dgm:spPr/>
      <dgm:t>
        <a:bodyPr/>
        <a:lstStyle/>
        <a:p>
          <a:r>
            <a:rPr lang="th-TH" sz="1400" b="1" dirty="0"/>
            <a:t>การสื่อสาร - ลักษณะของบทสนทนาที่เกิดขึ้นนั้นมีความสำคัญอย่างยิ่งต่อความสำเร็จของทีมเนื่องจากจำเป็นต้องรู้วิธีรับฟังข้อกังวลและความต้องการของแต่ละองค์ประกอบตลอดจนวิธียอมรับคำวิพากษ์วิจารณ์และคำแนะนำ การสื่อสารแบบเปิดทำให้เกิดข้อเสนอแนะเชิงบวกและสร้างสรรค์และเป็นสิ่งสำคัญสำหรับการแก้ไขความขัดแย้งและการตัดสินใจ</a:t>
          </a:r>
          <a:endParaRPr lang="pt-PT" sz="1400" b="1" dirty="0"/>
        </a:p>
      </dgm:t>
    </dgm:pt>
    <dgm:pt modelId="{67055363-8E70-4702-9274-8A604D84DE2E}" type="parTrans" cxnId="{0AB1C7FD-848F-402C-B390-133640B18B52}">
      <dgm:prSet/>
      <dgm:spPr/>
      <dgm:t>
        <a:bodyPr/>
        <a:lstStyle/>
        <a:p>
          <a:endParaRPr lang="pt-PT" sz="1400"/>
        </a:p>
      </dgm:t>
    </dgm:pt>
    <dgm:pt modelId="{3CADA7EB-D34B-46A6-BA1B-634F08568BAA}" type="sibTrans" cxnId="{0AB1C7FD-848F-402C-B390-133640B18B52}">
      <dgm:prSet/>
      <dgm:spPr/>
      <dgm:t>
        <a:bodyPr/>
        <a:lstStyle/>
        <a:p>
          <a:endParaRPr lang="pt-PT" sz="1400"/>
        </a:p>
      </dgm:t>
    </dgm:pt>
    <dgm:pt modelId="{3A46D962-6870-4276-B4A5-918D3E4CB752}">
      <dgm:prSet phldrT="[Text]" custT="1"/>
      <dgm:spPr/>
      <dgm:t>
        <a:bodyPr/>
        <a:lstStyle/>
        <a:p>
          <a:r>
            <a:rPr lang="th-TH" sz="1400" b="1" dirty="0"/>
            <a:t>ความเป็นผู้นำและความรับผิดชอบ - องค์ประกอบ</a:t>
          </a:r>
          <a:r>
            <a:rPr lang="th-TH" sz="1400" b="1" dirty="0" err="1"/>
            <a:t>ต่างๆ</a:t>
          </a:r>
          <a:r>
            <a:rPr lang="th-TH" sz="1400" b="1" dirty="0"/>
            <a:t>จะต้องรับผิดชอบต่อผลงานของทีมและคุณภาพของงานที่ทำ ในระหว่างกระบวนการเป็นสิ่งสำคัญในการรักษาความเป็นผู้นำที่มีประสิทธิผลสามารถรับประกันตำแหน่งในการแก้ปัญหาและการตัดสินใจ</a:t>
          </a:r>
          <a:endParaRPr lang="pt-PT" sz="1400" b="0" dirty="0"/>
        </a:p>
      </dgm:t>
    </dgm:pt>
    <dgm:pt modelId="{CE0E9E6C-225B-4135-8AF8-520167839CC6}" type="parTrans" cxnId="{6DD148A9-6656-413D-A22E-8993FEF127E9}">
      <dgm:prSet/>
      <dgm:spPr/>
      <dgm:t>
        <a:bodyPr/>
        <a:lstStyle/>
        <a:p>
          <a:endParaRPr lang="pt-PT" sz="1400"/>
        </a:p>
      </dgm:t>
    </dgm:pt>
    <dgm:pt modelId="{4654F8DC-D8A4-4850-9657-3186D2A88C20}" type="sibTrans" cxnId="{6DD148A9-6656-413D-A22E-8993FEF127E9}">
      <dgm:prSet/>
      <dgm:spPr/>
      <dgm:t>
        <a:bodyPr/>
        <a:lstStyle/>
        <a:p>
          <a:endParaRPr lang="pt-PT" sz="1400"/>
        </a:p>
      </dgm:t>
    </dgm:pt>
    <dgm:pt modelId="{83815BD4-C536-4FAE-B7E5-1D72E2C1919A}">
      <dgm:prSet phldrT="[Text]" custT="1"/>
      <dgm:spPr/>
      <dgm:t>
        <a:bodyPr/>
        <a:lstStyle/>
        <a:p>
          <a:pPr algn="just"/>
          <a:r>
            <a:rPr lang="th-TH" sz="1400" b="1" dirty="0"/>
            <a:t>ความมุ่งมั่น - สร้างขึ้นต่อทีมเพื่อบรรลุเป้าหมายร่วมกันโดยองค์ประกอบทั้งหมด</a:t>
          </a:r>
          <a:endParaRPr lang="pt-PT" sz="1400" b="0" dirty="0"/>
        </a:p>
      </dgm:t>
    </dgm:pt>
    <dgm:pt modelId="{48A1E856-9079-4178-BD41-07FFD000276D}" type="sibTrans" cxnId="{9E322DE9-020A-4934-8E8C-9669C1F9B60E}">
      <dgm:prSet/>
      <dgm:spPr/>
      <dgm:t>
        <a:bodyPr/>
        <a:lstStyle/>
        <a:p>
          <a:endParaRPr lang="pt-PT" sz="1400"/>
        </a:p>
      </dgm:t>
    </dgm:pt>
    <dgm:pt modelId="{600BD51A-7C88-413D-ABF4-F6C05A28F28A}" type="parTrans" cxnId="{9E322DE9-020A-4934-8E8C-9669C1F9B60E}">
      <dgm:prSet/>
      <dgm:spPr/>
      <dgm:t>
        <a:bodyPr/>
        <a:lstStyle/>
        <a:p>
          <a:endParaRPr lang="pt-PT" sz="1400"/>
        </a:p>
      </dgm:t>
    </dgm:pt>
    <dgm:pt modelId="{AA5D9CB5-0CE6-423A-B6B6-A53021FEE9E9}">
      <dgm:prSet phldrT="[Text]" custT="1"/>
      <dgm:spPr/>
      <dgm:t>
        <a:bodyPr/>
        <a:lstStyle/>
        <a:p>
          <a:r>
            <a:rPr lang="th-TH" sz="1400" b="1" dirty="0"/>
            <a:t>องค์ประกอบของกลุ่ม - ต้องจัดตั้งทีมอย่างถูกต้องเพื่อให้มีการชี้แจงกฎตำแหน่งงานและความรับผิดชอบล่วงหน้า</a:t>
          </a:r>
          <a:endParaRPr lang="pt-PT" sz="1400" b="0" dirty="0"/>
        </a:p>
      </dgm:t>
    </dgm:pt>
    <dgm:pt modelId="{BD0CCA78-26E7-445A-A333-4DF0FFB2E915}" type="sibTrans" cxnId="{BD1F6379-873E-4539-9D0A-B51C02C99501}">
      <dgm:prSet/>
      <dgm:spPr/>
      <dgm:t>
        <a:bodyPr/>
        <a:lstStyle/>
        <a:p>
          <a:endParaRPr lang="pt-PT" sz="1400"/>
        </a:p>
      </dgm:t>
    </dgm:pt>
    <dgm:pt modelId="{E8B1E253-05E2-4268-B765-009B0A856F1A}" type="parTrans" cxnId="{BD1F6379-873E-4539-9D0A-B51C02C99501}">
      <dgm:prSet/>
      <dgm:spPr/>
      <dgm:t>
        <a:bodyPr/>
        <a:lstStyle/>
        <a:p>
          <a:endParaRPr lang="pt-PT" sz="1400"/>
        </a:p>
      </dgm:t>
    </dgm:pt>
    <dgm:pt modelId="{C979C122-A4CE-4C75-B79B-A0394AAC964A}" type="pres">
      <dgm:prSet presAssocID="{60E5FE22-B376-4C29-A638-31EAFC2EAA72}" presName="linear" presStyleCnt="0">
        <dgm:presLayoutVars>
          <dgm:dir/>
          <dgm:resizeHandles val="exact"/>
        </dgm:presLayoutVars>
      </dgm:prSet>
      <dgm:spPr/>
    </dgm:pt>
    <dgm:pt modelId="{D3462713-2951-4BC9-947E-6B4C08AEF3CC}" type="pres">
      <dgm:prSet presAssocID="{83815BD4-C536-4FAE-B7E5-1D72E2C1919A}" presName="comp" presStyleCnt="0"/>
      <dgm:spPr/>
    </dgm:pt>
    <dgm:pt modelId="{12B27768-F285-4A38-8FEC-1521183D326E}" type="pres">
      <dgm:prSet presAssocID="{83815BD4-C536-4FAE-B7E5-1D72E2C1919A}" presName="box" presStyleLbl="node1" presStyleIdx="0" presStyleCnt="6" custLinFactNeighborX="-995" custLinFactNeighborY="-6675"/>
      <dgm:spPr/>
    </dgm:pt>
    <dgm:pt modelId="{B1E4E896-8E77-4DB2-A99D-82642A7B6A0B}" type="pres">
      <dgm:prSet presAssocID="{83815BD4-C536-4FAE-B7E5-1D72E2C1919A}" presName="img" presStyleLbl="fgImgPlace1" presStyleIdx="0" presStyleCnt="6" custScaleX="53552" custLinFactNeighborX="-1139" custLinFactNeighborY="83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E49D86-D5C8-4F09-A9D8-A05423C25A20}" type="pres">
      <dgm:prSet presAssocID="{83815BD4-C536-4FAE-B7E5-1D72E2C1919A}" presName="text" presStyleLbl="node1" presStyleIdx="0" presStyleCnt="6">
        <dgm:presLayoutVars>
          <dgm:bulletEnabled val="1"/>
        </dgm:presLayoutVars>
      </dgm:prSet>
      <dgm:spPr/>
    </dgm:pt>
    <dgm:pt modelId="{B36EC7D9-96E5-4FD9-9687-2FDDD380A1B7}" type="pres">
      <dgm:prSet presAssocID="{48A1E856-9079-4178-BD41-07FFD000276D}" presName="spacer" presStyleCnt="0"/>
      <dgm:spPr/>
    </dgm:pt>
    <dgm:pt modelId="{FF5010B4-3D45-41CD-92CE-B3657F0F2121}" type="pres">
      <dgm:prSet presAssocID="{A746507F-1510-4DB5-94C5-4215B5C8AB77}" presName="comp" presStyleCnt="0"/>
      <dgm:spPr/>
    </dgm:pt>
    <dgm:pt modelId="{F0192498-EA3E-4F45-A4F2-DAC98F7C680D}" type="pres">
      <dgm:prSet presAssocID="{A746507F-1510-4DB5-94C5-4215B5C8AB77}" presName="box" presStyleLbl="node1" presStyleIdx="1" presStyleCnt="6"/>
      <dgm:spPr/>
    </dgm:pt>
    <dgm:pt modelId="{A0E47CD4-4D51-450E-A031-460ACF847947}" type="pres">
      <dgm:prSet presAssocID="{A746507F-1510-4DB5-94C5-4215B5C8AB77}" presName="img" presStyleLbl="fgImgPlace1" presStyleIdx="1" presStyleCnt="6" custScaleX="547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9A6AB0B6-3815-4000-8E0F-34027F66FE25}" type="pres">
      <dgm:prSet presAssocID="{A746507F-1510-4DB5-94C5-4215B5C8AB77}" presName="text" presStyleLbl="node1" presStyleIdx="1" presStyleCnt="6">
        <dgm:presLayoutVars>
          <dgm:bulletEnabled val="1"/>
        </dgm:presLayoutVars>
      </dgm:prSet>
      <dgm:spPr/>
    </dgm:pt>
    <dgm:pt modelId="{478F8AC1-76B0-4346-B236-A833F1A2BA2B}" type="pres">
      <dgm:prSet presAssocID="{A3845033-3D35-4937-B14B-C345F6E1081F}" presName="spacer" presStyleCnt="0"/>
      <dgm:spPr/>
    </dgm:pt>
    <dgm:pt modelId="{9B3A2F2F-3579-4910-A52A-4ADA291213C7}" type="pres">
      <dgm:prSet presAssocID="{7F1A42EB-534B-43C3-BB6C-2344495302BF}" presName="comp" presStyleCnt="0"/>
      <dgm:spPr/>
    </dgm:pt>
    <dgm:pt modelId="{70EB6090-7E51-42F4-BB16-5E0BC0021A6F}" type="pres">
      <dgm:prSet presAssocID="{7F1A42EB-534B-43C3-BB6C-2344495302BF}" presName="box" presStyleLbl="node1" presStyleIdx="2" presStyleCnt="6"/>
      <dgm:spPr/>
    </dgm:pt>
    <dgm:pt modelId="{84CB2722-C0E2-4E70-A739-8F9D31670C3A}" type="pres">
      <dgm:prSet presAssocID="{7F1A42EB-534B-43C3-BB6C-2344495302BF}" presName="img" presStyleLbl="fgImgPlace1" presStyleIdx="2" presStyleCnt="6" custScaleX="570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2E7AC6ED-7069-4B1C-A266-23DDB2AB2098}" type="pres">
      <dgm:prSet presAssocID="{7F1A42EB-534B-43C3-BB6C-2344495302BF}" presName="text" presStyleLbl="node1" presStyleIdx="2" presStyleCnt="6">
        <dgm:presLayoutVars>
          <dgm:bulletEnabled val="1"/>
        </dgm:presLayoutVars>
      </dgm:prSet>
      <dgm:spPr/>
    </dgm:pt>
    <dgm:pt modelId="{89D440C6-9708-45B7-B142-00D8B682F0B9}" type="pres">
      <dgm:prSet presAssocID="{0DA87D5C-4AAA-4DC5-8A4F-340DE5B7D07E}" presName="spacer" presStyleCnt="0"/>
      <dgm:spPr/>
    </dgm:pt>
    <dgm:pt modelId="{F04240D5-C1A4-4361-909F-1DF1272993FE}" type="pres">
      <dgm:prSet presAssocID="{B9FACA5E-8D09-4BF8-9C97-5DA5645B8810}" presName="comp" presStyleCnt="0"/>
      <dgm:spPr/>
    </dgm:pt>
    <dgm:pt modelId="{78A57CDF-3877-4AAE-8A74-49C6F6B135D0}" type="pres">
      <dgm:prSet presAssocID="{B9FACA5E-8D09-4BF8-9C97-5DA5645B8810}" presName="box" presStyleLbl="node1" presStyleIdx="3" presStyleCnt="6"/>
      <dgm:spPr/>
    </dgm:pt>
    <dgm:pt modelId="{75C13885-706F-4BD2-AAF7-B18516F1CE0D}" type="pres">
      <dgm:prSet presAssocID="{B9FACA5E-8D09-4BF8-9C97-5DA5645B8810}" presName="img" presStyleLbl="fgImgPlace1" presStyleIdx="3" presStyleCnt="6" custScaleX="5705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D0C77DB6-3774-4B1E-9DBE-7C5B611EA176}" type="pres">
      <dgm:prSet presAssocID="{B9FACA5E-8D09-4BF8-9C97-5DA5645B8810}" presName="text" presStyleLbl="node1" presStyleIdx="3" presStyleCnt="6">
        <dgm:presLayoutVars>
          <dgm:bulletEnabled val="1"/>
        </dgm:presLayoutVars>
      </dgm:prSet>
      <dgm:spPr/>
    </dgm:pt>
    <dgm:pt modelId="{3A307672-2746-47FE-B798-C8A08F334DC0}" type="pres">
      <dgm:prSet presAssocID="{3CADA7EB-D34B-46A6-BA1B-634F08568BAA}" presName="spacer" presStyleCnt="0"/>
      <dgm:spPr/>
    </dgm:pt>
    <dgm:pt modelId="{0A519488-5426-4FDF-A368-1594E5539238}" type="pres">
      <dgm:prSet presAssocID="{AA5D9CB5-0CE6-423A-B6B6-A53021FEE9E9}" presName="comp" presStyleCnt="0"/>
      <dgm:spPr/>
    </dgm:pt>
    <dgm:pt modelId="{E80DB56C-856A-486D-B26A-93FC3A169E9C}" type="pres">
      <dgm:prSet presAssocID="{AA5D9CB5-0CE6-423A-B6B6-A53021FEE9E9}" presName="box" presStyleLbl="node1" presStyleIdx="4" presStyleCnt="6"/>
      <dgm:spPr/>
    </dgm:pt>
    <dgm:pt modelId="{7F77B032-B588-4573-B71E-C4106109F6BA}" type="pres">
      <dgm:prSet presAssocID="{AA5D9CB5-0CE6-423A-B6B6-A53021FEE9E9}" presName="img" presStyleLbl="fgImgPlace1" presStyleIdx="4" presStyleCnt="6" custScaleX="57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007B532A-F916-4343-AD81-1666D3F2AE77}" type="pres">
      <dgm:prSet presAssocID="{AA5D9CB5-0CE6-423A-B6B6-A53021FEE9E9}" presName="text" presStyleLbl="node1" presStyleIdx="4" presStyleCnt="6">
        <dgm:presLayoutVars>
          <dgm:bulletEnabled val="1"/>
        </dgm:presLayoutVars>
      </dgm:prSet>
      <dgm:spPr/>
    </dgm:pt>
    <dgm:pt modelId="{1CE089F8-0B54-4391-9B64-C9491A5AD943}" type="pres">
      <dgm:prSet presAssocID="{BD0CCA78-26E7-445A-A333-4DF0FFB2E915}" presName="spacer" presStyleCnt="0"/>
      <dgm:spPr/>
    </dgm:pt>
    <dgm:pt modelId="{017976F2-21F5-4734-B909-C6F085C6B32F}" type="pres">
      <dgm:prSet presAssocID="{3A46D962-6870-4276-B4A5-918D3E4CB752}" presName="comp" presStyleCnt="0"/>
      <dgm:spPr/>
    </dgm:pt>
    <dgm:pt modelId="{87813986-AB66-42FF-93F7-E8DA3FAFF945}" type="pres">
      <dgm:prSet presAssocID="{3A46D962-6870-4276-B4A5-918D3E4CB752}" presName="box" presStyleLbl="node1" presStyleIdx="5" presStyleCnt="6"/>
      <dgm:spPr/>
    </dgm:pt>
    <dgm:pt modelId="{19F97D41-C164-46C0-9F98-1105D6A74822}" type="pres">
      <dgm:prSet presAssocID="{3A46D962-6870-4276-B4A5-918D3E4CB752}" presName="img" presStyleLbl="fgImgPlace1" presStyleIdx="5" presStyleCnt="6" custScaleX="5472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23F2E4B1-0F35-4C46-975F-4C127CCBD5AD}" type="pres">
      <dgm:prSet presAssocID="{3A46D962-6870-4276-B4A5-918D3E4CB752}" presName="text" presStyleLbl="node1" presStyleIdx="5" presStyleCnt="6">
        <dgm:presLayoutVars>
          <dgm:bulletEnabled val="1"/>
        </dgm:presLayoutVars>
      </dgm:prSet>
      <dgm:spPr/>
    </dgm:pt>
  </dgm:ptLst>
  <dgm:cxnLst>
    <dgm:cxn modelId="{CB683C08-7B3F-44C9-89F0-615CB8FF111D}" type="presOf" srcId="{A746507F-1510-4DB5-94C5-4215B5C8AB77}" destId="{9A6AB0B6-3815-4000-8E0F-34027F66FE25}" srcOrd="1" destOrd="0" presId="urn:microsoft.com/office/officeart/2005/8/layout/vList4"/>
    <dgm:cxn modelId="{A1036208-5F60-4B68-B999-07541B24B567}" type="presOf" srcId="{B9FACA5E-8D09-4BF8-9C97-5DA5645B8810}" destId="{78A57CDF-3877-4AAE-8A74-49C6F6B135D0}" srcOrd="0" destOrd="0" presId="urn:microsoft.com/office/officeart/2005/8/layout/vList4"/>
    <dgm:cxn modelId="{0C325C0B-7ECD-4D4D-88AF-58CBC1512DD4}" srcId="{60E5FE22-B376-4C29-A638-31EAFC2EAA72}" destId="{7F1A42EB-534B-43C3-BB6C-2344495302BF}" srcOrd="2" destOrd="0" parTransId="{4B7F027F-47D2-45B1-AED7-F01E7D01B40F}" sibTransId="{0DA87D5C-4AAA-4DC5-8A4F-340DE5B7D07E}"/>
    <dgm:cxn modelId="{9217870D-CBE6-41D7-B454-3F430F42DA21}" type="presOf" srcId="{7F1A42EB-534B-43C3-BB6C-2344495302BF}" destId="{70EB6090-7E51-42F4-BB16-5E0BC0021A6F}" srcOrd="0" destOrd="0" presId="urn:microsoft.com/office/officeart/2005/8/layout/vList4"/>
    <dgm:cxn modelId="{B38E7421-04F2-4D03-BC83-024BCA406284}" type="presOf" srcId="{83815BD4-C536-4FAE-B7E5-1D72E2C1919A}" destId="{E5E49D86-D5C8-4F09-A9D8-A05423C25A20}" srcOrd="1" destOrd="0" presId="urn:microsoft.com/office/officeart/2005/8/layout/vList4"/>
    <dgm:cxn modelId="{7B88BF32-E9AB-4F80-85F8-0F347778551E}" type="presOf" srcId="{AA5D9CB5-0CE6-423A-B6B6-A53021FEE9E9}" destId="{E80DB56C-856A-486D-B26A-93FC3A169E9C}" srcOrd="0" destOrd="0" presId="urn:microsoft.com/office/officeart/2005/8/layout/vList4"/>
    <dgm:cxn modelId="{5012F33D-3F9B-46BE-BF3A-BF2039DBD3B5}" type="presOf" srcId="{3A46D962-6870-4276-B4A5-918D3E4CB752}" destId="{23F2E4B1-0F35-4C46-975F-4C127CCBD5AD}" srcOrd="1" destOrd="0" presId="urn:microsoft.com/office/officeart/2005/8/layout/vList4"/>
    <dgm:cxn modelId="{13D7C761-3340-4224-8D3D-DAC6E162852E}" type="presOf" srcId="{3A46D962-6870-4276-B4A5-918D3E4CB752}" destId="{87813986-AB66-42FF-93F7-E8DA3FAFF945}" srcOrd="0" destOrd="0" presId="urn:microsoft.com/office/officeart/2005/8/layout/vList4"/>
    <dgm:cxn modelId="{FC742372-76B6-4551-AF78-472091A83840}" srcId="{60E5FE22-B376-4C29-A638-31EAFC2EAA72}" destId="{A746507F-1510-4DB5-94C5-4215B5C8AB77}" srcOrd="1" destOrd="0" parTransId="{488125D8-69DE-4DC2-BAF9-8FD5F0A4727C}" sibTransId="{A3845033-3D35-4937-B14B-C345F6E1081F}"/>
    <dgm:cxn modelId="{1632F273-0225-42F0-ACF0-BDDDEE80B382}" type="presOf" srcId="{A746507F-1510-4DB5-94C5-4215B5C8AB77}" destId="{F0192498-EA3E-4F45-A4F2-DAC98F7C680D}" srcOrd="0" destOrd="0" presId="urn:microsoft.com/office/officeart/2005/8/layout/vList4"/>
    <dgm:cxn modelId="{15516475-DABE-417C-B82D-DC0692B0ED1A}" type="presOf" srcId="{7F1A42EB-534B-43C3-BB6C-2344495302BF}" destId="{2E7AC6ED-7069-4B1C-A266-23DDB2AB2098}" srcOrd="1" destOrd="0" presId="urn:microsoft.com/office/officeart/2005/8/layout/vList4"/>
    <dgm:cxn modelId="{BD1F6379-873E-4539-9D0A-B51C02C99501}" srcId="{60E5FE22-B376-4C29-A638-31EAFC2EAA72}" destId="{AA5D9CB5-0CE6-423A-B6B6-A53021FEE9E9}" srcOrd="4" destOrd="0" parTransId="{E8B1E253-05E2-4268-B765-009B0A856F1A}" sibTransId="{BD0CCA78-26E7-445A-A333-4DF0FFB2E915}"/>
    <dgm:cxn modelId="{27C4757A-5EA5-4EFC-91B1-E2F281BEF9B5}" type="presOf" srcId="{60E5FE22-B376-4C29-A638-31EAFC2EAA72}" destId="{C979C122-A4CE-4C75-B79B-A0394AAC964A}" srcOrd="0" destOrd="0" presId="urn:microsoft.com/office/officeart/2005/8/layout/vList4"/>
    <dgm:cxn modelId="{BAD2CA85-5149-45F9-B0BC-73BBD0DD9264}" type="presOf" srcId="{B9FACA5E-8D09-4BF8-9C97-5DA5645B8810}" destId="{D0C77DB6-3774-4B1E-9DBE-7C5B611EA176}" srcOrd="1" destOrd="0" presId="urn:microsoft.com/office/officeart/2005/8/layout/vList4"/>
    <dgm:cxn modelId="{6DD148A9-6656-413D-A22E-8993FEF127E9}" srcId="{60E5FE22-B376-4C29-A638-31EAFC2EAA72}" destId="{3A46D962-6870-4276-B4A5-918D3E4CB752}" srcOrd="5" destOrd="0" parTransId="{CE0E9E6C-225B-4135-8AF8-520167839CC6}" sibTransId="{4654F8DC-D8A4-4850-9657-3186D2A88C20}"/>
    <dgm:cxn modelId="{992A86B0-E77B-41C1-B74D-BC00D42612A0}" type="presOf" srcId="{83815BD4-C536-4FAE-B7E5-1D72E2C1919A}" destId="{12B27768-F285-4A38-8FEC-1521183D326E}" srcOrd="0" destOrd="0" presId="urn:microsoft.com/office/officeart/2005/8/layout/vList4"/>
    <dgm:cxn modelId="{9E322DE9-020A-4934-8E8C-9669C1F9B60E}" srcId="{60E5FE22-B376-4C29-A638-31EAFC2EAA72}" destId="{83815BD4-C536-4FAE-B7E5-1D72E2C1919A}" srcOrd="0" destOrd="0" parTransId="{600BD51A-7C88-413D-ABF4-F6C05A28F28A}" sibTransId="{48A1E856-9079-4178-BD41-07FFD000276D}"/>
    <dgm:cxn modelId="{DEAD4CF4-4CA3-49B4-8D03-199A0541F852}" type="presOf" srcId="{AA5D9CB5-0CE6-423A-B6B6-A53021FEE9E9}" destId="{007B532A-F916-4343-AD81-1666D3F2AE77}" srcOrd="1" destOrd="0" presId="urn:microsoft.com/office/officeart/2005/8/layout/vList4"/>
    <dgm:cxn modelId="{0AB1C7FD-848F-402C-B390-133640B18B52}" srcId="{60E5FE22-B376-4C29-A638-31EAFC2EAA72}" destId="{B9FACA5E-8D09-4BF8-9C97-5DA5645B8810}" srcOrd="3" destOrd="0" parTransId="{67055363-8E70-4702-9274-8A604D84DE2E}" sibTransId="{3CADA7EB-D34B-46A6-BA1B-634F08568BAA}"/>
    <dgm:cxn modelId="{82143FBE-A417-4130-9F5F-18E294903531}" type="presParOf" srcId="{C979C122-A4CE-4C75-B79B-A0394AAC964A}" destId="{D3462713-2951-4BC9-947E-6B4C08AEF3CC}" srcOrd="0" destOrd="0" presId="urn:microsoft.com/office/officeart/2005/8/layout/vList4"/>
    <dgm:cxn modelId="{736F4A4E-BF54-4B0D-A4F2-A9EEF73DF853}" type="presParOf" srcId="{D3462713-2951-4BC9-947E-6B4C08AEF3CC}" destId="{12B27768-F285-4A38-8FEC-1521183D326E}" srcOrd="0" destOrd="0" presId="urn:microsoft.com/office/officeart/2005/8/layout/vList4"/>
    <dgm:cxn modelId="{81BB7DA2-16CC-41FD-9FB4-24158EE68F5E}" type="presParOf" srcId="{D3462713-2951-4BC9-947E-6B4C08AEF3CC}" destId="{B1E4E896-8E77-4DB2-A99D-82642A7B6A0B}" srcOrd="1" destOrd="0" presId="urn:microsoft.com/office/officeart/2005/8/layout/vList4"/>
    <dgm:cxn modelId="{2825DB6D-0429-4A2A-A30B-F32E25514332}" type="presParOf" srcId="{D3462713-2951-4BC9-947E-6B4C08AEF3CC}" destId="{E5E49D86-D5C8-4F09-A9D8-A05423C25A20}" srcOrd="2" destOrd="0" presId="urn:microsoft.com/office/officeart/2005/8/layout/vList4"/>
    <dgm:cxn modelId="{52A978AA-32C1-4C5A-9C8E-01F1BADAD746}" type="presParOf" srcId="{C979C122-A4CE-4C75-B79B-A0394AAC964A}" destId="{B36EC7D9-96E5-4FD9-9687-2FDDD380A1B7}" srcOrd="1" destOrd="0" presId="urn:microsoft.com/office/officeart/2005/8/layout/vList4"/>
    <dgm:cxn modelId="{8127FE05-6BDA-4877-9AEE-84E19FD5F0D1}" type="presParOf" srcId="{C979C122-A4CE-4C75-B79B-A0394AAC964A}" destId="{FF5010B4-3D45-41CD-92CE-B3657F0F2121}" srcOrd="2" destOrd="0" presId="urn:microsoft.com/office/officeart/2005/8/layout/vList4"/>
    <dgm:cxn modelId="{842313DA-239B-41AF-8CB9-28D37CF0040D}" type="presParOf" srcId="{FF5010B4-3D45-41CD-92CE-B3657F0F2121}" destId="{F0192498-EA3E-4F45-A4F2-DAC98F7C680D}" srcOrd="0" destOrd="0" presId="urn:microsoft.com/office/officeart/2005/8/layout/vList4"/>
    <dgm:cxn modelId="{9492F577-00B8-42B9-B117-854F5C22F456}" type="presParOf" srcId="{FF5010B4-3D45-41CD-92CE-B3657F0F2121}" destId="{A0E47CD4-4D51-450E-A031-460ACF847947}" srcOrd="1" destOrd="0" presId="urn:microsoft.com/office/officeart/2005/8/layout/vList4"/>
    <dgm:cxn modelId="{01581579-A908-4CB2-AAEA-F907314049D1}" type="presParOf" srcId="{FF5010B4-3D45-41CD-92CE-B3657F0F2121}" destId="{9A6AB0B6-3815-4000-8E0F-34027F66FE25}" srcOrd="2" destOrd="0" presId="urn:microsoft.com/office/officeart/2005/8/layout/vList4"/>
    <dgm:cxn modelId="{64571B3A-57A4-4199-B11B-16D1F07253ED}" type="presParOf" srcId="{C979C122-A4CE-4C75-B79B-A0394AAC964A}" destId="{478F8AC1-76B0-4346-B236-A833F1A2BA2B}" srcOrd="3" destOrd="0" presId="urn:microsoft.com/office/officeart/2005/8/layout/vList4"/>
    <dgm:cxn modelId="{9DBDCC45-262E-40A1-8391-8BDD12A87A43}" type="presParOf" srcId="{C979C122-A4CE-4C75-B79B-A0394AAC964A}" destId="{9B3A2F2F-3579-4910-A52A-4ADA291213C7}" srcOrd="4" destOrd="0" presId="urn:microsoft.com/office/officeart/2005/8/layout/vList4"/>
    <dgm:cxn modelId="{4C1AD0D2-2529-405F-9074-0847B020CDFA}" type="presParOf" srcId="{9B3A2F2F-3579-4910-A52A-4ADA291213C7}" destId="{70EB6090-7E51-42F4-BB16-5E0BC0021A6F}" srcOrd="0" destOrd="0" presId="urn:microsoft.com/office/officeart/2005/8/layout/vList4"/>
    <dgm:cxn modelId="{5C010F97-7D2C-48CC-8D55-8FF9455FFC3B}" type="presParOf" srcId="{9B3A2F2F-3579-4910-A52A-4ADA291213C7}" destId="{84CB2722-C0E2-4E70-A739-8F9D31670C3A}" srcOrd="1" destOrd="0" presId="urn:microsoft.com/office/officeart/2005/8/layout/vList4"/>
    <dgm:cxn modelId="{D8D84E95-B865-42DB-9BEA-AD5CA0904794}" type="presParOf" srcId="{9B3A2F2F-3579-4910-A52A-4ADA291213C7}" destId="{2E7AC6ED-7069-4B1C-A266-23DDB2AB2098}" srcOrd="2" destOrd="0" presId="urn:microsoft.com/office/officeart/2005/8/layout/vList4"/>
    <dgm:cxn modelId="{630A3908-EB7A-4117-830C-CFBCDB8221AB}" type="presParOf" srcId="{C979C122-A4CE-4C75-B79B-A0394AAC964A}" destId="{89D440C6-9708-45B7-B142-00D8B682F0B9}" srcOrd="5" destOrd="0" presId="urn:microsoft.com/office/officeart/2005/8/layout/vList4"/>
    <dgm:cxn modelId="{982A2BA5-FDD1-4C7C-9F7B-4078767263CC}" type="presParOf" srcId="{C979C122-A4CE-4C75-B79B-A0394AAC964A}" destId="{F04240D5-C1A4-4361-909F-1DF1272993FE}" srcOrd="6" destOrd="0" presId="urn:microsoft.com/office/officeart/2005/8/layout/vList4"/>
    <dgm:cxn modelId="{71C13589-E069-4D24-81F9-46224A70692F}" type="presParOf" srcId="{F04240D5-C1A4-4361-909F-1DF1272993FE}" destId="{78A57CDF-3877-4AAE-8A74-49C6F6B135D0}" srcOrd="0" destOrd="0" presId="urn:microsoft.com/office/officeart/2005/8/layout/vList4"/>
    <dgm:cxn modelId="{C6B30C2A-7670-450D-8C08-874C77FCFD0F}" type="presParOf" srcId="{F04240D5-C1A4-4361-909F-1DF1272993FE}" destId="{75C13885-706F-4BD2-AAF7-B18516F1CE0D}" srcOrd="1" destOrd="0" presId="urn:microsoft.com/office/officeart/2005/8/layout/vList4"/>
    <dgm:cxn modelId="{7567F66D-56C2-4BC8-AB6E-E91C481B58C8}" type="presParOf" srcId="{F04240D5-C1A4-4361-909F-1DF1272993FE}" destId="{D0C77DB6-3774-4B1E-9DBE-7C5B611EA176}" srcOrd="2" destOrd="0" presId="urn:microsoft.com/office/officeart/2005/8/layout/vList4"/>
    <dgm:cxn modelId="{7AC8CA29-9943-4F38-8C29-B461BE3C262E}" type="presParOf" srcId="{C979C122-A4CE-4C75-B79B-A0394AAC964A}" destId="{3A307672-2746-47FE-B798-C8A08F334DC0}" srcOrd="7" destOrd="0" presId="urn:microsoft.com/office/officeart/2005/8/layout/vList4"/>
    <dgm:cxn modelId="{F276DB51-1369-4C74-B72C-DFCA765C7FBE}" type="presParOf" srcId="{C979C122-A4CE-4C75-B79B-A0394AAC964A}" destId="{0A519488-5426-4FDF-A368-1594E5539238}" srcOrd="8" destOrd="0" presId="urn:microsoft.com/office/officeart/2005/8/layout/vList4"/>
    <dgm:cxn modelId="{56C52992-6211-444E-86CA-D8D2DF7BB4EB}" type="presParOf" srcId="{0A519488-5426-4FDF-A368-1594E5539238}" destId="{E80DB56C-856A-486D-B26A-93FC3A169E9C}" srcOrd="0" destOrd="0" presId="urn:microsoft.com/office/officeart/2005/8/layout/vList4"/>
    <dgm:cxn modelId="{D4F1BCD3-6019-4301-B17E-5710F4C085A3}" type="presParOf" srcId="{0A519488-5426-4FDF-A368-1594E5539238}" destId="{7F77B032-B588-4573-B71E-C4106109F6BA}" srcOrd="1" destOrd="0" presId="urn:microsoft.com/office/officeart/2005/8/layout/vList4"/>
    <dgm:cxn modelId="{E34296BD-21A0-44E3-9AD5-38CFDCCD0D3D}" type="presParOf" srcId="{0A519488-5426-4FDF-A368-1594E5539238}" destId="{007B532A-F916-4343-AD81-1666D3F2AE77}" srcOrd="2" destOrd="0" presId="urn:microsoft.com/office/officeart/2005/8/layout/vList4"/>
    <dgm:cxn modelId="{554F9173-5001-49F7-B382-F2821E43C515}" type="presParOf" srcId="{C979C122-A4CE-4C75-B79B-A0394AAC964A}" destId="{1CE089F8-0B54-4391-9B64-C9491A5AD943}" srcOrd="9" destOrd="0" presId="urn:microsoft.com/office/officeart/2005/8/layout/vList4"/>
    <dgm:cxn modelId="{FC54C289-41F6-4987-824A-8A725D0AEEF6}" type="presParOf" srcId="{C979C122-A4CE-4C75-B79B-A0394AAC964A}" destId="{017976F2-21F5-4734-B909-C6F085C6B32F}" srcOrd="10" destOrd="0" presId="urn:microsoft.com/office/officeart/2005/8/layout/vList4"/>
    <dgm:cxn modelId="{65F4066E-42BE-4F86-9478-8CCBB4E6084F}" type="presParOf" srcId="{017976F2-21F5-4734-B909-C6F085C6B32F}" destId="{87813986-AB66-42FF-93F7-E8DA3FAFF945}" srcOrd="0" destOrd="0" presId="urn:microsoft.com/office/officeart/2005/8/layout/vList4"/>
    <dgm:cxn modelId="{10FC8659-3036-4597-830E-47182699DCDC}" type="presParOf" srcId="{017976F2-21F5-4734-B909-C6F085C6B32F}" destId="{19F97D41-C164-46C0-9F98-1105D6A74822}" srcOrd="1" destOrd="0" presId="urn:microsoft.com/office/officeart/2005/8/layout/vList4"/>
    <dgm:cxn modelId="{6737BF62-931E-4F81-A5F1-925312A339B6}" type="presParOf" srcId="{017976F2-21F5-4734-B909-C6F085C6B32F}" destId="{23F2E4B1-0F35-4C46-975F-4C127CCBD5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1FB74-0CE0-45ED-B49C-130FD286AF00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8A2E0EAE-9442-4C93-8B39-596705A21FBE}">
      <dgm:prSet phldrT="[Text]"/>
      <dgm:spPr/>
      <dgm:t>
        <a:bodyPr/>
        <a:lstStyle/>
        <a:p>
          <a:r>
            <a:rPr lang="th-TH" noProof="0" dirty="0"/>
            <a:t>โครงการ</a:t>
          </a:r>
          <a:endParaRPr lang="en-US" noProof="0" dirty="0"/>
        </a:p>
      </dgm:t>
    </dgm:pt>
    <dgm:pt modelId="{5DCEC4EC-D5D8-42C0-9AB9-D412A271E820}" type="parTrans" cxnId="{2E835696-B79F-4C2C-B5A3-DB7ED7B1BA92}">
      <dgm:prSet/>
      <dgm:spPr/>
      <dgm:t>
        <a:bodyPr/>
        <a:lstStyle/>
        <a:p>
          <a:endParaRPr lang="en-US" noProof="0" dirty="0"/>
        </a:p>
      </dgm:t>
    </dgm:pt>
    <dgm:pt modelId="{1BEDF106-07F0-4024-BB9F-52D969B73EB6}" type="sibTrans" cxnId="{2E835696-B79F-4C2C-B5A3-DB7ED7B1BA92}">
      <dgm:prSet/>
      <dgm:spPr/>
      <dgm:t>
        <a:bodyPr/>
        <a:lstStyle/>
        <a:p>
          <a:endParaRPr lang="en-US" noProof="0" dirty="0"/>
        </a:p>
      </dgm:t>
    </dgm:pt>
    <dgm:pt modelId="{FC0FCA4F-5B65-46A8-BBB4-3DDF76EF32E9}">
      <dgm:prSet phldrT="[Text]" custT="1"/>
      <dgm:spPr/>
      <dgm:t>
        <a:bodyPr/>
        <a:lstStyle/>
        <a:p>
          <a:r>
            <a:rPr lang="th-TH" sz="2800" noProof="0" dirty="0"/>
            <a:t>กล่าวซ้ำไม่ได้</a:t>
          </a:r>
          <a:endParaRPr lang="en-US" sz="2800" noProof="0" dirty="0"/>
        </a:p>
      </dgm:t>
    </dgm:pt>
    <dgm:pt modelId="{17357DD1-D20A-4730-8DA8-4BBEE3D3356B}" type="parTrans" cxnId="{5DAE15E9-8156-4921-81FE-434C74507007}">
      <dgm:prSet/>
      <dgm:spPr/>
      <dgm:t>
        <a:bodyPr/>
        <a:lstStyle/>
        <a:p>
          <a:endParaRPr lang="en-US" noProof="0" dirty="0"/>
        </a:p>
      </dgm:t>
    </dgm:pt>
    <dgm:pt modelId="{93169357-E9F4-4846-89D1-FA041A7E070D}" type="sibTrans" cxnId="{5DAE15E9-8156-4921-81FE-434C74507007}">
      <dgm:prSet/>
      <dgm:spPr/>
      <dgm:t>
        <a:bodyPr/>
        <a:lstStyle/>
        <a:p>
          <a:endParaRPr lang="en-US" noProof="0" dirty="0"/>
        </a:p>
      </dgm:t>
    </dgm:pt>
    <dgm:pt modelId="{846C409B-FA08-4B7D-9556-F5786716ACD5}">
      <dgm:prSet custT="1"/>
      <dgm:spPr/>
      <dgm:t>
        <a:bodyPr/>
        <a:lstStyle/>
        <a:p>
          <a:r>
            <a:rPr lang="th-TH" sz="3200" noProof="0" dirty="0"/>
            <a:t>การจำกัดเวลา</a:t>
          </a:r>
          <a:endParaRPr lang="en-US" sz="3200" noProof="0" dirty="0"/>
        </a:p>
      </dgm:t>
    </dgm:pt>
    <dgm:pt modelId="{CE912ADA-CB6D-47AF-AA58-E5A4121BA7A6}" type="parTrans" cxnId="{30585C53-4990-4E43-9C3B-1B4CDBB922E9}">
      <dgm:prSet/>
      <dgm:spPr/>
      <dgm:t>
        <a:bodyPr/>
        <a:lstStyle/>
        <a:p>
          <a:endParaRPr lang="en-US" noProof="0" dirty="0"/>
        </a:p>
      </dgm:t>
    </dgm:pt>
    <dgm:pt modelId="{FD84D249-E6F8-4BE3-9558-D3C721A48AC3}" type="sibTrans" cxnId="{30585C53-4990-4E43-9C3B-1B4CDBB922E9}">
      <dgm:prSet/>
      <dgm:spPr/>
      <dgm:t>
        <a:bodyPr/>
        <a:lstStyle/>
        <a:p>
          <a:endParaRPr lang="en-US" noProof="0" dirty="0"/>
        </a:p>
      </dgm:t>
    </dgm:pt>
    <dgm:pt modelId="{5E3D774B-3769-4AB8-8355-4A0EAD94A5DE}">
      <dgm:prSet custT="1"/>
      <dgm:spPr/>
      <dgm:t>
        <a:bodyPr/>
        <a:lstStyle/>
        <a:p>
          <a:r>
            <a:rPr lang="th-TH" sz="2800" b="0" i="0" dirty="0"/>
            <a:t>การจำกัดทุนทรัพย์</a:t>
          </a:r>
          <a:endParaRPr lang="en-US" sz="2800" noProof="0" dirty="0"/>
        </a:p>
      </dgm:t>
    </dgm:pt>
    <dgm:pt modelId="{6F4CBF74-5324-4900-BD5E-5CF7B1FE5891}" type="parTrans" cxnId="{4E9BC589-1412-405F-B993-A377B526A705}">
      <dgm:prSet/>
      <dgm:spPr/>
      <dgm:t>
        <a:bodyPr/>
        <a:lstStyle/>
        <a:p>
          <a:endParaRPr lang="en-US" noProof="0" dirty="0"/>
        </a:p>
      </dgm:t>
    </dgm:pt>
    <dgm:pt modelId="{2A889D94-3368-4C19-AB47-02F2B2A9F741}" type="sibTrans" cxnId="{4E9BC589-1412-405F-B993-A377B526A705}">
      <dgm:prSet/>
      <dgm:spPr/>
      <dgm:t>
        <a:bodyPr/>
        <a:lstStyle/>
        <a:p>
          <a:endParaRPr lang="en-US" noProof="0" dirty="0"/>
        </a:p>
      </dgm:t>
    </dgm:pt>
    <dgm:pt modelId="{EEEC1709-489F-405B-A14F-505CDA06D04A}">
      <dgm:prSet custT="1"/>
      <dgm:spPr/>
      <dgm:t>
        <a:bodyPr/>
        <a:lstStyle/>
        <a:p>
          <a:r>
            <a:rPr lang="th-TH" sz="2800" noProof="0" dirty="0"/>
            <a:t>การจำกัดทรัพยากร</a:t>
          </a:r>
          <a:endParaRPr lang="en-US" sz="2800" noProof="0" dirty="0"/>
        </a:p>
      </dgm:t>
    </dgm:pt>
    <dgm:pt modelId="{B5CBA508-5A62-408E-8FF7-8DA611B812B6}" type="parTrans" cxnId="{970A6165-D4D7-4489-88A8-3CCF91225F29}">
      <dgm:prSet/>
      <dgm:spPr/>
      <dgm:t>
        <a:bodyPr/>
        <a:lstStyle/>
        <a:p>
          <a:endParaRPr lang="en-US" noProof="0" dirty="0"/>
        </a:p>
      </dgm:t>
    </dgm:pt>
    <dgm:pt modelId="{6375DA54-903B-400E-A6B3-6188965199D2}" type="sibTrans" cxnId="{970A6165-D4D7-4489-88A8-3CCF91225F29}">
      <dgm:prSet/>
      <dgm:spPr/>
      <dgm:t>
        <a:bodyPr/>
        <a:lstStyle/>
        <a:p>
          <a:endParaRPr lang="en-US" noProof="0" dirty="0"/>
        </a:p>
      </dgm:t>
    </dgm:pt>
    <dgm:pt modelId="{62928C3F-D4B5-473F-B98E-A5B369C0649E}">
      <dgm:prSet custT="1"/>
      <dgm:spPr/>
      <dgm:t>
        <a:bodyPr/>
        <a:lstStyle/>
        <a:p>
          <a:r>
            <a:rPr lang="th-TH" sz="2400" noProof="0" dirty="0"/>
            <a:t>หลายและสหวิทยาการ</a:t>
          </a:r>
          <a:endParaRPr lang="en-US" sz="2400" noProof="0" dirty="0"/>
        </a:p>
      </dgm:t>
    </dgm:pt>
    <dgm:pt modelId="{6EAD38A4-2103-4C56-A29E-F5649E6D0E4B}" type="parTrans" cxnId="{5B529280-51D4-45A5-B042-909CB6CE856D}">
      <dgm:prSet/>
      <dgm:spPr/>
      <dgm:t>
        <a:bodyPr/>
        <a:lstStyle/>
        <a:p>
          <a:endParaRPr lang="en-US" noProof="0" dirty="0"/>
        </a:p>
      </dgm:t>
    </dgm:pt>
    <dgm:pt modelId="{DBB89C0F-0E30-4F9F-A6CA-C4DA130FE41B}" type="sibTrans" cxnId="{5B529280-51D4-45A5-B042-909CB6CE856D}">
      <dgm:prSet/>
      <dgm:spPr/>
      <dgm:t>
        <a:bodyPr/>
        <a:lstStyle/>
        <a:p>
          <a:endParaRPr lang="en-US" noProof="0" dirty="0"/>
        </a:p>
      </dgm:t>
    </dgm:pt>
    <dgm:pt modelId="{EACA2C5A-DBED-47EA-A691-EEE8A48DEDCC}">
      <dgm:prSet/>
      <dgm:spPr/>
      <dgm:t>
        <a:bodyPr/>
        <a:lstStyle/>
        <a:p>
          <a:r>
            <a:rPr lang="th-TH" noProof="0" dirty="0"/>
            <a:t>ซับซ้อน</a:t>
          </a:r>
          <a:endParaRPr lang="en-US" noProof="0" dirty="0"/>
        </a:p>
      </dgm:t>
    </dgm:pt>
    <dgm:pt modelId="{D249FB09-0FFF-4719-B490-972D82469181}" type="parTrans" cxnId="{2752F6A5-16B5-4E77-9F70-94069B4C49F6}">
      <dgm:prSet/>
      <dgm:spPr/>
      <dgm:t>
        <a:bodyPr/>
        <a:lstStyle/>
        <a:p>
          <a:endParaRPr lang="en-US" noProof="0" dirty="0"/>
        </a:p>
      </dgm:t>
    </dgm:pt>
    <dgm:pt modelId="{09EC1B4C-57D0-4406-B0E0-DAF621A1AFFC}" type="sibTrans" cxnId="{2752F6A5-16B5-4E77-9F70-94069B4C49F6}">
      <dgm:prSet/>
      <dgm:spPr/>
      <dgm:t>
        <a:bodyPr/>
        <a:lstStyle/>
        <a:p>
          <a:endParaRPr lang="en-US" noProof="0" dirty="0"/>
        </a:p>
      </dgm:t>
    </dgm:pt>
    <dgm:pt modelId="{6487C691-850F-4E84-8404-A5592D317F5E}">
      <dgm:prSet custT="1"/>
      <dgm:spPr/>
      <dgm:t>
        <a:bodyPr/>
        <a:lstStyle/>
        <a:p>
          <a:r>
            <a:rPr lang="th-TH" sz="3600" noProof="0" dirty="0"/>
            <a:t>ทีม</a:t>
          </a:r>
          <a:endParaRPr lang="en-US" sz="3600" noProof="0" dirty="0"/>
        </a:p>
      </dgm:t>
    </dgm:pt>
    <dgm:pt modelId="{2D9D5170-0480-426E-84C0-EAC110F4D4CF}" type="parTrans" cxnId="{AE76C7F1-674D-4518-9995-CA46FD6635CA}">
      <dgm:prSet/>
      <dgm:spPr/>
      <dgm:t>
        <a:bodyPr/>
        <a:lstStyle/>
        <a:p>
          <a:endParaRPr lang="en-US" noProof="0" dirty="0"/>
        </a:p>
      </dgm:t>
    </dgm:pt>
    <dgm:pt modelId="{7B506E36-2997-47C3-A15F-0C341A06FBDB}" type="sibTrans" cxnId="{AE76C7F1-674D-4518-9995-CA46FD6635CA}">
      <dgm:prSet/>
      <dgm:spPr/>
      <dgm:t>
        <a:bodyPr/>
        <a:lstStyle/>
        <a:p>
          <a:endParaRPr lang="en-US" noProof="0" dirty="0"/>
        </a:p>
      </dgm:t>
    </dgm:pt>
    <dgm:pt modelId="{584BFA9E-95C8-49C8-8BD9-0D8C48296776}" type="pres">
      <dgm:prSet presAssocID="{81A1FB74-0CE0-45ED-B49C-130FD286AF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746EC5-A279-4C4E-BF10-020C01D2B8B6}" type="pres">
      <dgm:prSet presAssocID="{8A2E0EAE-9442-4C93-8B39-596705A21FBE}" presName="centerShape" presStyleLbl="node0" presStyleIdx="0" presStyleCnt="1"/>
      <dgm:spPr/>
    </dgm:pt>
    <dgm:pt modelId="{82B02940-F20A-46FD-9EA5-FD6C2D24E37B}" type="pres">
      <dgm:prSet presAssocID="{17357DD1-D20A-4730-8DA8-4BBEE3D3356B}" presName="Name9" presStyleLbl="parChTrans1D2" presStyleIdx="0" presStyleCnt="7"/>
      <dgm:spPr/>
    </dgm:pt>
    <dgm:pt modelId="{DEC64F9F-0095-47A1-888D-98875C3E06A6}" type="pres">
      <dgm:prSet presAssocID="{17357DD1-D20A-4730-8DA8-4BBEE3D3356B}" presName="connTx" presStyleLbl="parChTrans1D2" presStyleIdx="0" presStyleCnt="7"/>
      <dgm:spPr/>
    </dgm:pt>
    <dgm:pt modelId="{D210D281-DE86-4774-8DF0-35E9A06B907D}" type="pres">
      <dgm:prSet presAssocID="{FC0FCA4F-5B65-46A8-BBB4-3DDF76EF32E9}" presName="node" presStyleLbl="node1" presStyleIdx="0" presStyleCnt="7">
        <dgm:presLayoutVars>
          <dgm:bulletEnabled val="1"/>
        </dgm:presLayoutVars>
      </dgm:prSet>
      <dgm:spPr/>
    </dgm:pt>
    <dgm:pt modelId="{6E9B111C-C744-4F30-A64A-E8BC6FAB9A8F}" type="pres">
      <dgm:prSet presAssocID="{CE912ADA-CB6D-47AF-AA58-E5A4121BA7A6}" presName="Name9" presStyleLbl="parChTrans1D2" presStyleIdx="1" presStyleCnt="7"/>
      <dgm:spPr/>
    </dgm:pt>
    <dgm:pt modelId="{7F7AA5C7-6572-4D84-BA8D-858C33F668D6}" type="pres">
      <dgm:prSet presAssocID="{CE912ADA-CB6D-47AF-AA58-E5A4121BA7A6}" presName="connTx" presStyleLbl="parChTrans1D2" presStyleIdx="1" presStyleCnt="7"/>
      <dgm:spPr/>
    </dgm:pt>
    <dgm:pt modelId="{80E93288-49A3-4D9E-8AB3-2868AEAB64EA}" type="pres">
      <dgm:prSet presAssocID="{846C409B-FA08-4B7D-9556-F5786716ACD5}" presName="node" presStyleLbl="node1" presStyleIdx="1" presStyleCnt="7">
        <dgm:presLayoutVars>
          <dgm:bulletEnabled val="1"/>
        </dgm:presLayoutVars>
      </dgm:prSet>
      <dgm:spPr/>
    </dgm:pt>
    <dgm:pt modelId="{FC0D9BDC-2FAE-4B5D-8DB4-E4F2A6A0E03B}" type="pres">
      <dgm:prSet presAssocID="{6F4CBF74-5324-4900-BD5E-5CF7B1FE5891}" presName="Name9" presStyleLbl="parChTrans1D2" presStyleIdx="2" presStyleCnt="7"/>
      <dgm:spPr/>
    </dgm:pt>
    <dgm:pt modelId="{AA8A9D1A-2DA3-4313-846D-EC104BBC49C9}" type="pres">
      <dgm:prSet presAssocID="{6F4CBF74-5324-4900-BD5E-5CF7B1FE5891}" presName="connTx" presStyleLbl="parChTrans1D2" presStyleIdx="2" presStyleCnt="7"/>
      <dgm:spPr/>
    </dgm:pt>
    <dgm:pt modelId="{CE5C8306-657B-4E1A-921B-18528DF5DBFF}" type="pres">
      <dgm:prSet presAssocID="{5E3D774B-3769-4AB8-8355-4A0EAD94A5DE}" presName="node" presStyleLbl="node1" presStyleIdx="2" presStyleCnt="7">
        <dgm:presLayoutVars>
          <dgm:bulletEnabled val="1"/>
        </dgm:presLayoutVars>
      </dgm:prSet>
      <dgm:spPr/>
    </dgm:pt>
    <dgm:pt modelId="{C900ACBD-FEA0-4D9F-8323-991F7F27CC7D}" type="pres">
      <dgm:prSet presAssocID="{B5CBA508-5A62-408E-8FF7-8DA611B812B6}" presName="Name9" presStyleLbl="parChTrans1D2" presStyleIdx="3" presStyleCnt="7"/>
      <dgm:spPr/>
    </dgm:pt>
    <dgm:pt modelId="{90F2B763-322E-4B98-96F8-024CFD293284}" type="pres">
      <dgm:prSet presAssocID="{B5CBA508-5A62-408E-8FF7-8DA611B812B6}" presName="connTx" presStyleLbl="parChTrans1D2" presStyleIdx="3" presStyleCnt="7"/>
      <dgm:spPr/>
    </dgm:pt>
    <dgm:pt modelId="{3509F387-AF3A-48D7-A047-D7B1A6822999}" type="pres">
      <dgm:prSet presAssocID="{EEEC1709-489F-405B-A14F-505CDA06D04A}" presName="node" presStyleLbl="node1" presStyleIdx="3" presStyleCnt="7">
        <dgm:presLayoutVars>
          <dgm:bulletEnabled val="1"/>
        </dgm:presLayoutVars>
      </dgm:prSet>
      <dgm:spPr/>
    </dgm:pt>
    <dgm:pt modelId="{9598DAFB-BED5-4FC0-B8DB-74FB57AE866C}" type="pres">
      <dgm:prSet presAssocID="{6EAD38A4-2103-4C56-A29E-F5649E6D0E4B}" presName="Name9" presStyleLbl="parChTrans1D2" presStyleIdx="4" presStyleCnt="7"/>
      <dgm:spPr/>
    </dgm:pt>
    <dgm:pt modelId="{07DAD012-2FB8-4203-A08D-47F781DF1933}" type="pres">
      <dgm:prSet presAssocID="{6EAD38A4-2103-4C56-A29E-F5649E6D0E4B}" presName="connTx" presStyleLbl="parChTrans1D2" presStyleIdx="4" presStyleCnt="7"/>
      <dgm:spPr/>
    </dgm:pt>
    <dgm:pt modelId="{39081132-E3E4-44F7-B573-79C382536CA8}" type="pres">
      <dgm:prSet presAssocID="{62928C3F-D4B5-473F-B98E-A5B369C0649E}" presName="node" presStyleLbl="node1" presStyleIdx="4" presStyleCnt="7">
        <dgm:presLayoutVars>
          <dgm:bulletEnabled val="1"/>
        </dgm:presLayoutVars>
      </dgm:prSet>
      <dgm:spPr/>
    </dgm:pt>
    <dgm:pt modelId="{1DE12CDA-9A4B-4CF9-B19A-C39D03212D26}" type="pres">
      <dgm:prSet presAssocID="{D249FB09-0FFF-4719-B490-972D82469181}" presName="Name9" presStyleLbl="parChTrans1D2" presStyleIdx="5" presStyleCnt="7"/>
      <dgm:spPr/>
    </dgm:pt>
    <dgm:pt modelId="{031E8DDF-D16D-45F5-BC6E-380C6A0FA2C0}" type="pres">
      <dgm:prSet presAssocID="{D249FB09-0FFF-4719-B490-972D82469181}" presName="connTx" presStyleLbl="parChTrans1D2" presStyleIdx="5" presStyleCnt="7"/>
      <dgm:spPr/>
    </dgm:pt>
    <dgm:pt modelId="{9BABF658-F7FF-4D91-ACDB-8F5FE76BC6A9}" type="pres">
      <dgm:prSet presAssocID="{EACA2C5A-DBED-47EA-A691-EEE8A48DEDCC}" presName="node" presStyleLbl="node1" presStyleIdx="5" presStyleCnt="7">
        <dgm:presLayoutVars>
          <dgm:bulletEnabled val="1"/>
        </dgm:presLayoutVars>
      </dgm:prSet>
      <dgm:spPr/>
    </dgm:pt>
    <dgm:pt modelId="{78F780A8-9E45-4299-BE9C-EC4786EEFB9E}" type="pres">
      <dgm:prSet presAssocID="{2D9D5170-0480-426E-84C0-EAC110F4D4CF}" presName="Name9" presStyleLbl="parChTrans1D2" presStyleIdx="6" presStyleCnt="7"/>
      <dgm:spPr/>
    </dgm:pt>
    <dgm:pt modelId="{85DE073B-A1D8-49AD-8656-978AE49AD226}" type="pres">
      <dgm:prSet presAssocID="{2D9D5170-0480-426E-84C0-EAC110F4D4CF}" presName="connTx" presStyleLbl="parChTrans1D2" presStyleIdx="6" presStyleCnt="7"/>
      <dgm:spPr/>
    </dgm:pt>
    <dgm:pt modelId="{F7C07532-C748-4457-BC66-55D59FDCFB66}" type="pres">
      <dgm:prSet presAssocID="{6487C691-850F-4E84-8404-A5592D317F5E}" presName="node" presStyleLbl="node1" presStyleIdx="6" presStyleCnt="7">
        <dgm:presLayoutVars>
          <dgm:bulletEnabled val="1"/>
        </dgm:presLayoutVars>
      </dgm:prSet>
      <dgm:spPr/>
    </dgm:pt>
  </dgm:ptLst>
  <dgm:cxnLst>
    <dgm:cxn modelId="{546A0906-7E01-4C53-8F3A-0A7059A81F57}" type="presOf" srcId="{5E3D774B-3769-4AB8-8355-4A0EAD94A5DE}" destId="{CE5C8306-657B-4E1A-921B-18528DF5DBFF}" srcOrd="0" destOrd="0" presId="urn:microsoft.com/office/officeart/2005/8/layout/radial1"/>
    <dgm:cxn modelId="{1D942715-426B-4CB3-8458-686679CAFE08}" type="presOf" srcId="{2D9D5170-0480-426E-84C0-EAC110F4D4CF}" destId="{85DE073B-A1D8-49AD-8656-978AE49AD226}" srcOrd="1" destOrd="0" presId="urn:microsoft.com/office/officeart/2005/8/layout/radial1"/>
    <dgm:cxn modelId="{00A9EF15-2BCB-4710-A45B-E0949841A640}" type="presOf" srcId="{D249FB09-0FFF-4719-B490-972D82469181}" destId="{031E8DDF-D16D-45F5-BC6E-380C6A0FA2C0}" srcOrd="1" destOrd="0" presId="urn:microsoft.com/office/officeart/2005/8/layout/radial1"/>
    <dgm:cxn modelId="{D8CAEA31-0957-44C2-8019-AFB4690A23B9}" type="presOf" srcId="{CE912ADA-CB6D-47AF-AA58-E5A4121BA7A6}" destId="{6E9B111C-C744-4F30-A64A-E8BC6FAB9A8F}" srcOrd="0" destOrd="0" presId="urn:microsoft.com/office/officeart/2005/8/layout/radial1"/>
    <dgm:cxn modelId="{AB5B735F-CA3F-4827-B773-B6E04B32072C}" type="presOf" srcId="{CE912ADA-CB6D-47AF-AA58-E5A4121BA7A6}" destId="{7F7AA5C7-6572-4D84-BA8D-858C33F668D6}" srcOrd="1" destOrd="0" presId="urn:microsoft.com/office/officeart/2005/8/layout/radial1"/>
    <dgm:cxn modelId="{6CD7E764-7491-44AC-8054-85D748165ED8}" type="presOf" srcId="{6F4CBF74-5324-4900-BD5E-5CF7B1FE5891}" destId="{AA8A9D1A-2DA3-4313-846D-EC104BBC49C9}" srcOrd="1" destOrd="0" presId="urn:microsoft.com/office/officeart/2005/8/layout/radial1"/>
    <dgm:cxn modelId="{970A6165-D4D7-4489-88A8-3CCF91225F29}" srcId="{8A2E0EAE-9442-4C93-8B39-596705A21FBE}" destId="{EEEC1709-489F-405B-A14F-505CDA06D04A}" srcOrd="3" destOrd="0" parTransId="{B5CBA508-5A62-408E-8FF7-8DA611B812B6}" sibTransId="{6375DA54-903B-400E-A6B3-6188965199D2}"/>
    <dgm:cxn modelId="{30585C53-4990-4E43-9C3B-1B4CDBB922E9}" srcId="{8A2E0EAE-9442-4C93-8B39-596705A21FBE}" destId="{846C409B-FA08-4B7D-9556-F5786716ACD5}" srcOrd="1" destOrd="0" parTransId="{CE912ADA-CB6D-47AF-AA58-E5A4121BA7A6}" sibTransId="{FD84D249-E6F8-4BE3-9558-D3C721A48AC3}"/>
    <dgm:cxn modelId="{1B71DF73-2905-4991-9097-3D59E56EA03E}" type="presOf" srcId="{2D9D5170-0480-426E-84C0-EAC110F4D4CF}" destId="{78F780A8-9E45-4299-BE9C-EC4786EEFB9E}" srcOrd="0" destOrd="0" presId="urn:microsoft.com/office/officeart/2005/8/layout/radial1"/>
    <dgm:cxn modelId="{0AC1B676-7C27-441E-A271-00E0D06057A9}" type="presOf" srcId="{8A2E0EAE-9442-4C93-8B39-596705A21FBE}" destId="{93746EC5-A279-4C4E-BF10-020C01D2B8B6}" srcOrd="0" destOrd="0" presId="urn:microsoft.com/office/officeart/2005/8/layout/radial1"/>
    <dgm:cxn modelId="{EB4A3278-4086-4144-A543-CDB396A14F51}" type="presOf" srcId="{17357DD1-D20A-4730-8DA8-4BBEE3D3356B}" destId="{82B02940-F20A-46FD-9EA5-FD6C2D24E37B}" srcOrd="0" destOrd="0" presId="urn:microsoft.com/office/officeart/2005/8/layout/radial1"/>
    <dgm:cxn modelId="{E3122A5A-1383-4C34-8395-8BD19CDA7EB7}" type="presOf" srcId="{FC0FCA4F-5B65-46A8-BBB4-3DDF76EF32E9}" destId="{D210D281-DE86-4774-8DF0-35E9A06B907D}" srcOrd="0" destOrd="0" presId="urn:microsoft.com/office/officeart/2005/8/layout/radial1"/>
    <dgm:cxn modelId="{3D7DFF7E-9A07-4B59-9052-D6B59E380A1E}" type="presOf" srcId="{846C409B-FA08-4B7D-9556-F5786716ACD5}" destId="{80E93288-49A3-4D9E-8AB3-2868AEAB64EA}" srcOrd="0" destOrd="0" presId="urn:microsoft.com/office/officeart/2005/8/layout/radial1"/>
    <dgm:cxn modelId="{EDB99C7F-8D2E-44D0-B405-A70D651AD710}" type="presOf" srcId="{62928C3F-D4B5-473F-B98E-A5B369C0649E}" destId="{39081132-E3E4-44F7-B573-79C382536CA8}" srcOrd="0" destOrd="0" presId="urn:microsoft.com/office/officeart/2005/8/layout/radial1"/>
    <dgm:cxn modelId="{5B529280-51D4-45A5-B042-909CB6CE856D}" srcId="{8A2E0EAE-9442-4C93-8B39-596705A21FBE}" destId="{62928C3F-D4B5-473F-B98E-A5B369C0649E}" srcOrd="4" destOrd="0" parTransId="{6EAD38A4-2103-4C56-A29E-F5649E6D0E4B}" sibTransId="{DBB89C0F-0E30-4F9F-A6CA-C4DA130FE41B}"/>
    <dgm:cxn modelId="{2A877C89-5DA1-43ED-8CFB-E264BA3CF42A}" type="presOf" srcId="{6487C691-850F-4E84-8404-A5592D317F5E}" destId="{F7C07532-C748-4457-BC66-55D59FDCFB66}" srcOrd="0" destOrd="0" presId="urn:microsoft.com/office/officeart/2005/8/layout/radial1"/>
    <dgm:cxn modelId="{4E9BC589-1412-405F-B993-A377B526A705}" srcId="{8A2E0EAE-9442-4C93-8B39-596705A21FBE}" destId="{5E3D774B-3769-4AB8-8355-4A0EAD94A5DE}" srcOrd="2" destOrd="0" parTransId="{6F4CBF74-5324-4900-BD5E-5CF7B1FE5891}" sibTransId="{2A889D94-3368-4C19-AB47-02F2B2A9F741}"/>
    <dgm:cxn modelId="{B8B6128D-CACA-49C5-A3B8-2FDEEA031CB9}" type="presOf" srcId="{6EAD38A4-2103-4C56-A29E-F5649E6D0E4B}" destId="{9598DAFB-BED5-4FC0-B8DB-74FB57AE866C}" srcOrd="0" destOrd="0" presId="urn:microsoft.com/office/officeart/2005/8/layout/radial1"/>
    <dgm:cxn modelId="{2E835696-B79F-4C2C-B5A3-DB7ED7B1BA92}" srcId="{81A1FB74-0CE0-45ED-B49C-130FD286AF00}" destId="{8A2E0EAE-9442-4C93-8B39-596705A21FBE}" srcOrd="0" destOrd="0" parTransId="{5DCEC4EC-D5D8-42C0-9AB9-D412A271E820}" sibTransId="{1BEDF106-07F0-4024-BB9F-52D969B73EB6}"/>
    <dgm:cxn modelId="{2752F6A5-16B5-4E77-9F70-94069B4C49F6}" srcId="{8A2E0EAE-9442-4C93-8B39-596705A21FBE}" destId="{EACA2C5A-DBED-47EA-A691-EEE8A48DEDCC}" srcOrd="5" destOrd="0" parTransId="{D249FB09-0FFF-4719-B490-972D82469181}" sibTransId="{09EC1B4C-57D0-4406-B0E0-DAF621A1AFFC}"/>
    <dgm:cxn modelId="{C96BB4A6-0C4B-4A20-8458-171051C80063}" type="presOf" srcId="{D249FB09-0FFF-4719-B490-972D82469181}" destId="{1DE12CDA-9A4B-4CF9-B19A-C39D03212D26}" srcOrd="0" destOrd="0" presId="urn:microsoft.com/office/officeart/2005/8/layout/radial1"/>
    <dgm:cxn modelId="{21B1FCAB-8007-42A6-9145-ACA3D922948E}" type="presOf" srcId="{81A1FB74-0CE0-45ED-B49C-130FD286AF00}" destId="{584BFA9E-95C8-49C8-8BD9-0D8C48296776}" srcOrd="0" destOrd="0" presId="urn:microsoft.com/office/officeart/2005/8/layout/radial1"/>
    <dgm:cxn modelId="{52C755AE-2CE5-40FD-8663-8CE9006EAAD5}" type="presOf" srcId="{EACA2C5A-DBED-47EA-A691-EEE8A48DEDCC}" destId="{9BABF658-F7FF-4D91-ACDB-8F5FE76BC6A9}" srcOrd="0" destOrd="0" presId="urn:microsoft.com/office/officeart/2005/8/layout/radial1"/>
    <dgm:cxn modelId="{49F1D4AE-A6D2-4786-8B42-CC54183A1570}" type="presOf" srcId="{6EAD38A4-2103-4C56-A29E-F5649E6D0E4B}" destId="{07DAD012-2FB8-4203-A08D-47F781DF1933}" srcOrd="1" destOrd="0" presId="urn:microsoft.com/office/officeart/2005/8/layout/radial1"/>
    <dgm:cxn modelId="{D088F2B7-E45A-4D03-9A6D-CEDBECCF900A}" type="presOf" srcId="{17357DD1-D20A-4730-8DA8-4BBEE3D3356B}" destId="{DEC64F9F-0095-47A1-888D-98875C3E06A6}" srcOrd="1" destOrd="0" presId="urn:microsoft.com/office/officeart/2005/8/layout/radial1"/>
    <dgm:cxn modelId="{6A6671CD-16BB-479E-B53C-DB091AABDBB9}" type="presOf" srcId="{EEEC1709-489F-405B-A14F-505CDA06D04A}" destId="{3509F387-AF3A-48D7-A047-D7B1A6822999}" srcOrd="0" destOrd="0" presId="urn:microsoft.com/office/officeart/2005/8/layout/radial1"/>
    <dgm:cxn modelId="{118119D3-BCD3-4FB9-938F-64E9BD9ABEA5}" type="presOf" srcId="{B5CBA508-5A62-408E-8FF7-8DA611B812B6}" destId="{C900ACBD-FEA0-4D9F-8323-991F7F27CC7D}" srcOrd="0" destOrd="0" presId="urn:microsoft.com/office/officeart/2005/8/layout/radial1"/>
    <dgm:cxn modelId="{5D4BB8D9-E0D6-4D8C-8447-57A9996B36B0}" type="presOf" srcId="{6F4CBF74-5324-4900-BD5E-5CF7B1FE5891}" destId="{FC0D9BDC-2FAE-4B5D-8DB4-E4F2A6A0E03B}" srcOrd="0" destOrd="0" presId="urn:microsoft.com/office/officeart/2005/8/layout/radial1"/>
    <dgm:cxn modelId="{5DAE15E9-8156-4921-81FE-434C74507007}" srcId="{8A2E0EAE-9442-4C93-8B39-596705A21FBE}" destId="{FC0FCA4F-5B65-46A8-BBB4-3DDF76EF32E9}" srcOrd="0" destOrd="0" parTransId="{17357DD1-D20A-4730-8DA8-4BBEE3D3356B}" sibTransId="{93169357-E9F4-4846-89D1-FA041A7E070D}"/>
    <dgm:cxn modelId="{C40AD7EB-83BB-49E6-B397-DA5D29D92B69}" type="presOf" srcId="{B5CBA508-5A62-408E-8FF7-8DA611B812B6}" destId="{90F2B763-322E-4B98-96F8-024CFD293284}" srcOrd="1" destOrd="0" presId="urn:microsoft.com/office/officeart/2005/8/layout/radial1"/>
    <dgm:cxn modelId="{AE76C7F1-674D-4518-9995-CA46FD6635CA}" srcId="{8A2E0EAE-9442-4C93-8B39-596705A21FBE}" destId="{6487C691-850F-4E84-8404-A5592D317F5E}" srcOrd="6" destOrd="0" parTransId="{2D9D5170-0480-426E-84C0-EAC110F4D4CF}" sibTransId="{7B506E36-2997-47C3-A15F-0C341A06FBDB}"/>
    <dgm:cxn modelId="{DE1146A8-CC83-4EFA-B40D-B8EEDBF5C0AD}" type="presParOf" srcId="{584BFA9E-95C8-49C8-8BD9-0D8C48296776}" destId="{93746EC5-A279-4C4E-BF10-020C01D2B8B6}" srcOrd="0" destOrd="0" presId="urn:microsoft.com/office/officeart/2005/8/layout/radial1"/>
    <dgm:cxn modelId="{65DC7881-8978-42C9-BD10-03DC7314A9A0}" type="presParOf" srcId="{584BFA9E-95C8-49C8-8BD9-0D8C48296776}" destId="{82B02940-F20A-46FD-9EA5-FD6C2D24E37B}" srcOrd="1" destOrd="0" presId="urn:microsoft.com/office/officeart/2005/8/layout/radial1"/>
    <dgm:cxn modelId="{4025E304-2537-4C6E-B2D2-16BBDE3FB2AE}" type="presParOf" srcId="{82B02940-F20A-46FD-9EA5-FD6C2D24E37B}" destId="{DEC64F9F-0095-47A1-888D-98875C3E06A6}" srcOrd="0" destOrd="0" presId="urn:microsoft.com/office/officeart/2005/8/layout/radial1"/>
    <dgm:cxn modelId="{4B1E1FD4-6A91-4629-9C9C-60DB44884FE1}" type="presParOf" srcId="{584BFA9E-95C8-49C8-8BD9-0D8C48296776}" destId="{D210D281-DE86-4774-8DF0-35E9A06B907D}" srcOrd="2" destOrd="0" presId="urn:microsoft.com/office/officeart/2005/8/layout/radial1"/>
    <dgm:cxn modelId="{B1E14F90-D06E-481E-B1AC-132B3051CD7D}" type="presParOf" srcId="{584BFA9E-95C8-49C8-8BD9-0D8C48296776}" destId="{6E9B111C-C744-4F30-A64A-E8BC6FAB9A8F}" srcOrd="3" destOrd="0" presId="urn:microsoft.com/office/officeart/2005/8/layout/radial1"/>
    <dgm:cxn modelId="{4349FAB9-A57E-4685-8B95-E3C24F7EF0AA}" type="presParOf" srcId="{6E9B111C-C744-4F30-A64A-E8BC6FAB9A8F}" destId="{7F7AA5C7-6572-4D84-BA8D-858C33F668D6}" srcOrd="0" destOrd="0" presId="urn:microsoft.com/office/officeart/2005/8/layout/radial1"/>
    <dgm:cxn modelId="{D9270F21-17DA-401E-A9FA-6EFC87530B0C}" type="presParOf" srcId="{584BFA9E-95C8-49C8-8BD9-0D8C48296776}" destId="{80E93288-49A3-4D9E-8AB3-2868AEAB64EA}" srcOrd="4" destOrd="0" presId="urn:microsoft.com/office/officeart/2005/8/layout/radial1"/>
    <dgm:cxn modelId="{FE148626-F470-4738-871C-228E1033354B}" type="presParOf" srcId="{584BFA9E-95C8-49C8-8BD9-0D8C48296776}" destId="{FC0D9BDC-2FAE-4B5D-8DB4-E4F2A6A0E03B}" srcOrd="5" destOrd="0" presId="urn:microsoft.com/office/officeart/2005/8/layout/radial1"/>
    <dgm:cxn modelId="{F5D06D30-444B-4E2F-A20F-415BDBA6AA85}" type="presParOf" srcId="{FC0D9BDC-2FAE-4B5D-8DB4-E4F2A6A0E03B}" destId="{AA8A9D1A-2DA3-4313-846D-EC104BBC49C9}" srcOrd="0" destOrd="0" presId="urn:microsoft.com/office/officeart/2005/8/layout/radial1"/>
    <dgm:cxn modelId="{771CB1B1-94FF-45EB-9292-06CFF11C8DB9}" type="presParOf" srcId="{584BFA9E-95C8-49C8-8BD9-0D8C48296776}" destId="{CE5C8306-657B-4E1A-921B-18528DF5DBFF}" srcOrd="6" destOrd="0" presId="urn:microsoft.com/office/officeart/2005/8/layout/radial1"/>
    <dgm:cxn modelId="{9CD80950-612D-4640-91D4-7DF1760F7882}" type="presParOf" srcId="{584BFA9E-95C8-49C8-8BD9-0D8C48296776}" destId="{C900ACBD-FEA0-4D9F-8323-991F7F27CC7D}" srcOrd="7" destOrd="0" presId="urn:microsoft.com/office/officeart/2005/8/layout/radial1"/>
    <dgm:cxn modelId="{E5130E5B-3625-4EE9-BBB5-81332F097C75}" type="presParOf" srcId="{C900ACBD-FEA0-4D9F-8323-991F7F27CC7D}" destId="{90F2B763-322E-4B98-96F8-024CFD293284}" srcOrd="0" destOrd="0" presId="urn:microsoft.com/office/officeart/2005/8/layout/radial1"/>
    <dgm:cxn modelId="{DA3A03F9-9FC9-4DDA-93AF-BA29B5ED9AB7}" type="presParOf" srcId="{584BFA9E-95C8-49C8-8BD9-0D8C48296776}" destId="{3509F387-AF3A-48D7-A047-D7B1A6822999}" srcOrd="8" destOrd="0" presId="urn:microsoft.com/office/officeart/2005/8/layout/radial1"/>
    <dgm:cxn modelId="{6F4F47EC-71F1-4378-B4ED-2FBFFC95CFCA}" type="presParOf" srcId="{584BFA9E-95C8-49C8-8BD9-0D8C48296776}" destId="{9598DAFB-BED5-4FC0-B8DB-74FB57AE866C}" srcOrd="9" destOrd="0" presId="urn:microsoft.com/office/officeart/2005/8/layout/radial1"/>
    <dgm:cxn modelId="{03796438-E5BA-4C8B-8E7B-9DC9AC606A03}" type="presParOf" srcId="{9598DAFB-BED5-4FC0-B8DB-74FB57AE866C}" destId="{07DAD012-2FB8-4203-A08D-47F781DF1933}" srcOrd="0" destOrd="0" presId="urn:microsoft.com/office/officeart/2005/8/layout/radial1"/>
    <dgm:cxn modelId="{FF81FF06-F9CA-4510-B88B-863B97008A18}" type="presParOf" srcId="{584BFA9E-95C8-49C8-8BD9-0D8C48296776}" destId="{39081132-E3E4-44F7-B573-79C382536CA8}" srcOrd="10" destOrd="0" presId="urn:microsoft.com/office/officeart/2005/8/layout/radial1"/>
    <dgm:cxn modelId="{765A1688-392B-4E45-9510-7E2F2988B9E9}" type="presParOf" srcId="{584BFA9E-95C8-49C8-8BD9-0D8C48296776}" destId="{1DE12CDA-9A4B-4CF9-B19A-C39D03212D26}" srcOrd="11" destOrd="0" presId="urn:microsoft.com/office/officeart/2005/8/layout/radial1"/>
    <dgm:cxn modelId="{3AF36F90-7DD1-46DD-A84C-17DC9B586215}" type="presParOf" srcId="{1DE12CDA-9A4B-4CF9-B19A-C39D03212D26}" destId="{031E8DDF-D16D-45F5-BC6E-380C6A0FA2C0}" srcOrd="0" destOrd="0" presId="urn:microsoft.com/office/officeart/2005/8/layout/radial1"/>
    <dgm:cxn modelId="{4EA2EFA6-95A0-45AA-927E-363EB4F44AF7}" type="presParOf" srcId="{584BFA9E-95C8-49C8-8BD9-0D8C48296776}" destId="{9BABF658-F7FF-4D91-ACDB-8F5FE76BC6A9}" srcOrd="12" destOrd="0" presId="urn:microsoft.com/office/officeart/2005/8/layout/radial1"/>
    <dgm:cxn modelId="{49DE7D01-BE17-497D-803C-694EA8A64F50}" type="presParOf" srcId="{584BFA9E-95C8-49C8-8BD9-0D8C48296776}" destId="{78F780A8-9E45-4299-BE9C-EC4786EEFB9E}" srcOrd="13" destOrd="0" presId="urn:microsoft.com/office/officeart/2005/8/layout/radial1"/>
    <dgm:cxn modelId="{730A7ED1-4B85-4FC2-8CA0-F741EDC40289}" type="presParOf" srcId="{78F780A8-9E45-4299-BE9C-EC4786EEFB9E}" destId="{85DE073B-A1D8-49AD-8656-978AE49AD226}" srcOrd="0" destOrd="0" presId="urn:microsoft.com/office/officeart/2005/8/layout/radial1"/>
    <dgm:cxn modelId="{84DBB78E-6CBA-4851-A187-FE726A20CBC5}" type="presParOf" srcId="{584BFA9E-95C8-49C8-8BD9-0D8C48296776}" destId="{F7C07532-C748-4457-BC66-55D59FDCFB6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9749E-73AC-42AF-A16D-C7BF419B67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B1C03F3-24FD-4EEE-ADAC-09C95FFBEACC}">
      <dgm:prSet phldrT="[Text]" custT="1"/>
      <dgm:spPr/>
      <dgm:t>
        <a:bodyPr/>
        <a:lstStyle/>
        <a:p>
          <a:r>
            <a:rPr lang="pt-PT" sz="1400" b="1" dirty="0"/>
            <a:t>Forming </a:t>
          </a:r>
          <a:endParaRPr lang="pt-PT" sz="1600" b="1" dirty="0"/>
        </a:p>
      </dgm:t>
    </dgm:pt>
    <dgm:pt modelId="{9FD06095-3EA9-4377-A44D-789D01E91C5B}" type="parTrans" cxnId="{1389DEA9-8BBA-469A-B2EE-0DE47693ABD9}">
      <dgm:prSet/>
      <dgm:spPr/>
      <dgm:t>
        <a:bodyPr/>
        <a:lstStyle/>
        <a:p>
          <a:endParaRPr lang="pt-PT" sz="1600"/>
        </a:p>
      </dgm:t>
    </dgm:pt>
    <dgm:pt modelId="{5B2C1998-4111-4C34-A1A9-F05BEB66918A}" type="sibTrans" cxnId="{1389DEA9-8BBA-469A-B2EE-0DE47693ABD9}">
      <dgm:prSet/>
      <dgm:spPr/>
      <dgm:t>
        <a:bodyPr/>
        <a:lstStyle/>
        <a:p>
          <a:endParaRPr lang="pt-PT" sz="1600"/>
        </a:p>
      </dgm:t>
    </dgm:pt>
    <dgm:pt modelId="{B242B9CA-DF3E-4A9E-B938-5D1EEE90435B}">
      <dgm:prSet phldrT="[Text]" custT="1"/>
      <dgm:spPr/>
      <dgm:t>
        <a:bodyPr/>
        <a:lstStyle/>
        <a:p>
          <a:r>
            <a:rPr lang="pt-PT" sz="1400" b="1" dirty="0"/>
            <a:t>Storming</a:t>
          </a:r>
        </a:p>
      </dgm:t>
    </dgm:pt>
    <dgm:pt modelId="{F4AB4D20-93BC-49D8-AFEF-9F7D1DC87E58}" type="parTrans" cxnId="{2C96E8C4-79EE-49C1-96C5-BFA555C6C3AA}">
      <dgm:prSet/>
      <dgm:spPr/>
      <dgm:t>
        <a:bodyPr/>
        <a:lstStyle/>
        <a:p>
          <a:endParaRPr lang="pt-PT" sz="1600"/>
        </a:p>
      </dgm:t>
    </dgm:pt>
    <dgm:pt modelId="{C489E01F-8356-4AD4-9E2F-A7812D920E2F}" type="sibTrans" cxnId="{2C96E8C4-79EE-49C1-96C5-BFA555C6C3AA}">
      <dgm:prSet/>
      <dgm:spPr/>
      <dgm:t>
        <a:bodyPr/>
        <a:lstStyle/>
        <a:p>
          <a:endParaRPr lang="pt-PT" sz="1600"/>
        </a:p>
      </dgm:t>
    </dgm:pt>
    <dgm:pt modelId="{EACF2D4C-FCD5-4762-B9E7-DF0A337B0EF6}">
      <dgm:prSet phldrT="[Text]" custT="1"/>
      <dgm:spPr/>
      <dgm:t>
        <a:bodyPr/>
        <a:lstStyle/>
        <a:p>
          <a:r>
            <a:rPr lang="pt-PT" sz="1400" b="1" dirty="0"/>
            <a:t>Norming</a:t>
          </a:r>
        </a:p>
      </dgm:t>
    </dgm:pt>
    <dgm:pt modelId="{64981EF8-F753-4EE9-A076-866F51F4A9A2}" type="parTrans" cxnId="{20DE4CAC-585B-4B5B-8514-D3DA53E728BE}">
      <dgm:prSet/>
      <dgm:spPr/>
      <dgm:t>
        <a:bodyPr/>
        <a:lstStyle/>
        <a:p>
          <a:endParaRPr lang="pt-PT" sz="1600"/>
        </a:p>
      </dgm:t>
    </dgm:pt>
    <dgm:pt modelId="{55546583-FA14-41FF-8ED7-9D628211B60D}" type="sibTrans" cxnId="{20DE4CAC-585B-4B5B-8514-D3DA53E728BE}">
      <dgm:prSet/>
      <dgm:spPr/>
      <dgm:t>
        <a:bodyPr/>
        <a:lstStyle/>
        <a:p>
          <a:endParaRPr lang="pt-PT" sz="1600"/>
        </a:p>
      </dgm:t>
    </dgm:pt>
    <dgm:pt modelId="{03D301CB-C668-4290-B396-81A5F0BCAB38}">
      <dgm:prSet phldrT="[Text]" custT="1"/>
      <dgm:spPr/>
      <dgm:t>
        <a:bodyPr/>
        <a:lstStyle/>
        <a:p>
          <a:r>
            <a:rPr lang="pt-PT" sz="1400" b="1" dirty="0"/>
            <a:t>Performing</a:t>
          </a:r>
          <a:endParaRPr lang="pt-PT" sz="1600" b="1" dirty="0"/>
        </a:p>
      </dgm:t>
    </dgm:pt>
    <dgm:pt modelId="{93AFF6DA-BBEC-419C-A1F0-21BC6C9DCA24}" type="parTrans" cxnId="{253A396C-4EA3-434C-BDA1-9BF6867B99BB}">
      <dgm:prSet/>
      <dgm:spPr/>
      <dgm:t>
        <a:bodyPr/>
        <a:lstStyle/>
        <a:p>
          <a:endParaRPr lang="pt-PT" sz="1200"/>
        </a:p>
      </dgm:t>
    </dgm:pt>
    <dgm:pt modelId="{F2D16659-58CC-46A0-A01B-0EFBBD1177F4}" type="sibTrans" cxnId="{253A396C-4EA3-434C-BDA1-9BF6867B99BB}">
      <dgm:prSet/>
      <dgm:spPr/>
      <dgm:t>
        <a:bodyPr/>
        <a:lstStyle/>
        <a:p>
          <a:endParaRPr lang="pt-PT" sz="1200"/>
        </a:p>
      </dgm:t>
    </dgm:pt>
    <dgm:pt modelId="{7885FDC5-75D1-4DAC-A661-6D865FFEC282}" type="pres">
      <dgm:prSet presAssocID="{8BC9749E-73AC-42AF-A16D-C7BF419B67E9}" presName="arrowDiagram" presStyleCnt="0">
        <dgm:presLayoutVars>
          <dgm:chMax val="5"/>
          <dgm:dir/>
          <dgm:resizeHandles val="exact"/>
        </dgm:presLayoutVars>
      </dgm:prSet>
      <dgm:spPr/>
    </dgm:pt>
    <dgm:pt modelId="{948A6AE1-A32A-4C63-8366-115FB99E8E68}" type="pres">
      <dgm:prSet presAssocID="{8BC9749E-73AC-42AF-A16D-C7BF419B67E9}" presName="arrow" presStyleLbl="bgShp" presStyleIdx="0" presStyleCnt="1"/>
      <dgm:spPr/>
    </dgm:pt>
    <dgm:pt modelId="{B7D4E4FD-7C29-4368-B883-137926198228}" type="pres">
      <dgm:prSet presAssocID="{8BC9749E-73AC-42AF-A16D-C7BF419B67E9}" presName="arrowDiagram4" presStyleCnt="0"/>
      <dgm:spPr/>
    </dgm:pt>
    <dgm:pt modelId="{9707E893-A5DE-479C-BC2B-A3A636C5012B}" type="pres">
      <dgm:prSet presAssocID="{5B1C03F3-24FD-4EEE-ADAC-09C95FFBEACC}" presName="bullet4a" presStyleLbl="node1" presStyleIdx="0" presStyleCnt="4"/>
      <dgm:spPr/>
    </dgm:pt>
    <dgm:pt modelId="{C20037BD-C594-45EF-AC0E-9203221C0186}" type="pres">
      <dgm:prSet presAssocID="{5B1C03F3-24FD-4EEE-ADAC-09C95FFBEACC}" presName="textBox4a" presStyleLbl="revTx" presStyleIdx="0" presStyleCnt="4">
        <dgm:presLayoutVars>
          <dgm:bulletEnabled val="1"/>
        </dgm:presLayoutVars>
      </dgm:prSet>
      <dgm:spPr/>
    </dgm:pt>
    <dgm:pt modelId="{A1F4568B-6A2C-4633-82F8-5092348C963D}" type="pres">
      <dgm:prSet presAssocID="{B242B9CA-DF3E-4A9E-B938-5D1EEE90435B}" presName="bullet4b" presStyleLbl="node1" presStyleIdx="1" presStyleCnt="4"/>
      <dgm:spPr/>
    </dgm:pt>
    <dgm:pt modelId="{B1CF74E9-7D78-4D6F-93F0-B7174F6A6597}" type="pres">
      <dgm:prSet presAssocID="{B242B9CA-DF3E-4A9E-B938-5D1EEE90435B}" presName="textBox4b" presStyleLbl="revTx" presStyleIdx="1" presStyleCnt="4">
        <dgm:presLayoutVars>
          <dgm:bulletEnabled val="1"/>
        </dgm:presLayoutVars>
      </dgm:prSet>
      <dgm:spPr/>
    </dgm:pt>
    <dgm:pt modelId="{E009F871-968F-4EC1-A368-B7E6828E51D9}" type="pres">
      <dgm:prSet presAssocID="{EACF2D4C-FCD5-4762-B9E7-DF0A337B0EF6}" presName="bullet4c" presStyleLbl="node1" presStyleIdx="2" presStyleCnt="4"/>
      <dgm:spPr/>
    </dgm:pt>
    <dgm:pt modelId="{518BE278-3C9E-4E9E-A029-3972636F9D7F}" type="pres">
      <dgm:prSet presAssocID="{EACF2D4C-FCD5-4762-B9E7-DF0A337B0EF6}" presName="textBox4c" presStyleLbl="revTx" presStyleIdx="2" presStyleCnt="4" custScaleX="133635" custLinFactNeighborX="17728">
        <dgm:presLayoutVars>
          <dgm:bulletEnabled val="1"/>
        </dgm:presLayoutVars>
      </dgm:prSet>
      <dgm:spPr/>
    </dgm:pt>
    <dgm:pt modelId="{BB8967F4-D187-441B-8059-DAD1DB22BF2B}" type="pres">
      <dgm:prSet presAssocID="{03D301CB-C668-4290-B396-81A5F0BCAB38}" presName="bullet4d" presStyleLbl="node1" presStyleIdx="3" presStyleCnt="4"/>
      <dgm:spPr/>
    </dgm:pt>
    <dgm:pt modelId="{B3E9F0A4-0F77-428C-A95E-EF54D559A71C}" type="pres">
      <dgm:prSet presAssocID="{03D301CB-C668-4290-B396-81A5F0BCAB38}" presName="textBox4d" presStyleLbl="revTx" presStyleIdx="3" presStyleCnt="4" custScaleX="127129" custLinFactNeighborX="15417">
        <dgm:presLayoutVars>
          <dgm:bulletEnabled val="1"/>
        </dgm:presLayoutVars>
      </dgm:prSet>
      <dgm:spPr/>
    </dgm:pt>
  </dgm:ptLst>
  <dgm:cxnLst>
    <dgm:cxn modelId="{2FB27134-C3DA-46F3-9AE2-88F402929DB4}" type="presOf" srcId="{5B1C03F3-24FD-4EEE-ADAC-09C95FFBEACC}" destId="{C20037BD-C594-45EF-AC0E-9203221C0186}" srcOrd="0" destOrd="0" presId="urn:microsoft.com/office/officeart/2005/8/layout/arrow2"/>
    <dgm:cxn modelId="{44A43637-90AF-4A9C-992F-3A8025706234}" type="presOf" srcId="{B242B9CA-DF3E-4A9E-B938-5D1EEE90435B}" destId="{B1CF74E9-7D78-4D6F-93F0-B7174F6A6597}" srcOrd="0" destOrd="0" presId="urn:microsoft.com/office/officeart/2005/8/layout/arrow2"/>
    <dgm:cxn modelId="{253A396C-4EA3-434C-BDA1-9BF6867B99BB}" srcId="{8BC9749E-73AC-42AF-A16D-C7BF419B67E9}" destId="{03D301CB-C668-4290-B396-81A5F0BCAB38}" srcOrd="3" destOrd="0" parTransId="{93AFF6DA-BBEC-419C-A1F0-21BC6C9DCA24}" sibTransId="{F2D16659-58CC-46A0-A01B-0EFBBD1177F4}"/>
    <dgm:cxn modelId="{4258F856-899F-4BB3-8C6E-0443182F592D}" type="presOf" srcId="{03D301CB-C668-4290-B396-81A5F0BCAB38}" destId="{B3E9F0A4-0F77-428C-A95E-EF54D559A71C}" srcOrd="0" destOrd="0" presId="urn:microsoft.com/office/officeart/2005/8/layout/arrow2"/>
    <dgm:cxn modelId="{1389DEA9-8BBA-469A-B2EE-0DE47693ABD9}" srcId="{8BC9749E-73AC-42AF-A16D-C7BF419B67E9}" destId="{5B1C03F3-24FD-4EEE-ADAC-09C95FFBEACC}" srcOrd="0" destOrd="0" parTransId="{9FD06095-3EA9-4377-A44D-789D01E91C5B}" sibTransId="{5B2C1998-4111-4C34-A1A9-F05BEB66918A}"/>
    <dgm:cxn modelId="{20DE4CAC-585B-4B5B-8514-D3DA53E728BE}" srcId="{8BC9749E-73AC-42AF-A16D-C7BF419B67E9}" destId="{EACF2D4C-FCD5-4762-B9E7-DF0A337B0EF6}" srcOrd="2" destOrd="0" parTransId="{64981EF8-F753-4EE9-A076-866F51F4A9A2}" sibTransId="{55546583-FA14-41FF-8ED7-9D628211B60D}"/>
    <dgm:cxn modelId="{2E3C4CB6-8B35-4334-908C-EB9E6C11C8BF}" type="presOf" srcId="{EACF2D4C-FCD5-4762-B9E7-DF0A337B0EF6}" destId="{518BE278-3C9E-4E9E-A029-3972636F9D7F}" srcOrd="0" destOrd="0" presId="urn:microsoft.com/office/officeart/2005/8/layout/arrow2"/>
    <dgm:cxn modelId="{B1FB1DC2-3698-4DAC-A567-50DB69663AD0}" type="presOf" srcId="{8BC9749E-73AC-42AF-A16D-C7BF419B67E9}" destId="{7885FDC5-75D1-4DAC-A661-6D865FFEC282}" srcOrd="0" destOrd="0" presId="urn:microsoft.com/office/officeart/2005/8/layout/arrow2"/>
    <dgm:cxn modelId="{2C96E8C4-79EE-49C1-96C5-BFA555C6C3AA}" srcId="{8BC9749E-73AC-42AF-A16D-C7BF419B67E9}" destId="{B242B9CA-DF3E-4A9E-B938-5D1EEE90435B}" srcOrd="1" destOrd="0" parTransId="{F4AB4D20-93BC-49D8-AFEF-9F7D1DC87E58}" sibTransId="{C489E01F-8356-4AD4-9E2F-A7812D920E2F}"/>
    <dgm:cxn modelId="{7C68370B-96E6-4B8D-8545-871BEDCFA292}" type="presParOf" srcId="{7885FDC5-75D1-4DAC-A661-6D865FFEC282}" destId="{948A6AE1-A32A-4C63-8366-115FB99E8E68}" srcOrd="0" destOrd="0" presId="urn:microsoft.com/office/officeart/2005/8/layout/arrow2"/>
    <dgm:cxn modelId="{B08ED796-14E4-4734-8E66-91A0867C27B5}" type="presParOf" srcId="{7885FDC5-75D1-4DAC-A661-6D865FFEC282}" destId="{B7D4E4FD-7C29-4368-B883-137926198228}" srcOrd="1" destOrd="0" presId="urn:microsoft.com/office/officeart/2005/8/layout/arrow2"/>
    <dgm:cxn modelId="{1DCA6E96-A43A-4243-8B40-17271E5CF91D}" type="presParOf" srcId="{B7D4E4FD-7C29-4368-B883-137926198228}" destId="{9707E893-A5DE-479C-BC2B-A3A636C5012B}" srcOrd="0" destOrd="0" presId="urn:microsoft.com/office/officeart/2005/8/layout/arrow2"/>
    <dgm:cxn modelId="{515FA1A9-7B87-480E-AD82-0BFEA0FC411E}" type="presParOf" srcId="{B7D4E4FD-7C29-4368-B883-137926198228}" destId="{C20037BD-C594-45EF-AC0E-9203221C0186}" srcOrd="1" destOrd="0" presId="urn:microsoft.com/office/officeart/2005/8/layout/arrow2"/>
    <dgm:cxn modelId="{08022F48-53FA-4B4A-B63F-8A892A2D20E9}" type="presParOf" srcId="{B7D4E4FD-7C29-4368-B883-137926198228}" destId="{A1F4568B-6A2C-4633-82F8-5092348C963D}" srcOrd="2" destOrd="0" presId="urn:microsoft.com/office/officeart/2005/8/layout/arrow2"/>
    <dgm:cxn modelId="{B0C79382-E51E-494A-9469-4F4E0A869205}" type="presParOf" srcId="{B7D4E4FD-7C29-4368-B883-137926198228}" destId="{B1CF74E9-7D78-4D6F-93F0-B7174F6A6597}" srcOrd="3" destOrd="0" presId="urn:microsoft.com/office/officeart/2005/8/layout/arrow2"/>
    <dgm:cxn modelId="{A87C6430-20D3-4E00-9CF8-51D9CC890782}" type="presParOf" srcId="{B7D4E4FD-7C29-4368-B883-137926198228}" destId="{E009F871-968F-4EC1-A368-B7E6828E51D9}" srcOrd="4" destOrd="0" presId="urn:microsoft.com/office/officeart/2005/8/layout/arrow2"/>
    <dgm:cxn modelId="{94191904-6D18-4E3F-9163-9C5F8962C624}" type="presParOf" srcId="{B7D4E4FD-7C29-4368-B883-137926198228}" destId="{518BE278-3C9E-4E9E-A029-3972636F9D7F}" srcOrd="5" destOrd="0" presId="urn:microsoft.com/office/officeart/2005/8/layout/arrow2"/>
    <dgm:cxn modelId="{20B71A87-4911-4DC9-A9D9-1A2E1CA4A965}" type="presParOf" srcId="{B7D4E4FD-7C29-4368-B883-137926198228}" destId="{BB8967F4-D187-441B-8059-DAD1DB22BF2B}" srcOrd="6" destOrd="0" presId="urn:microsoft.com/office/officeart/2005/8/layout/arrow2"/>
    <dgm:cxn modelId="{DF6B0A0B-3B1B-43E4-BEFD-CBFEC933CB4B}" type="presParOf" srcId="{B7D4E4FD-7C29-4368-B883-137926198228}" destId="{B3E9F0A4-0F77-428C-A95E-EF54D559A7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9749E-73AC-42AF-A16D-C7BF419B67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B1C03F3-24FD-4EEE-ADAC-09C95FFBEACC}">
      <dgm:prSet phldrT="[Text]" custT="1"/>
      <dgm:spPr/>
      <dgm:t>
        <a:bodyPr/>
        <a:lstStyle/>
        <a:p>
          <a:r>
            <a:rPr lang="pt-PT" sz="2000" b="1" dirty="0"/>
            <a:t>Forming </a:t>
          </a:r>
          <a:endParaRPr lang="pt-PT" sz="2400" b="1" dirty="0"/>
        </a:p>
      </dgm:t>
    </dgm:pt>
    <dgm:pt modelId="{9FD06095-3EA9-4377-A44D-789D01E91C5B}" type="parTrans" cxnId="{1389DEA9-8BBA-469A-B2EE-0DE47693ABD9}">
      <dgm:prSet/>
      <dgm:spPr/>
      <dgm:t>
        <a:bodyPr/>
        <a:lstStyle/>
        <a:p>
          <a:endParaRPr lang="pt-PT" sz="2400"/>
        </a:p>
      </dgm:t>
    </dgm:pt>
    <dgm:pt modelId="{5B2C1998-4111-4C34-A1A9-F05BEB66918A}" type="sibTrans" cxnId="{1389DEA9-8BBA-469A-B2EE-0DE47693ABD9}">
      <dgm:prSet/>
      <dgm:spPr/>
      <dgm:t>
        <a:bodyPr/>
        <a:lstStyle/>
        <a:p>
          <a:endParaRPr lang="pt-PT" sz="2400"/>
        </a:p>
      </dgm:t>
    </dgm:pt>
    <dgm:pt modelId="{B242B9CA-DF3E-4A9E-B938-5D1EEE90435B}">
      <dgm:prSet phldrT="[Text]" custT="1"/>
      <dgm:spPr/>
      <dgm:t>
        <a:bodyPr/>
        <a:lstStyle/>
        <a:p>
          <a:r>
            <a:rPr lang="pt-PT" sz="2000" b="0" dirty="0"/>
            <a:t>Storming</a:t>
          </a:r>
        </a:p>
      </dgm:t>
    </dgm:pt>
    <dgm:pt modelId="{F4AB4D20-93BC-49D8-AFEF-9F7D1DC87E58}" type="parTrans" cxnId="{2C96E8C4-79EE-49C1-96C5-BFA555C6C3AA}">
      <dgm:prSet/>
      <dgm:spPr/>
      <dgm:t>
        <a:bodyPr/>
        <a:lstStyle/>
        <a:p>
          <a:endParaRPr lang="pt-PT" sz="2400"/>
        </a:p>
      </dgm:t>
    </dgm:pt>
    <dgm:pt modelId="{C489E01F-8356-4AD4-9E2F-A7812D920E2F}" type="sibTrans" cxnId="{2C96E8C4-79EE-49C1-96C5-BFA555C6C3AA}">
      <dgm:prSet/>
      <dgm:spPr/>
      <dgm:t>
        <a:bodyPr/>
        <a:lstStyle/>
        <a:p>
          <a:endParaRPr lang="pt-PT" sz="2400"/>
        </a:p>
      </dgm:t>
    </dgm:pt>
    <dgm:pt modelId="{EACF2D4C-FCD5-4762-B9E7-DF0A337B0EF6}">
      <dgm:prSet phldrT="[Text]" custT="1"/>
      <dgm:spPr/>
      <dgm:t>
        <a:bodyPr/>
        <a:lstStyle/>
        <a:p>
          <a:r>
            <a:rPr lang="pt-PT" sz="2000" b="0" dirty="0"/>
            <a:t>Norming</a:t>
          </a:r>
        </a:p>
      </dgm:t>
    </dgm:pt>
    <dgm:pt modelId="{64981EF8-F753-4EE9-A076-866F51F4A9A2}" type="parTrans" cxnId="{20DE4CAC-585B-4B5B-8514-D3DA53E728BE}">
      <dgm:prSet/>
      <dgm:spPr/>
      <dgm:t>
        <a:bodyPr/>
        <a:lstStyle/>
        <a:p>
          <a:endParaRPr lang="pt-PT" sz="2400"/>
        </a:p>
      </dgm:t>
    </dgm:pt>
    <dgm:pt modelId="{55546583-FA14-41FF-8ED7-9D628211B60D}" type="sibTrans" cxnId="{20DE4CAC-585B-4B5B-8514-D3DA53E728BE}">
      <dgm:prSet/>
      <dgm:spPr/>
      <dgm:t>
        <a:bodyPr/>
        <a:lstStyle/>
        <a:p>
          <a:endParaRPr lang="pt-PT" sz="2400"/>
        </a:p>
      </dgm:t>
    </dgm:pt>
    <dgm:pt modelId="{03D301CB-C668-4290-B396-81A5F0BCAB38}">
      <dgm:prSet phldrT="[Text]" custT="1"/>
      <dgm:spPr/>
      <dgm:t>
        <a:bodyPr/>
        <a:lstStyle/>
        <a:p>
          <a:r>
            <a:rPr lang="pt-PT" sz="2000" b="0" dirty="0"/>
            <a:t>Performing</a:t>
          </a:r>
          <a:endParaRPr lang="pt-PT" sz="2400" b="0" dirty="0"/>
        </a:p>
      </dgm:t>
    </dgm:pt>
    <dgm:pt modelId="{93AFF6DA-BBEC-419C-A1F0-21BC6C9DCA24}" type="parTrans" cxnId="{253A396C-4EA3-434C-BDA1-9BF6867B99BB}">
      <dgm:prSet/>
      <dgm:spPr/>
      <dgm:t>
        <a:bodyPr/>
        <a:lstStyle/>
        <a:p>
          <a:endParaRPr lang="pt-PT"/>
        </a:p>
      </dgm:t>
    </dgm:pt>
    <dgm:pt modelId="{F2D16659-58CC-46A0-A01B-0EFBBD1177F4}" type="sibTrans" cxnId="{253A396C-4EA3-434C-BDA1-9BF6867B99BB}">
      <dgm:prSet/>
      <dgm:spPr/>
      <dgm:t>
        <a:bodyPr/>
        <a:lstStyle/>
        <a:p>
          <a:endParaRPr lang="pt-PT"/>
        </a:p>
      </dgm:t>
    </dgm:pt>
    <dgm:pt modelId="{7885FDC5-75D1-4DAC-A661-6D865FFEC282}" type="pres">
      <dgm:prSet presAssocID="{8BC9749E-73AC-42AF-A16D-C7BF419B67E9}" presName="arrowDiagram" presStyleCnt="0">
        <dgm:presLayoutVars>
          <dgm:chMax val="5"/>
          <dgm:dir/>
          <dgm:resizeHandles val="exact"/>
        </dgm:presLayoutVars>
      </dgm:prSet>
      <dgm:spPr/>
    </dgm:pt>
    <dgm:pt modelId="{948A6AE1-A32A-4C63-8366-115FB99E8E68}" type="pres">
      <dgm:prSet presAssocID="{8BC9749E-73AC-42AF-A16D-C7BF419B67E9}" presName="arrow" presStyleLbl="bgShp" presStyleIdx="0" presStyleCnt="1" custLinFactNeighborY="391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B7D4E4FD-7C29-4368-B883-137926198228}" type="pres">
      <dgm:prSet presAssocID="{8BC9749E-73AC-42AF-A16D-C7BF419B67E9}" presName="arrowDiagram4" presStyleCnt="0"/>
      <dgm:spPr/>
    </dgm:pt>
    <dgm:pt modelId="{9707E893-A5DE-479C-BC2B-A3A636C5012B}" type="pres">
      <dgm:prSet presAssocID="{5B1C03F3-24FD-4EEE-ADAC-09C95FFBEACC}" presName="bullet4a" presStyleLbl="node1" presStyleIdx="0" presStyleCnt="4"/>
      <dgm:spPr>
        <a:solidFill>
          <a:schemeClr val="accent2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pres?slideindex=1&amp;slidetitle=FORMING - https://youtu.be/sYlzSymbjwA"/>
          </dgm14:cNvPr>
        </a:ext>
      </dgm:extLst>
    </dgm:pt>
    <dgm:pt modelId="{C20037BD-C594-45EF-AC0E-9203221C0186}" type="pres">
      <dgm:prSet presAssocID="{5B1C03F3-24FD-4EEE-ADAC-09C95FFBEACC}" presName="textBox4a" presStyleLbl="revTx" presStyleIdx="0" presStyleCnt="4">
        <dgm:presLayoutVars>
          <dgm:bulletEnabled val="1"/>
        </dgm:presLayoutVars>
      </dgm:prSet>
      <dgm:spPr/>
    </dgm:pt>
    <dgm:pt modelId="{A1F4568B-6A2C-4633-82F8-5092348C963D}" type="pres">
      <dgm:prSet presAssocID="{B242B9CA-DF3E-4A9E-B938-5D1EEE90435B}" presName="bullet4b" presStyleLbl="node1" presStyleIdx="1" presStyleCnt="4"/>
      <dgm:spPr/>
    </dgm:pt>
    <dgm:pt modelId="{B1CF74E9-7D78-4D6F-93F0-B7174F6A6597}" type="pres">
      <dgm:prSet presAssocID="{B242B9CA-DF3E-4A9E-B938-5D1EEE90435B}" presName="textBox4b" presStyleLbl="revTx" presStyleIdx="1" presStyleCnt="4">
        <dgm:presLayoutVars>
          <dgm:bulletEnabled val="1"/>
        </dgm:presLayoutVars>
      </dgm:prSet>
      <dgm:spPr/>
    </dgm:pt>
    <dgm:pt modelId="{E009F871-968F-4EC1-A368-B7E6828E51D9}" type="pres">
      <dgm:prSet presAssocID="{EACF2D4C-FCD5-4762-B9E7-DF0A337B0EF6}" presName="bullet4c" presStyleLbl="node1" presStyleIdx="2" presStyleCnt="4"/>
      <dgm:spPr/>
    </dgm:pt>
    <dgm:pt modelId="{518BE278-3C9E-4E9E-A029-3972636F9D7F}" type="pres">
      <dgm:prSet presAssocID="{EACF2D4C-FCD5-4762-B9E7-DF0A337B0EF6}" presName="textBox4c" presStyleLbl="revTx" presStyleIdx="2" presStyleCnt="4" custScaleX="133635" custLinFactNeighborX="17728">
        <dgm:presLayoutVars>
          <dgm:bulletEnabled val="1"/>
        </dgm:presLayoutVars>
      </dgm:prSet>
      <dgm:spPr/>
    </dgm:pt>
    <dgm:pt modelId="{BB8967F4-D187-441B-8059-DAD1DB22BF2B}" type="pres">
      <dgm:prSet presAssocID="{03D301CB-C668-4290-B396-81A5F0BCAB38}" presName="bullet4d" presStyleLbl="node1" presStyleIdx="3" presStyleCnt="4"/>
      <dgm:spPr/>
    </dgm:pt>
    <dgm:pt modelId="{B3E9F0A4-0F77-428C-A95E-EF54D559A71C}" type="pres">
      <dgm:prSet presAssocID="{03D301CB-C668-4290-B396-81A5F0BCAB38}" presName="textBox4d" presStyleLbl="revTx" presStyleIdx="3" presStyleCnt="4" custScaleX="127129" custLinFactNeighborX="15417">
        <dgm:presLayoutVars>
          <dgm:bulletEnabled val="1"/>
        </dgm:presLayoutVars>
      </dgm:prSet>
      <dgm:spPr/>
    </dgm:pt>
  </dgm:ptLst>
  <dgm:cxnLst>
    <dgm:cxn modelId="{253A396C-4EA3-434C-BDA1-9BF6867B99BB}" srcId="{8BC9749E-73AC-42AF-A16D-C7BF419B67E9}" destId="{03D301CB-C668-4290-B396-81A5F0BCAB38}" srcOrd="3" destOrd="0" parTransId="{93AFF6DA-BBEC-419C-A1F0-21BC6C9DCA24}" sibTransId="{F2D16659-58CC-46A0-A01B-0EFBBD1177F4}"/>
    <dgm:cxn modelId="{091C0F8D-14B9-4ED3-AF77-7AB56135B8B0}" type="presOf" srcId="{5B1C03F3-24FD-4EEE-ADAC-09C95FFBEACC}" destId="{C20037BD-C594-45EF-AC0E-9203221C0186}" srcOrd="0" destOrd="0" presId="urn:microsoft.com/office/officeart/2005/8/layout/arrow2"/>
    <dgm:cxn modelId="{B90CF08D-EF4F-46EA-B59E-594C34F8F05B}" type="presOf" srcId="{03D301CB-C668-4290-B396-81A5F0BCAB38}" destId="{B3E9F0A4-0F77-428C-A95E-EF54D559A71C}" srcOrd="0" destOrd="0" presId="urn:microsoft.com/office/officeart/2005/8/layout/arrow2"/>
    <dgm:cxn modelId="{1389DEA9-8BBA-469A-B2EE-0DE47693ABD9}" srcId="{8BC9749E-73AC-42AF-A16D-C7BF419B67E9}" destId="{5B1C03F3-24FD-4EEE-ADAC-09C95FFBEACC}" srcOrd="0" destOrd="0" parTransId="{9FD06095-3EA9-4377-A44D-789D01E91C5B}" sibTransId="{5B2C1998-4111-4C34-A1A9-F05BEB66918A}"/>
    <dgm:cxn modelId="{20DE4CAC-585B-4B5B-8514-D3DA53E728BE}" srcId="{8BC9749E-73AC-42AF-A16D-C7BF419B67E9}" destId="{EACF2D4C-FCD5-4762-B9E7-DF0A337B0EF6}" srcOrd="2" destOrd="0" parTransId="{64981EF8-F753-4EE9-A076-866F51F4A9A2}" sibTransId="{55546583-FA14-41FF-8ED7-9D628211B60D}"/>
    <dgm:cxn modelId="{5C9D50BC-BC2A-42EA-9B62-DDDEB4CFB559}" type="presOf" srcId="{8BC9749E-73AC-42AF-A16D-C7BF419B67E9}" destId="{7885FDC5-75D1-4DAC-A661-6D865FFEC282}" srcOrd="0" destOrd="0" presId="urn:microsoft.com/office/officeart/2005/8/layout/arrow2"/>
    <dgm:cxn modelId="{430D80BE-5356-463C-8680-028B319BF1A5}" type="presOf" srcId="{EACF2D4C-FCD5-4762-B9E7-DF0A337B0EF6}" destId="{518BE278-3C9E-4E9E-A029-3972636F9D7F}" srcOrd="0" destOrd="0" presId="urn:microsoft.com/office/officeart/2005/8/layout/arrow2"/>
    <dgm:cxn modelId="{2C96E8C4-79EE-49C1-96C5-BFA555C6C3AA}" srcId="{8BC9749E-73AC-42AF-A16D-C7BF419B67E9}" destId="{B242B9CA-DF3E-4A9E-B938-5D1EEE90435B}" srcOrd="1" destOrd="0" parTransId="{F4AB4D20-93BC-49D8-AFEF-9F7D1DC87E58}" sibTransId="{C489E01F-8356-4AD4-9E2F-A7812D920E2F}"/>
    <dgm:cxn modelId="{9B0742F6-4402-4FC3-9F54-919CE8B71CA3}" type="presOf" srcId="{B242B9CA-DF3E-4A9E-B938-5D1EEE90435B}" destId="{B1CF74E9-7D78-4D6F-93F0-B7174F6A6597}" srcOrd="0" destOrd="0" presId="urn:microsoft.com/office/officeart/2005/8/layout/arrow2"/>
    <dgm:cxn modelId="{0092ECD1-208B-4716-A327-55BBDDFED4AE}" type="presParOf" srcId="{7885FDC5-75D1-4DAC-A661-6D865FFEC282}" destId="{948A6AE1-A32A-4C63-8366-115FB99E8E68}" srcOrd="0" destOrd="0" presId="urn:microsoft.com/office/officeart/2005/8/layout/arrow2"/>
    <dgm:cxn modelId="{5F6E3601-9D0C-4517-B8A3-2EBB35A9000D}" type="presParOf" srcId="{7885FDC5-75D1-4DAC-A661-6D865FFEC282}" destId="{B7D4E4FD-7C29-4368-B883-137926198228}" srcOrd="1" destOrd="0" presId="urn:microsoft.com/office/officeart/2005/8/layout/arrow2"/>
    <dgm:cxn modelId="{82235EC8-C69E-4C1F-90BE-EB1D49E26FC5}" type="presParOf" srcId="{B7D4E4FD-7C29-4368-B883-137926198228}" destId="{9707E893-A5DE-479C-BC2B-A3A636C5012B}" srcOrd="0" destOrd="0" presId="urn:microsoft.com/office/officeart/2005/8/layout/arrow2"/>
    <dgm:cxn modelId="{75B228B9-33FB-417C-A288-08EF328AF24E}" type="presParOf" srcId="{B7D4E4FD-7C29-4368-B883-137926198228}" destId="{C20037BD-C594-45EF-AC0E-9203221C0186}" srcOrd="1" destOrd="0" presId="urn:microsoft.com/office/officeart/2005/8/layout/arrow2"/>
    <dgm:cxn modelId="{6F177961-6E3B-4654-AB63-C70DB0C14640}" type="presParOf" srcId="{B7D4E4FD-7C29-4368-B883-137926198228}" destId="{A1F4568B-6A2C-4633-82F8-5092348C963D}" srcOrd="2" destOrd="0" presId="urn:microsoft.com/office/officeart/2005/8/layout/arrow2"/>
    <dgm:cxn modelId="{2B13F969-7B9F-41EB-AC18-7C311B44D7B3}" type="presParOf" srcId="{B7D4E4FD-7C29-4368-B883-137926198228}" destId="{B1CF74E9-7D78-4D6F-93F0-B7174F6A6597}" srcOrd="3" destOrd="0" presId="urn:microsoft.com/office/officeart/2005/8/layout/arrow2"/>
    <dgm:cxn modelId="{588DE165-F59A-48C1-A0B1-A003E9AC5561}" type="presParOf" srcId="{B7D4E4FD-7C29-4368-B883-137926198228}" destId="{E009F871-968F-4EC1-A368-B7E6828E51D9}" srcOrd="4" destOrd="0" presId="urn:microsoft.com/office/officeart/2005/8/layout/arrow2"/>
    <dgm:cxn modelId="{9496E41A-7C58-4021-AF6B-94D273F5300B}" type="presParOf" srcId="{B7D4E4FD-7C29-4368-B883-137926198228}" destId="{518BE278-3C9E-4E9E-A029-3972636F9D7F}" srcOrd="5" destOrd="0" presId="urn:microsoft.com/office/officeart/2005/8/layout/arrow2"/>
    <dgm:cxn modelId="{096F38D1-55B2-46C7-BB1F-7E6479917B9F}" type="presParOf" srcId="{B7D4E4FD-7C29-4368-B883-137926198228}" destId="{BB8967F4-D187-441B-8059-DAD1DB22BF2B}" srcOrd="6" destOrd="0" presId="urn:microsoft.com/office/officeart/2005/8/layout/arrow2"/>
    <dgm:cxn modelId="{921164CC-FE5E-4327-89AC-E434D99F08E9}" type="presParOf" srcId="{B7D4E4FD-7C29-4368-B883-137926198228}" destId="{B3E9F0A4-0F77-428C-A95E-EF54D559A7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9749E-73AC-42AF-A16D-C7BF419B67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B1C03F3-24FD-4EEE-ADAC-09C95FFBEACC}">
      <dgm:prSet phldrT="[Text]" custT="1"/>
      <dgm:spPr/>
      <dgm:t>
        <a:bodyPr/>
        <a:lstStyle/>
        <a:p>
          <a:r>
            <a:rPr lang="pt-PT" sz="2000" b="0" dirty="0"/>
            <a:t>Forming</a:t>
          </a:r>
          <a:endParaRPr lang="pt-PT" sz="2400" b="0" dirty="0"/>
        </a:p>
      </dgm:t>
    </dgm:pt>
    <dgm:pt modelId="{9FD06095-3EA9-4377-A44D-789D01E91C5B}" type="parTrans" cxnId="{1389DEA9-8BBA-469A-B2EE-0DE47693ABD9}">
      <dgm:prSet/>
      <dgm:spPr/>
      <dgm:t>
        <a:bodyPr/>
        <a:lstStyle/>
        <a:p>
          <a:endParaRPr lang="pt-PT" sz="2400"/>
        </a:p>
      </dgm:t>
    </dgm:pt>
    <dgm:pt modelId="{5B2C1998-4111-4C34-A1A9-F05BEB66918A}" type="sibTrans" cxnId="{1389DEA9-8BBA-469A-B2EE-0DE47693ABD9}">
      <dgm:prSet/>
      <dgm:spPr/>
      <dgm:t>
        <a:bodyPr/>
        <a:lstStyle/>
        <a:p>
          <a:endParaRPr lang="pt-PT" sz="2400"/>
        </a:p>
      </dgm:t>
    </dgm:pt>
    <dgm:pt modelId="{B242B9CA-DF3E-4A9E-B938-5D1EEE90435B}">
      <dgm:prSet phldrT="[Text]" custT="1"/>
      <dgm:spPr/>
      <dgm:t>
        <a:bodyPr/>
        <a:lstStyle/>
        <a:p>
          <a:r>
            <a:rPr lang="pt-PT" sz="2000" b="1" dirty="0"/>
            <a:t>Storming</a:t>
          </a:r>
        </a:p>
      </dgm:t>
    </dgm:pt>
    <dgm:pt modelId="{F4AB4D20-93BC-49D8-AFEF-9F7D1DC87E58}" type="parTrans" cxnId="{2C96E8C4-79EE-49C1-96C5-BFA555C6C3AA}">
      <dgm:prSet/>
      <dgm:spPr/>
      <dgm:t>
        <a:bodyPr/>
        <a:lstStyle/>
        <a:p>
          <a:endParaRPr lang="pt-PT" sz="2400"/>
        </a:p>
      </dgm:t>
    </dgm:pt>
    <dgm:pt modelId="{C489E01F-8356-4AD4-9E2F-A7812D920E2F}" type="sibTrans" cxnId="{2C96E8C4-79EE-49C1-96C5-BFA555C6C3AA}">
      <dgm:prSet/>
      <dgm:spPr/>
      <dgm:t>
        <a:bodyPr/>
        <a:lstStyle/>
        <a:p>
          <a:endParaRPr lang="pt-PT" sz="2400"/>
        </a:p>
      </dgm:t>
    </dgm:pt>
    <dgm:pt modelId="{EACF2D4C-FCD5-4762-B9E7-DF0A337B0EF6}">
      <dgm:prSet phldrT="[Text]" custT="1"/>
      <dgm:spPr/>
      <dgm:t>
        <a:bodyPr/>
        <a:lstStyle/>
        <a:p>
          <a:r>
            <a:rPr lang="pt-PT" sz="2000" b="0" dirty="0"/>
            <a:t>Norming</a:t>
          </a:r>
        </a:p>
      </dgm:t>
    </dgm:pt>
    <dgm:pt modelId="{64981EF8-F753-4EE9-A076-866F51F4A9A2}" type="parTrans" cxnId="{20DE4CAC-585B-4B5B-8514-D3DA53E728BE}">
      <dgm:prSet/>
      <dgm:spPr/>
      <dgm:t>
        <a:bodyPr/>
        <a:lstStyle/>
        <a:p>
          <a:endParaRPr lang="pt-PT" sz="2400"/>
        </a:p>
      </dgm:t>
    </dgm:pt>
    <dgm:pt modelId="{55546583-FA14-41FF-8ED7-9D628211B60D}" type="sibTrans" cxnId="{20DE4CAC-585B-4B5B-8514-D3DA53E728BE}">
      <dgm:prSet/>
      <dgm:spPr/>
      <dgm:t>
        <a:bodyPr/>
        <a:lstStyle/>
        <a:p>
          <a:endParaRPr lang="pt-PT" sz="2400"/>
        </a:p>
      </dgm:t>
    </dgm:pt>
    <dgm:pt modelId="{03D301CB-C668-4290-B396-81A5F0BCAB38}">
      <dgm:prSet phldrT="[Text]" custT="1"/>
      <dgm:spPr/>
      <dgm:t>
        <a:bodyPr/>
        <a:lstStyle/>
        <a:p>
          <a:r>
            <a:rPr lang="pt-PT" sz="2000" b="0" dirty="0"/>
            <a:t>Performing</a:t>
          </a:r>
          <a:endParaRPr lang="pt-PT" sz="2400" b="0" dirty="0"/>
        </a:p>
      </dgm:t>
    </dgm:pt>
    <dgm:pt modelId="{93AFF6DA-BBEC-419C-A1F0-21BC6C9DCA24}" type="parTrans" cxnId="{253A396C-4EA3-434C-BDA1-9BF6867B99BB}">
      <dgm:prSet/>
      <dgm:spPr/>
      <dgm:t>
        <a:bodyPr/>
        <a:lstStyle/>
        <a:p>
          <a:endParaRPr lang="pt-PT"/>
        </a:p>
      </dgm:t>
    </dgm:pt>
    <dgm:pt modelId="{F2D16659-58CC-46A0-A01B-0EFBBD1177F4}" type="sibTrans" cxnId="{253A396C-4EA3-434C-BDA1-9BF6867B99BB}">
      <dgm:prSet/>
      <dgm:spPr/>
      <dgm:t>
        <a:bodyPr/>
        <a:lstStyle/>
        <a:p>
          <a:endParaRPr lang="pt-PT"/>
        </a:p>
      </dgm:t>
    </dgm:pt>
    <dgm:pt modelId="{7885FDC5-75D1-4DAC-A661-6D865FFEC282}" type="pres">
      <dgm:prSet presAssocID="{8BC9749E-73AC-42AF-A16D-C7BF419B67E9}" presName="arrowDiagram" presStyleCnt="0">
        <dgm:presLayoutVars>
          <dgm:chMax val="5"/>
          <dgm:dir/>
          <dgm:resizeHandles val="exact"/>
        </dgm:presLayoutVars>
      </dgm:prSet>
      <dgm:spPr/>
    </dgm:pt>
    <dgm:pt modelId="{948A6AE1-A32A-4C63-8366-115FB99E8E68}" type="pres">
      <dgm:prSet presAssocID="{8BC9749E-73AC-42AF-A16D-C7BF419B67E9}" presName="arrow" presStyleLbl="bgShp" presStyleIdx="0" presStyleCnt="1" custScaleX="96205" custScaleY="87750" custLinFactNeighborY="-718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B7D4E4FD-7C29-4368-B883-137926198228}" type="pres">
      <dgm:prSet presAssocID="{8BC9749E-73AC-42AF-A16D-C7BF419B67E9}" presName="arrowDiagram4" presStyleCnt="0"/>
      <dgm:spPr/>
    </dgm:pt>
    <dgm:pt modelId="{9707E893-A5DE-479C-BC2B-A3A636C5012B}" type="pres">
      <dgm:prSet presAssocID="{5B1C03F3-24FD-4EEE-ADAC-09C95FFBEACC}" presName="bullet4a" presStyleLbl="node1" presStyleIdx="0" presStyleCnt="4"/>
      <dgm:spPr>
        <a:solidFill>
          <a:schemeClr val="tx2"/>
        </a:solidFill>
      </dgm:spPr>
    </dgm:pt>
    <dgm:pt modelId="{C20037BD-C594-45EF-AC0E-9203221C0186}" type="pres">
      <dgm:prSet presAssocID="{5B1C03F3-24FD-4EEE-ADAC-09C95FFBEACC}" presName="textBox4a" presStyleLbl="revTx" presStyleIdx="0" presStyleCnt="4">
        <dgm:presLayoutVars>
          <dgm:bulletEnabled val="1"/>
        </dgm:presLayoutVars>
      </dgm:prSet>
      <dgm:spPr/>
    </dgm:pt>
    <dgm:pt modelId="{A1F4568B-6A2C-4633-82F8-5092348C963D}" type="pres">
      <dgm:prSet presAssocID="{B242B9CA-DF3E-4A9E-B938-5D1EEE90435B}" presName="bullet4b" presStyleLbl="node1" presStyleIdx="1" presStyleCnt="4"/>
      <dgm:spPr>
        <a:solidFill>
          <a:schemeClr val="accent2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pres?slideindex=2&amp;slidetitle=STORMING - https://youtu.be/sYlzSymbjwA"/>
          </dgm14:cNvPr>
        </a:ext>
      </dgm:extLst>
    </dgm:pt>
    <dgm:pt modelId="{B1CF74E9-7D78-4D6F-93F0-B7174F6A6597}" type="pres">
      <dgm:prSet presAssocID="{B242B9CA-DF3E-4A9E-B938-5D1EEE90435B}" presName="textBox4b" presStyleLbl="revTx" presStyleIdx="1" presStyleCnt="4">
        <dgm:presLayoutVars>
          <dgm:bulletEnabled val="1"/>
        </dgm:presLayoutVars>
      </dgm:prSet>
      <dgm:spPr/>
    </dgm:pt>
    <dgm:pt modelId="{E009F871-968F-4EC1-A368-B7E6828E51D9}" type="pres">
      <dgm:prSet presAssocID="{EACF2D4C-FCD5-4762-B9E7-DF0A337B0EF6}" presName="bullet4c" presStyleLbl="node1" presStyleIdx="2" presStyleCnt="4"/>
      <dgm:spPr/>
    </dgm:pt>
    <dgm:pt modelId="{518BE278-3C9E-4E9E-A029-3972636F9D7F}" type="pres">
      <dgm:prSet presAssocID="{EACF2D4C-FCD5-4762-B9E7-DF0A337B0EF6}" presName="textBox4c" presStyleLbl="revTx" presStyleIdx="2" presStyleCnt="4" custScaleX="133635" custLinFactNeighborX="17728">
        <dgm:presLayoutVars>
          <dgm:bulletEnabled val="1"/>
        </dgm:presLayoutVars>
      </dgm:prSet>
      <dgm:spPr/>
    </dgm:pt>
    <dgm:pt modelId="{BB8967F4-D187-441B-8059-DAD1DB22BF2B}" type="pres">
      <dgm:prSet presAssocID="{03D301CB-C668-4290-B396-81A5F0BCAB38}" presName="bullet4d" presStyleLbl="node1" presStyleIdx="3" presStyleCnt="4"/>
      <dgm:spPr/>
    </dgm:pt>
    <dgm:pt modelId="{B3E9F0A4-0F77-428C-A95E-EF54D559A71C}" type="pres">
      <dgm:prSet presAssocID="{03D301CB-C668-4290-B396-81A5F0BCAB38}" presName="textBox4d" presStyleLbl="revTx" presStyleIdx="3" presStyleCnt="4" custScaleX="127129" custLinFactNeighborX="15417">
        <dgm:presLayoutVars>
          <dgm:bulletEnabled val="1"/>
        </dgm:presLayoutVars>
      </dgm:prSet>
      <dgm:spPr/>
    </dgm:pt>
  </dgm:ptLst>
  <dgm:cxnLst>
    <dgm:cxn modelId="{6365BD01-66D7-4266-AEDD-B0CD6107A7F3}" type="presOf" srcId="{EACF2D4C-FCD5-4762-B9E7-DF0A337B0EF6}" destId="{518BE278-3C9E-4E9E-A029-3972636F9D7F}" srcOrd="0" destOrd="0" presId="urn:microsoft.com/office/officeart/2005/8/layout/arrow2"/>
    <dgm:cxn modelId="{FF4F085D-7CBA-48EE-9008-D6335300BCB8}" type="presOf" srcId="{5B1C03F3-24FD-4EEE-ADAC-09C95FFBEACC}" destId="{C20037BD-C594-45EF-AC0E-9203221C0186}" srcOrd="0" destOrd="0" presId="urn:microsoft.com/office/officeart/2005/8/layout/arrow2"/>
    <dgm:cxn modelId="{253A396C-4EA3-434C-BDA1-9BF6867B99BB}" srcId="{8BC9749E-73AC-42AF-A16D-C7BF419B67E9}" destId="{03D301CB-C668-4290-B396-81A5F0BCAB38}" srcOrd="3" destOrd="0" parTransId="{93AFF6DA-BBEC-419C-A1F0-21BC6C9DCA24}" sibTransId="{F2D16659-58CC-46A0-A01B-0EFBBD1177F4}"/>
    <dgm:cxn modelId="{711E4A50-E59A-41E3-B76D-AC19066C37B5}" type="presOf" srcId="{03D301CB-C668-4290-B396-81A5F0BCAB38}" destId="{B3E9F0A4-0F77-428C-A95E-EF54D559A71C}" srcOrd="0" destOrd="0" presId="urn:microsoft.com/office/officeart/2005/8/layout/arrow2"/>
    <dgm:cxn modelId="{DCFA5288-A2B0-4541-A0BF-2AA99B8CB4B5}" type="presOf" srcId="{B242B9CA-DF3E-4A9E-B938-5D1EEE90435B}" destId="{B1CF74E9-7D78-4D6F-93F0-B7174F6A6597}" srcOrd="0" destOrd="0" presId="urn:microsoft.com/office/officeart/2005/8/layout/arrow2"/>
    <dgm:cxn modelId="{1389DEA9-8BBA-469A-B2EE-0DE47693ABD9}" srcId="{8BC9749E-73AC-42AF-A16D-C7BF419B67E9}" destId="{5B1C03F3-24FD-4EEE-ADAC-09C95FFBEACC}" srcOrd="0" destOrd="0" parTransId="{9FD06095-3EA9-4377-A44D-789D01E91C5B}" sibTransId="{5B2C1998-4111-4C34-A1A9-F05BEB66918A}"/>
    <dgm:cxn modelId="{20DE4CAC-585B-4B5B-8514-D3DA53E728BE}" srcId="{8BC9749E-73AC-42AF-A16D-C7BF419B67E9}" destId="{EACF2D4C-FCD5-4762-B9E7-DF0A337B0EF6}" srcOrd="2" destOrd="0" parTransId="{64981EF8-F753-4EE9-A076-866F51F4A9A2}" sibTransId="{55546583-FA14-41FF-8ED7-9D628211B60D}"/>
    <dgm:cxn modelId="{2C96E8C4-79EE-49C1-96C5-BFA555C6C3AA}" srcId="{8BC9749E-73AC-42AF-A16D-C7BF419B67E9}" destId="{B242B9CA-DF3E-4A9E-B938-5D1EEE90435B}" srcOrd="1" destOrd="0" parTransId="{F4AB4D20-93BC-49D8-AFEF-9F7D1DC87E58}" sibTransId="{C489E01F-8356-4AD4-9E2F-A7812D920E2F}"/>
    <dgm:cxn modelId="{5D899EE4-DC1E-48F3-88D3-AF0D1F1DCCFC}" type="presOf" srcId="{8BC9749E-73AC-42AF-A16D-C7BF419B67E9}" destId="{7885FDC5-75D1-4DAC-A661-6D865FFEC282}" srcOrd="0" destOrd="0" presId="urn:microsoft.com/office/officeart/2005/8/layout/arrow2"/>
    <dgm:cxn modelId="{F7F4F539-9DE9-4357-8E6B-D78AE8509F3E}" type="presParOf" srcId="{7885FDC5-75D1-4DAC-A661-6D865FFEC282}" destId="{948A6AE1-A32A-4C63-8366-115FB99E8E68}" srcOrd="0" destOrd="0" presId="urn:microsoft.com/office/officeart/2005/8/layout/arrow2"/>
    <dgm:cxn modelId="{E3256CF3-7A69-4C5A-B5DC-4D3902552BF7}" type="presParOf" srcId="{7885FDC5-75D1-4DAC-A661-6D865FFEC282}" destId="{B7D4E4FD-7C29-4368-B883-137926198228}" srcOrd="1" destOrd="0" presId="urn:microsoft.com/office/officeart/2005/8/layout/arrow2"/>
    <dgm:cxn modelId="{F8387236-F6AB-4028-A8F4-3ABB0DC16015}" type="presParOf" srcId="{B7D4E4FD-7C29-4368-B883-137926198228}" destId="{9707E893-A5DE-479C-BC2B-A3A636C5012B}" srcOrd="0" destOrd="0" presId="urn:microsoft.com/office/officeart/2005/8/layout/arrow2"/>
    <dgm:cxn modelId="{01E8D609-F0DC-44F5-9BD7-D9ACAD9613B3}" type="presParOf" srcId="{B7D4E4FD-7C29-4368-B883-137926198228}" destId="{C20037BD-C594-45EF-AC0E-9203221C0186}" srcOrd="1" destOrd="0" presId="urn:microsoft.com/office/officeart/2005/8/layout/arrow2"/>
    <dgm:cxn modelId="{58F211BA-7D5B-459A-AA8A-46774EF442BE}" type="presParOf" srcId="{B7D4E4FD-7C29-4368-B883-137926198228}" destId="{A1F4568B-6A2C-4633-82F8-5092348C963D}" srcOrd="2" destOrd="0" presId="urn:microsoft.com/office/officeart/2005/8/layout/arrow2"/>
    <dgm:cxn modelId="{51A2C7DB-0B12-4824-A168-5B53267EEB21}" type="presParOf" srcId="{B7D4E4FD-7C29-4368-B883-137926198228}" destId="{B1CF74E9-7D78-4D6F-93F0-B7174F6A6597}" srcOrd="3" destOrd="0" presId="urn:microsoft.com/office/officeart/2005/8/layout/arrow2"/>
    <dgm:cxn modelId="{982BB1F1-2284-441F-B1DF-E5F48A7BCA71}" type="presParOf" srcId="{B7D4E4FD-7C29-4368-B883-137926198228}" destId="{E009F871-968F-4EC1-A368-B7E6828E51D9}" srcOrd="4" destOrd="0" presId="urn:microsoft.com/office/officeart/2005/8/layout/arrow2"/>
    <dgm:cxn modelId="{5ACEE598-470F-43DF-8BFE-FE6425AD23D3}" type="presParOf" srcId="{B7D4E4FD-7C29-4368-B883-137926198228}" destId="{518BE278-3C9E-4E9E-A029-3972636F9D7F}" srcOrd="5" destOrd="0" presId="urn:microsoft.com/office/officeart/2005/8/layout/arrow2"/>
    <dgm:cxn modelId="{767B6C93-90D1-4F88-AAAE-BB63D9EE364E}" type="presParOf" srcId="{B7D4E4FD-7C29-4368-B883-137926198228}" destId="{BB8967F4-D187-441B-8059-DAD1DB22BF2B}" srcOrd="6" destOrd="0" presId="urn:microsoft.com/office/officeart/2005/8/layout/arrow2"/>
    <dgm:cxn modelId="{1150873F-6F8C-4650-9B51-DD4FC719124B}" type="presParOf" srcId="{B7D4E4FD-7C29-4368-B883-137926198228}" destId="{B3E9F0A4-0F77-428C-A95E-EF54D559A7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C9749E-73AC-42AF-A16D-C7BF419B67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B1C03F3-24FD-4EEE-ADAC-09C95FFBEACC}">
      <dgm:prSet phldrT="[Text]" custT="1"/>
      <dgm:spPr/>
      <dgm:t>
        <a:bodyPr/>
        <a:lstStyle/>
        <a:p>
          <a:r>
            <a:rPr lang="pt-PT" sz="2000" b="0" dirty="0"/>
            <a:t>Forming</a:t>
          </a:r>
          <a:endParaRPr lang="pt-PT" sz="2400" b="0" dirty="0"/>
        </a:p>
      </dgm:t>
    </dgm:pt>
    <dgm:pt modelId="{9FD06095-3EA9-4377-A44D-789D01E91C5B}" type="parTrans" cxnId="{1389DEA9-8BBA-469A-B2EE-0DE47693ABD9}">
      <dgm:prSet/>
      <dgm:spPr/>
      <dgm:t>
        <a:bodyPr/>
        <a:lstStyle/>
        <a:p>
          <a:endParaRPr lang="pt-PT" sz="2400"/>
        </a:p>
      </dgm:t>
    </dgm:pt>
    <dgm:pt modelId="{5B2C1998-4111-4C34-A1A9-F05BEB66918A}" type="sibTrans" cxnId="{1389DEA9-8BBA-469A-B2EE-0DE47693ABD9}">
      <dgm:prSet/>
      <dgm:spPr/>
      <dgm:t>
        <a:bodyPr/>
        <a:lstStyle/>
        <a:p>
          <a:endParaRPr lang="pt-PT" sz="2400"/>
        </a:p>
      </dgm:t>
    </dgm:pt>
    <dgm:pt modelId="{B242B9CA-DF3E-4A9E-B938-5D1EEE90435B}">
      <dgm:prSet phldrT="[Text]" custT="1"/>
      <dgm:spPr/>
      <dgm:t>
        <a:bodyPr/>
        <a:lstStyle/>
        <a:p>
          <a:r>
            <a:rPr lang="pt-PT" sz="2000" b="0" dirty="0"/>
            <a:t>Stormin</a:t>
          </a:r>
        </a:p>
      </dgm:t>
    </dgm:pt>
    <dgm:pt modelId="{F4AB4D20-93BC-49D8-AFEF-9F7D1DC87E58}" type="parTrans" cxnId="{2C96E8C4-79EE-49C1-96C5-BFA555C6C3AA}">
      <dgm:prSet/>
      <dgm:spPr/>
      <dgm:t>
        <a:bodyPr/>
        <a:lstStyle/>
        <a:p>
          <a:endParaRPr lang="pt-PT" sz="2400"/>
        </a:p>
      </dgm:t>
    </dgm:pt>
    <dgm:pt modelId="{C489E01F-8356-4AD4-9E2F-A7812D920E2F}" type="sibTrans" cxnId="{2C96E8C4-79EE-49C1-96C5-BFA555C6C3AA}">
      <dgm:prSet/>
      <dgm:spPr/>
      <dgm:t>
        <a:bodyPr/>
        <a:lstStyle/>
        <a:p>
          <a:endParaRPr lang="pt-PT" sz="2400"/>
        </a:p>
      </dgm:t>
    </dgm:pt>
    <dgm:pt modelId="{EACF2D4C-FCD5-4762-B9E7-DF0A337B0EF6}">
      <dgm:prSet phldrT="[Text]" custT="1"/>
      <dgm:spPr/>
      <dgm:t>
        <a:bodyPr/>
        <a:lstStyle/>
        <a:p>
          <a:r>
            <a:rPr lang="pt-PT" sz="2000" b="1" dirty="0"/>
            <a:t>Norming</a:t>
          </a:r>
        </a:p>
      </dgm:t>
    </dgm:pt>
    <dgm:pt modelId="{64981EF8-F753-4EE9-A076-866F51F4A9A2}" type="parTrans" cxnId="{20DE4CAC-585B-4B5B-8514-D3DA53E728BE}">
      <dgm:prSet/>
      <dgm:spPr/>
      <dgm:t>
        <a:bodyPr/>
        <a:lstStyle/>
        <a:p>
          <a:endParaRPr lang="pt-PT" sz="2400"/>
        </a:p>
      </dgm:t>
    </dgm:pt>
    <dgm:pt modelId="{55546583-FA14-41FF-8ED7-9D628211B60D}" type="sibTrans" cxnId="{20DE4CAC-585B-4B5B-8514-D3DA53E728BE}">
      <dgm:prSet/>
      <dgm:spPr/>
      <dgm:t>
        <a:bodyPr/>
        <a:lstStyle/>
        <a:p>
          <a:endParaRPr lang="pt-PT" sz="2400"/>
        </a:p>
      </dgm:t>
    </dgm:pt>
    <dgm:pt modelId="{03D301CB-C668-4290-B396-81A5F0BCAB38}">
      <dgm:prSet phldrT="[Text]" custT="1"/>
      <dgm:spPr/>
      <dgm:t>
        <a:bodyPr/>
        <a:lstStyle/>
        <a:p>
          <a:r>
            <a:rPr lang="pt-PT" sz="2000" b="0" dirty="0"/>
            <a:t>Performing</a:t>
          </a:r>
          <a:endParaRPr lang="pt-PT" sz="2400" b="0" dirty="0"/>
        </a:p>
      </dgm:t>
    </dgm:pt>
    <dgm:pt modelId="{93AFF6DA-BBEC-419C-A1F0-21BC6C9DCA24}" type="parTrans" cxnId="{253A396C-4EA3-434C-BDA1-9BF6867B99BB}">
      <dgm:prSet/>
      <dgm:spPr/>
      <dgm:t>
        <a:bodyPr/>
        <a:lstStyle/>
        <a:p>
          <a:endParaRPr lang="pt-PT"/>
        </a:p>
      </dgm:t>
    </dgm:pt>
    <dgm:pt modelId="{F2D16659-58CC-46A0-A01B-0EFBBD1177F4}" type="sibTrans" cxnId="{253A396C-4EA3-434C-BDA1-9BF6867B99BB}">
      <dgm:prSet/>
      <dgm:spPr/>
      <dgm:t>
        <a:bodyPr/>
        <a:lstStyle/>
        <a:p>
          <a:endParaRPr lang="pt-PT"/>
        </a:p>
      </dgm:t>
    </dgm:pt>
    <dgm:pt modelId="{7885FDC5-75D1-4DAC-A661-6D865FFEC282}" type="pres">
      <dgm:prSet presAssocID="{8BC9749E-73AC-42AF-A16D-C7BF419B67E9}" presName="arrowDiagram" presStyleCnt="0">
        <dgm:presLayoutVars>
          <dgm:chMax val="5"/>
          <dgm:dir/>
          <dgm:resizeHandles val="exact"/>
        </dgm:presLayoutVars>
      </dgm:prSet>
      <dgm:spPr/>
    </dgm:pt>
    <dgm:pt modelId="{948A6AE1-A32A-4C63-8366-115FB99E8E68}" type="pres">
      <dgm:prSet presAssocID="{8BC9749E-73AC-42AF-A16D-C7BF419B67E9}" presName="arrow" presStyleLbl="bgShp" presStyleIdx="0" presStyleCnt="1" custLinFactNeighborX="112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B7D4E4FD-7C29-4368-B883-137926198228}" type="pres">
      <dgm:prSet presAssocID="{8BC9749E-73AC-42AF-A16D-C7BF419B67E9}" presName="arrowDiagram4" presStyleCnt="0"/>
      <dgm:spPr/>
    </dgm:pt>
    <dgm:pt modelId="{9707E893-A5DE-479C-BC2B-A3A636C5012B}" type="pres">
      <dgm:prSet presAssocID="{5B1C03F3-24FD-4EEE-ADAC-09C95FFBEACC}" presName="bullet4a" presStyleLbl="node1" presStyleIdx="0" presStyleCnt="4"/>
      <dgm:spPr>
        <a:solidFill>
          <a:schemeClr val="tx2"/>
        </a:solidFill>
      </dgm:spPr>
    </dgm:pt>
    <dgm:pt modelId="{C20037BD-C594-45EF-AC0E-9203221C0186}" type="pres">
      <dgm:prSet presAssocID="{5B1C03F3-24FD-4EEE-ADAC-09C95FFBEACC}" presName="textBox4a" presStyleLbl="revTx" presStyleIdx="0" presStyleCnt="4">
        <dgm:presLayoutVars>
          <dgm:bulletEnabled val="1"/>
        </dgm:presLayoutVars>
      </dgm:prSet>
      <dgm:spPr/>
    </dgm:pt>
    <dgm:pt modelId="{A1F4568B-6A2C-4633-82F8-5092348C963D}" type="pres">
      <dgm:prSet presAssocID="{B242B9CA-DF3E-4A9E-B938-5D1EEE90435B}" presName="bullet4b" presStyleLbl="node1" presStyleIdx="1" presStyleCnt="4"/>
      <dgm:spPr>
        <a:solidFill>
          <a:schemeClr val="accent1"/>
        </a:solidFill>
      </dgm:spPr>
    </dgm:pt>
    <dgm:pt modelId="{B1CF74E9-7D78-4D6F-93F0-B7174F6A6597}" type="pres">
      <dgm:prSet presAssocID="{B242B9CA-DF3E-4A9E-B938-5D1EEE90435B}" presName="textBox4b" presStyleLbl="revTx" presStyleIdx="1" presStyleCnt="4">
        <dgm:presLayoutVars>
          <dgm:bulletEnabled val="1"/>
        </dgm:presLayoutVars>
      </dgm:prSet>
      <dgm:spPr/>
    </dgm:pt>
    <dgm:pt modelId="{E009F871-968F-4EC1-A368-B7E6828E51D9}" type="pres">
      <dgm:prSet presAssocID="{EACF2D4C-FCD5-4762-B9E7-DF0A337B0EF6}" presName="bullet4c" presStyleLbl="node1" presStyleIdx="2" presStyleCnt="4"/>
      <dgm:spPr>
        <a:solidFill>
          <a:schemeClr val="accent2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pres?slideindex=3&amp;slidetitle=NOrming - https://youtu.be/sYlzSymbjwA"/>
          </dgm14:cNvPr>
        </a:ext>
      </dgm:extLst>
    </dgm:pt>
    <dgm:pt modelId="{518BE278-3C9E-4E9E-A029-3972636F9D7F}" type="pres">
      <dgm:prSet presAssocID="{EACF2D4C-FCD5-4762-B9E7-DF0A337B0EF6}" presName="textBox4c" presStyleLbl="revTx" presStyleIdx="2" presStyleCnt="4" custScaleX="133635" custLinFactNeighborX="17728">
        <dgm:presLayoutVars>
          <dgm:bulletEnabled val="1"/>
        </dgm:presLayoutVars>
      </dgm:prSet>
      <dgm:spPr/>
    </dgm:pt>
    <dgm:pt modelId="{BB8967F4-D187-441B-8059-DAD1DB22BF2B}" type="pres">
      <dgm:prSet presAssocID="{03D301CB-C668-4290-B396-81A5F0BCAB38}" presName="bullet4d" presStyleLbl="node1" presStyleIdx="3" presStyleCnt="4"/>
      <dgm:spPr/>
    </dgm:pt>
    <dgm:pt modelId="{B3E9F0A4-0F77-428C-A95E-EF54D559A71C}" type="pres">
      <dgm:prSet presAssocID="{03D301CB-C668-4290-B396-81A5F0BCAB38}" presName="textBox4d" presStyleLbl="revTx" presStyleIdx="3" presStyleCnt="4" custScaleX="127129" custLinFactNeighborX="15417">
        <dgm:presLayoutVars>
          <dgm:bulletEnabled val="1"/>
        </dgm:presLayoutVars>
      </dgm:prSet>
      <dgm:spPr/>
    </dgm:pt>
  </dgm:ptLst>
  <dgm:cxnLst>
    <dgm:cxn modelId="{B87CC81B-E800-4709-B160-C8FACF7F5E49}" type="presOf" srcId="{EACF2D4C-FCD5-4762-B9E7-DF0A337B0EF6}" destId="{518BE278-3C9E-4E9E-A029-3972636F9D7F}" srcOrd="0" destOrd="0" presId="urn:microsoft.com/office/officeart/2005/8/layout/arrow2"/>
    <dgm:cxn modelId="{BD3F1F37-0608-49BB-8B73-FEF66716279D}" type="presOf" srcId="{B242B9CA-DF3E-4A9E-B938-5D1EEE90435B}" destId="{B1CF74E9-7D78-4D6F-93F0-B7174F6A6597}" srcOrd="0" destOrd="0" presId="urn:microsoft.com/office/officeart/2005/8/layout/arrow2"/>
    <dgm:cxn modelId="{253A396C-4EA3-434C-BDA1-9BF6867B99BB}" srcId="{8BC9749E-73AC-42AF-A16D-C7BF419B67E9}" destId="{03D301CB-C668-4290-B396-81A5F0BCAB38}" srcOrd="3" destOrd="0" parTransId="{93AFF6DA-BBEC-419C-A1F0-21BC6C9DCA24}" sibTransId="{F2D16659-58CC-46A0-A01B-0EFBBD1177F4}"/>
    <dgm:cxn modelId="{8A55727F-B3B7-4D9F-8FE9-3A239B328748}" type="presOf" srcId="{8BC9749E-73AC-42AF-A16D-C7BF419B67E9}" destId="{7885FDC5-75D1-4DAC-A661-6D865FFEC282}" srcOrd="0" destOrd="0" presId="urn:microsoft.com/office/officeart/2005/8/layout/arrow2"/>
    <dgm:cxn modelId="{1D0A9591-2CA3-4D40-926C-C086CBAB6F11}" type="presOf" srcId="{5B1C03F3-24FD-4EEE-ADAC-09C95FFBEACC}" destId="{C20037BD-C594-45EF-AC0E-9203221C0186}" srcOrd="0" destOrd="0" presId="urn:microsoft.com/office/officeart/2005/8/layout/arrow2"/>
    <dgm:cxn modelId="{1389DEA9-8BBA-469A-B2EE-0DE47693ABD9}" srcId="{8BC9749E-73AC-42AF-A16D-C7BF419B67E9}" destId="{5B1C03F3-24FD-4EEE-ADAC-09C95FFBEACC}" srcOrd="0" destOrd="0" parTransId="{9FD06095-3EA9-4377-A44D-789D01E91C5B}" sibTransId="{5B2C1998-4111-4C34-A1A9-F05BEB66918A}"/>
    <dgm:cxn modelId="{20DE4CAC-585B-4B5B-8514-D3DA53E728BE}" srcId="{8BC9749E-73AC-42AF-A16D-C7BF419B67E9}" destId="{EACF2D4C-FCD5-4762-B9E7-DF0A337B0EF6}" srcOrd="2" destOrd="0" parTransId="{64981EF8-F753-4EE9-A076-866F51F4A9A2}" sibTransId="{55546583-FA14-41FF-8ED7-9D628211B60D}"/>
    <dgm:cxn modelId="{9440D2B3-575B-4C11-B11D-F8DE20E9235A}" type="presOf" srcId="{03D301CB-C668-4290-B396-81A5F0BCAB38}" destId="{B3E9F0A4-0F77-428C-A95E-EF54D559A71C}" srcOrd="0" destOrd="0" presId="urn:microsoft.com/office/officeart/2005/8/layout/arrow2"/>
    <dgm:cxn modelId="{2C96E8C4-79EE-49C1-96C5-BFA555C6C3AA}" srcId="{8BC9749E-73AC-42AF-A16D-C7BF419B67E9}" destId="{B242B9CA-DF3E-4A9E-B938-5D1EEE90435B}" srcOrd="1" destOrd="0" parTransId="{F4AB4D20-93BC-49D8-AFEF-9F7D1DC87E58}" sibTransId="{C489E01F-8356-4AD4-9E2F-A7812D920E2F}"/>
    <dgm:cxn modelId="{11997FA5-20BF-4A0D-B95A-073329AB85B5}" type="presParOf" srcId="{7885FDC5-75D1-4DAC-A661-6D865FFEC282}" destId="{948A6AE1-A32A-4C63-8366-115FB99E8E68}" srcOrd="0" destOrd="0" presId="urn:microsoft.com/office/officeart/2005/8/layout/arrow2"/>
    <dgm:cxn modelId="{B0DD0784-3356-4A49-B598-EED1D0E9FE86}" type="presParOf" srcId="{7885FDC5-75D1-4DAC-A661-6D865FFEC282}" destId="{B7D4E4FD-7C29-4368-B883-137926198228}" srcOrd="1" destOrd="0" presId="urn:microsoft.com/office/officeart/2005/8/layout/arrow2"/>
    <dgm:cxn modelId="{A9B87EEB-525E-4118-B6ED-6417836D85FB}" type="presParOf" srcId="{B7D4E4FD-7C29-4368-B883-137926198228}" destId="{9707E893-A5DE-479C-BC2B-A3A636C5012B}" srcOrd="0" destOrd="0" presId="urn:microsoft.com/office/officeart/2005/8/layout/arrow2"/>
    <dgm:cxn modelId="{BCE8995C-DCF4-4355-A486-92B883F64E45}" type="presParOf" srcId="{B7D4E4FD-7C29-4368-B883-137926198228}" destId="{C20037BD-C594-45EF-AC0E-9203221C0186}" srcOrd="1" destOrd="0" presId="urn:microsoft.com/office/officeart/2005/8/layout/arrow2"/>
    <dgm:cxn modelId="{9ADE31E6-BDB0-4592-81A8-433819B4BC2B}" type="presParOf" srcId="{B7D4E4FD-7C29-4368-B883-137926198228}" destId="{A1F4568B-6A2C-4633-82F8-5092348C963D}" srcOrd="2" destOrd="0" presId="urn:microsoft.com/office/officeart/2005/8/layout/arrow2"/>
    <dgm:cxn modelId="{B6E0E4BF-727B-41EC-80EF-A991AEBE1410}" type="presParOf" srcId="{B7D4E4FD-7C29-4368-B883-137926198228}" destId="{B1CF74E9-7D78-4D6F-93F0-B7174F6A6597}" srcOrd="3" destOrd="0" presId="urn:microsoft.com/office/officeart/2005/8/layout/arrow2"/>
    <dgm:cxn modelId="{BCBF3486-1221-4C0E-9A84-56156A4ED8BE}" type="presParOf" srcId="{B7D4E4FD-7C29-4368-B883-137926198228}" destId="{E009F871-968F-4EC1-A368-B7E6828E51D9}" srcOrd="4" destOrd="0" presId="urn:microsoft.com/office/officeart/2005/8/layout/arrow2"/>
    <dgm:cxn modelId="{A4F36EE8-3360-4322-87A6-DBAE8E83456E}" type="presParOf" srcId="{B7D4E4FD-7C29-4368-B883-137926198228}" destId="{518BE278-3C9E-4E9E-A029-3972636F9D7F}" srcOrd="5" destOrd="0" presId="urn:microsoft.com/office/officeart/2005/8/layout/arrow2"/>
    <dgm:cxn modelId="{BA515041-7F06-43F0-BF2F-41C1CB64921E}" type="presParOf" srcId="{B7D4E4FD-7C29-4368-B883-137926198228}" destId="{BB8967F4-D187-441B-8059-DAD1DB22BF2B}" srcOrd="6" destOrd="0" presId="urn:microsoft.com/office/officeart/2005/8/layout/arrow2"/>
    <dgm:cxn modelId="{319C927A-9DCC-43BA-856F-048811ACA050}" type="presParOf" srcId="{B7D4E4FD-7C29-4368-B883-137926198228}" destId="{B3E9F0A4-0F77-428C-A95E-EF54D559A7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C9749E-73AC-42AF-A16D-C7BF419B67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B1C03F3-24FD-4EEE-ADAC-09C95FFBEACC}">
      <dgm:prSet phldrT="[Text]" custT="1"/>
      <dgm:spPr/>
      <dgm:t>
        <a:bodyPr/>
        <a:lstStyle/>
        <a:p>
          <a:r>
            <a:rPr lang="pt-PT" sz="2000" b="0" dirty="0"/>
            <a:t>Forming</a:t>
          </a:r>
          <a:endParaRPr lang="pt-PT" sz="2400" b="0" dirty="0"/>
        </a:p>
      </dgm:t>
    </dgm:pt>
    <dgm:pt modelId="{9FD06095-3EA9-4377-A44D-789D01E91C5B}" type="parTrans" cxnId="{1389DEA9-8BBA-469A-B2EE-0DE47693ABD9}">
      <dgm:prSet/>
      <dgm:spPr/>
      <dgm:t>
        <a:bodyPr/>
        <a:lstStyle/>
        <a:p>
          <a:endParaRPr lang="pt-PT" sz="2400"/>
        </a:p>
      </dgm:t>
    </dgm:pt>
    <dgm:pt modelId="{5B2C1998-4111-4C34-A1A9-F05BEB66918A}" type="sibTrans" cxnId="{1389DEA9-8BBA-469A-B2EE-0DE47693ABD9}">
      <dgm:prSet/>
      <dgm:spPr/>
      <dgm:t>
        <a:bodyPr/>
        <a:lstStyle/>
        <a:p>
          <a:endParaRPr lang="pt-PT" sz="2400"/>
        </a:p>
      </dgm:t>
    </dgm:pt>
    <dgm:pt modelId="{B242B9CA-DF3E-4A9E-B938-5D1EEE90435B}">
      <dgm:prSet phldrT="[Text]" custT="1"/>
      <dgm:spPr/>
      <dgm:t>
        <a:bodyPr/>
        <a:lstStyle/>
        <a:p>
          <a:r>
            <a:rPr lang="pt-PT" sz="2000" b="0" dirty="0"/>
            <a:t>Stormin</a:t>
          </a:r>
        </a:p>
      </dgm:t>
    </dgm:pt>
    <dgm:pt modelId="{F4AB4D20-93BC-49D8-AFEF-9F7D1DC87E58}" type="parTrans" cxnId="{2C96E8C4-79EE-49C1-96C5-BFA555C6C3AA}">
      <dgm:prSet/>
      <dgm:spPr/>
      <dgm:t>
        <a:bodyPr/>
        <a:lstStyle/>
        <a:p>
          <a:endParaRPr lang="pt-PT" sz="2400"/>
        </a:p>
      </dgm:t>
    </dgm:pt>
    <dgm:pt modelId="{C489E01F-8356-4AD4-9E2F-A7812D920E2F}" type="sibTrans" cxnId="{2C96E8C4-79EE-49C1-96C5-BFA555C6C3AA}">
      <dgm:prSet/>
      <dgm:spPr/>
      <dgm:t>
        <a:bodyPr/>
        <a:lstStyle/>
        <a:p>
          <a:endParaRPr lang="pt-PT" sz="2400"/>
        </a:p>
      </dgm:t>
    </dgm:pt>
    <dgm:pt modelId="{EACF2D4C-FCD5-4762-B9E7-DF0A337B0EF6}">
      <dgm:prSet phldrT="[Text]" custT="1"/>
      <dgm:spPr/>
      <dgm:t>
        <a:bodyPr/>
        <a:lstStyle/>
        <a:p>
          <a:r>
            <a:rPr lang="pt-PT" sz="2000" b="1" dirty="0"/>
            <a:t>Norming</a:t>
          </a:r>
        </a:p>
      </dgm:t>
    </dgm:pt>
    <dgm:pt modelId="{64981EF8-F753-4EE9-A076-866F51F4A9A2}" type="parTrans" cxnId="{20DE4CAC-585B-4B5B-8514-D3DA53E728BE}">
      <dgm:prSet/>
      <dgm:spPr/>
      <dgm:t>
        <a:bodyPr/>
        <a:lstStyle/>
        <a:p>
          <a:endParaRPr lang="pt-PT" sz="2400"/>
        </a:p>
      </dgm:t>
    </dgm:pt>
    <dgm:pt modelId="{55546583-FA14-41FF-8ED7-9D628211B60D}" type="sibTrans" cxnId="{20DE4CAC-585B-4B5B-8514-D3DA53E728BE}">
      <dgm:prSet/>
      <dgm:spPr/>
      <dgm:t>
        <a:bodyPr/>
        <a:lstStyle/>
        <a:p>
          <a:endParaRPr lang="pt-PT" sz="2400"/>
        </a:p>
      </dgm:t>
    </dgm:pt>
    <dgm:pt modelId="{03D301CB-C668-4290-B396-81A5F0BCAB38}">
      <dgm:prSet phldrT="[Text]" custT="1"/>
      <dgm:spPr/>
      <dgm:t>
        <a:bodyPr/>
        <a:lstStyle/>
        <a:p>
          <a:r>
            <a:rPr lang="pt-PT" sz="2000" b="0" dirty="0"/>
            <a:t>Performing</a:t>
          </a:r>
          <a:endParaRPr lang="pt-PT" sz="2400" b="0" dirty="0"/>
        </a:p>
      </dgm:t>
    </dgm:pt>
    <dgm:pt modelId="{93AFF6DA-BBEC-419C-A1F0-21BC6C9DCA24}" type="parTrans" cxnId="{253A396C-4EA3-434C-BDA1-9BF6867B99BB}">
      <dgm:prSet/>
      <dgm:spPr/>
      <dgm:t>
        <a:bodyPr/>
        <a:lstStyle/>
        <a:p>
          <a:endParaRPr lang="pt-PT"/>
        </a:p>
      </dgm:t>
    </dgm:pt>
    <dgm:pt modelId="{F2D16659-58CC-46A0-A01B-0EFBBD1177F4}" type="sibTrans" cxnId="{253A396C-4EA3-434C-BDA1-9BF6867B99BB}">
      <dgm:prSet/>
      <dgm:spPr/>
      <dgm:t>
        <a:bodyPr/>
        <a:lstStyle/>
        <a:p>
          <a:endParaRPr lang="pt-PT"/>
        </a:p>
      </dgm:t>
    </dgm:pt>
    <dgm:pt modelId="{7885FDC5-75D1-4DAC-A661-6D865FFEC282}" type="pres">
      <dgm:prSet presAssocID="{8BC9749E-73AC-42AF-A16D-C7BF419B67E9}" presName="arrowDiagram" presStyleCnt="0">
        <dgm:presLayoutVars>
          <dgm:chMax val="5"/>
          <dgm:dir/>
          <dgm:resizeHandles val="exact"/>
        </dgm:presLayoutVars>
      </dgm:prSet>
      <dgm:spPr/>
    </dgm:pt>
    <dgm:pt modelId="{948A6AE1-A32A-4C63-8366-115FB99E8E68}" type="pres">
      <dgm:prSet presAssocID="{8BC9749E-73AC-42AF-A16D-C7BF419B67E9}" presName="arrow" presStyleLbl="bgShp" presStyleIdx="0" presStyleCnt="1" custLinFactNeighborX="112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B7D4E4FD-7C29-4368-B883-137926198228}" type="pres">
      <dgm:prSet presAssocID="{8BC9749E-73AC-42AF-A16D-C7BF419B67E9}" presName="arrowDiagram4" presStyleCnt="0"/>
      <dgm:spPr/>
    </dgm:pt>
    <dgm:pt modelId="{9707E893-A5DE-479C-BC2B-A3A636C5012B}" type="pres">
      <dgm:prSet presAssocID="{5B1C03F3-24FD-4EEE-ADAC-09C95FFBEACC}" presName="bullet4a" presStyleLbl="node1" presStyleIdx="0" presStyleCnt="4"/>
      <dgm:spPr>
        <a:solidFill>
          <a:schemeClr val="tx2"/>
        </a:solidFill>
      </dgm:spPr>
    </dgm:pt>
    <dgm:pt modelId="{C20037BD-C594-45EF-AC0E-9203221C0186}" type="pres">
      <dgm:prSet presAssocID="{5B1C03F3-24FD-4EEE-ADAC-09C95FFBEACC}" presName="textBox4a" presStyleLbl="revTx" presStyleIdx="0" presStyleCnt="4">
        <dgm:presLayoutVars>
          <dgm:bulletEnabled val="1"/>
        </dgm:presLayoutVars>
      </dgm:prSet>
      <dgm:spPr/>
    </dgm:pt>
    <dgm:pt modelId="{A1F4568B-6A2C-4633-82F8-5092348C963D}" type="pres">
      <dgm:prSet presAssocID="{B242B9CA-DF3E-4A9E-B938-5D1EEE90435B}" presName="bullet4b" presStyleLbl="node1" presStyleIdx="1" presStyleCnt="4"/>
      <dgm:spPr>
        <a:solidFill>
          <a:schemeClr val="accent1"/>
        </a:solidFill>
      </dgm:spPr>
    </dgm:pt>
    <dgm:pt modelId="{B1CF74E9-7D78-4D6F-93F0-B7174F6A6597}" type="pres">
      <dgm:prSet presAssocID="{B242B9CA-DF3E-4A9E-B938-5D1EEE90435B}" presName="textBox4b" presStyleLbl="revTx" presStyleIdx="1" presStyleCnt="4">
        <dgm:presLayoutVars>
          <dgm:bulletEnabled val="1"/>
        </dgm:presLayoutVars>
      </dgm:prSet>
      <dgm:spPr/>
    </dgm:pt>
    <dgm:pt modelId="{E009F871-968F-4EC1-A368-B7E6828E51D9}" type="pres">
      <dgm:prSet presAssocID="{EACF2D4C-FCD5-4762-B9E7-DF0A337B0EF6}" presName="bullet4c" presStyleLbl="node1" presStyleIdx="2" presStyleCnt="4"/>
      <dgm:spPr>
        <a:solidFill>
          <a:schemeClr val="accent2"/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pres?slideindex=3&amp;slidetitle=NOrming - https://youtu.be/sYlzSymbjwA"/>
          </dgm14:cNvPr>
        </a:ext>
      </dgm:extLst>
    </dgm:pt>
    <dgm:pt modelId="{518BE278-3C9E-4E9E-A029-3972636F9D7F}" type="pres">
      <dgm:prSet presAssocID="{EACF2D4C-FCD5-4762-B9E7-DF0A337B0EF6}" presName="textBox4c" presStyleLbl="revTx" presStyleIdx="2" presStyleCnt="4" custScaleX="133635" custLinFactNeighborX="17728">
        <dgm:presLayoutVars>
          <dgm:bulletEnabled val="1"/>
        </dgm:presLayoutVars>
      </dgm:prSet>
      <dgm:spPr/>
    </dgm:pt>
    <dgm:pt modelId="{BB8967F4-D187-441B-8059-DAD1DB22BF2B}" type="pres">
      <dgm:prSet presAssocID="{03D301CB-C668-4290-B396-81A5F0BCAB38}" presName="bullet4d" presStyleLbl="node1" presStyleIdx="3" presStyleCnt="4"/>
      <dgm:spPr/>
    </dgm:pt>
    <dgm:pt modelId="{B3E9F0A4-0F77-428C-A95E-EF54D559A71C}" type="pres">
      <dgm:prSet presAssocID="{03D301CB-C668-4290-B396-81A5F0BCAB38}" presName="textBox4d" presStyleLbl="revTx" presStyleIdx="3" presStyleCnt="4" custScaleX="127129" custLinFactNeighborX="15417">
        <dgm:presLayoutVars>
          <dgm:bulletEnabled val="1"/>
        </dgm:presLayoutVars>
      </dgm:prSet>
      <dgm:spPr/>
    </dgm:pt>
  </dgm:ptLst>
  <dgm:cxnLst>
    <dgm:cxn modelId="{B87CC81B-E800-4709-B160-C8FACF7F5E49}" type="presOf" srcId="{EACF2D4C-FCD5-4762-B9E7-DF0A337B0EF6}" destId="{518BE278-3C9E-4E9E-A029-3972636F9D7F}" srcOrd="0" destOrd="0" presId="urn:microsoft.com/office/officeart/2005/8/layout/arrow2"/>
    <dgm:cxn modelId="{BD3F1F37-0608-49BB-8B73-FEF66716279D}" type="presOf" srcId="{B242B9CA-DF3E-4A9E-B938-5D1EEE90435B}" destId="{B1CF74E9-7D78-4D6F-93F0-B7174F6A6597}" srcOrd="0" destOrd="0" presId="urn:microsoft.com/office/officeart/2005/8/layout/arrow2"/>
    <dgm:cxn modelId="{253A396C-4EA3-434C-BDA1-9BF6867B99BB}" srcId="{8BC9749E-73AC-42AF-A16D-C7BF419B67E9}" destId="{03D301CB-C668-4290-B396-81A5F0BCAB38}" srcOrd="3" destOrd="0" parTransId="{93AFF6DA-BBEC-419C-A1F0-21BC6C9DCA24}" sibTransId="{F2D16659-58CC-46A0-A01B-0EFBBD1177F4}"/>
    <dgm:cxn modelId="{8A55727F-B3B7-4D9F-8FE9-3A239B328748}" type="presOf" srcId="{8BC9749E-73AC-42AF-A16D-C7BF419B67E9}" destId="{7885FDC5-75D1-4DAC-A661-6D865FFEC282}" srcOrd="0" destOrd="0" presId="urn:microsoft.com/office/officeart/2005/8/layout/arrow2"/>
    <dgm:cxn modelId="{1D0A9591-2CA3-4D40-926C-C086CBAB6F11}" type="presOf" srcId="{5B1C03F3-24FD-4EEE-ADAC-09C95FFBEACC}" destId="{C20037BD-C594-45EF-AC0E-9203221C0186}" srcOrd="0" destOrd="0" presId="urn:microsoft.com/office/officeart/2005/8/layout/arrow2"/>
    <dgm:cxn modelId="{1389DEA9-8BBA-469A-B2EE-0DE47693ABD9}" srcId="{8BC9749E-73AC-42AF-A16D-C7BF419B67E9}" destId="{5B1C03F3-24FD-4EEE-ADAC-09C95FFBEACC}" srcOrd="0" destOrd="0" parTransId="{9FD06095-3EA9-4377-A44D-789D01E91C5B}" sibTransId="{5B2C1998-4111-4C34-A1A9-F05BEB66918A}"/>
    <dgm:cxn modelId="{20DE4CAC-585B-4B5B-8514-D3DA53E728BE}" srcId="{8BC9749E-73AC-42AF-A16D-C7BF419B67E9}" destId="{EACF2D4C-FCD5-4762-B9E7-DF0A337B0EF6}" srcOrd="2" destOrd="0" parTransId="{64981EF8-F753-4EE9-A076-866F51F4A9A2}" sibTransId="{55546583-FA14-41FF-8ED7-9D628211B60D}"/>
    <dgm:cxn modelId="{9440D2B3-575B-4C11-B11D-F8DE20E9235A}" type="presOf" srcId="{03D301CB-C668-4290-B396-81A5F0BCAB38}" destId="{B3E9F0A4-0F77-428C-A95E-EF54D559A71C}" srcOrd="0" destOrd="0" presId="urn:microsoft.com/office/officeart/2005/8/layout/arrow2"/>
    <dgm:cxn modelId="{2C96E8C4-79EE-49C1-96C5-BFA555C6C3AA}" srcId="{8BC9749E-73AC-42AF-A16D-C7BF419B67E9}" destId="{B242B9CA-DF3E-4A9E-B938-5D1EEE90435B}" srcOrd="1" destOrd="0" parTransId="{F4AB4D20-93BC-49D8-AFEF-9F7D1DC87E58}" sibTransId="{C489E01F-8356-4AD4-9E2F-A7812D920E2F}"/>
    <dgm:cxn modelId="{11997FA5-20BF-4A0D-B95A-073329AB85B5}" type="presParOf" srcId="{7885FDC5-75D1-4DAC-A661-6D865FFEC282}" destId="{948A6AE1-A32A-4C63-8366-115FB99E8E68}" srcOrd="0" destOrd="0" presId="urn:microsoft.com/office/officeart/2005/8/layout/arrow2"/>
    <dgm:cxn modelId="{B0DD0784-3356-4A49-B598-EED1D0E9FE86}" type="presParOf" srcId="{7885FDC5-75D1-4DAC-A661-6D865FFEC282}" destId="{B7D4E4FD-7C29-4368-B883-137926198228}" srcOrd="1" destOrd="0" presId="urn:microsoft.com/office/officeart/2005/8/layout/arrow2"/>
    <dgm:cxn modelId="{A9B87EEB-525E-4118-B6ED-6417836D85FB}" type="presParOf" srcId="{B7D4E4FD-7C29-4368-B883-137926198228}" destId="{9707E893-A5DE-479C-BC2B-A3A636C5012B}" srcOrd="0" destOrd="0" presId="urn:microsoft.com/office/officeart/2005/8/layout/arrow2"/>
    <dgm:cxn modelId="{BCE8995C-DCF4-4355-A486-92B883F64E45}" type="presParOf" srcId="{B7D4E4FD-7C29-4368-B883-137926198228}" destId="{C20037BD-C594-45EF-AC0E-9203221C0186}" srcOrd="1" destOrd="0" presId="urn:microsoft.com/office/officeart/2005/8/layout/arrow2"/>
    <dgm:cxn modelId="{9ADE31E6-BDB0-4592-81A8-433819B4BC2B}" type="presParOf" srcId="{B7D4E4FD-7C29-4368-B883-137926198228}" destId="{A1F4568B-6A2C-4633-82F8-5092348C963D}" srcOrd="2" destOrd="0" presId="urn:microsoft.com/office/officeart/2005/8/layout/arrow2"/>
    <dgm:cxn modelId="{B6E0E4BF-727B-41EC-80EF-A991AEBE1410}" type="presParOf" srcId="{B7D4E4FD-7C29-4368-B883-137926198228}" destId="{B1CF74E9-7D78-4D6F-93F0-B7174F6A6597}" srcOrd="3" destOrd="0" presId="urn:microsoft.com/office/officeart/2005/8/layout/arrow2"/>
    <dgm:cxn modelId="{BCBF3486-1221-4C0E-9A84-56156A4ED8BE}" type="presParOf" srcId="{B7D4E4FD-7C29-4368-B883-137926198228}" destId="{E009F871-968F-4EC1-A368-B7E6828E51D9}" srcOrd="4" destOrd="0" presId="urn:microsoft.com/office/officeart/2005/8/layout/arrow2"/>
    <dgm:cxn modelId="{A4F36EE8-3360-4322-87A6-DBAE8E83456E}" type="presParOf" srcId="{B7D4E4FD-7C29-4368-B883-137926198228}" destId="{518BE278-3C9E-4E9E-A029-3972636F9D7F}" srcOrd="5" destOrd="0" presId="urn:microsoft.com/office/officeart/2005/8/layout/arrow2"/>
    <dgm:cxn modelId="{BA515041-7F06-43F0-BF2F-41C1CB64921E}" type="presParOf" srcId="{B7D4E4FD-7C29-4368-B883-137926198228}" destId="{BB8967F4-D187-441B-8059-DAD1DB22BF2B}" srcOrd="6" destOrd="0" presId="urn:microsoft.com/office/officeart/2005/8/layout/arrow2"/>
    <dgm:cxn modelId="{319C927A-9DCC-43BA-856F-048811ACA050}" type="presParOf" srcId="{B7D4E4FD-7C29-4368-B883-137926198228}" destId="{B3E9F0A4-0F77-428C-A95E-EF54D559A7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27768-F285-4A38-8FEC-1521183D326E}">
      <dsp:nvSpPr>
        <dsp:cNvPr id="0" name=""/>
        <dsp:cNvSpPr/>
      </dsp:nvSpPr>
      <dsp:spPr>
        <a:xfrm>
          <a:off x="0" y="0"/>
          <a:ext cx="11228388" cy="696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ความมุ่งมั่น - สร้างขึ้นต่อทีมเพื่อบรรลุเป้าหมายร่วมกันโดยองค์ประกอบทั้งหมด</a:t>
          </a:r>
          <a:endParaRPr lang="pt-PT" sz="1400" b="0" kern="1200" dirty="0"/>
        </a:p>
      </dsp:txBody>
      <dsp:txXfrm>
        <a:off x="2315360" y="0"/>
        <a:ext cx="8913027" cy="696829"/>
      </dsp:txXfrm>
    </dsp:sp>
    <dsp:sp modelId="{B1E4E896-8E77-4DB2-A99D-82642A7B6A0B}">
      <dsp:nvSpPr>
        <dsp:cNvPr id="0" name=""/>
        <dsp:cNvSpPr/>
      </dsp:nvSpPr>
      <dsp:spPr>
        <a:xfrm>
          <a:off x="565640" y="116331"/>
          <a:ext cx="1202605" cy="5574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92498-EA3E-4F45-A4F2-DAC98F7C680D}">
      <dsp:nvSpPr>
        <dsp:cNvPr id="0" name=""/>
        <dsp:cNvSpPr/>
      </dsp:nvSpPr>
      <dsp:spPr>
        <a:xfrm>
          <a:off x="0" y="766512"/>
          <a:ext cx="11228388" cy="696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การพึ่งพาซึ่งกันและกัน - สมาชิกในทีมต้องมั่นใจว่ามีเงื่อนไขในการทำงานเป็นทีมอย่างมีประสิทธิภาพซึ่งกันและกันไม่ใช่แยกจากกัน การมีส่วนร่วมที่สร้างขึ้นเมื่อรวมและรวมเข้าด้วยกันจะช่วยให้สามารถเข้าถึงระดับที่สูงขึ้น</a:t>
          </a:r>
          <a:endParaRPr lang="pt-PT" sz="1400" b="0" kern="1200" dirty="0"/>
        </a:p>
      </dsp:txBody>
      <dsp:txXfrm>
        <a:off x="2315360" y="766512"/>
        <a:ext cx="8913027" cy="696829"/>
      </dsp:txXfrm>
    </dsp:sp>
    <dsp:sp modelId="{A0E47CD4-4D51-450E-A031-460ACF847947}">
      <dsp:nvSpPr>
        <dsp:cNvPr id="0" name=""/>
        <dsp:cNvSpPr/>
      </dsp:nvSpPr>
      <dsp:spPr>
        <a:xfrm>
          <a:off x="578104" y="836195"/>
          <a:ext cx="1228834" cy="557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B6090-7E51-42F4-BB16-5E0BC0021A6F}">
      <dsp:nvSpPr>
        <dsp:cNvPr id="0" name=""/>
        <dsp:cNvSpPr/>
      </dsp:nvSpPr>
      <dsp:spPr>
        <a:xfrm>
          <a:off x="0" y="1533024"/>
          <a:ext cx="11228388" cy="696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ความสัมพันธ์ระหว่างบุคคล - ปฏิสัมพันธ์ควรได้รับการพัฒนาบนพื้นฐานของความไว้วางใจความเคารพและความซื่อสัตย์ในแง่ของแต่ละบุคคล (แต่ละองค์ประกอบ) และส่วนรวม (ทีม) การสร้างอ</a:t>
          </a:r>
          <a:r>
            <a:rPr lang="th-TH" sz="1400" b="1" kern="1200" dirty="0" err="1"/>
            <a:t>ัต</a:t>
          </a:r>
          <a:r>
            <a:rPr lang="th-TH" sz="1400" b="1" kern="1200" dirty="0"/>
            <a:t>ลักษณ์ของกลุ่มและความรู้สึกเป็นเจ้าของขึ้นอยู่กับปัจจัยนี้โดยเฉพาะ</a:t>
          </a:r>
          <a:endParaRPr lang="pt-PT" sz="1400" b="0" kern="1200" dirty="0"/>
        </a:p>
      </dsp:txBody>
      <dsp:txXfrm>
        <a:off x="2315360" y="1533024"/>
        <a:ext cx="8913027" cy="696829"/>
      </dsp:txXfrm>
    </dsp:sp>
    <dsp:sp modelId="{84CB2722-C0E2-4E70-A739-8F9D31670C3A}">
      <dsp:nvSpPr>
        <dsp:cNvPr id="0" name=""/>
        <dsp:cNvSpPr/>
      </dsp:nvSpPr>
      <dsp:spPr>
        <a:xfrm>
          <a:off x="551886" y="1602707"/>
          <a:ext cx="1281271" cy="557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57CDF-3877-4AAE-8A74-49C6F6B135D0}">
      <dsp:nvSpPr>
        <dsp:cNvPr id="0" name=""/>
        <dsp:cNvSpPr/>
      </dsp:nvSpPr>
      <dsp:spPr>
        <a:xfrm>
          <a:off x="0" y="2299536"/>
          <a:ext cx="11228388" cy="696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การสื่อสาร - ลักษณะของบทสนทนาที่เกิดขึ้นนั้นมีความสำคัญอย่างยิ่งต่อความสำเร็จของทีมเนื่องจากจำเป็นต้องรู้วิธีรับฟังข้อกังวลและความต้องการของแต่ละองค์ประกอบตลอดจนวิธียอมรับคำวิพากษ์วิจารณ์และคำแนะนำ การสื่อสารแบบเปิดทำให้เกิดข้อเสนอแนะเชิงบวกและสร้างสรรค์และเป็นสิ่งสำคัญสำหรับการแก้ไขความขัดแย้งและการตัดสินใจ</a:t>
          </a:r>
          <a:endParaRPr lang="pt-PT" sz="1400" b="1" kern="1200" dirty="0"/>
        </a:p>
      </dsp:txBody>
      <dsp:txXfrm>
        <a:off x="2315360" y="2299536"/>
        <a:ext cx="8913027" cy="696829"/>
      </dsp:txXfrm>
    </dsp:sp>
    <dsp:sp modelId="{75C13885-706F-4BD2-AAF7-B18516F1CE0D}">
      <dsp:nvSpPr>
        <dsp:cNvPr id="0" name=""/>
        <dsp:cNvSpPr/>
      </dsp:nvSpPr>
      <dsp:spPr>
        <a:xfrm>
          <a:off x="551886" y="2369219"/>
          <a:ext cx="1281271" cy="557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DB56C-856A-486D-B26A-93FC3A169E9C}">
      <dsp:nvSpPr>
        <dsp:cNvPr id="0" name=""/>
        <dsp:cNvSpPr/>
      </dsp:nvSpPr>
      <dsp:spPr>
        <a:xfrm>
          <a:off x="0" y="3066049"/>
          <a:ext cx="11228388" cy="696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องค์ประกอบของกลุ่ม - ต้องจัดตั้งทีมอย่างถูกต้องเพื่อให้มีการชี้แจงกฎตำแหน่งงานและความรับผิดชอบล่วงหน้า</a:t>
          </a:r>
          <a:endParaRPr lang="pt-PT" sz="1400" b="0" kern="1200" dirty="0"/>
        </a:p>
      </dsp:txBody>
      <dsp:txXfrm>
        <a:off x="2315360" y="3066049"/>
        <a:ext cx="8913027" cy="696829"/>
      </dsp:txXfrm>
    </dsp:sp>
    <dsp:sp modelId="{7F77B032-B588-4573-B71E-C4106109F6BA}">
      <dsp:nvSpPr>
        <dsp:cNvPr id="0" name=""/>
        <dsp:cNvSpPr/>
      </dsp:nvSpPr>
      <dsp:spPr>
        <a:xfrm>
          <a:off x="551886" y="3135732"/>
          <a:ext cx="1281271" cy="557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13986-AB66-42FF-93F7-E8DA3FAFF945}">
      <dsp:nvSpPr>
        <dsp:cNvPr id="0" name=""/>
        <dsp:cNvSpPr/>
      </dsp:nvSpPr>
      <dsp:spPr>
        <a:xfrm>
          <a:off x="0" y="3832561"/>
          <a:ext cx="11228388" cy="696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ความเป็นผู้นำและความรับผิดชอบ - องค์ประกอบ</a:t>
          </a:r>
          <a:r>
            <a:rPr lang="th-TH" sz="1400" b="1" kern="1200" dirty="0" err="1"/>
            <a:t>ต่างๆ</a:t>
          </a:r>
          <a:r>
            <a:rPr lang="th-TH" sz="1400" b="1" kern="1200" dirty="0"/>
            <a:t>จะต้องรับผิดชอบต่อผลงานของทีมและคุณภาพของงานที่ทำ ในระหว่างกระบวนการเป็นสิ่งสำคัญในการรักษาความเป็นผู้นำที่มีประสิทธิผลสามารถรับประกันตำแหน่งในการแก้ปัญหาและการตัดสินใจ</a:t>
          </a:r>
          <a:endParaRPr lang="pt-PT" sz="1400" b="0" kern="1200" dirty="0"/>
        </a:p>
      </dsp:txBody>
      <dsp:txXfrm>
        <a:off x="2315360" y="3832561"/>
        <a:ext cx="8913027" cy="696829"/>
      </dsp:txXfrm>
    </dsp:sp>
    <dsp:sp modelId="{19F97D41-C164-46C0-9F98-1105D6A74822}">
      <dsp:nvSpPr>
        <dsp:cNvPr id="0" name=""/>
        <dsp:cNvSpPr/>
      </dsp:nvSpPr>
      <dsp:spPr>
        <a:xfrm>
          <a:off x="578104" y="3902244"/>
          <a:ext cx="1228834" cy="557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46EC5-A279-4C4E-BF10-020C01D2B8B6}">
      <dsp:nvSpPr>
        <dsp:cNvPr id="0" name=""/>
        <dsp:cNvSpPr/>
      </dsp:nvSpPr>
      <dsp:spPr>
        <a:xfrm>
          <a:off x="4374949" y="2290071"/>
          <a:ext cx="1511238" cy="15112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noProof="0" dirty="0"/>
            <a:t>โครงการ</a:t>
          </a:r>
          <a:endParaRPr lang="en-US" sz="3400" kern="1200" noProof="0" dirty="0"/>
        </a:p>
      </dsp:txBody>
      <dsp:txXfrm>
        <a:off x="4596265" y="2511387"/>
        <a:ext cx="1068606" cy="1068606"/>
      </dsp:txXfrm>
    </dsp:sp>
    <dsp:sp modelId="{82B02940-F20A-46FD-9EA5-FD6C2D24E37B}">
      <dsp:nvSpPr>
        <dsp:cNvPr id="0" name=""/>
        <dsp:cNvSpPr/>
      </dsp:nvSpPr>
      <dsp:spPr>
        <a:xfrm rot="16200000">
          <a:off x="4752150" y="1898398"/>
          <a:ext cx="75683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56836" y="132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5111647" y="1892732"/>
        <a:ext cx="37841" cy="37841"/>
      </dsp:txXfrm>
    </dsp:sp>
    <dsp:sp modelId="{D210D281-DE86-4774-8DF0-35E9A06B907D}">
      <dsp:nvSpPr>
        <dsp:cNvPr id="0" name=""/>
        <dsp:cNvSpPr/>
      </dsp:nvSpPr>
      <dsp:spPr>
        <a:xfrm>
          <a:off x="4374949" y="21996"/>
          <a:ext cx="1511238" cy="15112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noProof="0" dirty="0"/>
            <a:t>กล่าวซ้ำไม่ได้</a:t>
          </a:r>
          <a:endParaRPr lang="en-US" sz="2800" kern="1200" noProof="0" dirty="0"/>
        </a:p>
      </dsp:txBody>
      <dsp:txXfrm>
        <a:off x="4596265" y="243312"/>
        <a:ext cx="1068606" cy="1068606"/>
      </dsp:txXfrm>
    </dsp:sp>
    <dsp:sp modelId="{6E9B111C-C744-4F30-A64A-E8BC6FAB9A8F}">
      <dsp:nvSpPr>
        <dsp:cNvPr id="0" name=""/>
        <dsp:cNvSpPr/>
      </dsp:nvSpPr>
      <dsp:spPr>
        <a:xfrm rot="19285714">
          <a:off x="5638776" y="2325374"/>
          <a:ext cx="75683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56836" y="132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5998273" y="2319708"/>
        <a:ext cx="37841" cy="37841"/>
      </dsp:txXfrm>
    </dsp:sp>
    <dsp:sp modelId="{80E93288-49A3-4D9E-8AB3-2868AEAB64EA}">
      <dsp:nvSpPr>
        <dsp:cNvPr id="0" name=""/>
        <dsp:cNvSpPr/>
      </dsp:nvSpPr>
      <dsp:spPr>
        <a:xfrm>
          <a:off x="6148201" y="875950"/>
          <a:ext cx="1511238" cy="1511238"/>
        </a:xfrm>
        <a:prstGeom prst="ellipse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noProof="0" dirty="0"/>
            <a:t>การจำกัดเวลา</a:t>
          </a:r>
          <a:endParaRPr lang="en-US" sz="3200" kern="1200" noProof="0" dirty="0"/>
        </a:p>
      </dsp:txBody>
      <dsp:txXfrm>
        <a:off x="6369517" y="1097266"/>
        <a:ext cx="1068606" cy="1068606"/>
      </dsp:txXfrm>
    </dsp:sp>
    <dsp:sp modelId="{FC0D9BDC-2FAE-4B5D-8DB4-E4F2A6A0E03B}">
      <dsp:nvSpPr>
        <dsp:cNvPr id="0" name=""/>
        <dsp:cNvSpPr/>
      </dsp:nvSpPr>
      <dsp:spPr>
        <a:xfrm rot="771429">
          <a:off x="5857754" y="3284782"/>
          <a:ext cx="75683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56836" y="132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6217252" y="3279116"/>
        <a:ext cx="37841" cy="37841"/>
      </dsp:txXfrm>
    </dsp:sp>
    <dsp:sp modelId="{CE5C8306-657B-4E1A-921B-18528DF5DBFF}">
      <dsp:nvSpPr>
        <dsp:cNvPr id="0" name=""/>
        <dsp:cNvSpPr/>
      </dsp:nvSpPr>
      <dsp:spPr>
        <a:xfrm>
          <a:off x="6586158" y="2794765"/>
          <a:ext cx="1511238" cy="1511238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0" i="0" kern="1200" dirty="0"/>
            <a:t>การจำกัดทุนทรัพย์</a:t>
          </a:r>
          <a:endParaRPr lang="en-US" sz="2800" kern="1200" noProof="0" dirty="0"/>
        </a:p>
      </dsp:txBody>
      <dsp:txXfrm>
        <a:off x="6807474" y="3016081"/>
        <a:ext cx="1068606" cy="1068606"/>
      </dsp:txXfrm>
    </dsp:sp>
    <dsp:sp modelId="{C900ACBD-FEA0-4D9F-8323-991F7F27CC7D}">
      <dsp:nvSpPr>
        <dsp:cNvPr id="0" name=""/>
        <dsp:cNvSpPr/>
      </dsp:nvSpPr>
      <dsp:spPr>
        <a:xfrm rot="3857143">
          <a:off x="5244190" y="4054167"/>
          <a:ext cx="75683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56836" y="132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5603687" y="4048501"/>
        <a:ext cx="37841" cy="37841"/>
      </dsp:txXfrm>
    </dsp:sp>
    <dsp:sp modelId="{3509F387-AF3A-48D7-A047-D7B1A6822999}">
      <dsp:nvSpPr>
        <dsp:cNvPr id="0" name=""/>
        <dsp:cNvSpPr/>
      </dsp:nvSpPr>
      <dsp:spPr>
        <a:xfrm>
          <a:off x="5359030" y="4333536"/>
          <a:ext cx="1511238" cy="1511238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noProof="0" dirty="0"/>
            <a:t>การจำกัดทรัพยากร</a:t>
          </a:r>
          <a:endParaRPr lang="en-US" sz="2800" kern="1200" noProof="0" dirty="0"/>
        </a:p>
      </dsp:txBody>
      <dsp:txXfrm>
        <a:off x="5580346" y="4554852"/>
        <a:ext cx="1068606" cy="1068606"/>
      </dsp:txXfrm>
    </dsp:sp>
    <dsp:sp modelId="{9598DAFB-BED5-4FC0-B8DB-74FB57AE866C}">
      <dsp:nvSpPr>
        <dsp:cNvPr id="0" name=""/>
        <dsp:cNvSpPr/>
      </dsp:nvSpPr>
      <dsp:spPr>
        <a:xfrm rot="6942857">
          <a:off x="4260109" y="4054167"/>
          <a:ext cx="75683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56836" y="132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 rot="10800000">
        <a:off x="4619607" y="4048501"/>
        <a:ext cx="37841" cy="37841"/>
      </dsp:txXfrm>
    </dsp:sp>
    <dsp:sp modelId="{39081132-E3E4-44F7-B573-79C382536CA8}">
      <dsp:nvSpPr>
        <dsp:cNvPr id="0" name=""/>
        <dsp:cNvSpPr/>
      </dsp:nvSpPr>
      <dsp:spPr>
        <a:xfrm>
          <a:off x="3390868" y="4333536"/>
          <a:ext cx="1511238" cy="1511238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noProof="0" dirty="0"/>
            <a:t>หลายและสหวิทยาการ</a:t>
          </a:r>
          <a:endParaRPr lang="en-US" sz="2400" kern="1200" noProof="0" dirty="0"/>
        </a:p>
      </dsp:txBody>
      <dsp:txXfrm>
        <a:off x="3612184" y="4554852"/>
        <a:ext cx="1068606" cy="1068606"/>
      </dsp:txXfrm>
    </dsp:sp>
    <dsp:sp modelId="{1DE12CDA-9A4B-4CF9-B19A-C39D03212D26}">
      <dsp:nvSpPr>
        <dsp:cNvPr id="0" name=""/>
        <dsp:cNvSpPr/>
      </dsp:nvSpPr>
      <dsp:spPr>
        <a:xfrm rot="10028571">
          <a:off x="3646545" y="3284782"/>
          <a:ext cx="75683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56836" y="132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 rot="10800000">
        <a:off x="4006042" y="3279116"/>
        <a:ext cx="37841" cy="37841"/>
      </dsp:txXfrm>
    </dsp:sp>
    <dsp:sp modelId="{9BABF658-F7FF-4D91-ACDB-8F5FE76BC6A9}">
      <dsp:nvSpPr>
        <dsp:cNvPr id="0" name=""/>
        <dsp:cNvSpPr/>
      </dsp:nvSpPr>
      <dsp:spPr>
        <a:xfrm>
          <a:off x="2163740" y="2794765"/>
          <a:ext cx="1511238" cy="1511238"/>
        </a:xfrm>
        <a:prstGeom prst="ellipse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noProof="0" dirty="0"/>
            <a:t>ซับซ้อน</a:t>
          </a:r>
          <a:endParaRPr lang="en-US" sz="3900" kern="1200" noProof="0" dirty="0"/>
        </a:p>
      </dsp:txBody>
      <dsp:txXfrm>
        <a:off x="2385056" y="3016081"/>
        <a:ext cx="1068606" cy="1068606"/>
      </dsp:txXfrm>
    </dsp:sp>
    <dsp:sp modelId="{78F780A8-9E45-4299-BE9C-EC4786EEFB9E}">
      <dsp:nvSpPr>
        <dsp:cNvPr id="0" name=""/>
        <dsp:cNvSpPr/>
      </dsp:nvSpPr>
      <dsp:spPr>
        <a:xfrm rot="13114286">
          <a:off x="3865524" y="2325374"/>
          <a:ext cx="75683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56836" y="132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 rot="10800000">
        <a:off x="4225021" y="2319708"/>
        <a:ext cx="37841" cy="37841"/>
      </dsp:txXfrm>
    </dsp:sp>
    <dsp:sp modelId="{F7C07532-C748-4457-BC66-55D59FDCFB66}">
      <dsp:nvSpPr>
        <dsp:cNvPr id="0" name=""/>
        <dsp:cNvSpPr/>
      </dsp:nvSpPr>
      <dsp:spPr>
        <a:xfrm>
          <a:off x="2601697" y="875950"/>
          <a:ext cx="1511238" cy="1511238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noProof="0" dirty="0"/>
            <a:t>ทีม</a:t>
          </a:r>
          <a:endParaRPr lang="en-US" sz="3600" kern="1200" noProof="0" dirty="0"/>
        </a:p>
      </dsp:txBody>
      <dsp:txXfrm>
        <a:off x="2823013" y="1097266"/>
        <a:ext cx="1068606" cy="1068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6AE1-A32A-4C63-8366-115FB99E8E68}">
      <dsp:nvSpPr>
        <dsp:cNvPr id="0" name=""/>
        <dsp:cNvSpPr/>
      </dsp:nvSpPr>
      <dsp:spPr>
        <a:xfrm>
          <a:off x="1311164" y="0"/>
          <a:ext cx="5517118" cy="34481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E893-A5DE-479C-BC2B-A3A636C5012B}">
      <dsp:nvSpPr>
        <dsp:cNvPr id="0" name=""/>
        <dsp:cNvSpPr/>
      </dsp:nvSpPr>
      <dsp:spPr>
        <a:xfrm>
          <a:off x="1854600" y="2564080"/>
          <a:ext cx="126893" cy="126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037BD-C594-45EF-AC0E-9203221C0186}">
      <dsp:nvSpPr>
        <dsp:cNvPr id="0" name=""/>
        <dsp:cNvSpPr/>
      </dsp:nvSpPr>
      <dsp:spPr>
        <a:xfrm>
          <a:off x="1918047" y="2627527"/>
          <a:ext cx="943427" cy="82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3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Forming </a:t>
          </a:r>
          <a:endParaRPr lang="pt-PT" sz="1600" b="1" kern="1200" dirty="0"/>
        </a:p>
      </dsp:txBody>
      <dsp:txXfrm>
        <a:off x="1918047" y="2627527"/>
        <a:ext cx="943427" cy="820671"/>
      </dsp:txXfrm>
    </dsp:sp>
    <dsp:sp modelId="{A1F4568B-6A2C-4633-82F8-5092348C963D}">
      <dsp:nvSpPr>
        <dsp:cNvPr id="0" name=""/>
        <dsp:cNvSpPr/>
      </dsp:nvSpPr>
      <dsp:spPr>
        <a:xfrm>
          <a:off x="2751132" y="1762029"/>
          <a:ext cx="220684" cy="220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F74E9-7D78-4D6F-93F0-B7174F6A6597}">
      <dsp:nvSpPr>
        <dsp:cNvPr id="0" name=""/>
        <dsp:cNvSpPr/>
      </dsp:nvSpPr>
      <dsp:spPr>
        <a:xfrm>
          <a:off x="2861475" y="1872372"/>
          <a:ext cx="1158594" cy="1575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3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Storming</a:t>
          </a:r>
        </a:p>
      </dsp:txBody>
      <dsp:txXfrm>
        <a:off x="2861475" y="1872372"/>
        <a:ext cx="1158594" cy="1575826"/>
      </dsp:txXfrm>
    </dsp:sp>
    <dsp:sp modelId="{E009F871-968F-4EC1-A368-B7E6828E51D9}">
      <dsp:nvSpPr>
        <dsp:cNvPr id="0" name=""/>
        <dsp:cNvSpPr/>
      </dsp:nvSpPr>
      <dsp:spPr>
        <a:xfrm>
          <a:off x="3895934" y="1171008"/>
          <a:ext cx="292407" cy="292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E278-3C9E-4E9E-A029-3972636F9D7F}">
      <dsp:nvSpPr>
        <dsp:cNvPr id="0" name=""/>
        <dsp:cNvSpPr/>
      </dsp:nvSpPr>
      <dsp:spPr>
        <a:xfrm>
          <a:off x="4052687" y="1317212"/>
          <a:ext cx="1548288" cy="213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4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Norming</a:t>
          </a:r>
        </a:p>
      </dsp:txBody>
      <dsp:txXfrm>
        <a:off x="4052687" y="1317212"/>
        <a:ext cx="1548288" cy="2130986"/>
      </dsp:txXfrm>
    </dsp:sp>
    <dsp:sp modelId="{BB8967F4-D187-441B-8059-DAD1DB22BF2B}">
      <dsp:nvSpPr>
        <dsp:cNvPr id="0" name=""/>
        <dsp:cNvSpPr/>
      </dsp:nvSpPr>
      <dsp:spPr>
        <a:xfrm>
          <a:off x="5142803" y="779982"/>
          <a:ext cx="391715" cy="39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F0A4-0F77-428C-A95E-EF54D559A71C}">
      <dsp:nvSpPr>
        <dsp:cNvPr id="0" name=""/>
        <dsp:cNvSpPr/>
      </dsp:nvSpPr>
      <dsp:spPr>
        <a:xfrm>
          <a:off x="5360124" y="975840"/>
          <a:ext cx="1472910" cy="247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56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Performing</a:t>
          </a:r>
          <a:endParaRPr lang="pt-PT" sz="1600" b="1" kern="1200" dirty="0"/>
        </a:p>
      </dsp:txBody>
      <dsp:txXfrm>
        <a:off x="5360124" y="975840"/>
        <a:ext cx="1472910" cy="2472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6AE1-A32A-4C63-8366-115FB99E8E68}">
      <dsp:nvSpPr>
        <dsp:cNvPr id="0" name=""/>
        <dsp:cNvSpPr/>
      </dsp:nvSpPr>
      <dsp:spPr>
        <a:xfrm>
          <a:off x="1293109" y="0"/>
          <a:ext cx="7951988" cy="49699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E893-A5DE-479C-BC2B-A3A636C5012B}">
      <dsp:nvSpPr>
        <dsp:cNvPr id="0" name=""/>
        <dsp:cNvSpPr/>
      </dsp:nvSpPr>
      <dsp:spPr>
        <a:xfrm>
          <a:off x="2076379" y="3695686"/>
          <a:ext cx="182895" cy="18289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037BD-C594-45EF-AC0E-9203221C0186}">
      <dsp:nvSpPr>
        <dsp:cNvPr id="0" name=""/>
        <dsp:cNvSpPr/>
      </dsp:nvSpPr>
      <dsp:spPr>
        <a:xfrm>
          <a:off x="2167827" y="3787134"/>
          <a:ext cx="1359790" cy="1182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Forming </a:t>
          </a:r>
          <a:endParaRPr lang="pt-PT" sz="2400" b="1" kern="1200" dirty="0"/>
        </a:p>
      </dsp:txBody>
      <dsp:txXfrm>
        <a:off x="2167827" y="3787134"/>
        <a:ext cx="1359790" cy="1182858"/>
      </dsp:txXfrm>
    </dsp:sp>
    <dsp:sp modelId="{A1F4568B-6A2C-4633-82F8-5092348C963D}">
      <dsp:nvSpPr>
        <dsp:cNvPr id="0" name=""/>
        <dsp:cNvSpPr/>
      </dsp:nvSpPr>
      <dsp:spPr>
        <a:xfrm>
          <a:off x="3368578" y="2539666"/>
          <a:ext cx="318079" cy="318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F74E9-7D78-4D6F-93F0-B7174F6A6597}">
      <dsp:nvSpPr>
        <dsp:cNvPr id="0" name=""/>
        <dsp:cNvSpPr/>
      </dsp:nvSpPr>
      <dsp:spPr>
        <a:xfrm>
          <a:off x="3527617" y="2698706"/>
          <a:ext cx="1669917" cy="227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54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Storming</a:t>
          </a:r>
        </a:p>
      </dsp:txBody>
      <dsp:txXfrm>
        <a:off x="3527617" y="2698706"/>
        <a:ext cx="1669917" cy="2271286"/>
      </dsp:txXfrm>
    </dsp:sp>
    <dsp:sp modelId="{E009F871-968F-4EC1-A368-B7E6828E51D9}">
      <dsp:nvSpPr>
        <dsp:cNvPr id="0" name=""/>
        <dsp:cNvSpPr/>
      </dsp:nvSpPr>
      <dsp:spPr>
        <a:xfrm>
          <a:off x="5018615" y="1687809"/>
          <a:ext cx="421455" cy="421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E278-3C9E-4E9E-A029-3972636F9D7F}">
      <dsp:nvSpPr>
        <dsp:cNvPr id="0" name=""/>
        <dsp:cNvSpPr/>
      </dsp:nvSpPr>
      <dsp:spPr>
        <a:xfrm>
          <a:off x="5244548" y="1898537"/>
          <a:ext cx="2231594" cy="307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2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Norming</a:t>
          </a:r>
        </a:p>
      </dsp:txBody>
      <dsp:txXfrm>
        <a:off x="5244548" y="1898537"/>
        <a:ext cx="2231594" cy="3071455"/>
      </dsp:txXfrm>
    </dsp:sp>
    <dsp:sp modelId="{BB8967F4-D187-441B-8059-DAD1DB22BF2B}">
      <dsp:nvSpPr>
        <dsp:cNvPr id="0" name=""/>
        <dsp:cNvSpPr/>
      </dsp:nvSpPr>
      <dsp:spPr>
        <a:xfrm>
          <a:off x="6815765" y="1124212"/>
          <a:ext cx="564591" cy="564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F0A4-0F77-428C-A95E-EF54D559A71C}">
      <dsp:nvSpPr>
        <dsp:cNvPr id="0" name=""/>
        <dsp:cNvSpPr/>
      </dsp:nvSpPr>
      <dsp:spPr>
        <a:xfrm>
          <a:off x="7128996" y="1406508"/>
          <a:ext cx="2122949" cy="356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16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Performing</a:t>
          </a:r>
          <a:endParaRPr lang="pt-PT" sz="2400" b="0" kern="1200" dirty="0"/>
        </a:p>
      </dsp:txBody>
      <dsp:txXfrm>
        <a:off x="7128996" y="1406508"/>
        <a:ext cx="2122949" cy="3563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6AE1-A32A-4C63-8366-115FB99E8E68}">
      <dsp:nvSpPr>
        <dsp:cNvPr id="0" name=""/>
        <dsp:cNvSpPr/>
      </dsp:nvSpPr>
      <dsp:spPr>
        <a:xfrm>
          <a:off x="1399689" y="127040"/>
          <a:ext cx="8340845" cy="47548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E893-A5DE-479C-BC2B-A3A636C5012B}">
      <dsp:nvSpPr>
        <dsp:cNvPr id="0" name=""/>
        <dsp:cNvSpPr/>
      </dsp:nvSpPr>
      <dsp:spPr>
        <a:xfrm>
          <a:off x="2089160" y="3863374"/>
          <a:ext cx="199406" cy="19940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037BD-C594-45EF-AC0E-9203221C0186}">
      <dsp:nvSpPr>
        <dsp:cNvPr id="0" name=""/>
        <dsp:cNvSpPr/>
      </dsp:nvSpPr>
      <dsp:spPr>
        <a:xfrm>
          <a:off x="2188864" y="3963077"/>
          <a:ext cx="1482547" cy="128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Forming</a:t>
          </a:r>
          <a:endParaRPr lang="pt-PT" sz="2400" b="0" kern="1200" dirty="0"/>
        </a:p>
      </dsp:txBody>
      <dsp:txXfrm>
        <a:off x="2188864" y="3963077"/>
        <a:ext cx="1482547" cy="1289642"/>
      </dsp:txXfrm>
    </dsp:sp>
    <dsp:sp modelId="{A1F4568B-6A2C-4633-82F8-5092348C963D}">
      <dsp:nvSpPr>
        <dsp:cNvPr id="0" name=""/>
        <dsp:cNvSpPr/>
      </dsp:nvSpPr>
      <dsp:spPr>
        <a:xfrm>
          <a:off x="3498014" y="2602992"/>
          <a:ext cx="346794" cy="3467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F74E9-7D78-4D6F-93F0-B7174F6A6597}">
      <dsp:nvSpPr>
        <dsp:cNvPr id="0" name=""/>
        <dsp:cNvSpPr/>
      </dsp:nvSpPr>
      <dsp:spPr>
        <a:xfrm>
          <a:off x="3671411" y="2776389"/>
          <a:ext cx="1820672" cy="2476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5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Storming</a:t>
          </a:r>
        </a:p>
      </dsp:txBody>
      <dsp:txXfrm>
        <a:off x="3671411" y="2776389"/>
        <a:ext cx="1820672" cy="2476330"/>
      </dsp:txXfrm>
    </dsp:sp>
    <dsp:sp modelId="{E009F871-968F-4EC1-A368-B7E6828E51D9}">
      <dsp:nvSpPr>
        <dsp:cNvPr id="0" name=""/>
        <dsp:cNvSpPr/>
      </dsp:nvSpPr>
      <dsp:spPr>
        <a:xfrm>
          <a:off x="5297011" y="1674232"/>
          <a:ext cx="459502" cy="459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E278-3C9E-4E9E-A029-3972636F9D7F}">
      <dsp:nvSpPr>
        <dsp:cNvPr id="0" name=""/>
        <dsp:cNvSpPr/>
      </dsp:nvSpPr>
      <dsp:spPr>
        <a:xfrm>
          <a:off x="5543340" y="1903984"/>
          <a:ext cx="2433055" cy="334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48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Norming</a:t>
          </a:r>
        </a:p>
      </dsp:txBody>
      <dsp:txXfrm>
        <a:off x="5543340" y="1903984"/>
        <a:ext cx="2433055" cy="3348736"/>
      </dsp:txXfrm>
    </dsp:sp>
    <dsp:sp modelId="{BB8967F4-D187-441B-8059-DAD1DB22BF2B}">
      <dsp:nvSpPr>
        <dsp:cNvPr id="0" name=""/>
        <dsp:cNvSpPr/>
      </dsp:nvSpPr>
      <dsp:spPr>
        <a:xfrm>
          <a:off x="7256401" y="1059755"/>
          <a:ext cx="615560" cy="61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F0A4-0F77-428C-A95E-EF54D559A71C}">
      <dsp:nvSpPr>
        <dsp:cNvPr id="0" name=""/>
        <dsp:cNvSpPr/>
      </dsp:nvSpPr>
      <dsp:spPr>
        <a:xfrm>
          <a:off x="7597909" y="1367536"/>
          <a:ext cx="2314602" cy="388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17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Performing</a:t>
          </a:r>
          <a:endParaRPr lang="pt-PT" sz="2400" b="0" kern="1200" dirty="0"/>
        </a:p>
      </dsp:txBody>
      <dsp:txXfrm>
        <a:off x="7597909" y="1367536"/>
        <a:ext cx="2314602" cy="3885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6AE1-A32A-4C63-8366-115FB99E8E68}">
      <dsp:nvSpPr>
        <dsp:cNvPr id="0" name=""/>
        <dsp:cNvSpPr/>
      </dsp:nvSpPr>
      <dsp:spPr>
        <a:xfrm>
          <a:off x="1213786" y="0"/>
          <a:ext cx="7918179" cy="49488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E893-A5DE-479C-BC2B-A3A636C5012B}">
      <dsp:nvSpPr>
        <dsp:cNvPr id="0" name=""/>
        <dsp:cNvSpPr/>
      </dsp:nvSpPr>
      <dsp:spPr>
        <a:xfrm>
          <a:off x="1904885" y="3679973"/>
          <a:ext cx="182118" cy="18211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037BD-C594-45EF-AC0E-9203221C0186}">
      <dsp:nvSpPr>
        <dsp:cNvPr id="0" name=""/>
        <dsp:cNvSpPr/>
      </dsp:nvSpPr>
      <dsp:spPr>
        <a:xfrm>
          <a:off x="1995944" y="3771032"/>
          <a:ext cx="1354008" cy="1177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0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Forming</a:t>
          </a:r>
          <a:endParaRPr lang="pt-PT" sz="2400" b="0" kern="1200" dirty="0"/>
        </a:p>
      </dsp:txBody>
      <dsp:txXfrm>
        <a:off x="1995944" y="3771032"/>
        <a:ext cx="1354008" cy="1177829"/>
      </dsp:txXfrm>
    </dsp:sp>
    <dsp:sp modelId="{A1F4568B-6A2C-4633-82F8-5092348C963D}">
      <dsp:nvSpPr>
        <dsp:cNvPr id="0" name=""/>
        <dsp:cNvSpPr/>
      </dsp:nvSpPr>
      <dsp:spPr>
        <a:xfrm>
          <a:off x="3191589" y="2528868"/>
          <a:ext cx="316727" cy="31672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F74E9-7D78-4D6F-93F0-B7174F6A6597}">
      <dsp:nvSpPr>
        <dsp:cNvPr id="0" name=""/>
        <dsp:cNvSpPr/>
      </dsp:nvSpPr>
      <dsp:spPr>
        <a:xfrm>
          <a:off x="3349953" y="2687232"/>
          <a:ext cx="1662817" cy="226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2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Stormin</a:t>
          </a:r>
        </a:p>
      </dsp:txBody>
      <dsp:txXfrm>
        <a:off x="3349953" y="2687232"/>
        <a:ext cx="1662817" cy="2261629"/>
      </dsp:txXfrm>
    </dsp:sp>
    <dsp:sp modelId="{E009F871-968F-4EC1-A368-B7E6828E51D9}">
      <dsp:nvSpPr>
        <dsp:cNvPr id="0" name=""/>
        <dsp:cNvSpPr/>
      </dsp:nvSpPr>
      <dsp:spPr>
        <a:xfrm>
          <a:off x="4834611" y="1680633"/>
          <a:ext cx="419663" cy="41966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E278-3C9E-4E9E-A029-3972636F9D7F}">
      <dsp:nvSpPr>
        <dsp:cNvPr id="0" name=""/>
        <dsp:cNvSpPr/>
      </dsp:nvSpPr>
      <dsp:spPr>
        <a:xfrm>
          <a:off x="5059583" y="1890465"/>
          <a:ext cx="2222106" cy="305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Norming</a:t>
          </a:r>
        </a:p>
      </dsp:txBody>
      <dsp:txXfrm>
        <a:off x="5059583" y="1890465"/>
        <a:ext cx="2222106" cy="3058396"/>
      </dsp:txXfrm>
    </dsp:sp>
    <dsp:sp modelId="{BB8967F4-D187-441B-8059-DAD1DB22BF2B}">
      <dsp:nvSpPr>
        <dsp:cNvPr id="0" name=""/>
        <dsp:cNvSpPr/>
      </dsp:nvSpPr>
      <dsp:spPr>
        <a:xfrm>
          <a:off x="6624120" y="1119432"/>
          <a:ext cx="562190" cy="562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F0A4-0F77-428C-A95E-EF54D559A71C}">
      <dsp:nvSpPr>
        <dsp:cNvPr id="0" name=""/>
        <dsp:cNvSpPr/>
      </dsp:nvSpPr>
      <dsp:spPr>
        <a:xfrm>
          <a:off x="6936019" y="1400527"/>
          <a:ext cx="2113923" cy="354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89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Performing</a:t>
          </a:r>
          <a:endParaRPr lang="pt-PT" sz="2400" b="0" kern="1200" dirty="0"/>
        </a:p>
      </dsp:txBody>
      <dsp:txXfrm>
        <a:off x="6936019" y="1400527"/>
        <a:ext cx="2113923" cy="3548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6AE1-A32A-4C63-8366-115FB99E8E68}">
      <dsp:nvSpPr>
        <dsp:cNvPr id="0" name=""/>
        <dsp:cNvSpPr/>
      </dsp:nvSpPr>
      <dsp:spPr>
        <a:xfrm>
          <a:off x="1213786" y="0"/>
          <a:ext cx="7918179" cy="49488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E893-A5DE-479C-BC2B-A3A636C5012B}">
      <dsp:nvSpPr>
        <dsp:cNvPr id="0" name=""/>
        <dsp:cNvSpPr/>
      </dsp:nvSpPr>
      <dsp:spPr>
        <a:xfrm>
          <a:off x="1904885" y="3679973"/>
          <a:ext cx="182118" cy="18211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037BD-C594-45EF-AC0E-9203221C0186}">
      <dsp:nvSpPr>
        <dsp:cNvPr id="0" name=""/>
        <dsp:cNvSpPr/>
      </dsp:nvSpPr>
      <dsp:spPr>
        <a:xfrm>
          <a:off x="1995944" y="3771032"/>
          <a:ext cx="1354008" cy="1177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0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Forming</a:t>
          </a:r>
          <a:endParaRPr lang="pt-PT" sz="2400" b="0" kern="1200" dirty="0"/>
        </a:p>
      </dsp:txBody>
      <dsp:txXfrm>
        <a:off x="1995944" y="3771032"/>
        <a:ext cx="1354008" cy="1177829"/>
      </dsp:txXfrm>
    </dsp:sp>
    <dsp:sp modelId="{A1F4568B-6A2C-4633-82F8-5092348C963D}">
      <dsp:nvSpPr>
        <dsp:cNvPr id="0" name=""/>
        <dsp:cNvSpPr/>
      </dsp:nvSpPr>
      <dsp:spPr>
        <a:xfrm>
          <a:off x="3191589" y="2528868"/>
          <a:ext cx="316727" cy="31672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F74E9-7D78-4D6F-93F0-B7174F6A6597}">
      <dsp:nvSpPr>
        <dsp:cNvPr id="0" name=""/>
        <dsp:cNvSpPr/>
      </dsp:nvSpPr>
      <dsp:spPr>
        <a:xfrm>
          <a:off x="3349953" y="2687232"/>
          <a:ext cx="1662817" cy="226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2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Stormin</a:t>
          </a:r>
        </a:p>
      </dsp:txBody>
      <dsp:txXfrm>
        <a:off x="3349953" y="2687232"/>
        <a:ext cx="1662817" cy="2261629"/>
      </dsp:txXfrm>
    </dsp:sp>
    <dsp:sp modelId="{E009F871-968F-4EC1-A368-B7E6828E51D9}">
      <dsp:nvSpPr>
        <dsp:cNvPr id="0" name=""/>
        <dsp:cNvSpPr/>
      </dsp:nvSpPr>
      <dsp:spPr>
        <a:xfrm>
          <a:off x="4834611" y="1680633"/>
          <a:ext cx="419663" cy="41966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E278-3C9E-4E9E-A029-3972636F9D7F}">
      <dsp:nvSpPr>
        <dsp:cNvPr id="0" name=""/>
        <dsp:cNvSpPr/>
      </dsp:nvSpPr>
      <dsp:spPr>
        <a:xfrm>
          <a:off x="5059583" y="1890465"/>
          <a:ext cx="2222106" cy="305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Norming</a:t>
          </a:r>
        </a:p>
      </dsp:txBody>
      <dsp:txXfrm>
        <a:off x="5059583" y="1890465"/>
        <a:ext cx="2222106" cy="3058396"/>
      </dsp:txXfrm>
    </dsp:sp>
    <dsp:sp modelId="{BB8967F4-D187-441B-8059-DAD1DB22BF2B}">
      <dsp:nvSpPr>
        <dsp:cNvPr id="0" name=""/>
        <dsp:cNvSpPr/>
      </dsp:nvSpPr>
      <dsp:spPr>
        <a:xfrm>
          <a:off x="6624120" y="1119432"/>
          <a:ext cx="562190" cy="562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F0A4-0F77-428C-A95E-EF54D559A71C}">
      <dsp:nvSpPr>
        <dsp:cNvPr id="0" name=""/>
        <dsp:cNvSpPr/>
      </dsp:nvSpPr>
      <dsp:spPr>
        <a:xfrm>
          <a:off x="6936019" y="1400527"/>
          <a:ext cx="2113923" cy="354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89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Performing</a:t>
          </a:r>
          <a:endParaRPr lang="pt-PT" sz="2400" b="0" kern="1200" dirty="0"/>
        </a:p>
      </dsp:txBody>
      <dsp:txXfrm>
        <a:off x="6936019" y="1400527"/>
        <a:ext cx="2113923" cy="354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27/09/2020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are the slides for the class dedicated to teams in project management. Some slides could be delivered later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6201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may deliver this slide later to students.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7809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may deliver this slide later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9425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deliver this slide later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391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deliver this slide later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7693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deliver this slide later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3879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deliver this slide later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9636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deliver this slide later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1370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deliver this slide later to students.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68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showing to students, discuss these concepts.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935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Discussion. Think-pair share activity.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99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 showing to students, discuss these concepts.</a:t>
            </a:r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630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71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25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teachers: link to the pptx of Avengers team stages - Tuckman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95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should answer to the self perception inventory grid and discover </a:t>
            </a:r>
            <a:r>
              <a:rPr lang="en-US"/>
              <a:t>their roles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84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may deliver this slide later to students.</a:t>
            </a:r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16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27/09/2020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27/09/2020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27/09/2020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27/09/2020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27/09/2020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27/09/2020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27/09/2020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FsA4wUf3I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elbin.ie/wp-content/uploads/2014/08/BELBINUK-Self-PerceptionInventory+CompletionGrid.pdf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youtube.com/watch?v=eFsA4wUf3I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CGRSQXLTaQ" TargetMode="Externa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Tuckman_team_development_AVENGERS.pptx#-1,5,Adjourning - https://youtu.be/sYlzSymbjwA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</a:t>
            </a:r>
            <a:r>
              <a:rPr lang="pt-PT"/>
              <a:t>Lima</a:t>
            </a:r>
          </a:p>
          <a:p>
            <a:r>
              <a:rPr lang="en-US"/>
              <a:t>(</a:t>
            </a:r>
            <a:r>
              <a:rPr lang="en-US" dirty="0"/>
              <a:t>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4000" dirty="0"/>
              <a:t>การบริหาร</a:t>
            </a:r>
            <a:r>
              <a:rPr lang="th-TH" sz="4000"/>
              <a:t>ทีมโครงการในยุคดิจิทัลยุคใหม่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638A-121D-40A0-8B71-357ED66C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B8D4-D634-4615-A08E-887C7E37F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Features?</a:t>
            </a: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99DECDC-843A-4869-AEAE-2188020AB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025132"/>
              </p:ext>
            </p:extLst>
          </p:nvPr>
        </p:nvGraphicFramePr>
        <p:xfrm>
          <a:off x="3500583" y="448674"/>
          <a:ext cx="10261137" cy="586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5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7927-DA65-432F-B618-B58595E0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PMBOK – </a:t>
            </a:r>
            <a:r>
              <a:rPr lang="pt-PT" dirty="0"/>
              <a:t>Processes</a:t>
            </a:r>
            <a:br>
              <a:rPr lang="pt-PT" dirty="0"/>
            </a:br>
            <a:r>
              <a:rPr lang="en-US" dirty="0"/>
              <a:t>Project Management Process Groups</a:t>
            </a:r>
            <a:endParaRPr lang="pt-PT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73A384-72B8-4216-9047-A0DE11184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34782"/>
              </p:ext>
            </p:extLst>
          </p:nvPr>
        </p:nvGraphicFramePr>
        <p:xfrm>
          <a:off x="277587" y="1550504"/>
          <a:ext cx="11658599" cy="52235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12968">
                  <a:extLst>
                    <a:ext uri="{9D8B030D-6E8A-4147-A177-3AD203B41FA5}">
                      <a16:colId xmlns:a16="http://schemas.microsoft.com/office/drawing/2014/main" val="3195763498"/>
                    </a:ext>
                  </a:extLst>
                </a:gridCol>
                <a:gridCol w="959504">
                  <a:extLst>
                    <a:ext uri="{9D8B030D-6E8A-4147-A177-3AD203B41FA5}">
                      <a16:colId xmlns:a16="http://schemas.microsoft.com/office/drawing/2014/main" val="189375525"/>
                    </a:ext>
                  </a:extLst>
                </a:gridCol>
                <a:gridCol w="3256690">
                  <a:extLst>
                    <a:ext uri="{9D8B030D-6E8A-4147-A177-3AD203B41FA5}">
                      <a16:colId xmlns:a16="http://schemas.microsoft.com/office/drawing/2014/main" val="986527365"/>
                    </a:ext>
                  </a:extLst>
                </a:gridCol>
                <a:gridCol w="2115203">
                  <a:extLst>
                    <a:ext uri="{9D8B030D-6E8A-4147-A177-3AD203B41FA5}">
                      <a16:colId xmlns:a16="http://schemas.microsoft.com/office/drawing/2014/main" val="4237584711"/>
                    </a:ext>
                  </a:extLst>
                </a:gridCol>
                <a:gridCol w="2414995">
                  <a:extLst>
                    <a:ext uri="{9D8B030D-6E8A-4147-A177-3AD203B41FA5}">
                      <a16:colId xmlns:a16="http://schemas.microsoft.com/office/drawing/2014/main" val="3756618439"/>
                    </a:ext>
                  </a:extLst>
                </a:gridCol>
                <a:gridCol w="1099239">
                  <a:extLst>
                    <a:ext uri="{9D8B030D-6E8A-4147-A177-3AD203B41FA5}">
                      <a16:colId xmlns:a16="http://schemas.microsoft.com/office/drawing/2014/main" val="2915715164"/>
                    </a:ext>
                  </a:extLst>
                </a:gridCol>
              </a:tblGrid>
              <a:tr h="306493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กระบวนการพื้นที่ความรู้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การเริ่มต้น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การวางแผน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การดำเนินการ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การตรวจสอบและการควบคุม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การปิด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b"/>
                </a:tc>
                <a:extLst>
                  <a:ext uri="{0D108BD9-81ED-4DB2-BD59-A6C34878D82A}">
                    <a16:rowId xmlns:a16="http://schemas.microsoft.com/office/drawing/2014/main" val="1234780009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การจัดการการรวมโครงการ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กฎบัตรโครงการ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จัดทำแผนการจัดการโครงการ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กำกับและจัดการงานโครงการ 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จัดการความรู้โครงการ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ตรวจสอบและควบคุมงานโครงการ 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ดำเนินการควบคุมการเปลี่ยนแปลงแบบรวม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ปิดโครงการหรือ</a:t>
                      </a:r>
                      <a:r>
                        <a:rPr lang="th-TH" sz="1200" u="none" strike="noStrike" dirty="0" err="1">
                          <a:effectLst/>
                          <a:latin typeface="Arial" panose="020B0604020202020204" pitchFamily="34" charset="0"/>
                        </a:rPr>
                        <a:t>เฟส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2258570894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การจัดการขอบเขตโครงการ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การจัดการขอบเขตแผน; รวบรวมข้อกำหนด; กำหนดขอบเขต; สร้างโครงสร้างการแบ่งงาน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ตรวจสอบขอบเขต; ขอบเขตการควบคุม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437914212"/>
                  </a:ext>
                </a:extLst>
              </a:tr>
              <a:tr h="59298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การบริหารเวลาโครงการ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การจัดการกำหนดการวางแผน; กำหนดกิจกรรม ลำดับกิจกรรม; ประเมินทรัพยากรกิจกรรม ประมาณระยะเวลากิจกรรม พัฒนากำหนดการ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กำหนดการควบคุม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1118256136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การบริหารต้นทุนโครงการ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วางแผนการจัดการต้นทุน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 ประมาณการค่าใช้จ่าย 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กำหนดงบประมาณ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ควบคุมต้นทุน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2793099996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การจัดการคุณภาพโครงการ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วางแผนการจัดการคุณภาพ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จัดการคุณภาพ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ควบคุมคุณภาพ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235905482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การจัดการทรัพยากรโครงการ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จัดการทรัพยากรมนุษย์</a:t>
                      </a:r>
                    </a:p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 ประเมินทรัพยากรกิจกรรม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รับทรัพยากร; พัฒนาทีม; จัดการทีม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ควบคุมทรัพยากร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1483782850"/>
                  </a:ext>
                </a:extLst>
              </a:tr>
              <a:tr h="4184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การจัดการการสื่อสารโครงการ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วางแผนการจัดการการสื่อสาร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จัดการการสื่อสาร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ตรวจสอบการสื่อสาร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4174645264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การบริหารความเสี่ยงโครงการ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วางแผนการบริหารความเสี่ยง ระบุความเสี่ยง ทำการวิเคราะห์ความเสี่ยงเชิงคุณภาพ การตอบสนองความเสี่ยงของแผน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ดำเนินการตอบสนองความเสี่ยง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ตรวจสอบความเสี่ยง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354464749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การบริหารการจัดซื้อจัดจ้างโครงการ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วางแผนการบริหารการจัดซื้อจัดจ้าง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ดำเนินการจัดซื้อจัดจ้าง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ควบคุมการจัดหา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ปิดการจัดหา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266719632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การจัดการผู้มีส่วนได้ส่วนเสียของโครงการ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ระบุผู้มีส่วนได้ส่วนเสีย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วางแผนการมีส่วนร่วมของผู้มีส่วนได้ส่วนเสีย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จัดการการมีส่วนร่วมของผู้มีส่วนได้ส่วนเสีย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u="none" strike="noStrike" dirty="0">
                          <a:effectLst/>
                          <a:latin typeface="Arial" panose="020B0604020202020204" pitchFamily="34" charset="0"/>
                        </a:rPr>
                        <a:t>ตรวจสอบการมีส่วนร่วมของผู้มีส่วนได้ส่วนเสีย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409334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2254-FAEF-41C5-BD6C-742BFA5A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 – </a:t>
            </a:r>
            <a:r>
              <a:rPr lang="th-TH" dirty="0"/>
              <a:t>กระบวนการ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B31155-4F49-44D0-8350-2FF4C7AE6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83507"/>
              </p:ext>
            </p:extLst>
          </p:nvPr>
        </p:nvGraphicFramePr>
        <p:xfrm>
          <a:off x="492868" y="2490587"/>
          <a:ext cx="11206264" cy="1876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109">
                  <a:extLst>
                    <a:ext uri="{9D8B030D-6E8A-4147-A177-3AD203B41FA5}">
                      <a16:colId xmlns:a16="http://schemas.microsoft.com/office/drawing/2014/main" val="1833289394"/>
                    </a:ext>
                  </a:extLst>
                </a:gridCol>
                <a:gridCol w="3149013">
                  <a:extLst>
                    <a:ext uri="{9D8B030D-6E8A-4147-A177-3AD203B41FA5}">
                      <a16:colId xmlns:a16="http://schemas.microsoft.com/office/drawing/2014/main" val="2617700896"/>
                    </a:ext>
                  </a:extLst>
                </a:gridCol>
                <a:gridCol w="3043460">
                  <a:extLst>
                    <a:ext uri="{9D8B030D-6E8A-4147-A177-3AD203B41FA5}">
                      <a16:colId xmlns:a16="http://schemas.microsoft.com/office/drawing/2014/main" val="323900389"/>
                    </a:ext>
                  </a:extLst>
                </a:gridCol>
                <a:gridCol w="2990682">
                  <a:extLst>
                    <a:ext uri="{9D8B030D-6E8A-4147-A177-3AD203B41FA5}">
                      <a16:colId xmlns:a16="http://schemas.microsoft.com/office/drawing/2014/main" val="2177175897"/>
                    </a:ext>
                  </a:extLst>
                </a:gridCol>
              </a:tblGrid>
              <a:tr h="752186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</a:rPr>
                        <a:t>กระบวนการพื้นที่ความรู้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4" marR="4764" marT="4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</a:rPr>
                        <a:t>การวางแผน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4" marR="4764" marT="4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</a:rPr>
                        <a:t>การดำเนินการ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4" marR="4764" marT="47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</a:rPr>
                        <a:t>การตรวจสอบและการควบคุม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4" marR="4764" marT="4764" marB="0" anchor="b"/>
                </a:tc>
                <a:extLst>
                  <a:ext uri="{0D108BD9-81ED-4DB2-BD59-A6C34878D82A}">
                    <a16:rowId xmlns:a16="http://schemas.microsoft.com/office/drawing/2014/main" val="1640482344"/>
                  </a:ext>
                </a:extLst>
              </a:tr>
              <a:tr h="11246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</a:rPr>
                        <a:t>การจัดการทรัพยากรโครงการ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4" marR="4764" marT="47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</a:rPr>
                        <a:t>วางแผนการจัดการทรัพยากร ประเมินทรัพยากรกิจกรรม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4" marR="4764" marT="47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</a:rPr>
                        <a:t>รับทรัพยากร; พัฒนาทีม; จัดการทีม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4" marR="4764" marT="47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u="none" strike="noStrike" dirty="0">
                          <a:effectLst/>
                        </a:rPr>
                        <a:t>ควบคุมทรัพยากร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4" marR="4764" marT="4764" marB="0" anchor="ctr"/>
                </a:tc>
                <a:extLst>
                  <a:ext uri="{0D108BD9-81ED-4DB2-BD59-A6C34878D82A}">
                    <a16:rowId xmlns:a16="http://schemas.microsoft.com/office/drawing/2014/main" val="96412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10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719B-2229-41E5-9E00-781536A0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dirty="0"/>
              <a:t>การจัดการทรัพยากรโครงการรวมถึงการจัดการทีม</a:t>
            </a:r>
            <a:r>
              <a:rPr lang="pt-PT" sz="2000" dirty="0"/>
              <a:t>(project management)</a:t>
            </a:r>
          </a:p>
        </p:txBody>
      </p:sp>
      <p:sp>
        <p:nvSpPr>
          <p:cNvPr id="4" name="Marcador de Posição de Conteúdo 4">
            <a:extLst>
              <a:ext uri="{FF2B5EF4-FFF2-40B4-BE49-F238E27FC236}">
                <a16:creationId xmlns:a16="http://schemas.microsoft.com/office/drawing/2014/main" id="{25960F6C-17CB-4CDD-BC68-8464FE02D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8" y="2861838"/>
            <a:ext cx="11055955" cy="2247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>
                <a:srgbClr val="0070C0"/>
              </a:buClr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การวางแผนทรัพยากร</a:t>
            </a:r>
          </a:p>
          <a:p>
            <a:pPr>
              <a:buClr>
                <a:srgbClr val="0070C0"/>
              </a:buClr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รับทีมงานโครงการ</a:t>
            </a:r>
          </a:p>
          <a:p>
            <a:pPr>
              <a:buClr>
                <a:srgbClr val="0070C0"/>
              </a:buClr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พัฒนาทีมงานโครงการ</a:t>
            </a:r>
          </a:p>
          <a:p>
            <a:pPr>
              <a:buClr>
                <a:srgbClr val="0070C0"/>
              </a:buClr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จัดการทีมโครงการ</a:t>
            </a:r>
            <a:endParaRPr lang="pt-BR" dirty="0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3A603985-7A15-4EC7-98A1-237A540191A1}"/>
              </a:ext>
            </a:extLst>
          </p:cNvPr>
          <p:cNvSpPr txBox="1"/>
          <p:nvPr/>
        </p:nvSpPr>
        <p:spPr>
          <a:xfrm>
            <a:off x="444260" y="1637607"/>
            <a:ext cx="1148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การจัดการทรัพยากรโครงการประกอบด้วยกระบวนการในการระบุจัดหาและจัดการทรัพยากรที่จำเป็นสำหรับการดำเนินโครงการให้สำเร็จ กระบวนการเหล่านี้ช่วยให้มั่นใจได้ว่าทรัพยากรที่เหมาะสมจะพร้อมใช้งานสำหรับผู้จัดการโครงการและทีมของเขาในเวลาและสถานที่ที่เหมาะสม</a:t>
            </a:r>
            <a:endParaRPr lang="pt-BR" i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D518A3-10A0-427E-B9DC-4FCBEE8B3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293916"/>
              </p:ext>
            </p:extLst>
          </p:nvPr>
        </p:nvGraphicFramePr>
        <p:xfrm>
          <a:off x="4050248" y="2572964"/>
          <a:ext cx="8139448" cy="34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9318627-B18B-4911-9AE7-D77A8AFCEEC2}"/>
              </a:ext>
            </a:extLst>
          </p:cNvPr>
          <p:cNvSpPr/>
          <p:nvPr/>
        </p:nvSpPr>
        <p:spPr>
          <a:xfrm>
            <a:off x="8988540" y="5273045"/>
            <a:ext cx="240854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1600" dirty="0"/>
              <a:t>Team Development Phases</a:t>
            </a:r>
          </a:p>
          <a:p>
            <a:r>
              <a:rPr lang="pt-PT" sz="1600" dirty="0"/>
              <a:t>Bruce W. </a:t>
            </a:r>
            <a:r>
              <a:rPr lang="pt-PT" sz="1600" dirty="0" err="1"/>
              <a:t>Tuckman</a:t>
            </a:r>
            <a:r>
              <a:rPr lang="pt-PT" sz="1600" dirty="0"/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17044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772D-FFDE-4B3B-9841-14745891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กระบวนการ: การวางแผนทรัพยากร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0777-4B18-4C48-8104-52EBF88C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3"/>
            <a:ext cx="11229516" cy="227614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70C0"/>
              </a:buClr>
            </a:pPr>
            <a:r>
              <a:rPr lang="th-TH" dirty="0"/>
              <a:t>การวางแผนการจัดการทรัพยากรเป็นกระบวนการกำหนดวิธีการประมาณจัดหาจัดการและใช้ทรัพยากรทางกายภาพและทีม อาจรวมถึงการระบุและเอกสารของรายการต่อไปนี้ในโครงการ </a:t>
            </a:r>
            <a:r>
              <a:rPr lang="en-US" dirty="0"/>
              <a:t>:</a:t>
            </a:r>
            <a:endParaRPr lang="pt-BR" dirty="0"/>
          </a:p>
          <a:p>
            <a:pPr lvl="1">
              <a:buClr>
                <a:srgbClr val="0070C0"/>
              </a:buClr>
            </a:pPr>
            <a:r>
              <a:rPr lang="th-TH" dirty="0"/>
              <a:t>ทักษะและความสามารถที่จำเป็น</a:t>
            </a:r>
            <a:endParaRPr lang="en-US" dirty="0"/>
          </a:p>
          <a:p>
            <a:pPr lvl="1">
              <a:buClr>
                <a:srgbClr val="0070C0"/>
              </a:buClr>
            </a:pPr>
            <a:r>
              <a:rPr lang="th-TH" dirty="0"/>
              <a:t>บทบาท (หน้าที่)</a:t>
            </a:r>
            <a:endParaRPr lang="en-US" dirty="0"/>
          </a:p>
          <a:p>
            <a:pPr lvl="1">
              <a:buClr>
                <a:srgbClr val="0070C0"/>
              </a:buClr>
            </a:pPr>
            <a:r>
              <a:rPr lang="th-TH" dirty="0"/>
              <a:t>หน้าที่ความรับผิดชอบ</a:t>
            </a:r>
            <a:endParaRPr lang="en-US" dirty="0"/>
          </a:p>
          <a:p>
            <a:pPr lvl="1">
              <a:buClr>
                <a:srgbClr val="0070C0"/>
              </a:buClr>
            </a:pPr>
            <a:r>
              <a:rPr lang="th-TH" dirty="0"/>
              <a:t>ลำดับชั้น</a:t>
            </a:r>
            <a:endParaRPr lang="pt-PT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9172D9-FDF5-42EE-9428-6061663C8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46" y="2714083"/>
            <a:ext cx="8161439" cy="3394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A35B9E-75E1-4A73-9BFB-6C78C4669DAC}"/>
              </a:ext>
            </a:extLst>
          </p:cNvPr>
          <p:cNvSpPr txBox="1"/>
          <p:nvPr/>
        </p:nvSpPr>
        <p:spPr>
          <a:xfrm>
            <a:off x="9036996" y="5797685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PMI-PMBOK (2017)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6795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451-FBDE-4F04-8795-31ADD145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กระบวนการ: ขอรับทีมงานโครงการ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05E2-E13A-4B2C-AD01-6A0A201F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th-TH" dirty="0"/>
              <a:t>กระบวนการที่รับผิดชอบ </a:t>
            </a:r>
            <a:r>
              <a:rPr lang="pt-PT" dirty="0"/>
              <a:t>:</a:t>
            </a:r>
          </a:p>
          <a:p>
            <a:pPr lvl="1">
              <a:buClr>
                <a:srgbClr val="0070C0"/>
              </a:buClr>
            </a:pPr>
            <a:r>
              <a:rPr lang="th-TH" dirty="0"/>
              <a:t>การยืนยันความพร้อมของทรัพยากรบุคคลเพื่อดำเนินกิจกรรมที่เกี่ยวข้องกับโครงการ</a:t>
            </a:r>
            <a:endParaRPr lang="en-US" dirty="0"/>
          </a:p>
          <a:p>
            <a:pPr lvl="1">
              <a:buClr>
                <a:srgbClr val="0070C0"/>
              </a:buClr>
            </a:pPr>
            <a:r>
              <a:rPr lang="th-TH" dirty="0"/>
              <a:t>จัดหาทีมที่จำเป็นเพื่อทำกิจกรรมโครงการ</a:t>
            </a:r>
            <a:endParaRPr lang="pt-PT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60A33A48-EDA8-4806-AF75-48E7A6E0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2291" y="3429000"/>
            <a:ext cx="9001125" cy="236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E83F02-9B11-42FB-99BF-5D7727AB64EF}"/>
              </a:ext>
            </a:extLst>
          </p:cNvPr>
          <p:cNvSpPr txBox="1"/>
          <p:nvPr/>
        </p:nvSpPr>
        <p:spPr>
          <a:xfrm>
            <a:off x="9036996" y="5797685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PMI-PMBOK (2017)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4311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7A5C-A7A8-49B2-B1E7-D6DA99B3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เฟส</a:t>
            </a:r>
            <a:r>
              <a:rPr lang="th-TH" dirty="0"/>
              <a:t>ขั้นตอนการพัฒนาทีม</a:t>
            </a:r>
            <a:endParaRPr lang="pt-PT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ADDF72-5AB3-4DA8-8158-369C7BB14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976592"/>
              </p:ext>
            </p:extLst>
          </p:nvPr>
        </p:nvGraphicFramePr>
        <p:xfrm>
          <a:off x="1361871" y="1571440"/>
          <a:ext cx="10538207" cy="496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5B40EE-A428-4B13-A1A7-D81918CCF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06748"/>
              </p:ext>
            </p:extLst>
          </p:nvPr>
        </p:nvGraphicFramePr>
        <p:xfrm>
          <a:off x="657190" y="2059069"/>
          <a:ext cx="3889052" cy="1554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8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899">
                <a:tc>
                  <a:txBody>
                    <a:bodyPr/>
                    <a:lstStyle/>
                    <a:p>
                      <a:r>
                        <a:rPr lang="th-TH" dirty="0"/>
                        <a:t>อาการของทีม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17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ลดความไว้วางใจและการมีส่วนร่วม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การเข้าสังคมของสมาชิก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มีหลายประเด็น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224367-3002-4807-BC1C-43B5CFF2C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98070"/>
              </p:ext>
            </p:extLst>
          </p:nvPr>
        </p:nvGraphicFramePr>
        <p:xfrm>
          <a:off x="7316710" y="4173169"/>
          <a:ext cx="3889052" cy="1828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8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899">
                <a:tc>
                  <a:txBody>
                    <a:bodyPr/>
                    <a:lstStyle/>
                    <a:p>
                      <a:r>
                        <a:rPr lang="th-TH" dirty="0"/>
                        <a:t>การดำเนินการของผู้จัดการโครงการ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59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เลือกสมาชิกในทีม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อธิบายวัตถุประสงค์ของทีม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นำเสนอปัญหาอย่างชัดเจน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กำหนดวัตถุประสงค์และกลยุทธ์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4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1E0D-42FC-4A90-97A4-DD27EC6F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กระบวนการ: พัฒนาทีมโครงการ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BF16-A5CB-4B03-9F4E-EFF46F69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th-TH" dirty="0"/>
              <a:t>กระบวนการรับผิดชอบในการปรับปรุง </a:t>
            </a:r>
            <a:r>
              <a:rPr lang="pt-PT" dirty="0"/>
              <a:t>:</a:t>
            </a:r>
          </a:p>
          <a:p>
            <a:pPr lvl="1">
              <a:buClr>
                <a:srgbClr val="0070C0"/>
              </a:buClr>
            </a:pPr>
            <a:r>
              <a:rPr lang="th-TH" sz="1800" dirty="0"/>
              <a:t>ทักษะ</a:t>
            </a:r>
          </a:p>
          <a:p>
            <a:pPr lvl="1">
              <a:buClr>
                <a:srgbClr val="0070C0"/>
              </a:buClr>
            </a:pPr>
            <a:r>
              <a:rPr lang="th-TH" sz="1800" dirty="0"/>
              <a:t>ปฏิสัมพันธ์ระหว่างสมาชิกในทีม</a:t>
            </a:r>
          </a:p>
          <a:p>
            <a:pPr lvl="1">
              <a:buClr>
                <a:srgbClr val="0070C0"/>
              </a:buClr>
            </a:pPr>
            <a:r>
              <a:rPr lang="th-TH" sz="1800" dirty="0"/>
              <a:t>ของสภาพแวดล้อมทั่วโลกของทีมเพื่อปรับปรุงประสิทธิภาพของโครงการ</a:t>
            </a:r>
            <a:r>
              <a:rPr lang="en-US" sz="1800" dirty="0"/>
              <a:t>.</a:t>
            </a:r>
            <a:endParaRPr lang="pt-BR" sz="1800" dirty="0"/>
          </a:p>
          <a:p>
            <a:endParaRPr lang="pt-PT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DBAA1B1B-82FE-486E-8EF2-23B614423D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2291" y="3429000"/>
            <a:ext cx="8782050" cy="2695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DBC71-3D52-43D7-B409-CAD5DE2F4290}"/>
              </a:ext>
            </a:extLst>
          </p:cNvPr>
          <p:cNvSpPr txBox="1"/>
          <p:nvPr/>
        </p:nvSpPr>
        <p:spPr>
          <a:xfrm>
            <a:off x="9036996" y="5797685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PMI-PMBOK (2017)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72832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06D5-5D0A-486C-9B9E-35E89B7C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เฟส</a:t>
            </a:r>
            <a:r>
              <a:rPr lang="th-TH" dirty="0"/>
              <a:t>ขั้นตอนการพัฒนาทีม</a:t>
            </a:r>
            <a:endParaRPr lang="pt-PT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226240-4D69-4660-BB35-B31E7B682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450920"/>
              </p:ext>
            </p:extLst>
          </p:nvPr>
        </p:nvGraphicFramePr>
        <p:xfrm>
          <a:off x="759854" y="1439333"/>
          <a:ext cx="111402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016DBB-25A0-496A-9788-7940FAB23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2824"/>
              </p:ext>
            </p:extLst>
          </p:nvPr>
        </p:nvGraphicFramePr>
        <p:xfrm>
          <a:off x="610119" y="1786694"/>
          <a:ext cx="4111222" cy="1559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Sintomas</a:t>
                      </a:r>
                      <a:r>
                        <a:rPr lang="pt-PT" baseline="0" dirty="0"/>
                        <a:t> na Equipa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“ กลุ่มที่เลือก” เริ่มก่อตัวขึ้น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หลีกเลี่ยงความขัดแย้งหรือความท้าทาย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การกำหนดปัญหาและปัญหาภายนอก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baseline="0" dirty="0"/>
                        <a:t>…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2CF8DF-BED0-4F6D-B835-DA18EDD0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00669"/>
              </p:ext>
            </p:extLst>
          </p:nvPr>
        </p:nvGraphicFramePr>
        <p:xfrm>
          <a:off x="7762672" y="3993026"/>
          <a:ext cx="3611107" cy="22938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1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794">
                <a:tc>
                  <a:txBody>
                    <a:bodyPr/>
                    <a:lstStyle/>
                    <a:p>
                      <a:r>
                        <a:rPr lang="pt-PT" sz="1900" dirty="0"/>
                        <a:t>Project Manager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86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900" dirty="0"/>
                        <a:t>มุ่งเน้นไปที่วัตถุประสงค์และกลยุทธ์ที่กำหนดไว้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900" dirty="0"/>
                        <a:t>ชี้แจงบทบาทและความรับผิดชอบของกันและกัน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900" dirty="0"/>
                        <a:t>ฝึกองค์ประกอบทีละอย่าง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900" dirty="0"/>
                        <a:t>ปล่อยให้ความขัดแย้งคลี่คลาย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PT" sz="1900" baseline="0" dirty="0"/>
                        <a:t>…</a:t>
                      </a:r>
                      <a:endParaRPr lang="pt-PT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4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2BA5-C397-4A9B-9533-010F9AB1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79ECD-1E39-4768-8B17-484FF0AB4FED}"/>
              </a:ext>
            </a:extLst>
          </p:cNvPr>
          <p:cNvSpPr/>
          <p:nvPr/>
        </p:nvSpPr>
        <p:spPr>
          <a:xfrm>
            <a:off x="4197509" y="2600748"/>
            <a:ext cx="3668044" cy="888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บทบาทของฉันในทีมคืออะไร?</a:t>
            </a:r>
            <a:endParaRPr lang="pt-PT" sz="2800" b="1" dirty="0"/>
          </a:p>
        </p:txBody>
      </p:sp>
      <p:pic>
        <p:nvPicPr>
          <p:cNvPr id="5" name="Picture 2" descr="http://www.belbin.com/content/images/1/1/466/1043.jpg">
            <a:hlinkClick r:id="rId3"/>
            <a:extLst>
              <a:ext uri="{FF2B5EF4-FFF2-40B4-BE49-F238E27FC236}">
                <a16:creationId xmlns:a16="http://schemas.microsoft.com/office/drawing/2014/main" id="{19E9D832-8209-40E9-8286-F32C2248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09" y="4262116"/>
            <a:ext cx="55149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52D70-B0CC-4D06-81C2-DB6E96DFCA60}"/>
              </a:ext>
            </a:extLst>
          </p:cNvPr>
          <p:cNvSpPr txBox="1"/>
          <p:nvPr/>
        </p:nvSpPr>
        <p:spPr>
          <a:xfrm>
            <a:off x="614464" y="2245412"/>
            <a:ext cx="1096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>
                <a:hlinkClick r:id="rId5"/>
              </a:rPr>
              <a:t>http://www.belbin.ie/wp-content/uploads/2014/08/BELBINUK-Self-PerceptionInventory+CompletionGrid.pdf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9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B6CA-F601-474B-B75C-ADC1D17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แผนการเรียน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789F3F-E34C-418C-AB12-4EB305A19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04166"/>
              </p:ext>
            </p:extLst>
          </p:nvPr>
        </p:nvGraphicFramePr>
        <p:xfrm>
          <a:off x="581192" y="2187856"/>
          <a:ext cx="11029615" cy="339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ความรู้เบื้องต้นเกี่ยวกับการทำงานเป็นทีม</a:t>
                      </a:r>
                      <a:endParaRPr lang="pt-PT" sz="18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ทีมคืออะไร?</a:t>
                      </a:r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เกมทีม</a:t>
                      </a:r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aseline="0" dirty="0"/>
                        <a:t>ข้อดีและความยาก</a:t>
                      </a:r>
                      <a:endParaRPr lang="pt-PT" baseline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ปัจจัยแห่งความสำเร็จ</a:t>
                      </a:r>
                      <a:endParaRPr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การจัดการโครงการ</a:t>
                      </a:r>
                      <a:endParaRPr lang="pt-PT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แหล่งความรู้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H) -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กระบวนการ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PMBOK)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ขั้นตอนการพัฒนาทีม</a:t>
                      </a:r>
                      <a:endParaRPr lang="pt-PT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noProof="0" dirty="0"/>
                        <a:t>บทบาทของทีม ของ </a:t>
                      </a:r>
                      <a:r>
                        <a:rPr lang="pt-PT" noProof="0" dirty="0"/>
                        <a:t>Belbin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7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03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943-079D-4FE8-A676-5F63B071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pic>
        <p:nvPicPr>
          <p:cNvPr id="4" name="Picture 2" descr="http://www.belbin.com/content/images/1/1/466/1043.jpg">
            <a:hlinkClick r:id="rId2"/>
            <a:extLst>
              <a:ext uri="{FF2B5EF4-FFF2-40B4-BE49-F238E27FC236}">
                <a16:creationId xmlns:a16="http://schemas.microsoft.com/office/drawing/2014/main" id="{8CF59A45-2AA9-45C8-8429-9AA7E105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09" y="4281571"/>
            <a:ext cx="55149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621417-0B07-4E3A-A3B9-06F0EA4C275C}"/>
              </a:ext>
            </a:extLst>
          </p:cNvPr>
          <p:cNvSpPr/>
          <p:nvPr/>
        </p:nvSpPr>
        <p:spPr>
          <a:xfrm>
            <a:off x="2896725" y="1962233"/>
            <a:ext cx="6269609" cy="1850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Raymond Meredith Belbin (1926) – Psychology research</a:t>
            </a:r>
          </a:p>
          <a:p>
            <a:r>
              <a:rPr lang="pt-PT" sz="1600" dirty="0"/>
              <a:t>Teamwork – Belbin Associates (1988)  - http://www.belbin.com/</a:t>
            </a:r>
          </a:p>
          <a:p>
            <a:endParaRPr lang="pt-PT" sz="1600" dirty="0"/>
          </a:p>
          <a:p>
            <a:r>
              <a:rPr lang="en-US" sz="1600" i="1" dirty="0"/>
              <a:t>Management Teams: Why They Succeed or Fail</a:t>
            </a:r>
          </a:p>
          <a:p>
            <a:endParaRPr lang="en-US" sz="1600" i="1" dirty="0"/>
          </a:p>
          <a:p>
            <a:r>
              <a:rPr lang="pt-PT" sz="1600" dirty="0"/>
              <a:t>Nine roles - team dynamics</a:t>
            </a:r>
          </a:p>
        </p:txBody>
      </p:sp>
      <p:pic>
        <p:nvPicPr>
          <p:cNvPr id="6" name="Picture 2" descr="http://www.belbin.com/content/images/1/1/15/204.jpg">
            <a:extLst>
              <a:ext uri="{FF2B5EF4-FFF2-40B4-BE49-F238E27FC236}">
                <a16:creationId xmlns:a16="http://schemas.microsoft.com/office/drawing/2014/main" id="{76AFD548-5196-476A-9FE8-C83FB457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2" y="1962232"/>
            <a:ext cx="1727724" cy="18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0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A756-0C01-42F6-8311-57E5C04E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C67C7-FF2B-4E8D-83BC-0EDC1EBCB035}"/>
              </a:ext>
            </a:extLst>
          </p:cNvPr>
          <p:cNvSpPr/>
          <p:nvPr/>
        </p:nvSpPr>
        <p:spPr>
          <a:xfrm>
            <a:off x="8621376" y="6070772"/>
            <a:ext cx="2123210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1600" dirty="0"/>
              <a:t>http://www.belbin.com/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ACEB9C-DCBF-410A-AA23-F1FA36E2A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94156"/>
              </p:ext>
            </p:extLst>
          </p:nvPr>
        </p:nvGraphicFramePr>
        <p:xfrm>
          <a:off x="3551706" y="2791468"/>
          <a:ext cx="8128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สร้างสรรค์จินตนาการคิดนอกกรอบสร้างแนวคิดและแก้ปัญหาที่ซับซ้อน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ละเว้นขั้นตอนการสื่อสารที่อ่อนแอ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6DEDBB2-AD35-455C-BDAB-F93EFE3FC9D5}"/>
              </a:ext>
            </a:extLst>
          </p:cNvPr>
          <p:cNvSpPr/>
          <p:nvPr/>
        </p:nvSpPr>
        <p:spPr>
          <a:xfrm>
            <a:off x="507961" y="2791468"/>
            <a:ext cx="2686000" cy="444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226402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9784-F006-4BD2-AB36-F234000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C70FC4-EDD2-4B19-B1AD-AD75C93AF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94373"/>
              </p:ext>
            </p:extLst>
          </p:nvPr>
        </p:nvGraphicFramePr>
        <p:xfrm>
          <a:off x="3551706" y="2791468"/>
          <a:ext cx="8128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กระตือรือร้นสื่อสารสำรวจความเป็นไปได้และสร้างเครือข่าย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มองโลกในแง่ดีมากเขาสูญเสียความสนใจเมื่อความกระตือรือร้นแรก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B5A92E-53D2-4E93-8193-AA4813CB7E5E}"/>
              </a:ext>
            </a:extLst>
          </p:cNvPr>
          <p:cNvSpPr/>
          <p:nvPr/>
        </p:nvSpPr>
        <p:spPr>
          <a:xfrm>
            <a:off x="507961" y="2791468"/>
            <a:ext cx="2686000" cy="649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Resource Investigator</a:t>
            </a:r>
          </a:p>
        </p:txBody>
      </p:sp>
    </p:spTree>
    <p:extLst>
      <p:ext uri="{BB962C8B-B14F-4D97-AF65-F5344CB8AC3E}">
        <p14:creationId xmlns:p14="http://schemas.microsoft.com/office/powerpoint/2010/main" val="287205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6ACF-6DCE-41F1-9F14-26BA6660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6982AC-0AE7-461A-A2E8-2FB8A4ECB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08232"/>
              </p:ext>
            </p:extLst>
          </p:nvPr>
        </p:nvGraphicFramePr>
        <p:xfrm>
          <a:off x="3551706" y="2791468"/>
          <a:ext cx="8128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เป็นผู้ใหญ่มั่นใจระบุความสามารถชี้แจงวัตถุประสงค์มอบหมายอย่างมีประสิทธิภาพ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สามารถบิดเบือนได้มีแนวโน้มที่จะลดภาระงานของตัวเอง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0343F64-3455-47F3-8080-7D4D3C7BE3AD}"/>
              </a:ext>
            </a:extLst>
          </p:cNvPr>
          <p:cNvSpPr/>
          <p:nvPr/>
        </p:nvSpPr>
        <p:spPr>
          <a:xfrm>
            <a:off x="507961" y="2791468"/>
            <a:ext cx="2686000" cy="608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Co-ordinator</a:t>
            </a:r>
          </a:p>
        </p:txBody>
      </p:sp>
    </p:spTree>
    <p:extLst>
      <p:ext uri="{BB962C8B-B14F-4D97-AF65-F5344CB8AC3E}">
        <p14:creationId xmlns:p14="http://schemas.microsoft.com/office/powerpoint/2010/main" val="1645769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43CB-138B-41F7-9991-94EF52B8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A6C31F-6E19-4F62-ACBC-EE4E88A01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46855"/>
              </p:ext>
            </p:extLst>
          </p:nvPr>
        </p:nvGraphicFramePr>
        <p:xfrm>
          <a:off x="3551706" y="2791468"/>
          <a:ext cx="8128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ความท้าทายมีพลวัตตอบสนองได้ดีภายใต้แรงกดดันมีความกล้าหาญที่จะเป็นผู้นำและเอาชนะอุปสรรค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เป็นเผด็จการยั่วยุและทำร้ายความรู้สึกของประชาชน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084D16C-E9B9-450A-BFB7-6C32A85612F2}"/>
              </a:ext>
            </a:extLst>
          </p:cNvPr>
          <p:cNvSpPr/>
          <p:nvPr/>
        </p:nvSpPr>
        <p:spPr>
          <a:xfrm>
            <a:off x="507961" y="2791468"/>
            <a:ext cx="2686000" cy="444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Shaper</a:t>
            </a:r>
          </a:p>
        </p:txBody>
      </p:sp>
    </p:spTree>
    <p:extLst>
      <p:ext uri="{BB962C8B-B14F-4D97-AF65-F5344CB8AC3E}">
        <p14:creationId xmlns:p14="http://schemas.microsoft.com/office/powerpoint/2010/main" val="20540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62D2-BAB3-4459-A0C0-F341BD29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D060CA-F5D0-4709-B0B4-7E4E70F1B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15079"/>
              </p:ext>
            </p:extLst>
          </p:nvPr>
        </p:nvGraphicFramePr>
        <p:xfrm>
          <a:off x="3551706" y="2791468"/>
          <a:ext cx="8128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32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เงียบขรึมนักกลยุทธ์และความเข้าใจ วิเคราะห์ตัวเลือกทั้งหมดและตัดสินอย่างแม่นยำ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ปัญหาที่จะนำไปสู่และสร้างแรงบันดาลใจให้กับผู้คน อาจเป็นเรื่องที่สำคัญเกินไป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621EA5B-51DA-4091-9C38-C8B3E765E2FA}"/>
              </a:ext>
            </a:extLst>
          </p:cNvPr>
          <p:cNvSpPr/>
          <p:nvPr/>
        </p:nvSpPr>
        <p:spPr>
          <a:xfrm>
            <a:off x="507961" y="2791468"/>
            <a:ext cx="2686000" cy="5570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Monitor Evaluator</a:t>
            </a:r>
          </a:p>
        </p:txBody>
      </p:sp>
    </p:spTree>
    <p:extLst>
      <p:ext uri="{BB962C8B-B14F-4D97-AF65-F5344CB8AC3E}">
        <p14:creationId xmlns:p14="http://schemas.microsoft.com/office/powerpoint/2010/main" val="205925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8C42-0F7A-4CB0-BE05-E88BFF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631899-9960-48CD-BE5D-372B8A88E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20204"/>
              </p:ext>
            </p:extLst>
          </p:nvPr>
        </p:nvGraphicFramePr>
        <p:xfrm>
          <a:off x="3551706" y="2791468"/>
          <a:ext cx="8128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ความร่วมมือการรับรู้และการทูต รับฟังและแก้ไขความขัดแย้ง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ไม่แน่ใจในสถานการณ์เผชิญหน้า หลีกเลี่ยงการเผชิญหน้าโดยตรง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04E7E92-70E5-4839-9D54-AC6B500E75FB}"/>
              </a:ext>
            </a:extLst>
          </p:cNvPr>
          <p:cNvSpPr/>
          <p:nvPr/>
        </p:nvSpPr>
        <p:spPr>
          <a:xfrm>
            <a:off x="507961" y="2791468"/>
            <a:ext cx="2686000" cy="444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Teamworker</a:t>
            </a:r>
          </a:p>
        </p:txBody>
      </p:sp>
    </p:spTree>
    <p:extLst>
      <p:ext uri="{BB962C8B-B14F-4D97-AF65-F5344CB8AC3E}">
        <p14:creationId xmlns:p14="http://schemas.microsoft.com/office/powerpoint/2010/main" val="4061791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9997-034C-4396-8F34-D83572A3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0962CB-2C2C-42D7-B547-4E4431E16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23712"/>
              </p:ext>
            </p:extLst>
          </p:nvPr>
        </p:nvGraphicFramePr>
        <p:xfrm>
          <a:off x="3551706" y="2791468"/>
          <a:ext cx="8128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มีประสิทธิภาพเชื่อถือได้ยุทธวิธี มันเปลี่ยนความคิดเป็นการกระทำและจัดระเบียบงานที่ต้องทำ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บางครั้งอาจไม่ยืดหยุ่นและตอบสนองต่อการเปลี่ยนแปลงได้ช้า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C47B1B5-4D27-40C2-93F4-54D086E8F136}"/>
              </a:ext>
            </a:extLst>
          </p:cNvPr>
          <p:cNvSpPr/>
          <p:nvPr/>
        </p:nvSpPr>
        <p:spPr>
          <a:xfrm>
            <a:off x="507961" y="2791468"/>
            <a:ext cx="2686000" cy="569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Implementer</a:t>
            </a:r>
          </a:p>
        </p:txBody>
      </p:sp>
    </p:spTree>
    <p:extLst>
      <p:ext uri="{BB962C8B-B14F-4D97-AF65-F5344CB8AC3E}">
        <p14:creationId xmlns:p14="http://schemas.microsoft.com/office/powerpoint/2010/main" val="140316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0E0-6D17-405B-8E33-11999F7D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93CC9D-0B93-47B0-9429-7A286C9B7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46154"/>
              </p:ext>
            </p:extLst>
          </p:nvPr>
        </p:nvGraphicFramePr>
        <p:xfrm>
          <a:off x="3551706" y="2791468"/>
          <a:ext cx="8128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ระมัดระวังวิตกกังวลทะเลาะวิวาท ค้นหาข้อผิดพลาดขัดเกลาและสมบูรณ์แบบ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คุณอาจประสบปัญหาใน</a:t>
                      </a:r>
                      <a:r>
                        <a:rPr lang="th-TH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การทำ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กิจกรรมให้เสร็จสิ้น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17EE8FA-3CE2-4004-A638-9DD20436356C}"/>
              </a:ext>
            </a:extLst>
          </p:cNvPr>
          <p:cNvSpPr/>
          <p:nvPr/>
        </p:nvSpPr>
        <p:spPr>
          <a:xfrm>
            <a:off x="507961" y="2791468"/>
            <a:ext cx="2686000" cy="6214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Completer Finisher</a:t>
            </a:r>
          </a:p>
        </p:txBody>
      </p:sp>
    </p:spTree>
    <p:extLst>
      <p:ext uri="{BB962C8B-B14F-4D97-AF65-F5344CB8AC3E}">
        <p14:creationId xmlns:p14="http://schemas.microsoft.com/office/powerpoint/2010/main" val="203824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B10E-7834-417D-9156-9C3CF881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dirty="0"/>
              <a:t>บทบาทของทีม ของ </a:t>
            </a:r>
            <a:r>
              <a:rPr lang="pt-PT" noProof="0" dirty="0"/>
              <a:t>Belbin</a:t>
            </a:r>
            <a:endParaRPr lang="pt-PT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1233E8-CEFC-4E28-A95E-BB8FDC72F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56578"/>
              </p:ext>
            </p:extLst>
          </p:nvPr>
        </p:nvGraphicFramePr>
        <p:xfrm>
          <a:off x="3551706" y="2791468"/>
          <a:ext cx="8128000" cy="1285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Possible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เด็ดเดี่ยวทุ่มเท ชอบกระบวนการเรียนรู้และรวบรวมความรู้และประสบการณ์สามารถแก้ปัญหาได้</a:t>
                      </a:r>
                    </a:p>
                    <a:p>
                      <a:r>
                        <a:rPr lang="th-TH" dirty="0"/>
                        <a:t>ปัญหาในประเด็นสำคัญ (ผู้เชี่ยวชาญ)</a:t>
                      </a:r>
                      <a:endParaRPr lang="pt-PT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</a:rPr>
                        <a:t>มีแนวโน้มที่จะใช้เทคนิคมาก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F2592BB-5A7B-4FFF-8456-4399E4FA18B8}"/>
              </a:ext>
            </a:extLst>
          </p:cNvPr>
          <p:cNvSpPr/>
          <p:nvPr/>
        </p:nvSpPr>
        <p:spPr>
          <a:xfrm>
            <a:off x="507961" y="2791468"/>
            <a:ext cx="2686000" cy="444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Specialist</a:t>
            </a:r>
          </a:p>
        </p:txBody>
      </p:sp>
    </p:spTree>
    <p:extLst>
      <p:ext uri="{BB962C8B-B14F-4D97-AF65-F5344CB8AC3E}">
        <p14:creationId xmlns:p14="http://schemas.microsoft.com/office/powerpoint/2010/main" val="39241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8E33-67E4-43D6-9B11-EBE42A52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ทีมคืออะไร</a:t>
            </a:r>
            <a:r>
              <a:rPr lang="en-US" dirty="0"/>
              <a:t> </a:t>
            </a:r>
            <a:r>
              <a:rPr lang="pt-PT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0857B4-C09F-4040-8FB2-8D080918E991}"/>
              </a:ext>
            </a:extLst>
          </p:cNvPr>
          <p:cNvSpPr/>
          <p:nvPr/>
        </p:nvSpPr>
        <p:spPr>
          <a:xfrm>
            <a:off x="1792290" y="1639541"/>
            <a:ext cx="8706812" cy="677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/>
              <a:t>กระบวนการร่วมมือที่พัฒนาจากวัตถุประสงค์ร่วมกันและร่วมกัน</a:t>
            </a:r>
            <a:endParaRPr lang="en-US" b="1" dirty="0"/>
          </a:p>
          <a:p>
            <a:r>
              <a:rPr lang="pt-PT" sz="1400" dirty="0"/>
              <a:t>(Harris &amp; Harris, 1996)</a:t>
            </a:r>
          </a:p>
        </p:txBody>
      </p:sp>
      <p:pic>
        <p:nvPicPr>
          <p:cNvPr id="7" name="fCGRSQXLTaQ">
            <a:extLst>
              <a:ext uri="{FF2B5EF4-FFF2-40B4-BE49-F238E27FC236}">
                <a16:creationId xmlns:a16="http://schemas.microsoft.com/office/drawing/2014/main" id="{5E95F74B-B753-4359-A9A7-2F3F5C3F5E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12528" b="12391"/>
          <a:stretch/>
        </p:blipFill>
        <p:spPr>
          <a:xfrm>
            <a:off x="1792290" y="2432960"/>
            <a:ext cx="8706812" cy="367714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F063CE01-D20C-4B5E-A529-B943ADFCB63D}"/>
              </a:ext>
            </a:extLst>
          </p:cNvPr>
          <p:cNvSpPr/>
          <p:nvPr/>
        </p:nvSpPr>
        <p:spPr>
          <a:xfrm>
            <a:off x="8801100" y="1639541"/>
            <a:ext cx="1698002" cy="675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/>
              <a:t>ทีม</a:t>
            </a:r>
            <a:r>
              <a:rPr lang="pt-PT" b="1" dirty="0"/>
              <a:t> / </a:t>
            </a:r>
            <a:r>
              <a:rPr lang="th-TH" b="1" dirty="0"/>
              <a:t>กลุ่ม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3155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4D42-A58B-4E75-B935-5E829A5D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เฟส</a:t>
            </a:r>
            <a:r>
              <a:rPr lang="th-TH" dirty="0"/>
              <a:t>ขั้นตอนการพัฒนาทีม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1288AD-5CAB-4A3A-A5F8-14E00D631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06310"/>
              </p:ext>
            </p:extLst>
          </p:nvPr>
        </p:nvGraphicFramePr>
        <p:xfrm>
          <a:off x="493387" y="1631052"/>
          <a:ext cx="4111222" cy="2931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อาการของทีม</a:t>
                      </a:r>
                      <a:endParaRPr lang="pt-PT" sz="18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การทำงานเป็นทีมเริ่มขึ้น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เพิ่มความมุ่งมั่นและความไว้วางใจ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บทบาทและความรับผิดชอบของแต่ละฝ่ายชัดเจนและเป็นที่ยอมรับ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พฤติกรรมบนพื้นฐานของการมีส่วนร่วมของสมาชิกและการตัดสินใจเกิดขึ้นแล้วโดยความตกลงของกลุ่ม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มีการสร้างบรรทัดฐานและกฎเกณฑ์ในการอยู่ร่วมกันและการทำงาน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pt-PT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41CD91-F1B4-4888-8CB6-A17C550E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361324"/>
              </p:ext>
            </p:extLst>
          </p:nvPr>
        </p:nvGraphicFramePr>
        <p:xfrm>
          <a:off x="7444736" y="4503909"/>
          <a:ext cx="4111222" cy="13521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742">
                <a:tc>
                  <a:txBody>
                    <a:bodyPr/>
                    <a:lstStyle/>
                    <a:p>
                      <a:r>
                        <a:rPr lang="th-TH" dirty="0"/>
                        <a:t>การดำเนินการของผู้จัดการโครงการ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รับรู้ถึงความพยายามของแต่ละบุคคลและส่วนรวม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ให้โอกาสในการเรียนรู้แก่กลุ่ม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…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78A55AE-1B60-4305-83B8-599AE7328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934911"/>
              </p:ext>
            </p:extLst>
          </p:nvPr>
        </p:nvGraphicFramePr>
        <p:xfrm>
          <a:off x="1530544" y="1631052"/>
          <a:ext cx="10168069" cy="494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6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5387-482F-4DD3-9AC5-716598CF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กระบวนการ: จัดการทีมโครงการ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6A07-4918-4EB8-BB57-1BF76864D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th-TH" dirty="0"/>
              <a:t>กระบวนการที่รับผิดชอบ </a:t>
            </a:r>
            <a:r>
              <a:rPr lang="pt-BR" dirty="0"/>
              <a:t>:</a:t>
            </a:r>
          </a:p>
          <a:p>
            <a:pPr lvl="1">
              <a:buClr>
                <a:srgbClr val="0070C0"/>
              </a:buClr>
            </a:pPr>
            <a:r>
              <a:rPr lang="th-TH" sz="1800" dirty="0"/>
              <a:t>ตรวจสอบประสิทธิภาพของสมาชิกในทีม ให้ข้อเสนอแนะ; แก้ไขปัญหา; จัดการการเปลี่ยนแปลงเพื่อเพิ่มประสิทธิภาพโครงการ</a:t>
            </a:r>
            <a:endParaRPr lang="pt-PT" sz="1800" dirty="0"/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C36F4D8E-93F6-491C-AD23-50275F96E2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896248"/>
            <a:ext cx="8839200" cy="3162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76AE5-5109-4D41-95AA-012EB4FEC8A6}"/>
              </a:ext>
            </a:extLst>
          </p:cNvPr>
          <p:cNvSpPr txBox="1"/>
          <p:nvPr/>
        </p:nvSpPr>
        <p:spPr>
          <a:xfrm>
            <a:off x="9036996" y="5807413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PMI-PMBOK (2017)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44046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880B-C4C6-44EB-B7FE-C9EEA50E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เฟส</a:t>
            </a:r>
            <a:r>
              <a:rPr lang="th-TH" dirty="0"/>
              <a:t>ขั้นตอนการพัฒนาทีม</a:t>
            </a:r>
            <a:endParaRPr lang="pt-PT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754D53-54F6-4278-B4BD-5CDCFC499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390061"/>
              </p:ext>
            </p:extLst>
          </p:nvPr>
        </p:nvGraphicFramePr>
        <p:xfrm>
          <a:off x="1530544" y="1631052"/>
          <a:ext cx="10168069" cy="494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AD858-2D8E-4CDB-A56A-24383559F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70399"/>
              </p:ext>
            </p:extLst>
          </p:nvPr>
        </p:nvGraphicFramePr>
        <p:xfrm>
          <a:off x="493387" y="1722963"/>
          <a:ext cx="4111222" cy="2108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8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อาการของทีม</a:t>
                      </a:r>
                      <a:endParaRPr lang="pt-PT" sz="18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การวางแนวเป้าหมาย / วัตถุประสงค์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ความสัมพันธ์ระหว่างบุคคลระหว่างสมาชิกในทีม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ความเป็นอิสระแรงจูงใจและความสามารถของสมาชิกในทีม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เพิ่มผลผลิตและความพึงพอใจ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 ...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76AB41-FD27-4F39-BC16-C14107164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20571"/>
              </p:ext>
            </p:extLst>
          </p:nvPr>
        </p:nvGraphicFramePr>
        <p:xfrm>
          <a:off x="7341068" y="4243209"/>
          <a:ext cx="4111222" cy="1833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การดำเนินการของผู้จัดการโครงการ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baseline="0" dirty="0"/>
                        <a:t>ฉลอง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baseline="0" dirty="0"/>
                        <a:t>การแทรกแซงของทีมน้อยที่สุด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baseline="0" dirty="0"/>
                        <a:t>ส่งเสริมการตัดสินใจของกลุ่ม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baseline="0" dirty="0"/>
                        <a:t>ก้าวไปสู่ทีมที่จัดการตนเอง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baseline="0" dirty="0"/>
                        <a:t>…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9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4B29-EA4E-4B0E-BBA0-C8BE3F3D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การแบ่งปัน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D0D87-D36F-4354-99CF-AAF5A110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1" y="2568102"/>
            <a:ext cx="11043850" cy="3832697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th-TH" sz="2400" b="1" dirty="0"/>
              <a:t>เพื่อน - แบ่งปันประสบการณ์ / สถานการณ์ในการทำงานเป็นทีม</a:t>
            </a:r>
          </a:p>
          <a:p>
            <a:pPr lvl="1">
              <a:buClr>
                <a:srgbClr val="0070C0"/>
              </a:buClr>
            </a:pPr>
            <a:r>
              <a:rPr lang="th-TH" sz="2000" dirty="0"/>
              <a:t>ข้อมูลส่วนตัวของสมาชิกในทีม</a:t>
            </a:r>
          </a:p>
          <a:p>
            <a:pPr lvl="1">
              <a:buClr>
                <a:srgbClr val="0070C0"/>
              </a:buClr>
            </a:pPr>
            <a:r>
              <a:rPr lang="th-TH" sz="2000" dirty="0"/>
              <a:t>ขั้นตอนการพัฒนาทีม</a:t>
            </a:r>
          </a:p>
          <a:p>
            <a:pPr lvl="1">
              <a:buClr>
                <a:srgbClr val="0070C0"/>
              </a:buClr>
            </a:pPr>
            <a:r>
              <a:rPr lang="th-TH" sz="2000" dirty="0"/>
              <a:t>การดำเนินการของผู้จัดการโครงการ / ผู้นำ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668326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D8C8-E4BF-4DDD-BF5C-24310D65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เฟส</a:t>
            </a:r>
            <a:r>
              <a:rPr lang="th-TH" dirty="0"/>
              <a:t>ขั้นตอนการพัฒนาทีม</a:t>
            </a:r>
            <a:endParaRPr lang="pt-PT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90E871-3C4B-4DBB-96CE-10B5BED17FA2}"/>
              </a:ext>
            </a:extLst>
          </p:cNvPr>
          <p:cNvGrpSpPr/>
          <p:nvPr/>
        </p:nvGrpSpPr>
        <p:grpSpPr>
          <a:xfrm>
            <a:off x="1293493" y="3375872"/>
            <a:ext cx="4682304" cy="2275836"/>
            <a:chOff x="1293493" y="3375872"/>
            <a:chExt cx="4682304" cy="2275836"/>
          </a:xfrm>
        </p:grpSpPr>
        <p:sp>
          <p:nvSpPr>
            <p:cNvPr id="5" name="Oval 4">
              <a:hlinkClick r:id="rId2" action="ppaction://hlinkpres?slideindex=5&amp;slidetitle=Adjourning - https://youtu.be/sYlzSymbjwA"/>
              <a:extLst>
                <a:ext uri="{FF2B5EF4-FFF2-40B4-BE49-F238E27FC236}">
                  <a16:creationId xmlns:a16="http://schemas.microsoft.com/office/drawing/2014/main" id="{C1002252-B406-4EA7-97AD-9F87D6885469}"/>
                </a:ext>
              </a:extLst>
            </p:cNvPr>
            <p:cNvSpPr/>
            <p:nvPr/>
          </p:nvSpPr>
          <p:spPr>
            <a:xfrm>
              <a:off x="1293493" y="4177288"/>
              <a:ext cx="615560" cy="61556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A5BB74-9E59-45C3-835E-8D802D38EB5F}"/>
                </a:ext>
              </a:extLst>
            </p:cNvPr>
            <p:cNvGrpSpPr/>
            <p:nvPr/>
          </p:nvGrpSpPr>
          <p:grpSpPr>
            <a:xfrm>
              <a:off x="1783375" y="4485068"/>
              <a:ext cx="2314602" cy="1166640"/>
              <a:chOff x="7597909" y="1533482"/>
              <a:chExt cx="2314602" cy="388518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E54176-4E7D-4CA1-BF0C-05F14CB0DE51}"/>
                  </a:ext>
                </a:extLst>
              </p:cNvPr>
              <p:cNvSpPr/>
              <p:nvPr/>
            </p:nvSpPr>
            <p:spPr>
              <a:xfrm>
                <a:off x="7597909" y="1533482"/>
                <a:ext cx="2314602" cy="388518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1627C0-F0B6-4EA7-BC72-E20BFB56D395}"/>
                  </a:ext>
                </a:extLst>
              </p:cNvPr>
              <p:cNvSpPr/>
              <p:nvPr/>
            </p:nvSpPr>
            <p:spPr>
              <a:xfrm>
                <a:off x="7597909" y="1533482"/>
                <a:ext cx="2314602" cy="38851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6173" tIns="0" rIns="0" bIns="0" numCol="1" spcCol="1270" anchor="t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200" b="1" dirty="0"/>
                  <a:t>การเลื่อน</a:t>
                </a:r>
                <a:endParaRPr lang="pt-PT" sz="3600" b="1" kern="1200" dirty="0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2FD3F5-CAB2-4346-BB35-FE2A5E7F129B}"/>
                </a:ext>
              </a:extLst>
            </p:cNvPr>
            <p:cNvCxnSpPr/>
            <p:nvPr/>
          </p:nvCxnSpPr>
          <p:spPr>
            <a:xfrm flipV="1">
              <a:off x="2021983" y="3375872"/>
              <a:ext cx="3953814" cy="8014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7A8D09-B199-45CE-9030-7B7347F80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2297"/>
              </p:ext>
            </p:extLst>
          </p:nvPr>
        </p:nvGraphicFramePr>
        <p:xfrm>
          <a:off x="6170347" y="4428453"/>
          <a:ext cx="5364050" cy="170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970">
                <a:tc>
                  <a:txBody>
                    <a:bodyPr/>
                    <a:lstStyle/>
                    <a:p>
                      <a:r>
                        <a:rPr lang="th-TH" sz="2000" dirty="0"/>
                        <a:t>การดำเนินการของผู้จัดการโครงการ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35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>
                          <a:effectLst/>
                        </a:rPr>
                        <a:t>ค่อย</a:t>
                      </a:r>
                      <a:r>
                        <a:rPr lang="th-TH" sz="2000" dirty="0" err="1">
                          <a:effectLst/>
                        </a:rPr>
                        <a:t>ๆแ</a:t>
                      </a:r>
                      <a:r>
                        <a:rPr lang="th-TH" sz="2000" dirty="0">
                          <a:effectLst/>
                        </a:rPr>
                        <a:t>ยกทีมของคุณและย้ายตำแหน่งไปยังโครงการหรือทีมอื่น ๆ หากเป็นไปได้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>
                          <a:effectLst/>
                        </a:rPr>
                        <a:t>ตรวจสอบการสิ้นสุดการทำงานของทีมด้วยกิจกรรมการประเมินผลที่จำเป็น ...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530B44C-5735-4A53-B238-4937BD8EF4B0}"/>
              </a:ext>
            </a:extLst>
          </p:cNvPr>
          <p:cNvSpPr/>
          <p:nvPr/>
        </p:nvSpPr>
        <p:spPr>
          <a:xfrm>
            <a:off x="852152" y="2066513"/>
            <a:ext cx="3532811" cy="57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แล้วโครงการจะจบลงล่ะ?</a:t>
            </a:r>
            <a:endParaRPr lang="pt-PT" sz="28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DD443C6-6005-4F55-96DC-87CDB14DF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14260" r="23584" b="28345"/>
          <a:stretch/>
        </p:blipFill>
        <p:spPr bwMode="auto">
          <a:xfrm>
            <a:off x="6368603" y="1590285"/>
            <a:ext cx="4971244" cy="27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DA24-8466-4E8B-A2C9-854AB2A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ความคิดที่สำคัญ</a:t>
            </a:r>
            <a:endParaRPr lang="pt-P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6F670B-7CAD-4802-BFFA-728528D5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28" y="2062264"/>
            <a:ext cx="11339015" cy="435938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th-TH" sz="2000" dirty="0"/>
              <a:t>ทีมเป็นองค์ประกอบพื้นฐานที่ต้องพิจารณาในการบริหารโครงการ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000" dirty="0"/>
              <a:t>ความสำเร็จของโครงการยังขึ้นอยู่กับความสำเร็จของทีม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000" dirty="0"/>
              <a:t>แต่ละทีมมีตัวตนและสมาชิกในทีมแต่ละคนมีโปรไฟล์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000" dirty="0"/>
              <a:t>พัฒนาและจัดการทีม: บทบาทของผู้จัดการโครงการ / ผู้นำ (ความสามารถ)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39273-85A1-495A-B6F9-E576C9C19C96}"/>
              </a:ext>
            </a:extLst>
          </p:cNvPr>
          <p:cNvSpPr/>
          <p:nvPr/>
        </p:nvSpPr>
        <p:spPr>
          <a:xfrm>
            <a:off x="592429" y="4763059"/>
            <a:ext cx="3451538" cy="57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ความเป็นผู้นำ</a:t>
            </a:r>
            <a:endParaRPr lang="pt-PT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674254-92C8-4F1D-A28C-78FBE729B3B1}"/>
              </a:ext>
            </a:extLst>
          </p:cNvPr>
          <p:cNvSpPr/>
          <p:nvPr/>
        </p:nvSpPr>
        <p:spPr>
          <a:xfrm>
            <a:off x="4466860" y="4775926"/>
            <a:ext cx="3451538" cy="57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การสื่อสาร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7355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87D9-7DB5-476E-86F4-4A0C8B75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อ้างอิง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EEB7-6C4A-4DE4-8B72-76E0A076C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PMI-PMBOK. (2017). </a:t>
            </a:r>
            <a:r>
              <a:rPr lang="en-US" i="1" dirty="0"/>
              <a:t>A guide to the project management body of knowledge (PMBOK guide) (5th ed.). Pennsylvania, USA: Project Management Institute (PMI).</a:t>
            </a:r>
            <a:endParaRPr lang="en-US" dirty="0"/>
          </a:p>
          <a:p>
            <a:r>
              <a:rPr lang="en-US" dirty="0"/>
              <a:t>Tuckman, B. W. (2001). Developmental Sequence in Small Groups. </a:t>
            </a:r>
            <a:r>
              <a:rPr lang="en-US" i="1" dirty="0"/>
              <a:t>Group Facilitation: A Research and Applications Journal, 71-72(3), 66-81.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4353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3482-D536-40E4-B80F-05D3523A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ทีม</a:t>
            </a:r>
            <a:r>
              <a:rPr lang="pt-PT" b="1" dirty="0"/>
              <a:t> </a:t>
            </a:r>
            <a:r>
              <a:rPr lang="en-US" b="1" dirty="0"/>
              <a:t>VS</a:t>
            </a:r>
            <a:r>
              <a:rPr lang="pt-PT" b="1" dirty="0"/>
              <a:t> </a:t>
            </a:r>
            <a:r>
              <a:rPr lang="th-TH" b="1" dirty="0"/>
              <a:t>กลุ่ม</a:t>
            </a:r>
            <a:endParaRPr lang="pt-PT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EBD584-E4CB-4CB4-ADF3-EAD531727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3860"/>
              </p:ext>
            </p:extLst>
          </p:nvPr>
        </p:nvGraphicFramePr>
        <p:xfrm>
          <a:off x="444027" y="1724612"/>
          <a:ext cx="11307102" cy="42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3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48">
                <a:tc>
                  <a:txBody>
                    <a:bodyPr/>
                    <a:lstStyle/>
                    <a:p>
                      <a:r>
                        <a:rPr lang="th-TH" sz="1800" dirty="0"/>
                        <a:t>กลุ่ม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ทีม</a:t>
                      </a:r>
                      <a:endParaRPr lang="pt-P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คนทำงานร่วมกัน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ผู้คนไว้วางใจซึ่งกันและกัน</a:t>
                      </a:r>
                      <a:endParaRPr lang="pt-P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ความรู้สึกไม่ได้เป็นส่วนหนึ่งของงาน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ความรู้สึกแสดงออกอย่างเปิดเผย</a:t>
                      </a:r>
                      <a:endParaRPr lang="pt-P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ความขัดแย้งถูกตัดสิน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ความขัดแย้งกำลังถกเถียงกัน</a:t>
                      </a:r>
                      <a:endParaRPr lang="pt-P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วัดความไว้วางใจและการเปิดกว้าง</a:t>
                      </a:r>
                      <a:endParaRPr lang="pt-PT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ผู้คนสนับสนุนซึ่งกันและกัน</a:t>
                      </a:r>
                      <a:endParaRPr lang="pt-P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10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PT" sz="1800" dirty="0"/>
                        <a:t>-</a:t>
                      </a:r>
                      <a:r>
                        <a:rPr lang="pt-PT" sz="1800" baseline="0" dirty="0"/>
                        <a:t> </a:t>
                      </a:r>
                      <a:r>
                        <a:rPr lang="th-TH" sz="1800" dirty="0"/>
                        <a:t>ข้อมูลจะได้รับตาม "สิ่งที่จำเป็นเท่านั้น"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แบ่งปันข้อมูลได้อย่างอิสระ</a:t>
                      </a:r>
                      <a:endParaRPr lang="pt-P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วัตถุประสงค์เป็นเรื่องส่วนตัวและไม่ชัดเจน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/>
                        <a:t>- </a:t>
                      </a:r>
                      <a:r>
                        <a:rPr lang="th-TH" sz="1800" dirty="0"/>
                        <a:t>สมาชิกมีเป้าหมายร่วมกัน</a:t>
                      </a:r>
                      <a:endParaRPr lang="pt-P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ED4D7F8-F8B1-471B-AC97-A19AD4E14EED}"/>
              </a:ext>
            </a:extLst>
          </p:cNvPr>
          <p:cNvSpPr/>
          <p:nvPr/>
        </p:nvSpPr>
        <p:spPr>
          <a:xfrm>
            <a:off x="8971407" y="5858556"/>
            <a:ext cx="259135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sz="1200" dirty="0"/>
              <a:t>Miguel, Rocha &amp; </a:t>
            </a:r>
            <a:r>
              <a:rPr lang="pt-PT" sz="1200" dirty="0" err="1"/>
              <a:t>Röhrich</a:t>
            </a:r>
            <a:r>
              <a:rPr lang="pt-PT" sz="1200" dirty="0"/>
              <a:t>, 2008 (p. 249)</a:t>
            </a:r>
          </a:p>
        </p:txBody>
      </p:sp>
    </p:spTree>
    <p:extLst>
      <p:ext uri="{BB962C8B-B14F-4D97-AF65-F5344CB8AC3E}">
        <p14:creationId xmlns:p14="http://schemas.microsoft.com/office/powerpoint/2010/main" val="291110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255E-1608-4FE0-BC3E-B6CE43B1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i="1" dirty="0"/>
              <a:t>แบบฝึกหัด </a:t>
            </a:r>
            <a:r>
              <a:rPr lang="en-US" i="1" dirty="0"/>
              <a:t>NASA - </a:t>
            </a:r>
            <a:r>
              <a:rPr lang="th-TH" i="1" dirty="0"/>
              <a:t>การอยู่รอดบนดวงจันทร์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724E-FCDB-4B50-8C6C-02D5C6D5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2106387"/>
            <a:ext cx="11229516" cy="33963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2800" b="1" dirty="0"/>
              <a:t>สถานะ - ปัญหา:</a:t>
            </a:r>
          </a:p>
          <a:p>
            <a:pPr>
              <a:buClr>
                <a:srgbClr val="0070C0"/>
              </a:buClr>
            </a:pPr>
            <a:r>
              <a:rPr lang="th-TH" sz="2800" dirty="0"/>
              <a:t>การตอบกลับส่วนบุคคล (10 นาที)</a:t>
            </a:r>
          </a:p>
          <a:p>
            <a:pPr>
              <a:buClr>
                <a:srgbClr val="0070C0"/>
              </a:buClr>
            </a:pPr>
            <a:r>
              <a:rPr lang="th-TH" sz="2800" dirty="0"/>
              <a:t>กลุ่มตอบสนอง 2-3 องค์ประกอบ (15 นาที)</a:t>
            </a:r>
          </a:p>
          <a:p>
            <a:pPr>
              <a:buClr>
                <a:srgbClr val="0070C0"/>
              </a:buClr>
            </a:pPr>
            <a:r>
              <a:rPr lang="th-TH" sz="2800" dirty="0"/>
              <a:t>การตอบสนองของ </a:t>
            </a:r>
            <a:r>
              <a:rPr lang="pt-PT" sz="2800" dirty="0"/>
              <a:t>NASA</a:t>
            </a:r>
          </a:p>
          <a:p>
            <a:pPr>
              <a:buClr>
                <a:srgbClr val="0070C0"/>
              </a:buClr>
            </a:pPr>
            <a:r>
              <a:rPr lang="th-TH" sz="2800" dirty="0"/>
              <a:t>การเปรียบเทียบผลลัพธ์ (รายบุคคลและกลุ่ม)</a:t>
            </a:r>
          </a:p>
          <a:p>
            <a:pPr>
              <a:buClr>
                <a:srgbClr val="0070C0"/>
              </a:buClr>
            </a:pPr>
            <a:r>
              <a:rPr lang="th-TH" sz="2800" dirty="0"/>
              <a:t>การวิเคราะห์ผลลัพธ์</a:t>
            </a:r>
            <a:endParaRPr lang="pt-P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3FD93D-9174-424E-823C-7DF2E0C5C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1763"/>
              </p:ext>
            </p:extLst>
          </p:nvPr>
        </p:nvGraphicFramePr>
        <p:xfrm>
          <a:off x="8044724" y="2106387"/>
          <a:ext cx="3660607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ดีมาก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ดี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30-40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ปานกลาง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น้อย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pt-PT" sz="2000" baseline="0" dirty="0"/>
                        <a:t>&gt; 50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ไม่เพียงพอ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1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66B2-FFB3-488F-AEF6-4BAA1585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Roboto"/>
              </a:rPr>
              <a:t>การทำงานเป็นทีม</a:t>
            </a:r>
            <a:endParaRPr lang="pt-PT" dirty="0"/>
          </a:p>
        </p:txBody>
      </p:sp>
      <p:pic>
        <p:nvPicPr>
          <p:cNvPr id="4" name="Picture 2" descr="https://farm2.staticflickr.com/1189/5141328136_16d8f73ee7.jpg">
            <a:extLst>
              <a:ext uri="{FF2B5EF4-FFF2-40B4-BE49-F238E27FC236}">
                <a16:creationId xmlns:a16="http://schemas.microsoft.com/office/drawing/2014/main" id="{1438C089-8763-4D75-A072-706D0A37D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312"/>
          <a:stretch/>
        </p:blipFill>
        <p:spPr bwMode="auto">
          <a:xfrm>
            <a:off x="2497081" y="2235739"/>
            <a:ext cx="7350536" cy="2132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695ECC-47D9-4134-94E2-3DBA414D9766}"/>
              </a:ext>
            </a:extLst>
          </p:cNvPr>
          <p:cNvSpPr txBox="1"/>
          <p:nvPr/>
        </p:nvSpPr>
        <p:spPr>
          <a:xfrm>
            <a:off x="2751969" y="4534391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/>
              <a:t>ข้อดีและความยาก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83146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19A3-3756-424D-B509-84E54AC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Roboto"/>
              </a:rPr>
              <a:t>การทำงานเป็นทีม</a:t>
            </a:r>
            <a:endParaRPr lang="pt-P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334FE-6B63-4E25-9D96-8CF920B664B3}"/>
              </a:ext>
            </a:extLst>
          </p:cNvPr>
          <p:cNvSpPr/>
          <p:nvPr/>
        </p:nvSpPr>
        <p:spPr>
          <a:xfrm>
            <a:off x="1798477" y="2115225"/>
            <a:ext cx="8798798" cy="3956017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42BF50-90BE-4085-9BCA-A1155003A9C6}"/>
              </a:ext>
            </a:extLst>
          </p:cNvPr>
          <p:cNvSpPr/>
          <p:nvPr/>
        </p:nvSpPr>
        <p:spPr>
          <a:xfrm>
            <a:off x="1166592" y="2151307"/>
            <a:ext cx="4642863" cy="3384325"/>
          </a:xfrm>
          <a:custGeom>
            <a:avLst/>
            <a:gdLst>
              <a:gd name="connsiteX0" fmla="*/ 0 w 4111757"/>
              <a:gd name="connsiteY0" fmla="*/ 0 h 3384325"/>
              <a:gd name="connsiteX1" fmla="*/ 4111757 w 4111757"/>
              <a:gd name="connsiteY1" fmla="*/ 0 h 3384325"/>
              <a:gd name="connsiteX2" fmla="*/ 4111757 w 4111757"/>
              <a:gd name="connsiteY2" fmla="*/ 3384325 h 3384325"/>
              <a:gd name="connsiteX3" fmla="*/ 0 w 4111757"/>
              <a:gd name="connsiteY3" fmla="*/ 3384325 h 3384325"/>
              <a:gd name="connsiteX4" fmla="*/ 0 w 4111757"/>
              <a:gd name="connsiteY4" fmla="*/ 0 h 33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757" h="3384325">
                <a:moveTo>
                  <a:pt x="0" y="0"/>
                </a:moveTo>
                <a:lnTo>
                  <a:pt x="4111757" y="0"/>
                </a:lnTo>
                <a:lnTo>
                  <a:pt x="4111757" y="3384325"/>
                </a:lnTo>
                <a:lnTo>
                  <a:pt x="0" y="33843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kern="1200" dirty="0"/>
              <a:t>- ความเร็วและประสิทธิภาพที่มากขึ้นในการบรรลุวัตถุประสงค์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kern="1200" dirty="0"/>
              <a:t>- เสริมสร้างการตัดสินใจ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kern="1200" dirty="0"/>
              <a:t>- การแบ่งงาน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kern="1200" dirty="0"/>
              <a:t>- "เรา" แทน "ฉัน" - ...</a:t>
            </a:r>
            <a:endParaRPr lang="pt-PT" sz="20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FCB592-753E-48A0-A422-F51B4E79C685}"/>
              </a:ext>
            </a:extLst>
          </p:cNvPr>
          <p:cNvSpPr/>
          <p:nvPr/>
        </p:nvSpPr>
        <p:spPr>
          <a:xfrm>
            <a:off x="6250913" y="2129343"/>
            <a:ext cx="4990709" cy="3384325"/>
          </a:xfrm>
          <a:custGeom>
            <a:avLst/>
            <a:gdLst>
              <a:gd name="connsiteX0" fmla="*/ 0 w 5437411"/>
              <a:gd name="connsiteY0" fmla="*/ 0 h 3384325"/>
              <a:gd name="connsiteX1" fmla="*/ 5437411 w 5437411"/>
              <a:gd name="connsiteY1" fmla="*/ 0 h 3384325"/>
              <a:gd name="connsiteX2" fmla="*/ 5437411 w 5437411"/>
              <a:gd name="connsiteY2" fmla="*/ 3384325 h 3384325"/>
              <a:gd name="connsiteX3" fmla="*/ 0 w 5437411"/>
              <a:gd name="connsiteY3" fmla="*/ 3384325 h 3384325"/>
              <a:gd name="connsiteX4" fmla="*/ 0 w 5437411"/>
              <a:gd name="connsiteY4" fmla="*/ 0 h 33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411" h="3384325">
                <a:moveTo>
                  <a:pt x="0" y="0"/>
                </a:moveTo>
                <a:lnTo>
                  <a:pt x="5437411" y="0"/>
                </a:lnTo>
                <a:lnTo>
                  <a:pt x="5437411" y="3384325"/>
                </a:lnTo>
                <a:lnTo>
                  <a:pt x="0" y="33843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kern="1200" dirty="0"/>
              <a:t>- การเกิดปรสิต: งานบางอย่างที่คนอื่นทำไม่ได้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kern="1200" dirty="0"/>
              <a:t>- ข้อพิพาทภายใน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000" kern="1200" dirty="0"/>
              <a:t>- เรียกร้องในระดับการสื่อสาร - ...</a:t>
            </a:r>
            <a:endParaRPr lang="pt-PT" sz="2000" kern="1200" dirty="0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38460B94-56C2-4ADE-AF6F-928E9D65C847}"/>
              </a:ext>
            </a:extLst>
          </p:cNvPr>
          <p:cNvSpPr/>
          <p:nvPr/>
        </p:nvSpPr>
        <p:spPr>
          <a:xfrm>
            <a:off x="2908659" y="4307648"/>
            <a:ext cx="1495789" cy="1495789"/>
          </a:xfrm>
          <a:prstGeom prst="plus">
            <a:avLst>
              <a:gd name="adj" fmla="val 328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6EBFB3-1D63-48FA-B103-5A05457B27C0}"/>
              </a:ext>
            </a:extLst>
          </p:cNvPr>
          <p:cNvSpPr/>
          <p:nvPr/>
        </p:nvSpPr>
        <p:spPr>
          <a:xfrm>
            <a:off x="8333329" y="4844962"/>
            <a:ext cx="1407802" cy="482441"/>
          </a:xfrm>
          <a:prstGeom prst="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10104A5F-183D-45A1-8BCE-16191FAA58AA}"/>
              </a:ext>
            </a:extLst>
          </p:cNvPr>
          <p:cNvSpPr/>
          <p:nvPr/>
        </p:nvSpPr>
        <p:spPr>
          <a:xfrm>
            <a:off x="6134493" y="2206852"/>
            <a:ext cx="879" cy="3232356"/>
          </a:xfrm>
          <a:prstGeom prst="line">
            <a:avLst/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7249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7E21-6E15-4D91-8BD6-37FFE702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ปัจจัยสำหรับทีมที่ประสบความสำเร็จ</a:t>
            </a:r>
            <a:br>
              <a:rPr lang="en-US" dirty="0"/>
            </a:br>
            <a:r>
              <a:rPr lang="pt-PT" sz="1800" dirty="0"/>
              <a:t>(Tarricone &amp; luca, 2002)</a:t>
            </a:r>
            <a:endParaRPr lang="pt-PT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3D91A6E-1F8C-49C3-AC84-D95DDBD4F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13351"/>
              </p:ext>
            </p:extLst>
          </p:nvPr>
        </p:nvGraphicFramePr>
        <p:xfrm>
          <a:off x="476250" y="1576388"/>
          <a:ext cx="11228388" cy="453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3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FCF9C9-B7E5-4383-84BD-D6A0ED1B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00" y="2220491"/>
            <a:ext cx="10368642" cy="1305161"/>
          </a:xfrm>
        </p:spPr>
        <p:txBody>
          <a:bodyPr/>
          <a:lstStyle/>
          <a:p>
            <a:r>
              <a:rPr lang="th-TH" dirty="0"/>
              <a:t>การจัดการโครงการ</a:t>
            </a:r>
            <a:endParaRPr lang="pt-P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CF82A-F558-4DCD-88E0-70DDEAF89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1725096"/>
            <a:ext cx="8950284" cy="1121423"/>
          </a:xfrm>
        </p:spPr>
        <p:txBody>
          <a:bodyPr/>
          <a:lstStyle/>
          <a:p>
            <a:r>
              <a:rPr lang="th-TH" sz="4400" dirty="0"/>
              <a:t>การทำงานเป็นทีม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8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2664</TotalTime>
  <Words>2207</Words>
  <Application>Microsoft Office PowerPoint</Application>
  <PresentationFormat>Widescreen</PresentationFormat>
  <Paragraphs>361</Paragraphs>
  <Slides>37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Roboto</vt:lpstr>
      <vt:lpstr>Source Sans Pro</vt:lpstr>
      <vt:lpstr>Source Sans Pro Black</vt:lpstr>
      <vt:lpstr>Wingdings</vt:lpstr>
      <vt:lpstr>Office Theme</vt:lpstr>
      <vt:lpstr>การบริหารทีมโครงการในยุคดิจิทัลยุคใหม่</vt:lpstr>
      <vt:lpstr>แผนการเรียน</vt:lpstr>
      <vt:lpstr>ทีมคืออะไร ?</vt:lpstr>
      <vt:lpstr>ทีม VS กลุ่ม</vt:lpstr>
      <vt:lpstr>แบบฝึกหัด NASA - การอยู่รอดบนดวงจันทร์</vt:lpstr>
      <vt:lpstr>การทำงานเป็นทีม</vt:lpstr>
      <vt:lpstr>การทำงานเป็นทีม</vt:lpstr>
      <vt:lpstr>ปัจจัยสำหรับทีมที่ประสบความสำเร็จ (Tarricone &amp; luca, 2002)</vt:lpstr>
      <vt:lpstr>การทำงานเป็นทีม</vt:lpstr>
      <vt:lpstr>PROJECT</vt:lpstr>
      <vt:lpstr>PMBOK – Processes Project Management Process Groups</vt:lpstr>
      <vt:lpstr>PMBOK – กระบวนการ</vt:lpstr>
      <vt:lpstr>การจัดการทรัพยากรโครงการรวมถึงการจัดการทีม(project management)</vt:lpstr>
      <vt:lpstr>กระบวนการ: การวางแผนทรัพยากร</vt:lpstr>
      <vt:lpstr>กระบวนการ: ขอรับทีมงานโครงการ</vt:lpstr>
      <vt:lpstr>เฟสขั้นตอนการพัฒนาทีม</vt:lpstr>
      <vt:lpstr>กระบวนการ: พัฒนาทีมโครงการ</vt:lpstr>
      <vt:lpstr>เฟสขั้นตอนการพัฒนาทีม</vt:lpstr>
      <vt:lpstr>บทบาทของทีม ของ Belbin</vt:lpstr>
      <vt:lpstr>บทบาทของทีม ของ Belbin</vt:lpstr>
      <vt:lpstr>บทบาทของทีม ของ Belbin</vt:lpstr>
      <vt:lpstr>บทบาทของทีม ของ Belbin</vt:lpstr>
      <vt:lpstr>บทบาทของทีม ของ Belbin</vt:lpstr>
      <vt:lpstr>บทบาทของทีม ของ Belbin</vt:lpstr>
      <vt:lpstr>บทบาทของทีม ของ Belbin</vt:lpstr>
      <vt:lpstr>บทบาทของทีม ของ Belbin</vt:lpstr>
      <vt:lpstr>บทบาทของทีม ของ Belbin</vt:lpstr>
      <vt:lpstr>บทบาทของทีม ของ Belbin</vt:lpstr>
      <vt:lpstr>บทบาทของทีม ของ Belbin</vt:lpstr>
      <vt:lpstr>เฟสขั้นตอนการพัฒนาทีม</vt:lpstr>
      <vt:lpstr>กระบวนการ: จัดการทีมโครงการ</vt:lpstr>
      <vt:lpstr>เฟสขั้นตอนการพัฒนาทีม</vt:lpstr>
      <vt:lpstr>การแบ่งปัน</vt:lpstr>
      <vt:lpstr>เฟสขั้นตอนการพัฒนาทีม</vt:lpstr>
      <vt:lpstr>ความคิดที่สำคัญ</vt:lpstr>
      <vt:lpstr>อ้างอิง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lukaw9</cp:lastModifiedBy>
  <cp:revision>220</cp:revision>
  <dcterms:created xsi:type="dcterms:W3CDTF">2018-02-10T16:55:03Z</dcterms:created>
  <dcterms:modified xsi:type="dcterms:W3CDTF">2020-09-26T22:06:33Z</dcterms:modified>
</cp:coreProperties>
</file>