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Lst>
  <p:notesMasterIdLst>
    <p:notesMasterId r:id="rId15"/>
  </p:notesMasterIdLst>
  <p:sldIdLst>
    <p:sldId id="256" r:id="rId6"/>
    <p:sldId id="257" r:id="rId7"/>
    <p:sldId id="258" r:id="rId8"/>
    <p:sldId id="259" r:id="rId9"/>
    <p:sldId id="260" r:id="rId10"/>
    <p:sldId id="261" r:id="rId11"/>
    <p:sldId id="262" r:id="rId12"/>
    <p:sldId id="263" r:id="rId13"/>
    <p:sldId id="264" r:id="rId14"/>
  </p:sldIdLst>
  <p:sldSz cx="12192000" cy="6858000"/>
  <p:notesSz cx="7559675" cy="10691813"/>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7E5863-2AB7-5D29-2892-C3D9B54531EA}" v="89" dt="2020-05-17T14:58:32.1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78" y="9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9E82BD03-E26B-4DA6-8764-9F71FA2EF9EE}" type="datetimeFigureOut">
              <a:rPr lang="pt-PT" smtClean="0"/>
              <a:t>28/09/2020</a:t>
            </a:fld>
            <a:endParaRPr lang="pt-PT"/>
          </a:p>
        </p:txBody>
      </p:sp>
      <p:sp>
        <p:nvSpPr>
          <p:cNvPr id="4" name="Slide Image Placeholder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pt-PT"/>
          </a:p>
        </p:txBody>
      </p:sp>
      <p:sp>
        <p:nvSpPr>
          <p:cNvPr id="5" name="Notes Placeholder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6" name="Footer Placeholder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pt-PT"/>
          </a:p>
        </p:txBody>
      </p:sp>
      <p:sp>
        <p:nvSpPr>
          <p:cNvPr id="7" name="Slide Number Placeholder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D78136A5-DAAB-460C-A2B2-64F13A374ABE}" type="slidenum">
              <a:rPr lang="pt-PT" smtClean="0"/>
              <a:t>‹#›</a:t>
            </a:fld>
            <a:endParaRPr lang="pt-PT"/>
          </a:p>
        </p:txBody>
      </p:sp>
    </p:spTree>
    <p:extLst>
      <p:ext uri="{BB962C8B-B14F-4D97-AF65-F5344CB8AC3E}">
        <p14:creationId xmlns:p14="http://schemas.microsoft.com/office/powerpoint/2010/main" val="1442101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slides give a general overview about the development of instruments for measuring I4.0 maturity, preparing students to initiate the project related to I4.0. Remember that the project can be linked to other courses and in that case aligned with those courses. If it is not linked with other courses, than this will prepare them to initiate the project related to I4.0 maturity models</a:t>
            </a:r>
            <a:r>
              <a:rPr lang="pt-PT" dirty="0"/>
              <a:t>.</a:t>
            </a:r>
          </a:p>
        </p:txBody>
      </p:sp>
      <p:sp>
        <p:nvSpPr>
          <p:cNvPr id="4" name="Slide Number Placeholder 3"/>
          <p:cNvSpPr>
            <a:spLocks noGrp="1"/>
          </p:cNvSpPr>
          <p:nvPr>
            <p:ph type="sldNum" sz="quarter" idx="5"/>
          </p:nvPr>
        </p:nvSpPr>
        <p:spPr/>
        <p:txBody>
          <a:bodyPr/>
          <a:lstStyle/>
          <a:p>
            <a:fld id="{D78136A5-DAAB-460C-A2B2-64F13A374ABE}" type="slidenum">
              <a:rPr lang="pt-PT" smtClean="0"/>
              <a:t>1</a:t>
            </a:fld>
            <a:endParaRPr lang="pt-PT"/>
          </a:p>
        </p:txBody>
      </p:sp>
    </p:spTree>
    <p:extLst>
      <p:ext uri="{BB962C8B-B14F-4D97-AF65-F5344CB8AC3E}">
        <p14:creationId xmlns:p14="http://schemas.microsoft.com/office/powerpoint/2010/main" val="1703840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46"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pt-PT" sz="3200" b="0" strike="noStrike" spc="-1">
              <a:latin typeface="Arial"/>
            </a:endParaRPr>
          </a:p>
        </p:txBody>
      </p:sp>
      <p:sp>
        <p:nvSpPr>
          <p:cNvPr id="47"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4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5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5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
        <p:nvSpPr>
          <p:cNvPr id="52"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54"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pt-PT" sz="3200" b="0" strike="noStrike" spc="-1">
              <a:latin typeface="Arial"/>
            </a:endParaRPr>
          </a:p>
        </p:txBody>
      </p:sp>
      <p:sp>
        <p:nvSpPr>
          <p:cNvPr id="55"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pt-PT" sz="3200" b="0" strike="noStrike" spc="-1">
              <a:latin typeface="Arial"/>
            </a:endParaRPr>
          </a:p>
        </p:txBody>
      </p:sp>
      <p:sp>
        <p:nvSpPr>
          <p:cNvPr id="56"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pt-PT" sz="3200" b="0" strike="noStrike" spc="-1">
              <a:latin typeface="Arial"/>
            </a:endParaRPr>
          </a:p>
        </p:txBody>
      </p:sp>
      <p:sp>
        <p:nvSpPr>
          <p:cNvPr id="57"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pt-PT" sz="3200" b="0" strike="noStrike" spc="-1">
              <a:latin typeface="Arial"/>
            </a:endParaRPr>
          </a:p>
        </p:txBody>
      </p:sp>
      <p:sp>
        <p:nvSpPr>
          <p:cNvPr id="58"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pt-PT" sz="3200" b="0" strike="noStrike" spc="-1">
              <a:latin typeface="Arial"/>
            </a:endParaRPr>
          </a:p>
        </p:txBody>
      </p:sp>
      <p:sp>
        <p:nvSpPr>
          <p:cNvPr id="59"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75"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77"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7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8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2"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8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8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
        <p:nvSpPr>
          <p:cNvPr id="8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5"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8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8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90"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9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9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94"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96"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pt-PT" sz="3200" b="0" strike="noStrike" spc="-1">
              <a:latin typeface="Arial"/>
            </a:endParaRPr>
          </a:p>
        </p:txBody>
      </p:sp>
      <p:sp>
        <p:nvSpPr>
          <p:cNvPr id="97"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9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10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10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
        <p:nvSpPr>
          <p:cNvPr id="102"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04"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pt-PT" sz="3200" b="0" strike="noStrike" spc="-1">
              <a:latin typeface="Arial"/>
            </a:endParaRPr>
          </a:p>
        </p:txBody>
      </p:sp>
      <p:sp>
        <p:nvSpPr>
          <p:cNvPr id="105"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pt-PT" sz="3200" b="0" strike="noStrike" spc="-1">
              <a:latin typeface="Arial"/>
            </a:endParaRPr>
          </a:p>
        </p:txBody>
      </p:sp>
      <p:sp>
        <p:nvSpPr>
          <p:cNvPr id="106"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pt-PT" sz="3200" b="0" strike="noStrike" spc="-1">
              <a:latin typeface="Arial"/>
            </a:endParaRPr>
          </a:p>
        </p:txBody>
      </p:sp>
      <p:sp>
        <p:nvSpPr>
          <p:cNvPr id="107"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pt-PT" sz="3200" b="0" strike="noStrike" spc="-1">
              <a:latin typeface="Arial"/>
            </a:endParaRPr>
          </a:p>
        </p:txBody>
      </p:sp>
      <p:sp>
        <p:nvSpPr>
          <p:cNvPr id="108"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pt-PT" sz="3200" b="0" strike="noStrike" spc="-1">
              <a:latin typeface="Arial"/>
            </a:endParaRPr>
          </a:p>
        </p:txBody>
      </p:sp>
      <p:sp>
        <p:nvSpPr>
          <p:cNvPr id="109"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24"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26"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2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12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7"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1"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3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13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
        <p:nvSpPr>
          <p:cNvPr id="13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3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13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139"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4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14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143"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45"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pt-PT" sz="3200" b="0" strike="noStrike" spc="-1">
              <a:latin typeface="Arial"/>
            </a:endParaRPr>
          </a:p>
        </p:txBody>
      </p:sp>
      <p:sp>
        <p:nvSpPr>
          <p:cNvPr id="146"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4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14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15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
        <p:nvSpPr>
          <p:cNvPr id="151"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53"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pt-PT" sz="3200" b="0" strike="noStrike" spc="-1">
              <a:latin typeface="Arial"/>
            </a:endParaRPr>
          </a:p>
        </p:txBody>
      </p:sp>
      <p:sp>
        <p:nvSpPr>
          <p:cNvPr id="154"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pt-PT" sz="3200" b="0" strike="noStrike" spc="-1">
              <a:latin typeface="Arial"/>
            </a:endParaRPr>
          </a:p>
        </p:txBody>
      </p:sp>
      <p:sp>
        <p:nvSpPr>
          <p:cNvPr id="155"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pt-PT" sz="3200" b="0" strike="noStrike" spc="-1">
              <a:latin typeface="Arial"/>
            </a:endParaRPr>
          </a:p>
        </p:txBody>
      </p:sp>
      <p:sp>
        <p:nvSpPr>
          <p:cNvPr id="156"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pt-PT" sz="3200" b="0" strike="noStrike" spc="-1">
              <a:latin typeface="Arial"/>
            </a:endParaRPr>
          </a:p>
        </p:txBody>
      </p:sp>
      <p:sp>
        <p:nvSpPr>
          <p:cNvPr id="157"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pt-PT" sz="3200" b="0" strike="noStrike" spc="-1">
              <a:latin typeface="Arial"/>
            </a:endParaRPr>
          </a:p>
        </p:txBody>
      </p:sp>
      <p:sp>
        <p:nvSpPr>
          <p:cNvPr id="158"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7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73"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7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3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7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17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0"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8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18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
        <p:nvSpPr>
          <p:cNvPr id="18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8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18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18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9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19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19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9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pt-PT" sz="3200" b="0" strike="noStrike" spc="-1">
              <a:latin typeface="Arial"/>
            </a:endParaRPr>
          </a:p>
        </p:txBody>
      </p:sp>
      <p:sp>
        <p:nvSpPr>
          <p:cNvPr id="19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19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19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19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
        <p:nvSpPr>
          <p:cNvPr id="20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0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pt-PT" sz="3200" b="0" strike="noStrike" spc="-1">
              <a:latin typeface="Arial"/>
            </a:endParaRPr>
          </a:p>
        </p:txBody>
      </p:sp>
      <p:sp>
        <p:nvSpPr>
          <p:cNvPr id="20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pt-PT" sz="3200" b="0" strike="noStrike" spc="-1">
              <a:latin typeface="Arial"/>
            </a:endParaRPr>
          </a:p>
        </p:txBody>
      </p:sp>
      <p:sp>
        <p:nvSpPr>
          <p:cNvPr id="20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pt-PT" sz="3200" b="0" strike="noStrike" spc="-1">
              <a:latin typeface="Arial"/>
            </a:endParaRPr>
          </a:p>
        </p:txBody>
      </p:sp>
      <p:sp>
        <p:nvSpPr>
          <p:cNvPr id="20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pt-PT" sz="3200" b="0" strike="noStrike" spc="-1">
              <a:latin typeface="Arial"/>
            </a:endParaRPr>
          </a:p>
        </p:txBody>
      </p:sp>
      <p:sp>
        <p:nvSpPr>
          <p:cNvPr id="20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pt-PT" sz="3200" b="0" strike="noStrike" spc="-1">
              <a:latin typeface="Arial"/>
            </a:endParaRPr>
          </a:p>
        </p:txBody>
      </p:sp>
      <p:sp>
        <p:nvSpPr>
          <p:cNvPr id="20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31"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3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3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23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3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38"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3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4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24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
        <p:nvSpPr>
          <p:cNvPr id="24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4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24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24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4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24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25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5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pt-PT" sz="3200" b="0" strike="noStrike" spc="-1">
              <a:latin typeface="Arial"/>
            </a:endParaRPr>
          </a:p>
        </p:txBody>
      </p:sp>
      <p:sp>
        <p:nvSpPr>
          <p:cNvPr id="25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5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5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25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25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
        <p:nvSpPr>
          <p:cNvPr id="25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2"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5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26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pt-PT" sz="3200" b="0" strike="noStrike" spc="-1">
              <a:latin typeface="Arial"/>
            </a:endParaRPr>
          </a:p>
        </p:txBody>
      </p:sp>
      <p:sp>
        <p:nvSpPr>
          <p:cNvPr id="26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pt-PT" sz="3200" b="0" strike="noStrike" spc="-1">
              <a:latin typeface="Arial"/>
            </a:endParaRPr>
          </a:p>
        </p:txBody>
      </p:sp>
      <p:sp>
        <p:nvSpPr>
          <p:cNvPr id="26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pt-PT" sz="3200" b="0" strike="noStrike" spc="-1">
              <a:latin typeface="Arial"/>
            </a:endParaRPr>
          </a:p>
        </p:txBody>
      </p:sp>
      <p:sp>
        <p:nvSpPr>
          <p:cNvPr id="26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pt-PT" sz="3200" b="0" strike="noStrike" spc="-1">
              <a:latin typeface="Arial"/>
            </a:endParaRPr>
          </a:p>
        </p:txBody>
      </p:sp>
      <p:sp>
        <p:nvSpPr>
          <p:cNvPr id="26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pt-PT" sz="3200" b="0" strike="noStrike" spc="-1">
              <a:latin typeface="Arial"/>
            </a:endParaRPr>
          </a:p>
        </p:txBody>
      </p:sp>
      <p:sp>
        <p:nvSpPr>
          <p:cNvPr id="26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3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3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
        <p:nvSpPr>
          <p:cNvPr id="3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3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3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40"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pt-PT" sz="4400" b="0" strike="noStrike" spc="-1">
              <a:latin typeface="Arial"/>
            </a:endParaRPr>
          </a:p>
        </p:txBody>
      </p:sp>
      <p:sp>
        <p:nvSpPr>
          <p:cNvPr id="4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4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44"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image" Target="../media/image8.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1.png"/><Relationship Id="rId5" Type="http://schemas.openxmlformats.org/officeDocument/2006/relationships/slideLayout" Target="../slideLayouts/slideLayout5.xml"/><Relationship Id="rId15" Type="http://schemas.openxmlformats.org/officeDocument/2006/relationships/image" Target="../media/image2.jpeg"/><Relationship Id="rId23" Type="http://schemas.openxmlformats.org/officeDocument/2006/relationships/image" Target="../media/image10.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 Id="rId22" Type="http://schemas.openxmlformats.org/officeDocument/2006/relationships/image" Target="../media/image9.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3.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7.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3.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7.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13.jpe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18" Type="http://schemas.openxmlformats.org/officeDocument/2006/relationships/image" Target="../media/image5.png"/><Relationship Id="rId3" Type="http://schemas.openxmlformats.org/officeDocument/2006/relationships/slideLayout" Target="../slideLayouts/slideLayout51.xml"/><Relationship Id="rId21" Type="http://schemas.openxmlformats.org/officeDocument/2006/relationships/image" Target="../media/image8.png"/><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image" Target="../media/image4.png"/><Relationship Id="rId2" Type="http://schemas.openxmlformats.org/officeDocument/2006/relationships/slideLayout" Target="../slideLayouts/slideLayout50.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image" Target="../media/image11.png"/><Relationship Id="rId5" Type="http://schemas.openxmlformats.org/officeDocument/2006/relationships/slideLayout" Target="../slideLayouts/slideLayout53.xml"/><Relationship Id="rId15" Type="http://schemas.openxmlformats.org/officeDocument/2006/relationships/image" Target="../media/image2.jpeg"/><Relationship Id="rId23" Type="http://schemas.openxmlformats.org/officeDocument/2006/relationships/image" Target="../media/image10.png"/><Relationship Id="rId10" Type="http://schemas.openxmlformats.org/officeDocument/2006/relationships/slideLayout" Target="../slideLayouts/slideLayout58.xml"/><Relationship Id="rId19" Type="http://schemas.openxmlformats.org/officeDocument/2006/relationships/image" Target="../media/image6.png"/><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 Id="rId22"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 name="CustomShape 1"/>
          <p:cNvSpPr/>
          <p:nvPr/>
        </p:nvSpPr>
        <p:spPr>
          <a:xfrm>
            <a:off x="12600" y="2160"/>
            <a:ext cx="12195000" cy="6846480"/>
          </a:xfrm>
          <a:custGeom>
            <a:avLst/>
            <a:gdLst/>
            <a:ahLst/>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25" name="CustomShape 2"/>
          <p:cNvSpPr/>
          <p:nvPr/>
        </p:nvSpPr>
        <p:spPr>
          <a:xfrm>
            <a:off x="-15120" y="-8640"/>
            <a:ext cx="12221640" cy="6871680"/>
          </a:xfrm>
          <a:custGeom>
            <a:avLst/>
            <a:gdLst/>
            <a:ahLst/>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2" name="CustomShape 3"/>
          <p:cNvSpPr/>
          <p:nvPr/>
        </p:nvSpPr>
        <p:spPr>
          <a:xfrm rot="10800000">
            <a:off x="720" y="-11880"/>
            <a:ext cx="12204000" cy="6869880"/>
          </a:xfrm>
          <a:custGeom>
            <a:avLst/>
            <a:gdLst/>
            <a:ahLst/>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p:style>
      </p:sp>
      <p:sp>
        <p:nvSpPr>
          <p:cNvPr id="3" name="CustomShape 4"/>
          <p:cNvSpPr/>
          <p:nvPr/>
        </p:nvSpPr>
        <p:spPr>
          <a:xfrm rot="10800000">
            <a:off x="720" y="0"/>
            <a:ext cx="12191400" cy="6857280"/>
          </a:xfrm>
          <a:custGeom>
            <a:avLst/>
            <a:gdLst/>
            <a:ahLst/>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p:style>
      </p:sp>
      <p:pic>
        <p:nvPicPr>
          <p:cNvPr id="4" name="Picture 5" descr="A picture containing indoor&#10;&#10;Description generated with high confidence"/>
          <p:cNvPicPr/>
          <p:nvPr/>
        </p:nvPicPr>
        <p:blipFill>
          <a:blip r:embed="rId14">
            <a:lum bright="70000" contrast="-70000"/>
          </a:blip>
          <a:srcRect t="7204"/>
          <a:stretch/>
        </p:blipFill>
        <p:spPr>
          <a:xfrm>
            <a:off x="354600" y="479160"/>
            <a:ext cx="1824120" cy="1431720"/>
          </a:xfrm>
          <a:prstGeom prst="rect">
            <a:avLst/>
          </a:prstGeom>
          <a:ln>
            <a:noFill/>
          </a:ln>
        </p:spPr>
      </p:pic>
      <p:pic>
        <p:nvPicPr>
          <p:cNvPr id="5" name="Picture 16" descr="A close up of a logo&#10;&#10;Description generated with very high confidence"/>
          <p:cNvPicPr/>
          <p:nvPr/>
        </p:nvPicPr>
        <p:blipFill>
          <a:blip r:embed="rId15"/>
          <a:stretch/>
        </p:blipFill>
        <p:spPr>
          <a:xfrm>
            <a:off x="7118280" y="770400"/>
            <a:ext cx="4262760" cy="1217160"/>
          </a:xfrm>
          <a:prstGeom prst="rect">
            <a:avLst/>
          </a:prstGeom>
          <a:ln>
            <a:noFill/>
          </a:ln>
        </p:spPr>
      </p:pic>
      <p:sp>
        <p:nvSpPr>
          <p:cNvPr id="6" name="CustomShape 5"/>
          <p:cNvSpPr/>
          <p:nvPr/>
        </p:nvSpPr>
        <p:spPr>
          <a:xfrm>
            <a:off x="6958800" y="5796360"/>
            <a:ext cx="5131440" cy="97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r">
              <a:lnSpc>
                <a:spcPct val="90000"/>
              </a:lnSpc>
              <a:spcBef>
                <a:spcPts val="1001"/>
              </a:spcBef>
            </a:pPr>
            <a:r>
              <a:rPr lang="en-US" sz="1400" b="0" strike="noStrike" spc="-1">
                <a:solidFill>
                  <a:srgbClr val="A6A6A6"/>
                </a:solidFill>
                <a:latin typeface="Arial"/>
                <a:ea typeface="DejaVu Sans"/>
              </a:rPr>
              <a:t>Curriculum Development </a:t>
            </a:r>
            <a:endParaRPr lang="pt-PT" sz="1400" b="0" strike="noStrike" spc="-1">
              <a:latin typeface="Arial"/>
            </a:endParaRPr>
          </a:p>
          <a:p>
            <a:pPr algn="r">
              <a:lnSpc>
                <a:spcPct val="90000"/>
              </a:lnSpc>
              <a:spcBef>
                <a:spcPts val="1001"/>
              </a:spcBef>
            </a:pPr>
            <a:r>
              <a:rPr lang="en-US" sz="1400" b="0" strike="noStrike" spc="-1">
                <a:solidFill>
                  <a:srgbClr val="A6A6A6"/>
                </a:solidFill>
                <a:latin typeface="Arial"/>
                <a:ea typeface="DejaVu Sans"/>
              </a:rPr>
              <a:t>of Master’s Degree Program in </a:t>
            </a:r>
            <a:endParaRPr lang="pt-PT" sz="1400" b="0" strike="noStrike" spc="-1">
              <a:latin typeface="Arial"/>
            </a:endParaRPr>
          </a:p>
          <a:p>
            <a:pPr algn="r">
              <a:lnSpc>
                <a:spcPct val="90000"/>
              </a:lnSpc>
              <a:spcBef>
                <a:spcPts val="1001"/>
              </a:spcBef>
            </a:pPr>
            <a:r>
              <a:rPr lang="en-US" sz="1400" b="0" strike="noStrike" spc="-1">
                <a:solidFill>
                  <a:srgbClr val="A6A6A6"/>
                </a:solidFill>
                <a:latin typeface="Arial"/>
                <a:ea typeface="DejaVu Sans"/>
              </a:rPr>
              <a:t>Industrial Engineering for Thailand Sustainable Smart Industry</a:t>
            </a:r>
            <a:endParaRPr lang="pt-PT" sz="1400" b="0" strike="noStrike" spc="-1">
              <a:latin typeface="Arial"/>
            </a:endParaRPr>
          </a:p>
        </p:txBody>
      </p:sp>
      <p:sp>
        <p:nvSpPr>
          <p:cNvPr id="7" name="CustomShape 6"/>
          <p:cNvSpPr/>
          <p:nvPr/>
        </p:nvSpPr>
        <p:spPr>
          <a:xfrm>
            <a:off x="1356120" y="3184200"/>
            <a:ext cx="8949600" cy="8352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8" name="CustomShape 7"/>
          <p:cNvSpPr/>
          <p:nvPr/>
        </p:nvSpPr>
        <p:spPr>
          <a:xfrm>
            <a:off x="1615320" y="3263040"/>
            <a:ext cx="8431200" cy="45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9" name="CustomShape 8"/>
          <p:cNvSpPr/>
          <p:nvPr/>
        </p:nvSpPr>
        <p:spPr>
          <a:xfrm>
            <a:off x="1927800" y="3310200"/>
            <a:ext cx="7805880" cy="5184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p:style>
      </p:sp>
      <p:grpSp>
        <p:nvGrpSpPr>
          <p:cNvPr id="10" name="Group 9"/>
          <p:cNvGrpSpPr/>
          <p:nvPr/>
        </p:nvGrpSpPr>
        <p:grpSpPr>
          <a:xfrm>
            <a:off x="1433160" y="1661040"/>
            <a:ext cx="10658160" cy="5077080"/>
            <a:chOff x="1433160" y="1661040"/>
            <a:chExt cx="10658160" cy="5077080"/>
          </a:xfrm>
        </p:grpSpPr>
        <p:pic>
          <p:nvPicPr>
            <p:cNvPr id="11" name="Picture 15"/>
            <p:cNvPicPr/>
            <p:nvPr/>
          </p:nvPicPr>
          <p:blipFill>
            <a:blip r:embed="rId16"/>
            <a:stretch/>
          </p:blipFill>
          <p:spPr>
            <a:xfrm>
              <a:off x="9820440" y="4249800"/>
              <a:ext cx="1279440" cy="1279440"/>
            </a:xfrm>
            <a:prstGeom prst="rect">
              <a:avLst/>
            </a:prstGeom>
            <a:ln>
              <a:noFill/>
            </a:ln>
          </p:spPr>
        </p:pic>
        <p:pic>
          <p:nvPicPr>
            <p:cNvPr id="12" name="Picture 1"/>
            <p:cNvPicPr/>
            <p:nvPr/>
          </p:nvPicPr>
          <p:blipFill>
            <a:blip r:embed="rId17"/>
            <a:stretch/>
          </p:blipFill>
          <p:spPr>
            <a:xfrm>
              <a:off x="5943240" y="5267160"/>
              <a:ext cx="1242720" cy="1227240"/>
            </a:xfrm>
            <a:prstGeom prst="rect">
              <a:avLst/>
            </a:prstGeom>
            <a:ln>
              <a:noFill/>
            </a:ln>
          </p:spPr>
        </p:pic>
        <p:pic>
          <p:nvPicPr>
            <p:cNvPr id="13" name="Picture 3"/>
            <p:cNvPicPr/>
            <p:nvPr/>
          </p:nvPicPr>
          <p:blipFill>
            <a:blip r:embed="rId18"/>
            <a:stretch/>
          </p:blipFill>
          <p:spPr>
            <a:xfrm>
              <a:off x="4587840" y="5409360"/>
              <a:ext cx="1233720" cy="1233720"/>
            </a:xfrm>
            <a:prstGeom prst="rect">
              <a:avLst/>
            </a:prstGeom>
            <a:ln>
              <a:noFill/>
            </a:ln>
          </p:spPr>
        </p:pic>
        <p:pic>
          <p:nvPicPr>
            <p:cNvPr id="14" name="Picture 4"/>
            <p:cNvPicPr/>
            <p:nvPr/>
          </p:nvPicPr>
          <p:blipFill>
            <a:blip r:embed="rId19"/>
            <a:stretch/>
          </p:blipFill>
          <p:spPr>
            <a:xfrm>
              <a:off x="7152480" y="4984200"/>
              <a:ext cx="1553760" cy="1417320"/>
            </a:xfrm>
            <a:prstGeom prst="rect">
              <a:avLst/>
            </a:prstGeom>
            <a:ln>
              <a:noFill/>
            </a:ln>
          </p:spPr>
        </p:pic>
        <p:grpSp>
          <p:nvGrpSpPr>
            <p:cNvPr id="15" name="Group 10"/>
            <p:cNvGrpSpPr/>
            <p:nvPr/>
          </p:nvGrpSpPr>
          <p:grpSpPr>
            <a:xfrm>
              <a:off x="1433160" y="5625720"/>
              <a:ext cx="1946880" cy="1112400"/>
              <a:chOff x="1433160" y="5625720"/>
              <a:chExt cx="1946880" cy="1112400"/>
            </a:xfrm>
          </p:grpSpPr>
          <p:sp>
            <p:nvSpPr>
              <p:cNvPr id="16" name="CustomShape 11"/>
              <p:cNvSpPr/>
              <p:nvPr/>
            </p:nvSpPr>
            <p:spPr>
              <a:xfrm>
                <a:off x="1680480" y="6396480"/>
                <a:ext cx="1452240" cy="155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7" name="Picture 6"/>
              <p:cNvPicPr/>
              <p:nvPr/>
            </p:nvPicPr>
            <p:blipFill>
              <a:blip r:embed="rId20"/>
              <a:stretch/>
            </p:blipFill>
            <p:spPr>
              <a:xfrm>
                <a:off x="1433160" y="5625720"/>
                <a:ext cx="1946880" cy="1112400"/>
              </a:xfrm>
              <a:prstGeom prst="rect">
                <a:avLst/>
              </a:prstGeom>
              <a:ln>
                <a:noFill/>
              </a:ln>
            </p:spPr>
          </p:pic>
        </p:grpSp>
        <p:pic>
          <p:nvPicPr>
            <p:cNvPr id="18" name="Picture 23"/>
            <p:cNvPicPr/>
            <p:nvPr/>
          </p:nvPicPr>
          <p:blipFill>
            <a:blip r:embed="rId21"/>
            <a:stretch/>
          </p:blipFill>
          <p:spPr>
            <a:xfrm>
              <a:off x="8635680" y="4846680"/>
              <a:ext cx="1252080" cy="1243800"/>
            </a:xfrm>
            <a:prstGeom prst="rect">
              <a:avLst/>
            </a:prstGeom>
            <a:ln>
              <a:noFill/>
            </a:ln>
          </p:spPr>
        </p:pic>
        <p:pic>
          <p:nvPicPr>
            <p:cNvPr id="19" name="Picture 37"/>
            <p:cNvPicPr/>
            <p:nvPr/>
          </p:nvPicPr>
          <p:blipFill>
            <a:blip r:embed="rId22"/>
            <a:stretch/>
          </p:blipFill>
          <p:spPr>
            <a:xfrm>
              <a:off x="11031480" y="1661040"/>
              <a:ext cx="1059840" cy="1415880"/>
            </a:xfrm>
            <a:prstGeom prst="rect">
              <a:avLst/>
            </a:prstGeom>
            <a:ln>
              <a:noFill/>
            </a:ln>
          </p:spPr>
        </p:pic>
        <p:pic>
          <p:nvPicPr>
            <p:cNvPr id="20" name="Picture 40"/>
            <p:cNvPicPr/>
            <p:nvPr/>
          </p:nvPicPr>
          <p:blipFill>
            <a:blip r:embed="rId23"/>
            <a:stretch/>
          </p:blipFill>
          <p:spPr>
            <a:xfrm>
              <a:off x="3282840" y="5179680"/>
              <a:ext cx="1224720" cy="1417680"/>
            </a:xfrm>
            <a:prstGeom prst="rect">
              <a:avLst/>
            </a:prstGeom>
            <a:ln>
              <a:noFill/>
            </a:ln>
          </p:spPr>
        </p:pic>
        <p:pic>
          <p:nvPicPr>
            <p:cNvPr id="21" name="Picture 41"/>
            <p:cNvPicPr/>
            <p:nvPr/>
          </p:nvPicPr>
          <p:blipFill>
            <a:blip r:embed="rId24"/>
            <a:stretch/>
          </p:blipFill>
          <p:spPr>
            <a:xfrm>
              <a:off x="10739160" y="2994480"/>
              <a:ext cx="849600" cy="1489680"/>
            </a:xfrm>
            <a:prstGeom prst="rect">
              <a:avLst/>
            </a:prstGeom>
            <a:ln>
              <a:noFill/>
            </a:ln>
          </p:spPr>
        </p:pic>
      </p:grpSp>
      <p:sp>
        <p:nvSpPr>
          <p:cNvPr id="22" name="PlaceHolder 12"/>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pt-PT" sz="4400" b="0" strike="noStrike" spc="-1">
                <a:latin typeface="Arial"/>
              </a:rPr>
              <a:t>Clique para editar o formato do título</a:t>
            </a:r>
          </a:p>
        </p:txBody>
      </p:sp>
      <p:sp>
        <p:nvSpPr>
          <p:cNvPr id="23" name="PlaceHolder 13"/>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pt-PT" sz="3200" b="0" strike="noStrike" spc="-1">
                <a:latin typeface="Arial"/>
              </a:rPr>
              <a:t>Clique para editar o formato de texto dos tópicos</a:t>
            </a:r>
          </a:p>
          <a:p>
            <a:pPr marL="864000" lvl="1" indent="-324000">
              <a:spcBef>
                <a:spcPts val="1134"/>
              </a:spcBef>
              <a:buClr>
                <a:srgbClr val="000000"/>
              </a:buClr>
              <a:buSzPct val="75000"/>
              <a:buFont typeface="Symbol" charset="2"/>
              <a:buChar char=""/>
            </a:pPr>
            <a:r>
              <a:rPr lang="pt-PT" sz="2800" b="0" strike="noStrike" spc="-1">
                <a:latin typeface="Arial"/>
              </a:rPr>
              <a:t>Segundo nível de tópicos</a:t>
            </a:r>
          </a:p>
          <a:p>
            <a:pPr marL="1296000" lvl="2" indent="-288000">
              <a:spcBef>
                <a:spcPts val="850"/>
              </a:spcBef>
              <a:buClr>
                <a:srgbClr val="000000"/>
              </a:buClr>
              <a:buSzPct val="45000"/>
              <a:buFont typeface="Wingdings" charset="2"/>
              <a:buChar char=""/>
            </a:pPr>
            <a:r>
              <a:rPr lang="pt-PT" sz="2400" b="0" strike="noStrike" spc="-1">
                <a:latin typeface="Arial"/>
              </a:rPr>
              <a:t>Terceiro nível de tópicos</a:t>
            </a:r>
          </a:p>
          <a:p>
            <a:pPr marL="1728000" lvl="3" indent="-216000">
              <a:spcBef>
                <a:spcPts val="567"/>
              </a:spcBef>
              <a:buClr>
                <a:srgbClr val="000000"/>
              </a:buClr>
              <a:buSzPct val="75000"/>
              <a:buFont typeface="Symbol" charset="2"/>
              <a:buChar char=""/>
            </a:pPr>
            <a:r>
              <a:rPr lang="pt-PT" sz="2000" b="0" strike="noStrike" spc="-1">
                <a:latin typeface="Arial"/>
              </a:rPr>
              <a:t>Quarto nível de tópicos</a:t>
            </a:r>
          </a:p>
          <a:p>
            <a:pPr marL="2160000" lvl="4" indent="-216000">
              <a:spcBef>
                <a:spcPts val="283"/>
              </a:spcBef>
              <a:buClr>
                <a:srgbClr val="000000"/>
              </a:buClr>
              <a:buSzPct val="45000"/>
              <a:buFont typeface="Wingdings" charset="2"/>
              <a:buChar char=""/>
            </a:pPr>
            <a:r>
              <a:rPr lang="pt-PT" sz="2000" b="0" strike="noStrike" spc="-1">
                <a:latin typeface="Arial"/>
              </a:rPr>
              <a:t>Quinto nível de tópicos</a:t>
            </a:r>
          </a:p>
          <a:p>
            <a:pPr marL="2592000" lvl="5" indent="-216000">
              <a:spcBef>
                <a:spcPts val="283"/>
              </a:spcBef>
              <a:buClr>
                <a:srgbClr val="000000"/>
              </a:buClr>
              <a:buSzPct val="45000"/>
              <a:buFont typeface="Wingdings" charset="2"/>
              <a:buChar char=""/>
            </a:pPr>
            <a:r>
              <a:rPr lang="pt-PT" sz="2000" b="0" strike="noStrike" spc="-1">
                <a:latin typeface="Arial"/>
              </a:rPr>
              <a:t>Sexto nível de tópicos</a:t>
            </a:r>
          </a:p>
          <a:p>
            <a:pPr marL="3024000" lvl="6" indent="-216000">
              <a:spcBef>
                <a:spcPts val="283"/>
              </a:spcBef>
              <a:buClr>
                <a:srgbClr val="000000"/>
              </a:buClr>
              <a:buSzPct val="45000"/>
              <a:buFont typeface="Wingdings" charset="2"/>
              <a:buChar char=""/>
            </a:pPr>
            <a:r>
              <a:rPr lang="pt-PT" sz="2000" b="0" strike="noStrike" spc="-1">
                <a:latin typeface="Arial"/>
              </a:rPr>
              <a:t>Sétimo nível de tópicos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 name="CustomShape 1"/>
          <p:cNvSpPr/>
          <p:nvPr/>
        </p:nvSpPr>
        <p:spPr>
          <a:xfrm>
            <a:off x="0" y="0"/>
            <a:ext cx="12191400" cy="68572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61" name="CustomShape 2"/>
          <p:cNvSpPr/>
          <p:nvPr/>
        </p:nvSpPr>
        <p:spPr>
          <a:xfrm rot="10800000">
            <a:off x="305640" y="274320"/>
            <a:ext cx="11570760" cy="6294600"/>
          </a:xfrm>
          <a:prstGeom prst="round2DiagRect">
            <a:avLst>
              <a:gd name="adj1" fmla="val 16667"/>
              <a:gd name="adj2" fmla="val 0"/>
            </a:avLst>
          </a:prstGeom>
          <a:solidFill>
            <a:schemeClr val="bg1"/>
          </a:solidFill>
          <a:ln w="76320">
            <a:solidFill>
              <a:schemeClr val="accent5">
                <a:lumMod val="75000"/>
              </a:schemeClr>
            </a:solidFill>
          </a:ln>
        </p:spPr>
        <p:style>
          <a:lnRef idx="2">
            <a:schemeClr val="accent1">
              <a:shade val="50000"/>
            </a:schemeClr>
          </a:lnRef>
          <a:fillRef idx="1">
            <a:schemeClr val="accent1"/>
          </a:fillRef>
          <a:effectRef idx="0">
            <a:schemeClr val="accent1"/>
          </a:effectRef>
          <a:fontRef idx="minor"/>
        </p:style>
      </p:sp>
      <p:pic>
        <p:nvPicPr>
          <p:cNvPr id="62" name="Picture 6" descr="A picture containing indoor&#10;&#10;Description generated with high confidence"/>
          <p:cNvPicPr/>
          <p:nvPr/>
        </p:nvPicPr>
        <p:blipFill>
          <a:blip r:embed="rId14"/>
          <a:stretch/>
        </p:blipFill>
        <p:spPr>
          <a:xfrm>
            <a:off x="571680" y="486360"/>
            <a:ext cx="1090800" cy="898920"/>
          </a:xfrm>
          <a:prstGeom prst="rect">
            <a:avLst/>
          </a:prstGeom>
          <a:ln>
            <a:noFill/>
          </a:ln>
        </p:spPr>
      </p:pic>
      <p:grpSp>
        <p:nvGrpSpPr>
          <p:cNvPr id="63" name="Group 3"/>
          <p:cNvGrpSpPr/>
          <p:nvPr/>
        </p:nvGrpSpPr>
        <p:grpSpPr>
          <a:xfrm>
            <a:off x="1792440" y="1349280"/>
            <a:ext cx="8706240" cy="183600"/>
            <a:chOff x="1792440" y="1349280"/>
            <a:chExt cx="8706240" cy="183600"/>
          </a:xfrm>
        </p:grpSpPr>
        <p:sp>
          <p:nvSpPr>
            <p:cNvPr id="64" name="CustomShape 4"/>
            <p:cNvSpPr/>
            <p:nvPr/>
          </p:nvSpPr>
          <p:spPr>
            <a:xfrm>
              <a:off x="1792440" y="1349280"/>
              <a:ext cx="8706240" cy="9072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65" name="CustomShape 5"/>
            <p:cNvSpPr/>
            <p:nvPr/>
          </p:nvSpPr>
          <p:spPr>
            <a:xfrm>
              <a:off x="2044440" y="1420200"/>
              <a:ext cx="8201880" cy="4896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66" name="CustomShape 6"/>
            <p:cNvSpPr/>
            <p:nvPr/>
          </p:nvSpPr>
          <p:spPr>
            <a:xfrm>
              <a:off x="2348640" y="1476720"/>
              <a:ext cx="7593840" cy="5616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p:style>
        </p:sp>
      </p:grpSp>
      <p:pic>
        <p:nvPicPr>
          <p:cNvPr id="67" name="Picture 14" descr="A close up of a logo&#10;&#10;Description generated with very high confidence"/>
          <p:cNvPicPr/>
          <p:nvPr/>
        </p:nvPicPr>
        <p:blipFill>
          <a:blip r:embed="rId15"/>
          <a:srcRect t="11061" b="10455"/>
          <a:stretch/>
        </p:blipFill>
        <p:spPr>
          <a:xfrm>
            <a:off x="4578120" y="6117120"/>
            <a:ext cx="3328920" cy="745920"/>
          </a:xfrm>
          <a:prstGeom prst="rect">
            <a:avLst/>
          </a:prstGeom>
          <a:ln>
            <a:noFill/>
          </a:ln>
        </p:spPr>
      </p:pic>
      <p:grpSp>
        <p:nvGrpSpPr>
          <p:cNvPr id="68" name="Group 7"/>
          <p:cNvGrpSpPr/>
          <p:nvPr/>
        </p:nvGrpSpPr>
        <p:grpSpPr>
          <a:xfrm>
            <a:off x="10359000" y="430560"/>
            <a:ext cx="1632960" cy="932760"/>
            <a:chOff x="10359000" y="430560"/>
            <a:chExt cx="1632960" cy="932760"/>
          </a:xfrm>
        </p:grpSpPr>
        <p:sp>
          <p:nvSpPr>
            <p:cNvPr id="69" name="CustomShape 8"/>
            <p:cNvSpPr/>
            <p:nvPr/>
          </p:nvSpPr>
          <p:spPr>
            <a:xfrm>
              <a:off x="10544760" y="1203120"/>
              <a:ext cx="1090800" cy="156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70" name="Picture 17"/>
            <p:cNvPicPr/>
            <p:nvPr/>
          </p:nvPicPr>
          <p:blipFill>
            <a:blip r:embed="rId16"/>
            <a:stretch/>
          </p:blipFill>
          <p:spPr>
            <a:xfrm>
              <a:off x="10359000" y="430560"/>
              <a:ext cx="1632960" cy="932760"/>
            </a:xfrm>
            <a:prstGeom prst="rect">
              <a:avLst/>
            </a:prstGeom>
            <a:ln>
              <a:noFill/>
            </a:ln>
          </p:spPr>
        </p:pic>
      </p:grpSp>
      <p:sp>
        <p:nvSpPr>
          <p:cNvPr id="71" name="PlaceHolder 9"/>
          <p:cNvSpPr>
            <a:spLocks noGrp="1"/>
          </p:cNvSpPr>
          <p:nvPr>
            <p:ph type="title"/>
          </p:nvPr>
        </p:nvSpPr>
        <p:spPr>
          <a:xfrm>
            <a:off x="609480" y="273600"/>
            <a:ext cx="10972080" cy="1144440"/>
          </a:xfrm>
          <a:prstGeom prst="rect">
            <a:avLst/>
          </a:prstGeom>
        </p:spPr>
        <p:txBody>
          <a:bodyPr lIns="0" tIns="0" rIns="0" bIns="0" anchor="ctr">
            <a:noAutofit/>
          </a:bodyPr>
          <a:lstStyle/>
          <a:p>
            <a:pPr algn="ctr"/>
            <a:r>
              <a:rPr lang="pt-PT" sz="1800" b="0" strike="noStrike" spc="-1">
                <a:latin typeface="Arial"/>
              </a:rPr>
              <a:t>Clique para editar o formato do título</a:t>
            </a:r>
          </a:p>
        </p:txBody>
      </p:sp>
      <p:sp>
        <p:nvSpPr>
          <p:cNvPr id="72" name="PlaceHolder 10"/>
          <p:cNvSpPr>
            <a:spLocks noGrp="1"/>
          </p:cNvSpPr>
          <p:nvPr>
            <p:ph type="body"/>
          </p:nvPr>
        </p:nvSpPr>
        <p:spPr>
          <a:xfrm>
            <a:off x="609480" y="1604520"/>
            <a:ext cx="5353920" cy="3976920"/>
          </a:xfrm>
          <a:prstGeom prst="rect">
            <a:avLst/>
          </a:prstGeom>
        </p:spPr>
        <p:txBody>
          <a:bodyPr lIns="0" tIns="0" rIns="0" bIns="0">
            <a:normAutofit/>
          </a:bodyPr>
          <a:lstStyle/>
          <a:p>
            <a:pPr marL="432000" indent="-324000" algn="ctr">
              <a:spcBef>
                <a:spcPts val="1417"/>
              </a:spcBef>
              <a:buClr>
                <a:srgbClr val="000000"/>
              </a:buClr>
              <a:buSzPct val="45000"/>
              <a:buFont typeface="Wingdings" charset="2"/>
              <a:buChar char=""/>
            </a:pPr>
            <a:r>
              <a:rPr lang="pt-PT" sz="1800" b="0" strike="noStrike" spc="-1">
                <a:latin typeface="Arial"/>
              </a:rPr>
              <a:t>Clique para editar o formato de texto dos tópicos</a:t>
            </a:r>
          </a:p>
          <a:p>
            <a:pPr marL="864000" lvl="1" indent="-324000" algn="ctr">
              <a:spcBef>
                <a:spcPts val="1134"/>
              </a:spcBef>
              <a:buClr>
                <a:srgbClr val="000000"/>
              </a:buClr>
              <a:buSzPct val="75000"/>
              <a:buFont typeface="Symbol" charset="2"/>
              <a:buChar char=""/>
            </a:pPr>
            <a:r>
              <a:rPr lang="pt-PT" sz="1800" b="0" strike="noStrike" spc="-1">
                <a:latin typeface="Arial"/>
              </a:rPr>
              <a:t>Segundo nível de tópicos</a:t>
            </a:r>
          </a:p>
          <a:p>
            <a:pPr marL="1296000" lvl="2" indent="-288000" algn="ctr">
              <a:spcBef>
                <a:spcPts val="850"/>
              </a:spcBef>
              <a:buClr>
                <a:srgbClr val="000000"/>
              </a:buClr>
              <a:buSzPct val="45000"/>
              <a:buFont typeface="Wingdings" charset="2"/>
              <a:buChar char=""/>
            </a:pPr>
            <a:r>
              <a:rPr lang="pt-PT" sz="1800" b="0" strike="noStrike" spc="-1">
                <a:latin typeface="Arial"/>
              </a:rPr>
              <a:t>Terceiro nível de tópicos</a:t>
            </a:r>
          </a:p>
          <a:p>
            <a:pPr marL="1728000" lvl="3" indent="-216000" algn="ctr">
              <a:spcBef>
                <a:spcPts val="567"/>
              </a:spcBef>
              <a:buClr>
                <a:srgbClr val="000000"/>
              </a:buClr>
              <a:buSzPct val="75000"/>
              <a:buFont typeface="Symbol" charset="2"/>
              <a:buChar char=""/>
            </a:pPr>
            <a:r>
              <a:rPr lang="pt-PT" sz="1800" b="0" strike="noStrike" spc="-1">
                <a:latin typeface="Arial"/>
              </a:rPr>
              <a:t>Quarto nível de tópicos</a:t>
            </a:r>
          </a:p>
          <a:p>
            <a:pPr marL="2160000" lvl="4" indent="-216000" algn="ctr">
              <a:spcBef>
                <a:spcPts val="283"/>
              </a:spcBef>
              <a:buClr>
                <a:srgbClr val="000000"/>
              </a:buClr>
              <a:buSzPct val="45000"/>
              <a:buFont typeface="Wingdings" charset="2"/>
              <a:buChar char=""/>
            </a:pPr>
            <a:r>
              <a:rPr lang="pt-PT" sz="1800" b="0" strike="noStrike" spc="-1">
                <a:latin typeface="Arial"/>
              </a:rPr>
              <a:t>Quinto nível de tópicos</a:t>
            </a:r>
          </a:p>
          <a:p>
            <a:pPr marL="2592000" lvl="5" indent="-216000" algn="ctr">
              <a:spcBef>
                <a:spcPts val="283"/>
              </a:spcBef>
              <a:buClr>
                <a:srgbClr val="000000"/>
              </a:buClr>
              <a:buSzPct val="45000"/>
              <a:buFont typeface="Wingdings" charset="2"/>
              <a:buChar char=""/>
            </a:pPr>
            <a:r>
              <a:rPr lang="pt-PT" sz="1800" b="0" strike="noStrike" spc="-1">
                <a:latin typeface="Arial"/>
              </a:rPr>
              <a:t>Sexto nível de tópicos</a:t>
            </a:r>
          </a:p>
          <a:p>
            <a:pPr marL="3024000" lvl="6" indent="-216000" algn="ctr">
              <a:spcBef>
                <a:spcPts val="283"/>
              </a:spcBef>
              <a:buClr>
                <a:srgbClr val="000000"/>
              </a:buClr>
              <a:buSzPct val="45000"/>
              <a:buFont typeface="Wingdings" charset="2"/>
              <a:buChar char=""/>
            </a:pPr>
            <a:r>
              <a:rPr lang="pt-PT" sz="1800" b="0" strike="noStrike" spc="-1">
                <a:latin typeface="Arial"/>
              </a:rPr>
              <a:t>Sétimo nível de tópicos</a:t>
            </a:r>
          </a:p>
        </p:txBody>
      </p:sp>
      <p:sp>
        <p:nvSpPr>
          <p:cNvPr id="73" name="PlaceHolder 11"/>
          <p:cNvSpPr>
            <a:spLocks noGrp="1"/>
          </p:cNvSpPr>
          <p:nvPr>
            <p:ph type="body"/>
          </p:nvPr>
        </p:nvSpPr>
        <p:spPr>
          <a:xfrm>
            <a:off x="6231960" y="1604520"/>
            <a:ext cx="5353920" cy="3976920"/>
          </a:xfrm>
          <a:prstGeom prst="rect">
            <a:avLst/>
          </a:prstGeom>
        </p:spPr>
        <p:txBody>
          <a:bodyPr lIns="0" tIns="0" rIns="0" bIns="0">
            <a:normAutofit/>
          </a:bodyPr>
          <a:lstStyle/>
          <a:p>
            <a:pPr marL="432000" indent="-324000" algn="ctr">
              <a:spcBef>
                <a:spcPts val="1417"/>
              </a:spcBef>
              <a:buClr>
                <a:srgbClr val="000000"/>
              </a:buClr>
              <a:buSzPct val="45000"/>
              <a:buFont typeface="Wingdings" charset="2"/>
              <a:buChar char=""/>
            </a:pPr>
            <a:r>
              <a:rPr lang="pt-PT" sz="1800" b="0" strike="noStrike" spc="-1">
                <a:latin typeface="Arial"/>
              </a:rPr>
              <a:t>Clique para editar o formato de texto dos tópicos</a:t>
            </a:r>
          </a:p>
          <a:p>
            <a:pPr marL="864000" lvl="1" indent="-324000" algn="ctr">
              <a:spcBef>
                <a:spcPts val="1134"/>
              </a:spcBef>
              <a:buClr>
                <a:srgbClr val="000000"/>
              </a:buClr>
              <a:buSzPct val="75000"/>
              <a:buFont typeface="Symbol" charset="2"/>
              <a:buChar char=""/>
            </a:pPr>
            <a:r>
              <a:rPr lang="pt-PT" sz="1800" b="0" strike="noStrike" spc="-1">
                <a:latin typeface="Arial"/>
              </a:rPr>
              <a:t>Segundo nível de tópicos</a:t>
            </a:r>
          </a:p>
          <a:p>
            <a:pPr marL="1296000" lvl="2" indent="-288000" algn="ctr">
              <a:spcBef>
                <a:spcPts val="850"/>
              </a:spcBef>
              <a:buClr>
                <a:srgbClr val="000000"/>
              </a:buClr>
              <a:buSzPct val="45000"/>
              <a:buFont typeface="Wingdings" charset="2"/>
              <a:buChar char=""/>
            </a:pPr>
            <a:r>
              <a:rPr lang="pt-PT" sz="1800" b="0" strike="noStrike" spc="-1">
                <a:latin typeface="Arial"/>
              </a:rPr>
              <a:t>Terceiro nível de tópicos</a:t>
            </a:r>
          </a:p>
          <a:p>
            <a:pPr marL="1728000" lvl="3" indent="-216000" algn="ctr">
              <a:spcBef>
                <a:spcPts val="567"/>
              </a:spcBef>
              <a:buClr>
                <a:srgbClr val="000000"/>
              </a:buClr>
              <a:buSzPct val="75000"/>
              <a:buFont typeface="Symbol" charset="2"/>
              <a:buChar char=""/>
            </a:pPr>
            <a:r>
              <a:rPr lang="pt-PT" sz="1800" b="0" strike="noStrike" spc="-1">
                <a:latin typeface="Arial"/>
              </a:rPr>
              <a:t>Quarto nível de tópicos</a:t>
            </a:r>
          </a:p>
          <a:p>
            <a:pPr marL="2160000" lvl="4" indent="-216000" algn="ctr">
              <a:spcBef>
                <a:spcPts val="283"/>
              </a:spcBef>
              <a:buClr>
                <a:srgbClr val="000000"/>
              </a:buClr>
              <a:buSzPct val="45000"/>
              <a:buFont typeface="Wingdings" charset="2"/>
              <a:buChar char=""/>
            </a:pPr>
            <a:r>
              <a:rPr lang="pt-PT" sz="1800" b="0" strike="noStrike" spc="-1">
                <a:latin typeface="Arial"/>
              </a:rPr>
              <a:t>Quinto nível de tópicos</a:t>
            </a:r>
          </a:p>
          <a:p>
            <a:pPr marL="2592000" lvl="5" indent="-216000" algn="ctr">
              <a:spcBef>
                <a:spcPts val="283"/>
              </a:spcBef>
              <a:buClr>
                <a:srgbClr val="000000"/>
              </a:buClr>
              <a:buSzPct val="45000"/>
              <a:buFont typeface="Wingdings" charset="2"/>
              <a:buChar char=""/>
            </a:pPr>
            <a:r>
              <a:rPr lang="pt-PT" sz="1800" b="0" strike="noStrike" spc="-1">
                <a:latin typeface="Arial"/>
              </a:rPr>
              <a:t>Sexto nível de tópicos</a:t>
            </a:r>
          </a:p>
          <a:p>
            <a:pPr marL="3024000" lvl="6" indent="-216000" algn="ctr">
              <a:spcBef>
                <a:spcPts val="283"/>
              </a:spcBef>
              <a:buClr>
                <a:srgbClr val="000000"/>
              </a:buClr>
              <a:buSzPct val="45000"/>
              <a:buFont typeface="Wingdings" charset="2"/>
              <a:buChar char=""/>
            </a:pPr>
            <a:r>
              <a:rPr lang="pt-PT" sz="1800" b="0" strike="noStrike" spc="-1">
                <a:latin typeface="Arial"/>
              </a:rPr>
              <a:t>Sétimo nível de tópicos</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 name="CustomShape 1"/>
          <p:cNvSpPr/>
          <p:nvPr/>
        </p:nvSpPr>
        <p:spPr>
          <a:xfrm>
            <a:off x="0" y="0"/>
            <a:ext cx="12191400" cy="68572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111" name="CustomShape 2"/>
          <p:cNvSpPr/>
          <p:nvPr/>
        </p:nvSpPr>
        <p:spPr>
          <a:xfrm rot="10800000">
            <a:off x="305640" y="274320"/>
            <a:ext cx="11570760" cy="6294600"/>
          </a:xfrm>
          <a:prstGeom prst="round2DiagRect">
            <a:avLst>
              <a:gd name="adj1" fmla="val 16667"/>
              <a:gd name="adj2" fmla="val 0"/>
            </a:avLst>
          </a:prstGeom>
          <a:solidFill>
            <a:schemeClr val="bg1"/>
          </a:solidFill>
          <a:ln w="76320">
            <a:solidFill>
              <a:schemeClr val="accent5">
                <a:lumMod val="75000"/>
              </a:schemeClr>
            </a:solidFill>
          </a:ln>
        </p:spPr>
        <p:style>
          <a:lnRef idx="2">
            <a:schemeClr val="accent1">
              <a:shade val="50000"/>
            </a:schemeClr>
          </a:lnRef>
          <a:fillRef idx="1">
            <a:schemeClr val="accent1"/>
          </a:fillRef>
          <a:effectRef idx="0">
            <a:schemeClr val="accent1"/>
          </a:effectRef>
          <a:fontRef idx="minor"/>
        </p:style>
      </p:sp>
      <p:pic>
        <p:nvPicPr>
          <p:cNvPr id="112" name="Picture 6" descr="A picture containing indoor&#10;&#10;Description generated with high confidence"/>
          <p:cNvPicPr/>
          <p:nvPr/>
        </p:nvPicPr>
        <p:blipFill>
          <a:blip r:embed="rId14"/>
          <a:stretch/>
        </p:blipFill>
        <p:spPr>
          <a:xfrm>
            <a:off x="571680" y="486360"/>
            <a:ext cx="1090800" cy="898920"/>
          </a:xfrm>
          <a:prstGeom prst="rect">
            <a:avLst/>
          </a:prstGeom>
          <a:ln>
            <a:noFill/>
          </a:ln>
        </p:spPr>
      </p:pic>
      <p:grpSp>
        <p:nvGrpSpPr>
          <p:cNvPr id="113" name="Group 3"/>
          <p:cNvGrpSpPr/>
          <p:nvPr/>
        </p:nvGrpSpPr>
        <p:grpSpPr>
          <a:xfrm>
            <a:off x="1792440" y="1349280"/>
            <a:ext cx="8706240" cy="183600"/>
            <a:chOff x="1792440" y="1349280"/>
            <a:chExt cx="8706240" cy="183600"/>
          </a:xfrm>
        </p:grpSpPr>
        <p:sp>
          <p:nvSpPr>
            <p:cNvPr id="114" name="CustomShape 4"/>
            <p:cNvSpPr/>
            <p:nvPr/>
          </p:nvSpPr>
          <p:spPr>
            <a:xfrm>
              <a:off x="1792440" y="1349280"/>
              <a:ext cx="8706240" cy="9072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115" name="CustomShape 5"/>
            <p:cNvSpPr/>
            <p:nvPr/>
          </p:nvSpPr>
          <p:spPr>
            <a:xfrm>
              <a:off x="2044440" y="1420200"/>
              <a:ext cx="8201880" cy="4896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116" name="CustomShape 6"/>
            <p:cNvSpPr/>
            <p:nvPr/>
          </p:nvSpPr>
          <p:spPr>
            <a:xfrm>
              <a:off x="2348640" y="1476720"/>
              <a:ext cx="7593840" cy="5616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p:style>
        </p:sp>
      </p:grpSp>
      <p:pic>
        <p:nvPicPr>
          <p:cNvPr id="117" name="Picture 14" descr="A close up of a logo&#10;&#10;Description generated with very high confidence"/>
          <p:cNvPicPr/>
          <p:nvPr/>
        </p:nvPicPr>
        <p:blipFill>
          <a:blip r:embed="rId15"/>
          <a:srcRect t="11061" b="10455"/>
          <a:stretch/>
        </p:blipFill>
        <p:spPr>
          <a:xfrm>
            <a:off x="4578120" y="6117120"/>
            <a:ext cx="3328920" cy="745920"/>
          </a:xfrm>
          <a:prstGeom prst="rect">
            <a:avLst/>
          </a:prstGeom>
          <a:ln>
            <a:noFill/>
          </a:ln>
        </p:spPr>
      </p:pic>
      <p:grpSp>
        <p:nvGrpSpPr>
          <p:cNvPr id="118" name="Group 7"/>
          <p:cNvGrpSpPr/>
          <p:nvPr/>
        </p:nvGrpSpPr>
        <p:grpSpPr>
          <a:xfrm>
            <a:off x="10359000" y="430560"/>
            <a:ext cx="1632960" cy="932760"/>
            <a:chOff x="10359000" y="430560"/>
            <a:chExt cx="1632960" cy="932760"/>
          </a:xfrm>
        </p:grpSpPr>
        <p:sp>
          <p:nvSpPr>
            <p:cNvPr id="119" name="CustomShape 8"/>
            <p:cNvSpPr/>
            <p:nvPr/>
          </p:nvSpPr>
          <p:spPr>
            <a:xfrm>
              <a:off x="10544760" y="1203120"/>
              <a:ext cx="1090800" cy="156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20" name="Picture 17"/>
            <p:cNvPicPr/>
            <p:nvPr/>
          </p:nvPicPr>
          <p:blipFill>
            <a:blip r:embed="rId16"/>
            <a:stretch/>
          </p:blipFill>
          <p:spPr>
            <a:xfrm>
              <a:off x="10359000" y="430560"/>
              <a:ext cx="1632960" cy="932760"/>
            </a:xfrm>
            <a:prstGeom prst="rect">
              <a:avLst/>
            </a:prstGeom>
            <a:ln>
              <a:noFill/>
            </a:ln>
          </p:spPr>
        </p:pic>
      </p:grpSp>
      <p:sp>
        <p:nvSpPr>
          <p:cNvPr id="121" name="PlaceHolder 9"/>
          <p:cNvSpPr>
            <a:spLocks noGrp="1"/>
          </p:cNvSpPr>
          <p:nvPr>
            <p:ph type="title"/>
          </p:nvPr>
        </p:nvSpPr>
        <p:spPr>
          <a:xfrm>
            <a:off x="609480" y="273600"/>
            <a:ext cx="10972080" cy="1144440"/>
          </a:xfrm>
          <a:prstGeom prst="rect">
            <a:avLst/>
          </a:prstGeom>
        </p:spPr>
        <p:txBody>
          <a:bodyPr lIns="0" tIns="0" rIns="0" bIns="0" anchor="ctr">
            <a:noAutofit/>
          </a:bodyPr>
          <a:lstStyle/>
          <a:p>
            <a:pPr algn="ctr"/>
            <a:r>
              <a:rPr lang="pt-PT" sz="1800" b="0" strike="noStrike" spc="-1">
                <a:latin typeface="Arial"/>
              </a:rPr>
              <a:t>Clique para editar o formato do título</a:t>
            </a:r>
          </a:p>
        </p:txBody>
      </p:sp>
      <p:sp>
        <p:nvSpPr>
          <p:cNvPr id="122" name="PlaceHolder 10"/>
          <p:cNvSpPr>
            <a:spLocks noGrp="1"/>
          </p:cNvSpPr>
          <p:nvPr>
            <p:ph type="body"/>
          </p:nvPr>
        </p:nvSpPr>
        <p:spPr>
          <a:xfrm>
            <a:off x="609480" y="1604520"/>
            <a:ext cx="10972080" cy="3976920"/>
          </a:xfrm>
          <a:prstGeom prst="rect">
            <a:avLst/>
          </a:prstGeom>
        </p:spPr>
        <p:txBody>
          <a:bodyPr lIns="0" tIns="0" rIns="0" bIns="0">
            <a:normAutofit/>
          </a:bodyPr>
          <a:lstStyle/>
          <a:p>
            <a:pPr marL="432000" indent="-324000" algn="ctr">
              <a:spcBef>
                <a:spcPts val="1417"/>
              </a:spcBef>
              <a:buClr>
                <a:srgbClr val="000000"/>
              </a:buClr>
              <a:buSzPct val="45000"/>
              <a:buFont typeface="Wingdings" charset="2"/>
              <a:buChar char=""/>
            </a:pPr>
            <a:r>
              <a:rPr lang="pt-PT" sz="1800" b="0" strike="noStrike" spc="-1">
                <a:latin typeface="Arial"/>
              </a:rPr>
              <a:t>Clique para editar o formato de texto dos tópicos</a:t>
            </a:r>
          </a:p>
          <a:p>
            <a:pPr marL="864000" lvl="1" indent="-324000" algn="ctr">
              <a:spcBef>
                <a:spcPts val="1134"/>
              </a:spcBef>
              <a:buClr>
                <a:srgbClr val="000000"/>
              </a:buClr>
              <a:buSzPct val="75000"/>
              <a:buFont typeface="Symbol" charset="2"/>
              <a:buChar char=""/>
            </a:pPr>
            <a:r>
              <a:rPr lang="pt-PT" sz="1800" b="0" strike="noStrike" spc="-1">
                <a:latin typeface="Arial"/>
              </a:rPr>
              <a:t>Segundo nível de tópicos</a:t>
            </a:r>
          </a:p>
          <a:p>
            <a:pPr marL="1296000" lvl="2" indent="-288000" algn="ctr">
              <a:spcBef>
                <a:spcPts val="850"/>
              </a:spcBef>
              <a:buClr>
                <a:srgbClr val="000000"/>
              </a:buClr>
              <a:buSzPct val="45000"/>
              <a:buFont typeface="Wingdings" charset="2"/>
              <a:buChar char=""/>
            </a:pPr>
            <a:r>
              <a:rPr lang="pt-PT" sz="1800" b="0" strike="noStrike" spc="-1">
                <a:latin typeface="Arial"/>
              </a:rPr>
              <a:t>Terceiro nível de tópicos</a:t>
            </a:r>
          </a:p>
          <a:p>
            <a:pPr marL="1728000" lvl="3" indent="-216000" algn="ctr">
              <a:spcBef>
                <a:spcPts val="567"/>
              </a:spcBef>
              <a:buClr>
                <a:srgbClr val="000000"/>
              </a:buClr>
              <a:buSzPct val="75000"/>
              <a:buFont typeface="Symbol" charset="2"/>
              <a:buChar char=""/>
            </a:pPr>
            <a:r>
              <a:rPr lang="pt-PT" sz="1800" b="0" strike="noStrike" spc="-1">
                <a:latin typeface="Arial"/>
              </a:rPr>
              <a:t>Quarto nível de tópicos</a:t>
            </a:r>
          </a:p>
          <a:p>
            <a:pPr marL="2160000" lvl="4" indent="-216000" algn="ctr">
              <a:spcBef>
                <a:spcPts val="283"/>
              </a:spcBef>
              <a:buClr>
                <a:srgbClr val="000000"/>
              </a:buClr>
              <a:buSzPct val="45000"/>
              <a:buFont typeface="Wingdings" charset="2"/>
              <a:buChar char=""/>
            </a:pPr>
            <a:r>
              <a:rPr lang="pt-PT" sz="1800" b="0" strike="noStrike" spc="-1">
                <a:latin typeface="Arial"/>
              </a:rPr>
              <a:t>Quinto nível de tópicos</a:t>
            </a:r>
          </a:p>
          <a:p>
            <a:pPr marL="2592000" lvl="5" indent="-216000" algn="ctr">
              <a:spcBef>
                <a:spcPts val="283"/>
              </a:spcBef>
              <a:buClr>
                <a:srgbClr val="000000"/>
              </a:buClr>
              <a:buSzPct val="45000"/>
              <a:buFont typeface="Wingdings" charset="2"/>
              <a:buChar char=""/>
            </a:pPr>
            <a:r>
              <a:rPr lang="pt-PT" sz="1800" b="0" strike="noStrike" spc="-1">
                <a:latin typeface="Arial"/>
              </a:rPr>
              <a:t>Sexto nível de tópicos</a:t>
            </a:r>
          </a:p>
          <a:p>
            <a:pPr marL="3024000" lvl="6" indent="-216000" algn="ctr">
              <a:spcBef>
                <a:spcPts val="283"/>
              </a:spcBef>
              <a:buClr>
                <a:srgbClr val="000000"/>
              </a:buClr>
              <a:buSzPct val="45000"/>
              <a:buFont typeface="Wingdings" charset="2"/>
              <a:buChar char=""/>
            </a:pPr>
            <a:r>
              <a:rPr lang="pt-PT" sz="1800" b="0" strike="noStrike" spc="-1">
                <a:latin typeface="Arial"/>
              </a:rPr>
              <a:t>Sétimo nível de tópicos</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9" name="CustomShape 1"/>
          <p:cNvSpPr/>
          <p:nvPr/>
        </p:nvSpPr>
        <p:spPr>
          <a:xfrm>
            <a:off x="0" y="0"/>
            <a:ext cx="12191400" cy="68572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160" name="CustomShape 2"/>
          <p:cNvSpPr/>
          <p:nvPr/>
        </p:nvSpPr>
        <p:spPr>
          <a:xfrm rot="10800000">
            <a:off x="305640" y="274320"/>
            <a:ext cx="11570760" cy="6294600"/>
          </a:xfrm>
          <a:prstGeom prst="round2DiagRect">
            <a:avLst>
              <a:gd name="adj1" fmla="val 16667"/>
              <a:gd name="adj2" fmla="val 0"/>
            </a:avLst>
          </a:prstGeom>
          <a:solidFill>
            <a:schemeClr val="bg1"/>
          </a:solidFill>
          <a:ln w="76320">
            <a:solidFill>
              <a:schemeClr val="accent5">
                <a:lumMod val="75000"/>
              </a:schemeClr>
            </a:solidFill>
          </a:ln>
        </p:spPr>
        <p:style>
          <a:lnRef idx="2">
            <a:schemeClr val="accent1">
              <a:shade val="50000"/>
            </a:schemeClr>
          </a:lnRef>
          <a:fillRef idx="1">
            <a:schemeClr val="accent1"/>
          </a:fillRef>
          <a:effectRef idx="0">
            <a:schemeClr val="accent1"/>
          </a:effectRef>
          <a:fontRef idx="minor"/>
        </p:style>
      </p:sp>
      <p:pic>
        <p:nvPicPr>
          <p:cNvPr id="161" name="Picture 6" descr="A picture containing indoor&#10;&#10;Description generated with high confidence"/>
          <p:cNvPicPr/>
          <p:nvPr/>
        </p:nvPicPr>
        <p:blipFill>
          <a:blip r:embed="rId14"/>
          <a:stretch/>
        </p:blipFill>
        <p:spPr>
          <a:xfrm>
            <a:off x="571680" y="486360"/>
            <a:ext cx="1090800" cy="898920"/>
          </a:xfrm>
          <a:prstGeom prst="rect">
            <a:avLst/>
          </a:prstGeom>
          <a:ln>
            <a:noFill/>
          </a:ln>
        </p:spPr>
      </p:pic>
      <p:grpSp>
        <p:nvGrpSpPr>
          <p:cNvPr id="162" name="Group 3"/>
          <p:cNvGrpSpPr/>
          <p:nvPr/>
        </p:nvGrpSpPr>
        <p:grpSpPr>
          <a:xfrm>
            <a:off x="1792440" y="1349280"/>
            <a:ext cx="8706240" cy="183600"/>
            <a:chOff x="1792440" y="1349280"/>
            <a:chExt cx="8706240" cy="183600"/>
          </a:xfrm>
        </p:grpSpPr>
        <p:sp>
          <p:nvSpPr>
            <p:cNvPr id="163" name="CustomShape 4"/>
            <p:cNvSpPr/>
            <p:nvPr/>
          </p:nvSpPr>
          <p:spPr>
            <a:xfrm>
              <a:off x="1792440" y="1349280"/>
              <a:ext cx="8706240" cy="9072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164" name="CustomShape 5"/>
            <p:cNvSpPr/>
            <p:nvPr/>
          </p:nvSpPr>
          <p:spPr>
            <a:xfrm>
              <a:off x="2044440" y="1420200"/>
              <a:ext cx="8201880" cy="4896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165" name="CustomShape 6"/>
            <p:cNvSpPr/>
            <p:nvPr/>
          </p:nvSpPr>
          <p:spPr>
            <a:xfrm>
              <a:off x="2348640" y="1476720"/>
              <a:ext cx="7593840" cy="5616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p:style>
        </p:sp>
      </p:grpSp>
      <p:pic>
        <p:nvPicPr>
          <p:cNvPr id="166" name="Picture 14" descr="A close up of a logo&#10;&#10;Description generated with very high confidence"/>
          <p:cNvPicPr/>
          <p:nvPr/>
        </p:nvPicPr>
        <p:blipFill>
          <a:blip r:embed="rId15"/>
          <a:srcRect t="11061" b="10455"/>
          <a:stretch/>
        </p:blipFill>
        <p:spPr>
          <a:xfrm>
            <a:off x="4578120" y="6117120"/>
            <a:ext cx="3328920" cy="745920"/>
          </a:xfrm>
          <a:prstGeom prst="rect">
            <a:avLst/>
          </a:prstGeom>
          <a:ln>
            <a:noFill/>
          </a:ln>
        </p:spPr>
      </p:pic>
      <p:grpSp>
        <p:nvGrpSpPr>
          <p:cNvPr id="167" name="Group 7"/>
          <p:cNvGrpSpPr/>
          <p:nvPr/>
        </p:nvGrpSpPr>
        <p:grpSpPr>
          <a:xfrm>
            <a:off x="10359000" y="430560"/>
            <a:ext cx="1632960" cy="932760"/>
            <a:chOff x="10359000" y="430560"/>
            <a:chExt cx="1632960" cy="932760"/>
          </a:xfrm>
        </p:grpSpPr>
        <p:sp>
          <p:nvSpPr>
            <p:cNvPr id="168" name="CustomShape 8"/>
            <p:cNvSpPr/>
            <p:nvPr/>
          </p:nvSpPr>
          <p:spPr>
            <a:xfrm>
              <a:off x="10544760" y="1203120"/>
              <a:ext cx="1090800" cy="156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69" name="Picture 17"/>
            <p:cNvPicPr/>
            <p:nvPr/>
          </p:nvPicPr>
          <p:blipFill>
            <a:blip r:embed="rId16"/>
            <a:stretch/>
          </p:blipFill>
          <p:spPr>
            <a:xfrm>
              <a:off x="10359000" y="430560"/>
              <a:ext cx="1632960" cy="932760"/>
            </a:xfrm>
            <a:prstGeom prst="rect">
              <a:avLst/>
            </a:prstGeom>
            <a:ln>
              <a:noFill/>
            </a:ln>
          </p:spPr>
        </p:pic>
      </p:grpSp>
      <p:sp>
        <p:nvSpPr>
          <p:cNvPr id="170" name="PlaceHolder 9"/>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pt-PT" sz="4400" b="0" strike="noStrike" spc="-1">
                <a:latin typeface="Arial"/>
              </a:rPr>
              <a:t>Clique para editar o formato do título</a:t>
            </a:r>
          </a:p>
        </p:txBody>
      </p:sp>
      <p:sp>
        <p:nvSpPr>
          <p:cNvPr id="171" name="PlaceHolder 10"/>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pt-PT" sz="3200" b="0" strike="noStrike" spc="-1">
                <a:latin typeface="Arial"/>
              </a:rPr>
              <a:t>Clique para editar o formato de texto dos tópicos</a:t>
            </a:r>
          </a:p>
          <a:p>
            <a:pPr marL="864000" lvl="1" indent="-324000">
              <a:spcBef>
                <a:spcPts val="1134"/>
              </a:spcBef>
              <a:buClr>
                <a:srgbClr val="000000"/>
              </a:buClr>
              <a:buSzPct val="75000"/>
              <a:buFont typeface="Symbol" charset="2"/>
              <a:buChar char=""/>
            </a:pPr>
            <a:r>
              <a:rPr lang="pt-PT" sz="2800" b="0" strike="noStrike" spc="-1">
                <a:latin typeface="Arial"/>
              </a:rPr>
              <a:t>Segundo nível de tópicos</a:t>
            </a:r>
          </a:p>
          <a:p>
            <a:pPr marL="1296000" lvl="2" indent="-288000">
              <a:spcBef>
                <a:spcPts val="850"/>
              </a:spcBef>
              <a:buClr>
                <a:srgbClr val="000000"/>
              </a:buClr>
              <a:buSzPct val="45000"/>
              <a:buFont typeface="Wingdings" charset="2"/>
              <a:buChar char=""/>
            </a:pPr>
            <a:r>
              <a:rPr lang="pt-PT" sz="2400" b="0" strike="noStrike" spc="-1">
                <a:latin typeface="Arial"/>
              </a:rPr>
              <a:t>Terceiro nível de tópicos</a:t>
            </a:r>
          </a:p>
          <a:p>
            <a:pPr marL="1728000" lvl="3" indent="-216000">
              <a:spcBef>
                <a:spcPts val="567"/>
              </a:spcBef>
              <a:buClr>
                <a:srgbClr val="000000"/>
              </a:buClr>
              <a:buSzPct val="75000"/>
              <a:buFont typeface="Symbol" charset="2"/>
              <a:buChar char=""/>
            </a:pPr>
            <a:r>
              <a:rPr lang="pt-PT" sz="2000" b="0" strike="noStrike" spc="-1">
                <a:latin typeface="Arial"/>
              </a:rPr>
              <a:t>Quarto nível de tópicos</a:t>
            </a:r>
          </a:p>
          <a:p>
            <a:pPr marL="2160000" lvl="4" indent="-216000">
              <a:spcBef>
                <a:spcPts val="283"/>
              </a:spcBef>
              <a:buClr>
                <a:srgbClr val="000000"/>
              </a:buClr>
              <a:buSzPct val="45000"/>
              <a:buFont typeface="Wingdings" charset="2"/>
              <a:buChar char=""/>
            </a:pPr>
            <a:r>
              <a:rPr lang="pt-PT" sz="2000" b="0" strike="noStrike" spc="-1">
                <a:latin typeface="Arial"/>
              </a:rPr>
              <a:t>Quinto nível de tópicos</a:t>
            </a:r>
          </a:p>
          <a:p>
            <a:pPr marL="2592000" lvl="5" indent="-216000">
              <a:spcBef>
                <a:spcPts val="283"/>
              </a:spcBef>
              <a:buClr>
                <a:srgbClr val="000000"/>
              </a:buClr>
              <a:buSzPct val="45000"/>
              <a:buFont typeface="Wingdings" charset="2"/>
              <a:buChar char=""/>
            </a:pPr>
            <a:r>
              <a:rPr lang="pt-PT" sz="2000" b="0" strike="noStrike" spc="-1">
                <a:latin typeface="Arial"/>
              </a:rPr>
              <a:t>Sexto nível de tópicos</a:t>
            </a:r>
          </a:p>
          <a:p>
            <a:pPr marL="3024000" lvl="6" indent="-216000">
              <a:spcBef>
                <a:spcPts val="283"/>
              </a:spcBef>
              <a:buClr>
                <a:srgbClr val="000000"/>
              </a:buClr>
              <a:buSzPct val="45000"/>
              <a:buFont typeface="Wingdings" charset="2"/>
              <a:buChar char=""/>
            </a:pPr>
            <a:r>
              <a:rPr lang="pt-PT" sz="2000" b="0" strike="noStrike" spc="-1">
                <a:latin typeface="Arial"/>
              </a:rPr>
              <a:t>Sétimo nível de tópicos</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8" name="CustomShape 1"/>
          <p:cNvSpPr/>
          <p:nvPr/>
        </p:nvSpPr>
        <p:spPr>
          <a:xfrm>
            <a:off x="12600" y="2160"/>
            <a:ext cx="12195000" cy="6846480"/>
          </a:xfrm>
          <a:custGeom>
            <a:avLst/>
            <a:gdLst/>
            <a:ahLst/>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209" name="CustomShape 2"/>
          <p:cNvSpPr/>
          <p:nvPr/>
        </p:nvSpPr>
        <p:spPr>
          <a:xfrm>
            <a:off x="-15120" y="-8640"/>
            <a:ext cx="12221640" cy="6871680"/>
          </a:xfrm>
          <a:custGeom>
            <a:avLst/>
            <a:gdLst/>
            <a:ahLst/>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210" name="CustomShape 3"/>
          <p:cNvSpPr/>
          <p:nvPr/>
        </p:nvSpPr>
        <p:spPr>
          <a:xfrm rot="10800000">
            <a:off x="720" y="-11880"/>
            <a:ext cx="12204000" cy="6869880"/>
          </a:xfrm>
          <a:custGeom>
            <a:avLst/>
            <a:gdLst/>
            <a:ahLst/>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p:style>
      </p:sp>
      <p:sp>
        <p:nvSpPr>
          <p:cNvPr id="211" name="CustomShape 4"/>
          <p:cNvSpPr/>
          <p:nvPr/>
        </p:nvSpPr>
        <p:spPr>
          <a:xfrm rot="10800000">
            <a:off x="720" y="0"/>
            <a:ext cx="12191400" cy="6857280"/>
          </a:xfrm>
          <a:custGeom>
            <a:avLst/>
            <a:gdLst/>
            <a:ahLst/>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p:style>
      </p:sp>
      <p:pic>
        <p:nvPicPr>
          <p:cNvPr id="212" name="Picture 5" descr="A picture containing indoor&#10;&#10;Description generated with high confidence"/>
          <p:cNvPicPr/>
          <p:nvPr/>
        </p:nvPicPr>
        <p:blipFill>
          <a:blip r:embed="rId14">
            <a:lum bright="70000" contrast="-70000"/>
          </a:blip>
          <a:srcRect t="7204"/>
          <a:stretch/>
        </p:blipFill>
        <p:spPr>
          <a:xfrm>
            <a:off x="354600" y="479160"/>
            <a:ext cx="1824120" cy="1431720"/>
          </a:xfrm>
          <a:prstGeom prst="rect">
            <a:avLst/>
          </a:prstGeom>
          <a:ln>
            <a:noFill/>
          </a:ln>
        </p:spPr>
      </p:pic>
      <p:sp>
        <p:nvSpPr>
          <p:cNvPr id="213" name="CustomShape 5"/>
          <p:cNvSpPr/>
          <p:nvPr/>
        </p:nvSpPr>
        <p:spPr>
          <a:xfrm>
            <a:off x="6958800" y="5796360"/>
            <a:ext cx="5131440" cy="97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r">
              <a:lnSpc>
                <a:spcPct val="90000"/>
              </a:lnSpc>
              <a:spcBef>
                <a:spcPts val="1001"/>
              </a:spcBef>
            </a:pPr>
            <a:r>
              <a:rPr lang="en-US" sz="1400" b="0" strike="noStrike" spc="-1">
                <a:solidFill>
                  <a:srgbClr val="A6A6A6"/>
                </a:solidFill>
                <a:latin typeface="Arial"/>
                <a:ea typeface="DejaVu Sans"/>
              </a:rPr>
              <a:t>Curriculum Development </a:t>
            </a:r>
            <a:endParaRPr lang="pt-PT" sz="1400" b="0" strike="noStrike" spc="-1">
              <a:latin typeface="Arial"/>
            </a:endParaRPr>
          </a:p>
          <a:p>
            <a:pPr algn="r">
              <a:lnSpc>
                <a:spcPct val="90000"/>
              </a:lnSpc>
              <a:spcBef>
                <a:spcPts val="1001"/>
              </a:spcBef>
            </a:pPr>
            <a:r>
              <a:rPr lang="en-US" sz="1400" b="0" strike="noStrike" spc="-1">
                <a:solidFill>
                  <a:srgbClr val="A6A6A6"/>
                </a:solidFill>
                <a:latin typeface="Arial"/>
                <a:ea typeface="DejaVu Sans"/>
              </a:rPr>
              <a:t>of Master’s Degree Program in </a:t>
            </a:r>
            <a:endParaRPr lang="pt-PT" sz="1400" b="0" strike="noStrike" spc="-1">
              <a:latin typeface="Arial"/>
            </a:endParaRPr>
          </a:p>
          <a:p>
            <a:pPr algn="r">
              <a:lnSpc>
                <a:spcPct val="90000"/>
              </a:lnSpc>
              <a:spcBef>
                <a:spcPts val="1001"/>
              </a:spcBef>
            </a:pPr>
            <a:r>
              <a:rPr lang="en-US" sz="1400" b="0" strike="noStrike" spc="-1">
                <a:solidFill>
                  <a:srgbClr val="A6A6A6"/>
                </a:solidFill>
                <a:latin typeface="Arial"/>
                <a:ea typeface="DejaVu Sans"/>
              </a:rPr>
              <a:t>Industrial Engineering for Thailand Sustainable Smart Industry</a:t>
            </a:r>
            <a:endParaRPr lang="pt-PT" sz="1400" b="0" strike="noStrike" spc="-1">
              <a:latin typeface="Arial"/>
            </a:endParaRPr>
          </a:p>
        </p:txBody>
      </p:sp>
      <p:sp>
        <p:nvSpPr>
          <p:cNvPr id="214" name="CustomShape 6"/>
          <p:cNvSpPr/>
          <p:nvPr/>
        </p:nvSpPr>
        <p:spPr>
          <a:xfrm>
            <a:off x="3051000" y="2448360"/>
            <a:ext cx="5944680" cy="15534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9600" b="0" strike="noStrike" spc="-1">
                <a:solidFill>
                  <a:srgbClr val="5B9BD5"/>
                </a:solidFill>
                <a:latin typeface="Arial"/>
                <a:ea typeface="DejaVu Sans"/>
              </a:rPr>
              <a:t>Thank You</a:t>
            </a:r>
            <a:endParaRPr lang="pt-PT" sz="9600" b="0" strike="noStrike" spc="-1">
              <a:latin typeface="Arial"/>
            </a:endParaRPr>
          </a:p>
        </p:txBody>
      </p:sp>
      <p:pic>
        <p:nvPicPr>
          <p:cNvPr id="215" name="Picture 18" descr="A close up of a logo&#10;&#10;Description generated with very high confidence"/>
          <p:cNvPicPr/>
          <p:nvPr/>
        </p:nvPicPr>
        <p:blipFill>
          <a:blip r:embed="rId15"/>
          <a:stretch/>
        </p:blipFill>
        <p:spPr>
          <a:xfrm>
            <a:off x="7118280" y="770400"/>
            <a:ext cx="4262760" cy="1217160"/>
          </a:xfrm>
          <a:prstGeom prst="rect">
            <a:avLst/>
          </a:prstGeom>
          <a:ln>
            <a:noFill/>
          </a:ln>
        </p:spPr>
      </p:pic>
      <p:grpSp>
        <p:nvGrpSpPr>
          <p:cNvPr id="216" name="Group 7"/>
          <p:cNvGrpSpPr/>
          <p:nvPr/>
        </p:nvGrpSpPr>
        <p:grpSpPr>
          <a:xfrm>
            <a:off x="1433160" y="1661040"/>
            <a:ext cx="10658160" cy="5077080"/>
            <a:chOff x="1433160" y="1661040"/>
            <a:chExt cx="10658160" cy="5077080"/>
          </a:xfrm>
        </p:grpSpPr>
        <p:pic>
          <p:nvPicPr>
            <p:cNvPr id="217" name="Picture 26"/>
            <p:cNvPicPr/>
            <p:nvPr/>
          </p:nvPicPr>
          <p:blipFill>
            <a:blip r:embed="rId16"/>
            <a:stretch/>
          </p:blipFill>
          <p:spPr>
            <a:xfrm>
              <a:off x="9820440" y="4249800"/>
              <a:ext cx="1279440" cy="1279440"/>
            </a:xfrm>
            <a:prstGeom prst="rect">
              <a:avLst/>
            </a:prstGeom>
            <a:ln>
              <a:noFill/>
            </a:ln>
          </p:spPr>
        </p:pic>
        <p:pic>
          <p:nvPicPr>
            <p:cNvPr id="218" name="Picture 27"/>
            <p:cNvPicPr/>
            <p:nvPr/>
          </p:nvPicPr>
          <p:blipFill>
            <a:blip r:embed="rId17"/>
            <a:stretch/>
          </p:blipFill>
          <p:spPr>
            <a:xfrm>
              <a:off x="5943240" y="5267160"/>
              <a:ext cx="1242720" cy="1227240"/>
            </a:xfrm>
            <a:prstGeom prst="rect">
              <a:avLst/>
            </a:prstGeom>
            <a:ln>
              <a:noFill/>
            </a:ln>
          </p:spPr>
        </p:pic>
        <p:pic>
          <p:nvPicPr>
            <p:cNvPr id="219" name="Picture 28"/>
            <p:cNvPicPr/>
            <p:nvPr/>
          </p:nvPicPr>
          <p:blipFill>
            <a:blip r:embed="rId18"/>
            <a:stretch/>
          </p:blipFill>
          <p:spPr>
            <a:xfrm>
              <a:off x="4587840" y="5409360"/>
              <a:ext cx="1233720" cy="1233720"/>
            </a:xfrm>
            <a:prstGeom prst="rect">
              <a:avLst/>
            </a:prstGeom>
            <a:ln>
              <a:noFill/>
            </a:ln>
          </p:spPr>
        </p:pic>
        <p:pic>
          <p:nvPicPr>
            <p:cNvPr id="220" name="Picture 29"/>
            <p:cNvPicPr/>
            <p:nvPr/>
          </p:nvPicPr>
          <p:blipFill>
            <a:blip r:embed="rId19"/>
            <a:stretch/>
          </p:blipFill>
          <p:spPr>
            <a:xfrm>
              <a:off x="7152480" y="4984200"/>
              <a:ext cx="1553760" cy="1417320"/>
            </a:xfrm>
            <a:prstGeom prst="rect">
              <a:avLst/>
            </a:prstGeom>
            <a:ln>
              <a:noFill/>
            </a:ln>
          </p:spPr>
        </p:pic>
        <p:grpSp>
          <p:nvGrpSpPr>
            <p:cNvPr id="221" name="Group 8"/>
            <p:cNvGrpSpPr/>
            <p:nvPr/>
          </p:nvGrpSpPr>
          <p:grpSpPr>
            <a:xfrm>
              <a:off x="1433160" y="5625720"/>
              <a:ext cx="1946880" cy="1112400"/>
              <a:chOff x="1433160" y="5625720"/>
              <a:chExt cx="1946880" cy="1112400"/>
            </a:xfrm>
          </p:grpSpPr>
          <p:sp>
            <p:nvSpPr>
              <p:cNvPr id="222" name="CustomShape 9"/>
              <p:cNvSpPr/>
              <p:nvPr/>
            </p:nvSpPr>
            <p:spPr>
              <a:xfrm>
                <a:off x="1680480" y="6396480"/>
                <a:ext cx="1452240" cy="155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223" name="Picture 36"/>
              <p:cNvPicPr/>
              <p:nvPr/>
            </p:nvPicPr>
            <p:blipFill>
              <a:blip r:embed="rId20"/>
              <a:stretch/>
            </p:blipFill>
            <p:spPr>
              <a:xfrm>
                <a:off x="1433160" y="5625720"/>
                <a:ext cx="1946880" cy="1112400"/>
              </a:xfrm>
              <a:prstGeom prst="rect">
                <a:avLst/>
              </a:prstGeom>
              <a:ln>
                <a:noFill/>
              </a:ln>
            </p:spPr>
          </p:pic>
        </p:grpSp>
        <p:pic>
          <p:nvPicPr>
            <p:cNvPr id="224" name="Picture 31"/>
            <p:cNvPicPr/>
            <p:nvPr/>
          </p:nvPicPr>
          <p:blipFill>
            <a:blip r:embed="rId21"/>
            <a:stretch/>
          </p:blipFill>
          <p:spPr>
            <a:xfrm>
              <a:off x="8635680" y="4846680"/>
              <a:ext cx="1252080" cy="1243800"/>
            </a:xfrm>
            <a:prstGeom prst="rect">
              <a:avLst/>
            </a:prstGeom>
            <a:ln>
              <a:noFill/>
            </a:ln>
          </p:spPr>
        </p:pic>
        <p:pic>
          <p:nvPicPr>
            <p:cNvPr id="225" name="Picture 32"/>
            <p:cNvPicPr/>
            <p:nvPr/>
          </p:nvPicPr>
          <p:blipFill>
            <a:blip r:embed="rId22"/>
            <a:stretch/>
          </p:blipFill>
          <p:spPr>
            <a:xfrm>
              <a:off x="11031480" y="1661040"/>
              <a:ext cx="1059840" cy="1415880"/>
            </a:xfrm>
            <a:prstGeom prst="rect">
              <a:avLst/>
            </a:prstGeom>
            <a:ln>
              <a:noFill/>
            </a:ln>
          </p:spPr>
        </p:pic>
        <p:pic>
          <p:nvPicPr>
            <p:cNvPr id="226" name="Picture 33"/>
            <p:cNvPicPr/>
            <p:nvPr/>
          </p:nvPicPr>
          <p:blipFill>
            <a:blip r:embed="rId23"/>
            <a:stretch/>
          </p:blipFill>
          <p:spPr>
            <a:xfrm>
              <a:off x="3282840" y="5179680"/>
              <a:ext cx="1224720" cy="1417680"/>
            </a:xfrm>
            <a:prstGeom prst="rect">
              <a:avLst/>
            </a:prstGeom>
            <a:ln>
              <a:noFill/>
            </a:ln>
          </p:spPr>
        </p:pic>
        <p:pic>
          <p:nvPicPr>
            <p:cNvPr id="227" name="Picture 34"/>
            <p:cNvPicPr/>
            <p:nvPr/>
          </p:nvPicPr>
          <p:blipFill>
            <a:blip r:embed="rId24"/>
            <a:stretch/>
          </p:blipFill>
          <p:spPr>
            <a:xfrm>
              <a:off x="10739160" y="2994480"/>
              <a:ext cx="849600" cy="1489680"/>
            </a:xfrm>
            <a:prstGeom prst="rect">
              <a:avLst/>
            </a:prstGeom>
            <a:ln>
              <a:noFill/>
            </a:ln>
          </p:spPr>
        </p:pic>
      </p:grpSp>
      <p:sp>
        <p:nvSpPr>
          <p:cNvPr id="228" name="PlaceHolder 10"/>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pt-PT" sz="4400" b="0" strike="noStrike" spc="-1">
                <a:latin typeface="Arial"/>
              </a:rPr>
              <a:t>Clique para editar o formato do título</a:t>
            </a:r>
          </a:p>
        </p:txBody>
      </p:sp>
      <p:sp>
        <p:nvSpPr>
          <p:cNvPr id="229" name="PlaceHolder 11"/>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pt-PT" sz="3200" b="0" strike="noStrike" spc="-1">
                <a:latin typeface="Arial"/>
              </a:rPr>
              <a:t>Clique para editar o formato de texto dos tópicos</a:t>
            </a:r>
          </a:p>
          <a:p>
            <a:pPr marL="864000" lvl="1" indent="-324000">
              <a:spcBef>
                <a:spcPts val="1134"/>
              </a:spcBef>
              <a:buClr>
                <a:srgbClr val="000000"/>
              </a:buClr>
              <a:buSzPct val="75000"/>
              <a:buFont typeface="Symbol" charset="2"/>
              <a:buChar char=""/>
            </a:pPr>
            <a:r>
              <a:rPr lang="pt-PT" sz="2800" b="0" strike="noStrike" spc="-1">
                <a:latin typeface="Arial"/>
              </a:rPr>
              <a:t>Segundo nível de tópicos</a:t>
            </a:r>
          </a:p>
          <a:p>
            <a:pPr marL="1296000" lvl="2" indent="-288000">
              <a:spcBef>
                <a:spcPts val="850"/>
              </a:spcBef>
              <a:buClr>
                <a:srgbClr val="000000"/>
              </a:buClr>
              <a:buSzPct val="45000"/>
              <a:buFont typeface="Wingdings" charset="2"/>
              <a:buChar char=""/>
            </a:pPr>
            <a:r>
              <a:rPr lang="pt-PT" sz="2400" b="0" strike="noStrike" spc="-1">
                <a:latin typeface="Arial"/>
              </a:rPr>
              <a:t>Terceiro nível de tópicos</a:t>
            </a:r>
          </a:p>
          <a:p>
            <a:pPr marL="1728000" lvl="3" indent="-216000">
              <a:spcBef>
                <a:spcPts val="567"/>
              </a:spcBef>
              <a:buClr>
                <a:srgbClr val="000000"/>
              </a:buClr>
              <a:buSzPct val="75000"/>
              <a:buFont typeface="Symbol" charset="2"/>
              <a:buChar char=""/>
            </a:pPr>
            <a:r>
              <a:rPr lang="pt-PT" sz="2000" b="0" strike="noStrike" spc="-1">
                <a:latin typeface="Arial"/>
              </a:rPr>
              <a:t>Quarto nível de tópicos</a:t>
            </a:r>
          </a:p>
          <a:p>
            <a:pPr marL="2160000" lvl="4" indent="-216000">
              <a:spcBef>
                <a:spcPts val="283"/>
              </a:spcBef>
              <a:buClr>
                <a:srgbClr val="000000"/>
              </a:buClr>
              <a:buSzPct val="45000"/>
              <a:buFont typeface="Wingdings" charset="2"/>
              <a:buChar char=""/>
            </a:pPr>
            <a:r>
              <a:rPr lang="pt-PT" sz="2000" b="0" strike="noStrike" spc="-1">
                <a:latin typeface="Arial"/>
              </a:rPr>
              <a:t>Quinto nível de tópicos</a:t>
            </a:r>
          </a:p>
          <a:p>
            <a:pPr marL="2592000" lvl="5" indent="-216000">
              <a:spcBef>
                <a:spcPts val="283"/>
              </a:spcBef>
              <a:buClr>
                <a:srgbClr val="000000"/>
              </a:buClr>
              <a:buSzPct val="45000"/>
              <a:buFont typeface="Wingdings" charset="2"/>
              <a:buChar char=""/>
            </a:pPr>
            <a:r>
              <a:rPr lang="pt-PT" sz="2000" b="0" strike="noStrike" spc="-1">
                <a:latin typeface="Arial"/>
              </a:rPr>
              <a:t>Sexto nível de tópicos</a:t>
            </a:r>
          </a:p>
          <a:p>
            <a:pPr marL="3024000" lvl="6" indent="-216000">
              <a:spcBef>
                <a:spcPts val="283"/>
              </a:spcBef>
              <a:buClr>
                <a:srgbClr val="000000"/>
              </a:buClr>
              <a:buSzPct val="45000"/>
              <a:buFont typeface="Wingdings" charset="2"/>
              <a:buChar char=""/>
            </a:pPr>
            <a:r>
              <a:rPr lang="pt-PT" sz="2000" b="0" strike="noStrike" spc="-1">
                <a:latin typeface="Arial"/>
              </a:rPr>
              <a:t>Sétimo nível de tópicos</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CustomShape 1"/>
          <p:cNvSpPr/>
          <p:nvPr/>
        </p:nvSpPr>
        <p:spPr>
          <a:xfrm>
            <a:off x="1356120" y="3445560"/>
            <a:ext cx="8949600" cy="1304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spcBef>
                <a:spcPts val="1001"/>
              </a:spcBef>
            </a:pPr>
            <a:r>
              <a:rPr lang="pt-PT" sz="2800" b="0" strike="noStrike" spc="-1" dirty="0">
                <a:solidFill>
                  <a:srgbClr val="000000"/>
                </a:solidFill>
                <a:latin typeface="Arial"/>
              </a:rPr>
              <a:t>Rui M. Lima, Cristiano Jesus</a:t>
            </a:r>
            <a:endParaRPr lang="pt-PT" sz="2800" b="0" strike="noStrike" spc="-1" dirty="0">
              <a:latin typeface="Arial"/>
            </a:endParaRPr>
          </a:p>
          <a:p>
            <a:pPr algn="ctr">
              <a:lnSpc>
                <a:spcPct val="90000"/>
              </a:lnSpc>
              <a:spcBef>
                <a:spcPts val="1001"/>
              </a:spcBef>
            </a:pPr>
            <a:r>
              <a:rPr lang="en-US" sz="2800" b="0" strike="noStrike" spc="-1" dirty="0">
                <a:solidFill>
                  <a:srgbClr val="000000"/>
                </a:solidFill>
                <a:latin typeface="Arial"/>
              </a:rPr>
              <a:t>(School of Engineering of University of Minho)</a:t>
            </a:r>
            <a:endParaRPr lang="pt-PT" sz="2800" b="0" strike="noStrike" spc="-1" dirty="0">
              <a:latin typeface="Arial"/>
            </a:endParaRPr>
          </a:p>
        </p:txBody>
      </p:sp>
      <p:sp>
        <p:nvSpPr>
          <p:cNvPr id="267" name="CustomShape 2"/>
          <p:cNvSpPr/>
          <p:nvPr/>
        </p:nvSpPr>
        <p:spPr>
          <a:xfrm>
            <a:off x="1196220" y="2067840"/>
            <a:ext cx="9799560" cy="1120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90000"/>
              </a:lnSpc>
            </a:pPr>
            <a:r>
              <a:rPr lang="th-TH" sz="3600" b="0" strike="noStrike" spc="-1" dirty="0">
                <a:solidFill>
                  <a:srgbClr val="000000"/>
                </a:solidFill>
                <a:latin typeface="Arial"/>
              </a:rPr>
              <a:t>การพัฒนาเครื่องมือสำหรับการประเมินระดับความบริบูรณ์อุตสาหกรรม 4.0</a:t>
            </a:r>
            <a:endParaRPr lang="pt-PT" sz="3600" b="0" strike="noStrike" spc="-1" dirty="0">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TextShape 1"/>
          <p:cNvSpPr txBox="1"/>
          <p:nvPr/>
        </p:nvSpPr>
        <p:spPr>
          <a:xfrm>
            <a:off x="609480" y="273600"/>
            <a:ext cx="10972080" cy="1144440"/>
          </a:xfrm>
          <a:prstGeom prst="rect">
            <a:avLst/>
          </a:prstGeom>
          <a:noFill/>
          <a:ln>
            <a:noFill/>
          </a:ln>
        </p:spPr>
        <p:txBody>
          <a:bodyPr lIns="0" tIns="0" rIns="0" bIns="0" anchor="ctr">
            <a:noAutofit/>
          </a:bodyPr>
          <a:lstStyle/>
          <a:p>
            <a:pPr algn="ctr"/>
            <a:r>
              <a:rPr lang="th-TH" sz="4400" b="1" strike="noStrike" spc="-1" dirty="0">
                <a:latin typeface="Arial"/>
              </a:rPr>
              <a:t>ระเบียบวาระ</a:t>
            </a:r>
            <a:endParaRPr lang="pt-PT" sz="4400" b="1" strike="noStrike" spc="-1" dirty="0">
              <a:latin typeface="Arial"/>
            </a:endParaRPr>
          </a:p>
        </p:txBody>
      </p:sp>
      <p:sp>
        <p:nvSpPr>
          <p:cNvPr id="269" name="TextShape 2"/>
          <p:cNvSpPr txBox="1"/>
          <p:nvPr/>
        </p:nvSpPr>
        <p:spPr>
          <a:xfrm>
            <a:off x="506536" y="1654396"/>
            <a:ext cx="11177967" cy="4371480"/>
          </a:xfrm>
          <a:prstGeom prst="rect">
            <a:avLst/>
          </a:prstGeom>
          <a:noFill/>
          <a:ln>
            <a:noFill/>
          </a:ln>
        </p:spPr>
        <p:txBody>
          <a:bodyPr lIns="0" tIns="0" rIns="0" bIns="0" anchor="t">
            <a:normAutofit/>
          </a:bodyPr>
          <a:lstStyle/>
          <a:p>
            <a:pPr marL="565150" indent="-457200" algn="thaiDist">
              <a:spcBef>
                <a:spcPts val="1417"/>
              </a:spcBef>
              <a:buClr>
                <a:srgbClr val="000000"/>
              </a:buClr>
              <a:buSzPct val="45000"/>
              <a:buFont typeface="Arial"/>
              <a:buChar char="•"/>
            </a:pPr>
            <a:r>
              <a:rPr lang="th-TH" sz="3200" b="1" strike="noStrike" spc="-1" dirty="0">
                <a:latin typeface="Arial"/>
              </a:rPr>
              <a:t>สัปดาห์ที่ 1 </a:t>
            </a:r>
            <a:r>
              <a:rPr lang="th-TH" sz="3200" strike="noStrike" spc="-1" dirty="0">
                <a:latin typeface="Arial"/>
              </a:rPr>
              <a:t>- การศึกษาและทำความเข้าใจมิติโครงสร้าง (</a:t>
            </a:r>
            <a:r>
              <a:rPr lang="pt-PT" sz="3200" strike="noStrike" spc="-1" dirty="0">
                <a:latin typeface="Arial"/>
                <a:cs typeface="Arial" panose="020B0604020202020204" pitchFamily="34" charset="0"/>
              </a:rPr>
              <a:t>Acatech) </a:t>
            </a:r>
            <a:r>
              <a:rPr lang="th-TH" sz="3200" strike="noStrike" spc="-1" dirty="0">
                <a:latin typeface="Arial"/>
              </a:rPr>
              <a:t>การกระจายมิติระหว่างทีม: (1) ทรัพยากร (2) ระบบสารสนเทศ                 (3) โครงสร้างองค์กรและ (4) วัฒนธรรม</a:t>
            </a:r>
          </a:p>
          <a:p>
            <a:pPr marL="565150" indent="-457200" algn="thaiDist">
              <a:spcBef>
                <a:spcPts val="1417"/>
              </a:spcBef>
              <a:buClr>
                <a:srgbClr val="000000"/>
              </a:buClr>
              <a:buSzPct val="45000"/>
              <a:buFont typeface="Arial"/>
              <a:buChar char="•"/>
            </a:pPr>
            <a:r>
              <a:rPr lang="th-TH" sz="3200" b="1" strike="noStrike" spc="-1" dirty="0">
                <a:latin typeface="Arial"/>
              </a:rPr>
              <a:t>สัปดาห์ที่ 2 และ 3 </a:t>
            </a:r>
            <a:r>
              <a:rPr lang="th-TH" sz="3200" strike="noStrike" spc="-1" dirty="0">
                <a:latin typeface="Arial"/>
              </a:rPr>
              <a:t>- การเตรียมคำถามและการจัดโครงสร้างเครื่องมือประเมิน</a:t>
            </a:r>
          </a:p>
          <a:p>
            <a:pPr marL="565150" indent="-457200" algn="thaiDist">
              <a:spcBef>
                <a:spcPts val="1417"/>
              </a:spcBef>
              <a:buClr>
                <a:srgbClr val="000000"/>
              </a:buClr>
              <a:buSzPct val="45000"/>
              <a:buFont typeface="Arial"/>
              <a:buChar char="•"/>
            </a:pPr>
            <a:r>
              <a:rPr lang="th-TH" sz="3200" b="1" strike="noStrike" spc="-1" dirty="0">
                <a:latin typeface="Arial"/>
              </a:rPr>
              <a:t>สัปดาห์ที่ 3 </a:t>
            </a:r>
            <a:r>
              <a:rPr lang="th-TH" sz="3200" strike="noStrike" spc="-1" dirty="0">
                <a:latin typeface="Arial"/>
              </a:rPr>
              <a:t>- การตรวจสอบความถูกต้องของเครื่องมือ</a:t>
            </a:r>
          </a:p>
          <a:p>
            <a:pPr marL="565150" indent="-457200" algn="thaiDist">
              <a:spcBef>
                <a:spcPts val="1417"/>
              </a:spcBef>
              <a:buClr>
                <a:srgbClr val="000000"/>
              </a:buClr>
              <a:buSzPct val="45000"/>
              <a:buFont typeface="Arial"/>
              <a:buChar char="•"/>
            </a:pPr>
            <a:r>
              <a:rPr lang="th-TH" sz="3200" b="1" strike="noStrike" spc="-1" dirty="0">
                <a:latin typeface="Arial"/>
              </a:rPr>
              <a:t>สัปดาห์ที่ 4 </a:t>
            </a:r>
            <a:r>
              <a:rPr lang="th-TH" sz="3200" strike="noStrike" spc="-1" dirty="0">
                <a:latin typeface="Arial"/>
              </a:rPr>
              <a:t>- การนำเสนอ</a:t>
            </a:r>
            <a:endParaRPr lang="pt-PT" sz="3200" strike="noStrike" spc="-1" dirty="0" err="1">
              <a:latin typeface="Arial"/>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TextShape 1"/>
          <p:cNvSpPr txBox="1"/>
          <p:nvPr/>
        </p:nvSpPr>
        <p:spPr>
          <a:xfrm>
            <a:off x="609480" y="273600"/>
            <a:ext cx="10972080" cy="1144440"/>
          </a:xfrm>
          <a:prstGeom prst="rect">
            <a:avLst/>
          </a:prstGeom>
          <a:noFill/>
          <a:ln>
            <a:noFill/>
          </a:ln>
        </p:spPr>
        <p:txBody>
          <a:bodyPr lIns="0" tIns="0" rIns="0" bIns="0" anchor="ctr">
            <a:noAutofit/>
          </a:bodyPr>
          <a:lstStyle/>
          <a:p>
            <a:pPr algn="ctr"/>
            <a:r>
              <a:rPr lang="th-TH" sz="3200" b="0" strike="noStrike" spc="-1" dirty="0">
                <a:latin typeface="Arial"/>
              </a:rPr>
              <a:t>ขั้นตอนการสร้างเครื่องมือ</a:t>
            </a:r>
            <a:endParaRPr lang="pt-PT" sz="3200" b="0" strike="noStrike" spc="-1" dirty="0">
              <a:latin typeface="Arial"/>
            </a:endParaRPr>
          </a:p>
        </p:txBody>
      </p:sp>
      <p:sp>
        <p:nvSpPr>
          <p:cNvPr id="271" name="TextShape 2"/>
          <p:cNvSpPr txBox="1"/>
          <p:nvPr/>
        </p:nvSpPr>
        <p:spPr>
          <a:xfrm>
            <a:off x="609480" y="1604520"/>
            <a:ext cx="10982520" cy="3976920"/>
          </a:xfrm>
          <a:prstGeom prst="rect">
            <a:avLst/>
          </a:prstGeom>
          <a:noFill/>
          <a:ln>
            <a:noFill/>
          </a:ln>
        </p:spPr>
        <p:txBody>
          <a:bodyPr lIns="0" tIns="0" rIns="0" bIns="0">
            <a:normAutofit/>
          </a:bodyPr>
          <a:lstStyle/>
          <a:p>
            <a:pPr marL="432000" indent="-324000">
              <a:spcBef>
                <a:spcPts val="1417"/>
              </a:spcBef>
              <a:buClr>
                <a:srgbClr val="000000"/>
              </a:buClr>
              <a:buFont typeface="StarSymbol"/>
              <a:buAutoNum type="arabicPeriod"/>
            </a:pPr>
            <a:r>
              <a:rPr lang="th-TH" sz="3200" b="0" strike="noStrike" spc="-1" dirty="0">
                <a:latin typeface="Arial"/>
              </a:rPr>
              <a:t>อธิบายจำนวนประชากรที่ต้องการใช้เครื่องมือนี้</a:t>
            </a:r>
          </a:p>
          <a:p>
            <a:pPr marL="432000" indent="-324000">
              <a:spcBef>
                <a:spcPts val="1417"/>
              </a:spcBef>
              <a:buClr>
                <a:srgbClr val="000000"/>
              </a:buClr>
              <a:buFont typeface="StarSymbol"/>
              <a:buAutoNum type="arabicPeriod"/>
            </a:pPr>
            <a:r>
              <a:rPr lang="th-TH" sz="3200" b="0" strike="noStrike" spc="-1" dirty="0">
                <a:latin typeface="Arial"/>
              </a:rPr>
              <a:t>อธิบายขอบเขตและวัตถุประสงค์ของเครื่องมือที่จะสร้าง</a:t>
            </a:r>
          </a:p>
          <a:p>
            <a:pPr marL="432000" indent="-324000">
              <a:spcBef>
                <a:spcPts val="1417"/>
              </a:spcBef>
              <a:buClr>
                <a:srgbClr val="000000"/>
              </a:buClr>
              <a:buFont typeface="StarSymbol"/>
              <a:buAutoNum type="arabicPeriod"/>
            </a:pPr>
            <a:r>
              <a:rPr lang="th-TH" sz="3200" b="0" strike="noStrike" spc="-1" dirty="0">
                <a:latin typeface="Arial"/>
              </a:rPr>
              <a:t>กำหนดโครงสร้างและลักษณะที่รวมเข้าด้วยกัน</a:t>
            </a:r>
          </a:p>
          <a:p>
            <a:pPr marL="432000" indent="-324000">
              <a:spcBef>
                <a:spcPts val="1417"/>
              </a:spcBef>
              <a:buClr>
                <a:srgbClr val="000000"/>
              </a:buClr>
              <a:buFont typeface="StarSymbol"/>
              <a:buAutoNum type="arabicPeriod"/>
            </a:pPr>
            <a:r>
              <a:rPr lang="th-TH" sz="3200" b="0" strike="noStrike" spc="-1" dirty="0">
                <a:latin typeface="Arial"/>
              </a:rPr>
              <a:t>การตรวจสอบความถูกต้องของเครื่องมือ</a:t>
            </a:r>
          </a:p>
          <a:p>
            <a:pPr marL="432000" indent="-324000">
              <a:spcBef>
                <a:spcPts val="1417"/>
              </a:spcBef>
              <a:buClr>
                <a:srgbClr val="000000"/>
              </a:buClr>
              <a:buFont typeface="StarSymbol"/>
              <a:buAutoNum type="arabicPeriod"/>
            </a:pPr>
            <a:r>
              <a:rPr lang="th-TH" sz="3200" b="0" i="0" dirty="0">
                <a:solidFill>
                  <a:srgbClr val="3C4043"/>
                </a:solidFill>
                <a:effectLst/>
                <a:latin typeface="arial" panose="020B0604020202020204" pitchFamily="34" charset="0"/>
              </a:rPr>
              <a:t>แอพพลิเคชั่น</a:t>
            </a:r>
            <a:endParaRPr lang="pt-PT" sz="3200" b="0" strike="noStrike" spc="-1" dirty="0">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TextShape 1"/>
          <p:cNvSpPr txBox="1"/>
          <p:nvPr/>
        </p:nvSpPr>
        <p:spPr>
          <a:xfrm>
            <a:off x="609480" y="273600"/>
            <a:ext cx="10972080" cy="1144440"/>
          </a:xfrm>
          <a:prstGeom prst="rect">
            <a:avLst/>
          </a:prstGeom>
          <a:noFill/>
          <a:ln>
            <a:noFill/>
          </a:ln>
        </p:spPr>
        <p:txBody>
          <a:bodyPr lIns="0" tIns="0" rIns="0" bIns="0" anchor="ctr">
            <a:noAutofit/>
          </a:bodyPr>
          <a:lstStyle/>
          <a:p>
            <a:pPr algn="ctr"/>
            <a:r>
              <a:rPr lang="th-TH" sz="4400" b="0" strike="noStrike" spc="-1" dirty="0">
                <a:latin typeface="Arial"/>
              </a:rPr>
              <a:t>โครงสร้าง</a:t>
            </a:r>
            <a:endParaRPr lang="pt-PT" sz="4400" b="0" strike="noStrike" spc="-1" dirty="0">
              <a:latin typeface="Arial"/>
            </a:endParaRPr>
          </a:p>
        </p:txBody>
      </p:sp>
      <p:sp>
        <p:nvSpPr>
          <p:cNvPr id="273" name="TextShape 2"/>
          <p:cNvSpPr txBox="1"/>
          <p:nvPr/>
        </p:nvSpPr>
        <p:spPr>
          <a:xfrm>
            <a:off x="609480" y="1687647"/>
            <a:ext cx="11054520" cy="4155480"/>
          </a:xfrm>
          <a:prstGeom prst="rect">
            <a:avLst/>
          </a:prstGeom>
          <a:noFill/>
          <a:ln>
            <a:noFill/>
          </a:ln>
        </p:spPr>
        <p:txBody>
          <a:bodyPr lIns="0" tIns="0" rIns="0" bIns="0" anchor="t">
            <a:normAutofit fontScale="95500"/>
          </a:bodyPr>
          <a:lstStyle/>
          <a:p>
            <a:pPr marL="565150" indent="-457200">
              <a:spcBef>
                <a:spcPts val="1417"/>
              </a:spcBef>
              <a:buClr>
                <a:srgbClr val="000000"/>
              </a:buClr>
              <a:buSzPct val="45000"/>
              <a:buFont typeface="Arial"/>
              <a:buChar char="•"/>
            </a:pPr>
            <a:r>
              <a:rPr lang="th-TH" sz="3200" b="0" strike="noStrike" spc="-1" dirty="0">
                <a:latin typeface="Arial"/>
              </a:rPr>
              <a:t>สิ่งของที่เป็นโครงสร้างและโครงสร้างเป็นเครื่องมือ</a:t>
            </a:r>
          </a:p>
          <a:p>
            <a:pPr marL="565150" indent="-457200">
              <a:spcBef>
                <a:spcPts val="1417"/>
              </a:spcBef>
              <a:buClr>
                <a:srgbClr val="000000"/>
              </a:buClr>
              <a:buSzPct val="45000"/>
              <a:buFont typeface="Arial"/>
              <a:buChar char="•"/>
            </a:pPr>
            <a:r>
              <a:rPr lang="th-TH" sz="3200" b="0" strike="noStrike" spc="-1" dirty="0">
                <a:latin typeface="Arial"/>
              </a:rPr>
              <a:t>ระบุเหตุการณ์สำคัญทางทฤษฎีแล้วแปลเป็นตัวแปรที่สังเกตได้และวัดผลได้เพื่อให้พวกเขากำหนดแนวคิดที่เป็นตัวแทนอย่างเป็นกลาง ตัวอย่าง:</a:t>
            </a:r>
          </a:p>
          <a:p>
            <a:pPr marL="1022350" lvl="1" indent="-457200">
              <a:spcBef>
                <a:spcPts val="1417"/>
              </a:spcBef>
              <a:buClr>
                <a:srgbClr val="000000"/>
              </a:buClr>
              <a:buSzPct val="45000"/>
              <a:buFont typeface="Arial"/>
              <a:buChar char="•"/>
            </a:pPr>
            <a:r>
              <a:rPr lang="th-TH" sz="2800" b="0" strike="noStrike" spc="-1" dirty="0">
                <a:latin typeface="Arial"/>
              </a:rPr>
              <a:t>ความเป็นเลิศทางธุรกิจ (สร้าง) - พัฒนาคำอธิบายแนวคิดของนิพจน์นี้และจากตัวแปรสารสกัดพื้นฐานทางทฤษฎีที่อนุญาตให้วัดได้</a:t>
            </a:r>
          </a:p>
          <a:p>
            <a:pPr marL="1022350" lvl="1" indent="-457200">
              <a:spcBef>
                <a:spcPts val="1417"/>
              </a:spcBef>
              <a:buClr>
                <a:srgbClr val="000000"/>
              </a:buClr>
              <a:buSzPct val="45000"/>
              <a:buFont typeface="Arial"/>
              <a:buChar char="•"/>
            </a:pPr>
            <a:r>
              <a:rPr lang="th-TH" sz="2800" b="0" strike="noStrike" spc="-1" dirty="0">
                <a:latin typeface="Arial"/>
              </a:rPr>
              <a:t>ความเป็นเลิศทางธุรกิจ = ความเป็นผู้นำตลาด (น้ำหนัก 10) การเติบโต (น้ำหนัก 25) ความสามารถใน</a:t>
            </a:r>
            <a:r>
              <a:rPr lang="th-TH" sz="2800" b="0" strike="noStrike" spc="-1" dirty="0" err="1">
                <a:latin typeface="Arial"/>
              </a:rPr>
              <a:t>การทำ</a:t>
            </a:r>
            <a:r>
              <a:rPr lang="th-TH" sz="2800" b="0" strike="noStrike" spc="-1" dirty="0">
                <a:latin typeface="Arial"/>
              </a:rPr>
              <a:t>กำไร (น้ำหนัก 30) สภาพคล่อง (น้ำหนัก 15) การก่อหนี้ (น้ำหนัก 10)</a:t>
            </a:r>
            <a:endParaRPr lang="pt-PT" b="0" strike="noStrike" dirty="0">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TextShape 1"/>
          <p:cNvSpPr txBox="1"/>
          <p:nvPr/>
        </p:nvSpPr>
        <p:spPr>
          <a:xfrm>
            <a:off x="609480" y="273600"/>
            <a:ext cx="10972080" cy="1144440"/>
          </a:xfrm>
          <a:prstGeom prst="rect">
            <a:avLst/>
          </a:prstGeom>
          <a:noFill/>
          <a:ln>
            <a:noFill/>
          </a:ln>
        </p:spPr>
        <p:txBody>
          <a:bodyPr lIns="0" tIns="0" rIns="0" bIns="0" anchor="ctr">
            <a:noAutofit/>
          </a:bodyPr>
          <a:lstStyle/>
          <a:p>
            <a:pPr algn="ctr"/>
            <a:r>
              <a:rPr lang="th-TH" sz="4400" b="0" strike="noStrike" spc="-1" dirty="0">
                <a:latin typeface="Arial"/>
              </a:rPr>
              <a:t>การกำหนดรายการ</a:t>
            </a:r>
            <a:endParaRPr lang="pt-PT" sz="4400" b="0" strike="noStrike" spc="-1" dirty="0">
              <a:latin typeface="Arial"/>
            </a:endParaRPr>
          </a:p>
        </p:txBody>
      </p:sp>
      <p:sp>
        <p:nvSpPr>
          <p:cNvPr id="275" name="TextShape 2"/>
          <p:cNvSpPr txBox="1"/>
          <p:nvPr/>
        </p:nvSpPr>
        <p:spPr>
          <a:xfrm>
            <a:off x="609480" y="1604520"/>
            <a:ext cx="11054520" cy="4011480"/>
          </a:xfrm>
          <a:prstGeom prst="rect">
            <a:avLst/>
          </a:prstGeom>
          <a:noFill/>
          <a:ln>
            <a:noFill/>
          </a:ln>
        </p:spPr>
        <p:txBody>
          <a:bodyPr lIns="0" tIns="0" rIns="0" bIns="0" anchor="t">
            <a:normAutofit fontScale="94000"/>
          </a:bodyPr>
          <a:lstStyle/>
          <a:p>
            <a:pPr marL="565150" indent="-457200">
              <a:spcBef>
                <a:spcPts val="1984"/>
              </a:spcBef>
              <a:spcAft>
                <a:spcPts val="567"/>
              </a:spcAft>
              <a:buClr>
                <a:srgbClr val="000000"/>
              </a:buClr>
              <a:buSzPct val="45000"/>
              <a:buFont typeface="Arial"/>
              <a:buChar char="•"/>
            </a:pPr>
            <a:r>
              <a:rPr lang="th-TH" sz="3200" b="0" strike="noStrike" spc="-1" dirty="0">
                <a:latin typeface="Arial"/>
              </a:rPr>
              <a:t>ความเรียบง่ายของการกำหนด ทำให้มั่นใจว่าการจับคู่หนึ่งรายการ - หนึ่งงานและหนึ่งงาน - หนึ่งความคิด</a:t>
            </a:r>
          </a:p>
          <a:p>
            <a:pPr marL="565150" indent="-457200">
              <a:spcBef>
                <a:spcPts val="1984"/>
              </a:spcBef>
              <a:spcAft>
                <a:spcPts val="567"/>
              </a:spcAft>
              <a:buClr>
                <a:srgbClr val="000000"/>
              </a:buClr>
              <a:buSzPct val="45000"/>
              <a:buFont typeface="Arial"/>
              <a:buChar char="•"/>
            </a:pPr>
            <a:r>
              <a:rPr lang="th-TH" sz="3200" b="0" strike="noStrike" spc="-1" dirty="0">
                <a:latin typeface="Arial"/>
              </a:rPr>
              <a:t>แยกรายการตามมิติการประเมินค่า</a:t>
            </a:r>
          </a:p>
          <a:p>
            <a:pPr marL="565150" indent="-457200">
              <a:spcBef>
                <a:spcPts val="1984"/>
              </a:spcBef>
              <a:spcAft>
                <a:spcPts val="567"/>
              </a:spcAft>
              <a:buClr>
                <a:srgbClr val="000000"/>
              </a:buClr>
              <a:buSzPct val="45000"/>
              <a:buFont typeface="Arial"/>
              <a:buChar char="•"/>
            </a:pPr>
            <a:r>
              <a:rPr lang="th-TH" sz="3200" b="0" strike="noStrike" spc="-1" dirty="0">
                <a:latin typeface="Arial"/>
              </a:rPr>
              <a:t>เคารพเกณฑ์ความถูกต้องของใบหน้า รายการไม่ควรดูไร้สาระไม่มีเหตุผลหรือไร้เหตุผล</a:t>
            </a:r>
          </a:p>
          <a:p>
            <a:pPr marL="565150" indent="-457200">
              <a:spcBef>
                <a:spcPts val="1984"/>
              </a:spcBef>
              <a:spcAft>
                <a:spcPts val="567"/>
              </a:spcAft>
              <a:buClr>
                <a:srgbClr val="000000"/>
              </a:buClr>
              <a:buSzPct val="45000"/>
              <a:buFont typeface="Arial"/>
              <a:buChar char="•"/>
            </a:pPr>
            <a:r>
              <a:rPr lang="th-TH" sz="3200" b="0" strike="noStrike" spc="-1" dirty="0">
                <a:latin typeface="Arial"/>
              </a:rPr>
              <a:t>การกำหนดควรมีวัตถุประสงค์ ใช้มาตราส่วน</a:t>
            </a:r>
            <a:r>
              <a:rPr lang="th-TH" sz="3200" b="0" i="0" dirty="0">
                <a:solidFill>
                  <a:srgbClr val="222222"/>
                </a:solidFill>
                <a:effectLst/>
                <a:latin typeface="arial" panose="020B0604020202020204" pitchFamily="34" charset="0"/>
              </a:rPr>
              <a:t>ลิ</a:t>
            </a:r>
            <a:r>
              <a:rPr lang="th-TH" sz="3200" b="0" i="0" dirty="0" err="1">
                <a:solidFill>
                  <a:srgbClr val="222222"/>
                </a:solidFill>
                <a:effectLst/>
                <a:latin typeface="arial" panose="020B0604020202020204" pitchFamily="34" charset="0"/>
              </a:rPr>
              <a:t>เคิร์ท</a:t>
            </a:r>
            <a:r>
              <a:rPr lang="th-TH" sz="3200" b="0" strike="noStrike" spc="-1" dirty="0">
                <a:latin typeface="Arial"/>
              </a:rPr>
              <a:t> 5 โพสต์</a:t>
            </a:r>
            <a:endParaRPr lang="pt-PT" sz="3200" b="0" strike="noStrike" spc="-1" dirty="0">
              <a:latin typeface="Arial"/>
              <a:ea typeface="Noto Sans CJK S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TextShape 1"/>
          <p:cNvSpPr txBox="1"/>
          <p:nvPr/>
        </p:nvSpPr>
        <p:spPr>
          <a:xfrm>
            <a:off x="609480" y="273600"/>
            <a:ext cx="10972080" cy="1144440"/>
          </a:xfrm>
          <a:prstGeom prst="rect">
            <a:avLst/>
          </a:prstGeom>
          <a:noFill/>
          <a:ln>
            <a:noFill/>
          </a:ln>
        </p:spPr>
        <p:txBody>
          <a:bodyPr lIns="0" tIns="0" rIns="0" bIns="0" anchor="ctr">
            <a:noAutofit/>
          </a:bodyPr>
          <a:lstStyle/>
          <a:p>
            <a:pPr algn="ctr"/>
            <a:r>
              <a:rPr lang="pt-PT" sz="4400" b="0" strike="noStrike" spc="-1" dirty="0">
                <a:latin typeface="Arial"/>
              </a:rPr>
              <a:t> </a:t>
            </a:r>
            <a:r>
              <a:rPr lang="th-TH" sz="4400" spc="-1" dirty="0">
                <a:latin typeface="Arial"/>
              </a:rPr>
              <a:t>การตรวจสอบความถูกต้องของแบบฝึกหัด</a:t>
            </a:r>
            <a:endParaRPr lang="pt-PT" sz="4400" b="0" strike="noStrike" spc="-1" dirty="0">
              <a:latin typeface="Arial"/>
            </a:endParaRPr>
          </a:p>
        </p:txBody>
      </p:sp>
      <p:sp>
        <p:nvSpPr>
          <p:cNvPr id="277" name="TextShape 2"/>
          <p:cNvSpPr txBox="1"/>
          <p:nvPr/>
        </p:nvSpPr>
        <p:spPr>
          <a:xfrm>
            <a:off x="609480" y="1604520"/>
            <a:ext cx="10982520" cy="4371480"/>
          </a:xfrm>
          <a:prstGeom prst="rect">
            <a:avLst/>
          </a:prstGeom>
          <a:noFill/>
          <a:ln>
            <a:noFill/>
          </a:ln>
        </p:spPr>
        <p:txBody>
          <a:bodyPr lIns="0" tIns="0" rIns="0" bIns="0" anchor="t">
            <a:noAutofit/>
          </a:bodyPr>
          <a:lstStyle/>
          <a:p>
            <a:pPr marL="565150" indent="-457200">
              <a:spcBef>
                <a:spcPts val="1417"/>
              </a:spcBef>
              <a:buClr>
                <a:srgbClr val="000000"/>
              </a:buClr>
              <a:buSzPct val="45000"/>
              <a:buFont typeface="Arial"/>
              <a:buChar char="•"/>
            </a:pPr>
            <a:r>
              <a:rPr lang="th-TH" sz="2800" b="0" strike="noStrike" spc="-1" dirty="0">
                <a:latin typeface="Arial"/>
              </a:rPr>
              <a:t>การสะท้อนเสียงพูดและแอพพลิเคชั่นทดสอบล่วงหน้า จุดที่น่าสนใจ:</a:t>
            </a:r>
            <a:r>
              <a:rPr lang="pt-PT" sz="2800" b="0" strike="noStrike" spc="-1" dirty="0">
                <a:latin typeface="Arial"/>
              </a:rPr>
              <a:t>:</a:t>
            </a:r>
            <a:endParaRPr lang="pt-PT" sz="2800" dirty="0"/>
          </a:p>
          <a:p>
            <a:pPr marL="996950" lvl="1" indent="-457200">
              <a:spcBef>
                <a:spcPts val="1134"/>
              </a:spcBef>
              <a:buClr>
                <a:srgbClr val="000000"/>
              </a:buClr>
              <a:buSzPct val="75000"/>
              <a:buFont typeface="Arial"/>
              <a:buChar char="•"/>
            </a:pPr>
            <a:r>
              <a:rPr lang="th-TH" sz="2400" b="0" strike="noStrike" spc="-1" dirty="0">
                <a:latin typeface="Arial"/>
              </a:rPr>
              <a:t>การระบุความไม่ชัดเจน</a:t>
            </a:r>
          </a:p>
          <a:p>
            <a:pPr marL="996950" lvl="1" indent="-457200">
              <a:spcBef>
                <a:spcPts val="1134"/>
              </a:spcBef>
              <a:buClr>
                <a:srgbClr val="000000"/>
              </a:buClr>
              <a:buSzPct val="75000"/>
              <a:buFont typeface="Arial"/>
              <a:buChar char="•"/>
            </a:pPr>
            <a:r>
              <a:rPr lang="th-TH" sz="2400" b="0" strike="noStrike" spc="-1" dirty="0">
                <a:latin typeface="Arial"/>
              </a:rPr>
              <a:t>การระบุกระบวนการและกลยุทธ์ที่อาสาสมัครใช้ในการตอบสนอง</a:t>
            </a:r>
          </a:p>
          <a:p>
            <a:pPr marL="996950" lvl="1" indent="-457200">
              <a:spcBef>
                <a:spcPts val="1134"/>
              </a:spcBef>
              <a:buClr>
                <a:srgbClr val="000000"/>
              </a:buClr>
              <a:buSzPct val="75000"/>
              <a:buFont typeface="Arial"/>
              <a:buChar char="•"/>
            </a:pPr>
            <a:r>
              <a:rPr lang="th-TH" sz="2400" b="0" strike="noStrike" spc="-1" dirty="0">
                <a:latin typeface="Arial"/>
              </a:rPr>
              <a:t>การประเมินประสิทธิผลและคุณภาพของทางเลือกการตอบสนอง</a:t>
            </a:r>
            <a:r>
              <a:rPr lang="th-TH" sz="2400" b="0" strike="noStrike" spc="-1" dirty="0" err="1">
                <a:latin typeface="Arial"/>
              </a:rPr>
              <a:t>ต่างๆ</a:t>
            </a:r>
            <a:r>
              <a:rPr lang="th-TH" sz="2400" b="0" strike="noStrike" spc="-1" dirty="0">
                <a:latin typeface="Arial"/>
              </a:rPr>
              <a:t>ที่กำหนดขึ้น</a:t>
            </a:r>
          </a:p>
          <a:p>
            <a:pPr marL="996950" lvl="1" indent="-457200">
              <a:spcBef>
                <a:spcPts val="1134"/>
              </a:spcBef>
              <a:buClr>
                <a:srgbClr val="000000"/>
              </a:buClr>
              <a:buSzPct val="75000"/>
              <a:buFont typeface="Arial"/>
              <a:buChar char="•"/>
            </a:pPr>
            <a:r>
              <a:rPr lang="th-TH" sz="2400" b="0" strike="noStrike" spc="-1" dirty="0">
                <a:latin typeface="Arial"/>
              </a:rPr>
              <a:t>การระบุลักษณะเฉพาะหรือปัญหาเพิ่มเติม</a:t>
            </a:r>
          </a:p>
          <a:p>
            <a:pPr marL="996950" lvl="1" indent="-457200">
              <a:spcBef>
                <a:spcPts val="1134"/>
              </a:spcBef>
              <a:buClr>
                <a:srgbClr val="000000"/>
              </a:buClr>
              <a:buSzPct val="75000"/>
              <a:buFont typeface="Arial"/>
              <a:buChar char="•"/>
            </a:pPr>
            <a:r>
              <a:rPr lang="th-TH" sz="2400" b="0" strike="noStrike" spc="-1" dirty="0">
                <a:latin typeface="Arial"/>
              </a:rPr>
              <a:t>ความรู้เกี่ยวกับทัศนคติทั่วไปของอาสาสมัครที่มีต่อรายการที่นำเสนอและตลอดการทดสอบ</a:t>
            </a:r>
          </a:p>
          <a:p>
            <a:pPr marL="996950" lvl="1" indent="-457200">
              <a:spcBef>
                <a:spcPts val="1134"/>
              </a:spcBef>
              <a:buClr>
                <a:srgbClr val="000000"/>
              </a:buClr>
              <a:buSzPct val="75000"/>
              <a:buFont typeface="Arial"/>
              <a:buChar char="•"/>
            </a:pPr>
            <a:r>
              <a:rPr lang="th-TH" sz="2400" b="0" strike="noStrike" spc="-1" dirty="0">
                <a:latin typeface="Arial"/>
              </a:rPr>
              <a:t>การตรวจสอบมาตรฐานความสำเร็จเฉพาะบางประการ</a:t>
            </a:r>
          </a:p>
          <a:p>
            <a:pPr marL="996950" lvl="1" indent="-457200">
              <a:spcBef>
                <a:spcPts val="1134"/>
              </a:spcBef>
              <a:buClr>
                <a:srgbClr val="000000"/>
              </a:buClr>
              <a:buSzPct val="75000"/>
              <a:buFont typeface="Arial"/>
              <a:buChar char="•"/>
            </a:pPr>
            <a:r>
              <a:rPr lang="th-TH" sz="2400" b="0" strike="noStrike" spc="-1" dirty="0">
                <a:latin typeface="Arial"/>
              </a:rPr>
              <a:t>การตรวจจับสิ่งของที่สร้างไม่ดี</a:t>
            </a:r>
          </a:p>
          <a:p>
            <a:pPr marL="996950" lvl="1" indent="-457200">
              <a:spcBef>
                <a:spcPts val="1134"/>
              </a:spcBef>
              <a:buClr>
                <a:srgbClr val="000000"/>
              </a:buClr>
              <a:buSzPct val="75000"/>
              <a:buFont typeface="Arial"/>
              <a:buChar char="•"/>
            </a:pPr>
            <a:r>
              <a:rPr lang="th-TH" sz="2400" b="0" strike="noStrike" spc="-1" dirty="0">
                <a:latin typeface="Arial"/>
              </a:rPr>
              <a:t>ระดับแรกของความรู้เกี่ยวกับความยากลำบากที่ประสบโดยอาสาสมัคร</a:t>
            </a:r>
            <a:endParaRPr lang="pt-PT" sz="2400" b="0" strike="noStrike" spc="-1" dirty="0">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TextShape 1"/>
          <p:cNvSpPr txBox="1"/>
          <p:nvPr/>
        </p:nvSpPr>
        <p:spPr>
          <a:xfrm>
            <a:off x="609480" y="273600"/>
            <a:ext cx="10972080" cy="1144440"/>
          </a:xfrm>
          <a:prstGeom prst="rect">
            <a:avLst/>
          </a:prstGeom>
          <a:noFill/>
          <a:ln>
            <a:noFill/>
          </a:ln>
        </p:spPr>
        <p:txBody>
          <a:bodyPr lIns="0" tIns="0" rIns="0" bIns="0" anchor="ctr">
            <a:noAutofit/>
          </a:bodyPr>
          <a:lstStyle/>
          <a:p>
            <a:pPr algn="ctr"/>
            <a:r>
              <a:rPr lang="th-TH" sz="4400" b="0" strike="noStrike" spc="-1" dirty="0">
                <a:latin typeface="Arial"/>
              </a:rPr>
              <a:t>แอพพลิเคชั่น</a:t>
            </a:r>
            <a:endParaRPr lang="pt-PT" sz="4400" b="0" strike="noStrike" spc="-1" dirty="0" err="1">
              <a:latin typeface="Arial"/>
            </a:endParaRPr>
          </a:p>
        </p:txBody>
      </p:sp>
      <p:sp>
        <p:nvSpPr>
          <p:cNvPr id="279" name="TextShape 2"/>
          <p:cNvSpPr txBox="1"/>
          <p:nvPr/>
        </p:nvSpPr>
        <p:spPr>
          <a:xfrm>
            <a:off x="429480" y="1604520"/>
            <a:ext cx="5150520" cy="4443480"/>
          </a:xfrm>
          <a:prstGeom prst="rect">
            <a:avLst/>
          </a:prstGeom>
          <a:noFill/>
          <a:ln>
            <a:noFill/>
          </a:ln>
        </p:spPr>
        <p:txBody>
          <a:bodyPr lIns="0" tIns="0" rIns="0" bIns="0" anchor="t">
            <a:normAutofit fontScale="94000"/>
          </a:bodyPr>
          <a:lstStyle/>
          <a:p>
            <a:pPr marL="450850" indent="-342900">
              <a:spcBef>
                <a:spcPts val="1417"/>
              </a:spcBef>
              <a:buClr>
                <a:srgbClr val="000000"/>
              </a:buClr>
              <a:buSzPct val="45000"/>
              <a:buFont typeface="Arial"/>
              <a:buChar char="•"/>
            </a:pPr>
            <a:r>
              <a:rPr lang="th-TH" sz="2100" b="0" strike="noStrike" spc="-1" dirty="0">
                <a:latin typeface="Arial"/>
              </a:rPr>
              <a:t>กำหนดรูปแบบของแอพลิ</a:t>
            </a:r>
            <a:r>
              <a:rPr lang="th-TH" sz="2100" b="0" strike="noStrike" spc="-1" dirty="0" err="1">
                <a:latin typeface="Arial"/>
              </a:rPr>
              <a:t>เคชั่น</a:t>
            </a:r>
            <a:r>
              <a:rPr lang="th-TH" sz="2100" b="0" strike="noStrike" spc="-1" dirty="0">
                <a:latin typeface="Arial"/>
              </a:rPr>
              <a:t> (รายบุคคลหรือกลุ่ม) และวัสดุที่ต้องการ (กระดาษดินสอ ฯลฯ )</a:t>
            </a:r>
          </a:p>
          <a:p>
            <a:pPr marL="450850" indent="-342900">
              <a:spcBef>
                <a:spcPts val="1417"/>
              </a:spcBef>
              <a:buClr>
                <a:srgbClr val="000000"/>
              </a:buClr>
              <a:buSzPct val="45000"/>
              <a:buFont typeface="Arial"/>
              <a:buChar char="•"/>
            </a:pPr>
            <a:r>
              <a:rPr lang="th-TH" sz="2100" spc="-1" dirty="0">
                <a:latin typeface="Arial"/>
              </a:rPr>
              <a:t>การประยุกต์</a:t>
            </a:r>
            <a:r>
              <a:rPr lang="pt-PT" sz="2100" b="0" strike="noStrike" spc="-1" dirty="0">
                <a:latin typeface="Arial"/>
              </a:rPr>
              <a:t> </a:t>
            </a:r>
            <a:r>
              <a:rPr lang="th-TH" sz="2100" b="0" strike="noStrike" spc="-1" dirty="0">
                <a:latin typeface="Arial"/>
              </a:rPr>
              <a:t>การทดสอบ </a:t>
            </a:r>
            <a:r>
              <a:rPr lang="pt-PT" sz="2100" b="0" strike="noStrike" spc="-1" dirty="0">
                <a:latin typeface="Arial"/>
              </a:rPr>
              <a:t>t</a:t>
            </a:r>
            <a:r>
              <a:rPr lang="th-TH" sz="2100" b="0" strike="noStrike" spc="-1" dirty="0">
                <a:latin typeface="Arial"/>
              </a:rPr>
              <a:t>-</a:t>
            </a:r>
            <a:r>
              <a:rPr lang="en-US" sz="2100" b="0" strike="noStrike" spc="-1" dirty="0">
                <a:latin typeface="Arial"/>
              </a:rPr>
              <a:t>test</a:t>
            </a:r>
            <a:r>
              <a:rPr lang="pt-PT" sz="2100" b="0" strike="noStrike" spc="-1" dirty="0">
                <a:latin typeface="Arial"/>
              </a:rPr>
              <a:t> </a:t>
            </a:r>
            <a:r>
              <a:rPr lang="th-TH" sz="2100" b="0" strike="noStrike" spc="-1" dirty="0">
                <a:latin typeface="Arial"/>
              </a:rPr>
              <a:t>เป็นเวลาหนึ่งสัปดาห์เพื่อระบุความคลาดเคลื่อนที่สำคัญในการตอบสนอง</a:t>
            </a:r>
          </a:p>
          <a:p>
            <a:pPr marL="898525" indent="-449263">
              <a:spcBef>
                <a:spcPts val="1417"/>
              </a:spcBef>
              <a:buClr>
                <a:srgbClr val="000000"/>
              </a:buClr>
              <a:buSzPct val="45000"/>
              <a:buFont typeface="Arial"/>
              <a:buChar char="•"/>
            </a:pPr>
            <a:r>
              <a:rPr lang="th-TH" sz="2000" b="0" strike="noStrike" spc="-1" dirty="0">
                <a:latin typeface="Arial"/>
              </a:rPr>
              <a:t>พิจารณาเงื่อนไขสำหรับแอพพลิเคชั่น</a:t>
            </a:r>
            <a:endParaRPr lang="pt-PT" sz="2000" b="0" strike="noStrike" spc="-1" dirty="0">
              <a:latin typeface="Arial"/>
            </a:endParaRPr>
          </a:p>
          <a:p>
            <a:pPr marL="898525" indent="-449263">
              <a:spcBef>
                <a:spcPts val="1417"/>
              </a:spcBef>
              <a:buClr>
                <a:srgbClr val="000000"/>
              </a:buClr>
              <a:buSzPct val="45000"/>
              <a:buFont typeface="Arial"/>
              <a:buChar char="•"/>
            </a:pPr>
            <a:r>
              <a:rPr lang="th-TH" sz="2000" b="0" strike="noStrike" spc="-1" dirty="0">
                <a:latin typeface="Arial"/>
              </a:rPr>
              <a:t>สภาพทางกายภาพของพื้นที่</a:t>
            </a:r>
          </a:p>
          <a:p>
            <a:pPr marL="898525" indent="-449263">
              <a:spcBef>
                <a:spcPts val="1417"/>
              </a:spcBef>
              <a:buClr>
                <a:srgbClr val="000000"/>
              </a:buClr>
              <a:buSzPct val="45000"/>
              <a:buFont typeface="Arial"/>
              <a:buChar char="•"/>
            </a:pPr>
            <a:r>
              <a:rPr lang="th-TH" sz="2000" b="0" strike="noStrike" spc="-1" dirty="0">
                <a:latin typeface="Arial"/>
              </a:rPr>
              <a:t>ความส่องสว่างและสภาพอากาศอื่น ๆ</a:t>
            </a:r>
          </a:p>
          <a:p>
            <a:pPr marL="898525" indent="-449263">
              <a:spcBef>
                <a:spcPts val="1417"/>
              </a:spcBef>
              <a:buClr>
                <a:srgbClr val="000000"/>
              </a:buClr>
              <a:buSzPct val="45000"/>
              <a:buFont typeface="Arial"/>
              <a:buChar char="•"/>
            </a:pPr>
            <a:r>
              <a:rPr lang="th-TH" sz="2000" b="0" strike="noStrike" spc="-1" dirty="0">
                <a:latin typeface="Arial"/>
              </a:rPr>
              <a:t>เสียงและการหยุดชะงัก</a:t>
            </a:r>
          </a:p>
          <a:p>
            <a:pPr marL="898525" indent="-449263">
              <a:spcBef>
                <a:spcPts val="1417"/>
              </a:spcBef>
              <a:buClr>
                <a:srgbClr val="000000"/>
              </a:buClr>
              <a:buSzPct val="45000"/>
              <a:buFont typeface="Arial"/>
              <a:buChar char="•"/>
            </a:pPr>
            <a:r>
              <a:rPr lang="th-TH" sz="2000" b="0" strike="noStrike" spc="-1" dirty="0">
                <a:latin typeface="Arial"/>
              </a:rPr>
              <a:t>การยศาสตร์ของอุปกรณ์และเฟอร์นิเจอร์</a:t>
            </a:r>
            <a:endParaRPr lang="pt-PT" sz="2000" b="0" strike="noStrike" spc="-1" dirty="0">
              <a:latin typeface="Arial"/>
            </a:endParaRPr>
          </a:p>
        </p:txBody>
      </p:sp>
      <p:sp>
        <p:nvSpPr>
          <p:cNvPr id="280" name="TextShape 3"/>
          <p:cNvSpPr txBox="1"/>
          <p:nvPr/>
        </p:nvSpPr>
        <p:spPr>
          <a:xfrm>
            <a:off x="5762748" y="1443142"/>
            <a:ext cx="6224204" cy="4392000"/>
          </a:xfrm>
          <a:prstGeom prst="rect">
            <a:avLst/>
          </a:prstGeom>
          <a:noFill/>
          <a:ln>
            <a:noFill/>
          </a:ln>
        </p:spPr>
        <p:txBody>
          <a:bodyPr lIns="0" tIns="0" rIns="0" bIns="0" anchor="t">
            <a:noAutofit/>
          </a:bodyPr>
          <a:lstStyle/>
          <a:p>
            <a:pPr marL="450850" indent="-342900">
              <a:spcBef>
                <a:spcPts val="600"/>
              </a:spcBef>
              <a:buClr>
                <a:srgbClr val="000000"/>
              </a:buClr>
              <a:buSzPct val="45000"/>
              <a:buFont typeface="Arial"/>
              <a:buChar char="•"/>
            </a:pPr>
            <a:r>
              <a:rPr lang="th-TH" sz="2000" b="0" strike="noStrike" spc="-1" dirty="0">
                <a:latin typeface="Arial"/>
              </a:rPr>
              <a:t>เงื่อนไขวัสดุและการประยุกต์ใช้</a:t>
            </a:r>
          </a:p>
          <a:p>
            <a:pPr marL="908050" lvl="1" indent="-342900">
              <a:spcBef>
                <a:spcPts val="600"/>
              </a:spcBef>
              <a:buClr>
                <a:srgbClr val="000000"/>
              </a:buClr>
              <a:buSzPct val="45000"/>
              <a:buFont typeface="Arial"/>
              <a:buChar char="•"/>
            </a:pPr>
            <a:r>
              <a:rPr lang="th-TH" b="0" strike="noStrike" spc="-1" dirty="0">
                <a:latin typeface="Arial"/>
              </a:rPr>
              <a:t>คุณภาพของวัสดุและการพิมพ์</a:t>
            </a:r>
          </a:p>
          <a:p>
            <a:pPr marL="908050" lvl="1" indent="-342900">
              <a:spcBef>
                <a:spcPts val="600"/>
              </a:spcBef>
              <a:buClr>
                <a:srgbClr val="000000"/>
              </a:buClr>
              <a:buSzPct val="45000"/>
              <a:buFont typeface="Arial"/>
              <a:buChar char="•"/>
            </a:pPr>
            <a:r>
              <a:rPr lang="th-TH" b="0" strike="noStrike" spc="-1" dirty="0">
                <a:latin typeface="Arial"/>
              </a:rPr>
              <a:t>คุณภาพของอุปกรณ์</a:t>
            </a:r>
          </a:p>
          <a:p>
            <a:pPr marL="908050" lvl="1" indent="-342900">
              <a:spcBef>
                <a:spcPts val="600"/>
              </a:spcBef>
              <a:buClr>
                <a:srgbClr val="000000"/>
              </a:buClr>
              <a:buSzPct val="45000"/>
              <a:buFont typeface="Arial"/>
              <a:buChar char="•"/>
            </a:pPr>
            <a:r>
              <a:rPr lang="th-TH" b="0" strike="noStrike" spc="-1" dirty="0">
                <a:latin typeface="Arial"/>
              </a:rPr>
              <a:t>คำแนะนำที่ชัดเจนและแม่นยำ</a:t>
            </a:r>
          </a:p>
          <a:p>
            <a:pPr marL="908050" lvl="1" indent="-342900">
              <a:spcBef>
                <a:spcPts val="600"/>
              </a:spcBef>
              <a:buClr>
                <a:srgbClr val="000000"/>
              </a:buClr>
              <a:buSzPct val="45000"/>
              <a:buFont typeface="Arial"/>
              <a:buChar char="•"/>
            </a:pPr>
            <a:r>
              <a:rPr lang="th-TH" b="0" strike="noStrike" spc="-1" dirty="0">
                <a:latin typeface="Arial"/>
              </a:rPr>
              <a:t>เวลาปฏิบัติงาน (หมดเวลา)</a:t>
            </a:r>
          </a:p>
          <a:p>
            <a:pPr marL="908050" lvl="1" indent="-342900">
              <a:spcBef>
                <a:spcPts val="600"/>
              </a:spcBef>
              <a:buClr>
                <a:srgbClr val="000000"/>
              </a:buClr>
              <a:buSzPct val="45000"/>
              <a:buFont typeface="Arial"/>
              <a:buChar char="•"/>
            </a:pPr>
            <a:r>
              <a:rPr lang="th-TH" b="0" strike="noStrike" spc="-1" dirty="0">
                <a:latin typeface="Arial"/>
              </a:rPr>
              <a:t>คุณภาพของผู้ประเมิน / ผู้สมัคร</a:t>
            </a:r>
          </a:p>
          <a:p>
            <a:pPr marL="449263" lvl="1" indent="-366713">
              <a:spcBef>
                <a:spcPts val="600"/>
              </a:spcBef>
              <a:buClr>
                <a:srgbClr val="000000"/>
              </a:buClr>
              <a:buSzPct val="45000"/>
              <a:buFont typeface="Arial"/>
              <a:buChar char="•"/>
            </a:pPr>
            <a:r>
              <a:rPr lang="th-TH" sz="2000" b="0" strike="noStrike" spc="-1" dirty="0">
                <a:latin typeface="Arial"/>
              </a:rPr>
              <a:t>เงื่อนไขของวิชา</a:t>
            </a:r>
          </a:p>
          <a:p>
            <a:pPr marL="906463" lvl="2" indent="-366713">
              <a:spcBef>
                <a:spcPts val="600"/>
              </a:spcBef>
              <a:buClr>
                <a:srgbClr val="000000"/>
              </a:buClr>
              <a:buSzPct val="45000"/>
              <a:buFont typeface="Arial"/>
              <a:buChar char="•"/>
            </a:pPr>
            <a:r>
              <a:rPr lang="th-TH" b="0" strike="noStrike" spc="-1" dirty="0">
                <a:latin typeface="Arial"/>
              </a:rPr>
              <a:t>ชี้แจงและให้ความยินยอม</a:t>
            </a:r>
          </a:p>
          <a:p>
            <a:pPr marL="906463" lvl="2" indent="-366713">
              <a:spcBef>
                <a:spcPts val="600"/>
              </a:spcBef>
              <a:buClr>
                <a:srgbClr val="000000"/>
              </a:buClr>
              <a:buSzPct val="45000"/>
              <a:buFont typeface="Arial"/>
              <a:buChar char="•"/>
            </a:pPr>
            <a:r>
              <a:rPr lang="th-TH" b="0" strike="noStrike" spc="-1" dirty="0">
                <a:latin typeface="Arial"/>
              </a:rPr>
              <a:t>การปิดกั้นความวิตกกังวลกับความท้าทาย</a:t>
            </a:r>
          </a:p>
          <a:p>
            <a:pPr marL="906463" lvl="2" indent="-366713">
              <a:spcBef>
                <a:spcPts val="600"/>
              </a:spcBef>
              <a:buClr>
                <a:srgbClr val="000000"/>
              </a:buClr>
              <a:buSzPct val="45000"/>
              <a:buFont typeface="Arial"/>
              <a:buChar char="•"/>
            </a:pPr>
            <a:r>
              <a:rPr lang="th-TH" b="0" strike="noStrike" spc="-1" dirty="0">
                <a:latin typeface="Arial"/>
              </a:rPr>
              <a:t>ความสัมพันธ์กับวิชาอื่น ๆ และผู้ประเมิน</a:t>
            </a:r>
          </a:p>
          <a:p>
            <a:pPr marL="906463" lvl="2" indent="-366713">
              <a:spcBef>
                <a:spcPts val="600"/>
              </a:spcBef>
              <a:buClr>
                <a:srgbClr val="000000"/>
              </a:buClr>
              <a:buSzPct val="45000"/>
              <a:buFont typeface="Arial"/>
              <a:buChar char="•"/>
            </a:pPr>
            <a:r>
              <a:rPr lang="th-TH" b="0" strike="noStrike" spc="-1" dirty="0">
                <a:latin typeface="Arial"/>
              </a:rPr>
              <a:t>ความเป็นอยู่ที่ดีทางร่างกายและจิตใจ</a:t>
            </a:r>
          </a:p>
          <a:p>
            <a:pPr marL="906463" lvl="2" indent="-366713">
              <a:spcBef>
                <a:spcPts val="600"/>
              </a:spcBef>
              <a:buClr>
                <a:srgbClr val="000000"/>
              </a:buClr>
              <a:buSzPct val="45000"/>
              <a:buFont typeface="Arial"/>
              <a:buChar char="•"/>
            </a:pPr>
            <a:r>
              <a:rPr lang="th-TH" b="0" strike="noStrike" spc="-1" dirty="0">
                <a:latin typeface="Arial"/>
              </a:rPr>
              <a:t>ความเหนื่อยล้าและความเหนื่อยล้าทางร่างกาย</a:t>
            </a:r>
          </a:p>
          <a:p>
            <a:pPr marL="906463" lvl="2" indent="-366713">
              <a:spcBef>
                <a:spcPts val="600"/>
              </a:spcBef>
              <a:buClr>
                <a:srgbClr val="000000"/>
              </a:buClr>
              <a:buSzPct val="45000"/>
              <a:buFont typeface="Arial"/>
              <a:buChar char="•"/>
            </a:pPr>
            <a:r>
              <a:rPr lang="th-TH" b="0" strike="noStrike" spc="-1" dirty="0">
                <a:latin typeface="Arial"/>
              </a:rPr>
              <a:t>ความคาดหวังที่สัมพันธ์กับวัตถุประสงค์และผลลัพธ์ที่คาดหวัง</a:t>
            </a:r>
            <a:endParaRPr lang="pt-PT" b="0" strike="noStrike" spc="-1" dirty="0" err="1">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TextShape 1"/>
          <p:cNvSpPr txBox="1"/>
          <p:nvPr/>
        </p:nvSpPr>
        <p:spPr>
          <a:xfrm>
            <a:off x="609480" y="273600"/>
            <a:ext cx="10972080" cy="1144440"/>
          </a:xfrm>
          <a:prstGeom prst="rect">
            <a:avLst/>
          </a:prstGeom>
          <a:noFill/>
          <a:ln>
            <a:noFill/>
          </a:ln>
        </p:spPr>
        <p:txBody>
          <a:bodyPr lIns="0" tIns="0" rIns="0" bIns="0" anchor="ctr">
            <a:noAutofit/>
          </a:bodyPr>
          <a:lstStyle/>
          <a:p>
            <a:pPr algn="ctr"/>
            <a:r>
              <a:rPr lang="th-TH" sz="4400" b="0" i="0" dirty="0">
                <a:solidFill>
                  <a:srgbClr val="000000"/>
                </a:solidFill>
                <a:effectLst/>
                <a:latin typeface="Roboto"/>
              </a:rPr>
              <a:t>การอ้างอิง</a:t>
            </a:r>
            <a:endParaRPr lang="pt-PT" sz="4400" b="0" strike="noStrike" spc="-1" dirty="0">
              <a:latin typeface="Arial"/>
            </a:endParaRPr>
          </a:p>
        </p:txBody>
      </p:sp>
      <p:sp>
        <p:nvSpPr>
          <p:cNvPr id="282" name="TextShape 2"/>
          <p:cNvSpPr txBox="1"/>
          <p:nvPr/>
        </p:nvSpPr>
        <p:spPr>
          <a:xfrm>
            <a:off x="609480" y="1604520"/>
            <a:ext cx="10694520" cy="4443480"/>
          </a:xfrm>
          <a:prstGeom prst="rect">
            <a:avLst/>
          </a:prstGeom>
          <a:noFill/>
          <a:ln>
            <a:noFill/>
          </a:ln>
        </p:spPr>
        <p:txBody>
          <a:bodyPr lIns="0" tIns="0" rIns="0" bIns="0" anchor="t">
            <a:normAutofit fontScale="82000" lnSpcReduction="10000"/>
          </a:bodyPr>
          <a:lstStyle/>
          <a:p>
            <a:pPr marL="565150" indent="-457200">
              <a:spcBef>
                <a:spcPts val="1417"/>
              </a:spcBef>
              <a:buClr>
                <a:srgbClr val="000000"/>
              </a:buClr>
              <a:buSzPct val="45000"/>
              <a:buFont typeface="Arial"/>
              <a:buChar char="•"/>
            </a:pPr>
            <a:r>
              <a:rPr lang="pt-PT" sz="3200" b="0" strike="noStrike" spc="-1" dirty="0">
                <a:latin typeface="Arial"/>
              </a:rPr>
              <a:t>ALMEIDA, Leandro S.; FREIRE, Teresa. Metodologia da Investigação em Psicologia e Educação. Coleção Investigação em Psicologia. Braga: Candeias Artes Gráficas, 2008.</a:t>
            </a:r>
            <a:endParaRPr lang="pt-PT" dirty="0"/>
          </a:p>
          <a:p>
            <a:pPr marL="565150" indent="-457200">
              <a:spcBef>
                <a:spcPts val="1417"/>
              </a:spcBef>
              <a:buClr>
                <a:srgbClr val="000000"/>
              </a:buClr>
              <a:buSzPct val="45000"/>
              <a:buFont typeface="Arial"/>
              <a:buChar char="•"/>
            </a:pPr>
            <a:r>
              <a:rPr lang="pt-PT" sz="3200" b="0" strike="noStrike" spc="-1" dirty="0">
                <a:latin typeface="Arial"/>
              </a:rPr>
              <a:t>GONÇALVES, Leonardo. Validação de Instrumentos de Pesquisa. Disponível em https://www.abgconsultoria.com.br/blog/importancia-da-validacao-de-instrumentos/. Último acesso em 3 de Outubro de 2019.</a:t>
            </a:r>
          </a:p>
          <a:p>
            <a:pPr marL="565150" indent="-457200">
              <a:spcBef>
                <a:spcPts val="1417"/>
              </a:spcBef>
              <a:buClr>
                <a:srgbClr val="000000"/>
              </a:buClr>
              <a:buSzPct val="45000"/>
              <a:buFont typeface="Arial"/>
              <a:buChar char="•"/>
            </a:pPr>
            <a:r>
              <a:rPr lang="pt-PT" sz="3200" b="0" strike="noStrike" spc="-1" dirty="0">
                <a:latin typeface="Arial"/>
              </a:rPr>
              <a:t>MARTINS, Gilberto de Andrade. Sobre Conceitos, Definições e Construtos nas Ciências Administrativas. Gestão e Regionalidade. São Caetano do Sul: Universidade Municipal de São Caetano do Sul, v. 21, n. 62, 2005.</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MSIE 4.0 (UMinho Slide Master)</Template>
  <TotalTime>1597</TotalTime>
  <Words>733</Words>
  <Application>Microsoft Office PowerPoint</Application>
  <PresentationFormat>แบบจอกว้าง</PresentationFormat>
  <Paragraphs>61</Paragraphs>
  <Slides>9</Slides>
  <Notes>1</Notes>
  <HiddenSlides>0</HiddenSlides>
  <MMClips>0</MMClips>
  <ScaleCrop>false</ScaleCrop>
  <HeadingPairs>
    <vt:vector size="6" baseType="variant">
      <vt:variant>
        <vt:lpstr>ฟอนต์ที่ถูกใช้</vt:lpstr>
      </vt:variant>
      <vt:variant>
        <vt:i4>7</vt:i4>
      </vt:variant>
      <vt:variant>
        <vt:lpstr>ธีม</vt:lpstr>
      </vt:variant>
      <vt:variant>
        <vt:i4>5</vt:i4>
      </vt:variant>
      <vt:variant>
        <vt:lpstr>ชื่อเรื่องสไลด์</vt:lpstr>
      </vt:variant>
      <vt:variant>
        <vt:i4>9</vt:i4>
      </vt:variant>
    </vt:vector>
  </HeadingPairs>
  <TitlesOfParts>
    <vt:vector size="21" baseType="lpstr">
      <vt:lpstr>Arial</vt:lpstr>
      <vt:lpstr>Arial</vt:lpstr>
      <vt:lpstr>Calibri</vt:lpstr>
      <vt:lpstr>Roboto</vt:lpstr>
      <vt:lpstr>StarSymbol</vt:lpstr>
      <vt:lpstr>Symbol</vt:lpstr>
      <vt:lpstr>Wingdings</vt:lpstr>
      <vt:lpstr>Office Theme</vt:lpstr>
      <vt:lpstr>Office Theme</vt:lpstr>
      <vt:lpstr>Office Theme</vt:lpstr>
      <vt:lpstr>Office Theme</vt:lpstr>
      <vt:lpstr>Office Theme</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Rui M. Lima</dc:creator>
  <dc:description/>
  <cp:lastModifiedBy>AMY AMIGO</cp:lastModifiedBy>
  <cp:revision>230</cp:revision>
  <dcterms:created xsi:type="dcterms:W3CDTF">2018-02-10T16:55:03Z</dcterms:created>
  <dcterms:modified xsi:type="dcterms:W3CDTF">2020-09-28T16:34:43Z</dcterms:modified>
  <dc:language>pt-PT</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12</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25</vt:i4>
  </property>
</Properties>
</file>