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312" r:id="rId3"/>
    <p:sldId id="313" r:id="rId4"/>
    <p:sldId id="314" r:id="rId5"/>
    <p:sldId id="315" r:id="rId6"/>
    <p:sldId id="316" r:id="rId7"/>
    <p:sldId id="317" r:id="rId8"/>
    <p:sldId id="309" r:id="rId9"/>
    <p:sldId id="310" r:id="rId10"/>
    <p:sldId id="311" r:id="rId11"/>
    <p:sldId id="290" r:id="rId12"/>
    <p:sldId id="292" r:id="rId13"/>
    <p:sldId id="294" r:id="rId14"/>
    <p:sldId id="296" r:id="rId15"/>
    <p:sldId id="295" r:id="rId16"/>
    <p:sldId id="297" r:id="rId17"/>
    <p:sldId id="299" r:id="rId18"/>
    <p:sldId id="298" r:id="rId19"/>
    <p:sldId id="300" r:id="rId20"/>
    <p:sldId id="301" r:id="rId21"/>
    <p:sldId id="303" r:id="rId22"/>
    <p:sldId id="302" r:id="rId23"/>
    <p:sldId id="304" r:id="rId24"/>
    <p:sldId id="305" r:id="rId25"/>
    <p:sldId id="306" r:id="rId26"/>
    <p:sldId id="307" r:id="rId27"/>
    <p:sldId id="308" r:id="rId28"/>
    <p:sldId id="25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72" autoAdjust="0"/>
    <p:restoredTop sz="94662" autoAdjust="0"/>
  </p:normalViewPr>
  <p:slideViewPr>
    <p:cSldViewPr snapToGrid="0">
      <p:cViewPr varScale="1">
        <p:scale>
          <a:sx n="108" d="100"/>
          <a:sy n="108" d="100"/>
        </p:scale>
        <p:origin x="150" y="108"/>
      </p:cViewPr>
      <p:guideLst>
        <p:guide orient="horz" pos="2160"/>
        <p:guide pos="3840"/>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02BCBF-66D2-491E-A697-3BCC9E3731AE}"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pl-PL"/>
        </a:p>
      </dgm:t>
    </dgm:pt>
    <dgm:pt modelId="{D10E55A9-980F-4E39-8E47-666DD1EF95D0}">
      <dgm:prSet phldrT="[Tekst]" custT="1"/>
      <dgm:spPr/>
      <dgm:t>
        <a:bodyPr/>
        <a:lstStyle/>
        <a:p>
          <a:pPr>
            <a:lnSpc>
              <a:spcPct val="150000"/>
            </a:lnSpc>
          </a:pPr>
          <a:r>
            <a:rPr lang="pl-PL" sz="2400" b="1" dirty="0"/>
            <a:t>EXEMPLARY TOOLS</a:t>
          </a:r>
        </a:p>
      </dgm:t>
    </dgm:pt>
    <dgm:pt modelId="{B9CCEB33-7FEA-4F02-A3E3-5F50097FE100}" type="parTrans" cxnId="{6B43BB35-065D-4FC2-AB09-E6A0CDA250EE}">
      <dgm:prSet/>
      <dgm:spPr/>
      <dgm:t>
        <a:bodyPr/>
        <a:lstStyle/>
        <a:p>
          <a:endParaRPr lang="pl-PL"/>
        </a:p>
      </dgm:t>
    </dgm:pt>
    <dgm:pt modelId="{DF994961-F347-4103-A7A3-B99B238ABD9F}" type="sibTrans" cxnId="{6B43BB35-065D-4FC2-AB09-E6A0CDA250EE}">
      <dgm:prSet/>
      <dgm:spPr/>
      <dgm:t>
        <a:bodyPr/>
        <a:lstStyle/>
        <a:p>
          <a:endParaRPr lang="pl-PL"/>
        </a:p>
      </dgm:t>
    </dgm:pt>
    <dgm:pt modelId="{BE9872DE-BCE2-455A-9C1E-6B1846E02F8A}">
      <dgm:prSet phldrT="[Tekst]" phldr="1"/>
      <dgm:spPr/>
      <dgm:t>
        <a:bodyPr/>
        <a:lstStyle/>
        <a:p>
          <a:endParaRPr lang="pl-PL"/>
        </a:p>
      </dgm:t>
    </dgm:pt>
    <dgm:pt modelId="{AF92C1B5-805C-4526-BF40-D3273B279520}" type="parTrans" cxnId="{A5346637-A69E-461B-8A0D-4126598A7C3D}">
      <dgm:prSet/>
      <dgm:spPr/>
      <dgm:t>
        <a:bodyPr/>
        <a:lstStyle/>
        <a:p>
          <a:endParaRPr lang="pl-PL"/>
        </a:p>
      </dgm:t>
    </dgm:pt>
    <dgm:pt modelId="{ED1B5A8F-CF2E-43CB-AC12-77F9463FC403}" type="sibTrans" cxnId="{A5346637-A69E-461B-8A0D-4126598A7C3D}">
      <dgm:prSet/>
      <dgm:spPr/>
      <dgm:t>
        <a:bodyPr/>
        <a:lstStyle/>
        <a:p>
          <a:endParaRPr lang="pl-PL"/>
        </a:p>
      </dgm:t>
    </dgm:pt>
    <dgm:pt modelId="{2F31BB36-1CD1-4976-BF36-97B4EFEA35BB}">
      <dgm:prSet custT="1"/>
      <dgm:spPr/>
      <dgm:t>
        <a:bodyPr/>
        <a:lstStyle/>
        <a:p>
          <a:r>
            <a:rPr lang="pl-PL" sz="1600" b="1" dirty="0">
              <a:latin typeface="+mn-lt"/>
            </a:rPr>
            <a:t>Flip chart</a:t>
          </a:r>
        </a:p>
      </dgm:t>
    </dgm:pt>
    <dgm:pt modelId="{1D3D453B-38E2-4898-BA1B-1606D9BFBFB7}" type="parTrans" cxnId="{CEFF9F0D-3EBA-42A2-963D-36E6CA77AEE3}">
      <dgm:prSet/>
      <dgm:spPr/>
      <dgm:t>
        <a:bodyPr/>
        <a:lstStyle/>
        <a:p>
          <a:endParaRPr lang="pl-PL"/>
        </a:p>
      </dgm:t>
    </dgm:pt>
    <dgm:pt modelId="{FB4C0620-8CD7-4FFA-80F7-5B8B34B69817}" type="sibTrans" cxnId="{CEFF9F0D-3EBA-42A2-963D-36E6CA77AEE3}">
      <dgm:prSet/>
      <dgm:spPr/>
      <dgm:t>
        <a:bodyPr/>
        <a:lstStyle/>
        <a:p>
          <a:endParaRPr lang="pl-PL"/>
        </a:p>
      </dgm:t>
    </dgm:pt>
    <dgm:pt modelId="{4927F2FC-DE6B-48D0-80A6-B2606F90529F}">
      <dgm:prSet custT="1"/>
      <dgm:spPr/>
      <dgm:t>
        <a:bodyPr/>
        <a:lstStyle/>
        <a:p>
          <a:r>
            <a:rPr lang="pl-PL" sz="1600" b="1" dirty="0"/>
            <a:t>Empathy map</a:t>
          </a:r>
        </a:p>
      </dgm:t>
    </dgm:pt>
    <dgm:pt modelId="{C0C7CB60-DEC3-4178-99AA-025C11BA0D5B}" type="parTrans" cxnId="{6639AF44-2169-4C22-A228-36DE8769560E}">
      <dgm:prSet/>
      <dgm:spPr/>
      <dgm:t>
        <a:bodyPr/>
        <a:lstStyle/>
        <a:p>
          <a:endParaRPr lang="pl-PL"/>
        </a:p>
      </dgm:t>
    </dgm:pt>
    <dgm:pt modelId="{B2487C52-2565-41F1-81FA-0C0C2CD6EB70}" type="sibTrans" cxnId="{6639AF44-2169-4C22-A228-36DE8769560E}">
      <dgm:prSet/>
      <dgm:spPr/>
      <dgm:t>
        <a:bodyPr/>
        <a:lstStyle/>
        <a:p>
          <a:endParaRPr lang="pl-PL"/>
        </a:p>
      </dgm:t>
    </dgm:pt>
    <dgm:pt modelId="{1CD17E62-C0C8-48CC-9FF9-67CEB78A0A93}">
      <dgm:prSet custT="1"/>
      <dgm:spPr/>
      <dgm:t>
        <a:bodyPr/>
        <a:lstStyle/>
        <a:p>
          <a:r>
            <a:rPr lang="pl-PL" sz="1600" b="1" dirty="0" err="1"/>
            <a:t>Observation</a:t>
          </a:r>
          <a:endParaRPr lang="pl-PL" sz="1600" b="1" dirty="0"/>
        </a:p>
      </dgm:t>
    </dgm:pt>
    <dgm:pt modelId="{6284DC0C-05E6-4626-B899-8D5813CBF3A1}" type="parTrans" cxnId="{FA126DA4-152E-40FA-8058-5E4A27F10F9D}">
      <dgm:prSet/>
      <dgm:spPr/>
      <dgm:t>
        <a:bodyPr/>
        <a:lstStyle/>
        <a:p>
          <a:endParaRPr lang="pl-PL"/>
        </a:p>
      </dgm:t>
    </dgm:pt>
    <dgm:pt modelId="{0E88F284-2723-4B92-89FD-C3A1BA4E4A74}" type="sibTrans" cxnId="{FA126DA4-152E-40FA-8058-5E4A27F10F9D}">
      <dgm:prSet/>
      <dgm:spPr/>
      <dgm:t>
        <a:bodyPr/>
        <a:lstStyle/>
        <a:p>
          <a:endParaRPr lang="pl-PL"/>
        </a:p>
      </dgm:t>
    </dgm:pt>
    <dgm:pt modelId="{FB22D808-E1E4-45D8-A930-8CA6B768B7AA}">
      <dgm:prSet custT="1"/>
      <dgm:spPr/>
      <dgm:t>
        <a:bodyPr/>
        <a:lstStyle/>
        <a:p>
          <a:r>
            <a:rPr lang="pl-PL" sz="1600" b="1" dirty="0" err="1"/>
            <a:t>Questionnaire</a:t>
          </a:r>
          <a:endParaRPr lang="pl-PL" sz="1600" b="1" dirty="0"/>
        </a:p>
      </dgm:t>
    </dgm:pt>
    <dgm:pt modelId="{B69F6956-E256-4A07-B40A-59F88CBEC9DF}" type="parTrans" cxnId="{E6E3EDE3-D331-46F3-AF9E-0B7674C215CA}">
      <dgm:prSet/>
      <dgm:spPr/>
      <dgm:t>
        <a:bodyPr/>
        <a:lstStyle/>
        <a:p>
          <a:endParaRPr lang="pl-PL"/>
        </a:p>
      </dgm:t>
    </dgm:pt>
    <dgm:pt modelId="{41100884-FA46-4319-84A0-9FDEC2B7175E}" type="sibTrans" cxnId="{E6E3EDE3-D331-46F3-AF9E-0B7674C215CA}">
      <dgm:prSet/>
      <dgm:spPr/>
      <dgm:t>
        <a:bodyPr/>
        <a:lstStyle/>
        <a:p>
          <a:endParaRPr lang="pl-PL"/>
        </a:p>
      </dgm:t>
    </dgm:pt>
    <dgm:pt modelId="{F39E8373-4E2B-4C09-A36E-1382FA3396F3}" type="pres">
      <dgm:prSet presAssocID="{C802BCBF-66D2-491E-A697-3BCC9E3731AE}" presName="Name0" presStyleCnt="0">
        <dgm:presLayoutVars>
          <dgm:chMax val="1"/>
          <dgm:chPref val="1"/>
        </dgm:presLayoutVars>
      </dgm:prSet>
      <dgm:spPr/>
    </dgm:pt>
    <dgm:pt modelId="{CDBA6391-9B0C-47C9-899D-2A848D036726}" type="pres">
      <dgm:prSet presAssocID="{D10E55A9-980F-4E39-8E47-666DD1EF95D0}" presName="Parent" presStyleLbl="node0" presStyleIdx="0" presStyleCnt="1" custLinFactNeighborX="21010" custLinFactNeighborY="-8846">
        <dgm:presLayoutVars>
          <dgm:chMax val="5"/>
          <dgm:chPref val="5"/>
        </dgm:presLayoutVars>
      </dgm:prSet>
      <dgm:spPr/>
    </dgm:pt>
    <dgm:pt modelId="{9F0D738F-53FB-475A-93B6-E4D7BCD262BF}" type="pres">
      <dgm:prSet presAssocID="{D10E55A9-980F-4E39-8E47-666DD1EF95D0}" presName="Accent1" presStyleLbl="node1" presStyleIdx="0" presStyleCnt="17"/>
      <dgm:spPr/>
    </dgm:pt>
    <dgm:pt modelId="{007820F0-171D-45DE-851A-F82706C509AF}" type="pres">
      <dgm:prSet presAssocID="{D10E55A9-980F-4E39-8E47-666DD1EF95D0}" presName="Accent2" presStyleLbl="node1" presStyleIdx="1" presStyleCnt="17"/>
      <dgm:spPr/>
    </dgm:pt>
    <dgm:pt modelId="{1FB7EFEA-B2DF-428F-931A-76431F892B81}" type="pres">
      <dgm:prSet presAssocID="{D10E55A9-980F-4E39-8E47-666DD1EF95D0}" presName="Accent3" presStyleLbl="node1" presStyleIdx="2" presStyleCnt="17"/>
      <dgm:spPr/>
    </dgm:pt>
    <dgm:pt modelId="{BFAE92B6-F23B-48A8-B159-D942474E8E4F}" type="pres">
      <dgm:prSet presAssocID="{D10E55A9-980F-4E39-8E47-666DD1EF95D0}" presName="Accent4" presStyleLbl="node1" presStyleIdx="3" presStyleCnt="17"/>
      <dgm:spPr/>
    </dgm:pt>
    <dgm:pt modelId="{7AA4559F-136E-4806-B577-7D95599A797E}" type="pres">
      <dgm:prSet presAssocID="{D10E55A9-980F-4E39-8E47-666DD1EF95D0}" presName="Accent5" presStyleLbl="node1" presStyleIdx="4" presStyleCnt="17"/>
      <dgm:spPr/>
    </dgm:pt>
    <dgm:pt modelId="{7B49407F-FC51-459E-AB81-103B028DA0F9}" type="pres">
      <dgm:prSet presAssocID="{D10E55A9-980F-4E39-8E47-666DD1EF95D0}" presName="Accent6" presStyleLbl="node1" presStyleIdx="5" presStyleCnt="17"/>
      <dgm:spPr/>
    </dgm:pt>
    <dgm:pt modelId="{651BD36A-2E76-4808-97F9-D77AE7988C70}" type="pres">
      <dgm:prSet presAssocID="{1CD17E62-C0C8-48CC-9FF9-67CEB78A0A93}" presName="Child1" presStyleLbl="node1" presStyleIdx="6" presStyleCnt="17" custScaleX="149192" custScaleY="81994">
        <dgm:presLayoutVars>
          <dgm:chMax val="0"/>
          <dgm:chPref val="0"/>
        </dgm:presLayoutVars>
      </dgm:prSet>
      <dgm:spPr/>
    </dgm:pt>
    <dgm:pt modelId="{FB9257F6-19F4-4857-A38F-213AED121A5C}" type="pres">
      <dgm:prSet presAssocID="{1CD17E62-C0C8-48CC-9FF9-67CEB78A0A93}" presName="Accent7" presStyleCnt="0"/>
      <dgm:spPr/>
    </dgm:pt>
    <dgm:pt modelId="{D15BDE49-8E83-4DAE-8B2C-46D254153B36}" type="pres">
      <dgm:prSet presAssocID="{1CD17E62-C0C8-48CC-9FF9-67CEB78A0A93}" presName="AccentHold1" presStyleLbl="node1" presStyleIdx="7" presStyleCnt="17"/>
      <dgm:spPr/>
    </dgm:pt>
    <dgm:pt modelId="{B8792C39-F36E-408E-B604-E2BE7995F1FD}" type="pres">
      <dgm:prSet presAssocID="{1CD17E62-C0C8-48CC-9FF9-67CEB78A0A93}" presName="Accent8" presStyleCnt="0"/>
      <dgm:spPr/>
    </dgm:pt>
    <dgm:pt modelId="{618EA461-E772-4F39-B225-F88F7F31E38F}" type="pres">
      <dgm:prSet presAssocID="{1CD17E62-C0C8-48CC-9FF9-67CEB78A0A93}" presName="AccentHold2" presStyleLbl="node1" presStyleIdx="8" presStyleCnt="17"/>
      <dgm:spPr/>
    </dgm:pt>
    <dgm:pt modelId="{71437731-854B-4FFF-BA16-AAA9A97ED6D5}" type="pres">
      <dgm:prSet presAssocID="{4927F2FC-DE6B-48D0-80A6-B2606F90529F}" presName="Child2" presStyleLbl="node1" presStyleIdx="9" presStyleCnt="17" custScaleX="156421" custScaleY="74343" custLinFactNeighborX="64369" custLinFactNeighborY="-15018">
        <dgm:presLayoutVars>
          <dgm:chMax val="0"/>
          <dgm:chPref val="0"/>
        </dgm:presLayoutVars>
      </dgm:prSet>
      <dgm:spPr/>
    </dgm:pt>
    <dgm:pt modelId="{BF5294E5-F2B1-404F-AC17-5513BE110A53}" type="pres">
      <dgm:prSet presAssocID="{4927F2FC-DE6B-48D0-80A6-B2606F90529F}" presName="Accent9" presStyleCnt="0"/>
      <dgm:spPr/>
    </dgm:pt>
    <dgm:pt modelId="{AB9980F4-B1FB-410F-838F-8F76D5354222}" type="pres">
      <dgm:prSet presAssocID="{4927F2FC-DE6B-48D0-80A6-B2606F90529F}" presName="AccentHold1" presStyleLbl="node1" presStyleIdx="10" presStyleCnt="17" custLinFactNeighborX="49729" custLinFactNeighborY="-76170"/>
      <dgm:spPr/>
    </dgm:pt>
    <dgm:pt modelId="{D1F84DE1-8A02-4717-A47E-25A3F51455E3}" type="pres">
      <dgm:prSet presAssocID="{4927F2FC-DE6B-48D0-80A6-B2606F90529F}" presName="Accent10" presStyleCnt="0"/>
      <dgm:spPr/>
    </dgm:pt>
    <dgm:pt modelId="{0835ABC9-4D8A-4158-8679-57EB764600FC}" type="pres">
      <dgm:prSet presAssocID="{4927F2FC-DE6B-48D0-80A6-B2606F90529F}" presName="AccentHold2" presStyleLbl="node1" presStyleIdx="11" presStyleCnt="17"/>
      <dgm:spPr/>
    </dgm:pt>
    <dgm:pt modelId="{34F10639-062F-4F1C-BFCB-8B0B9DF46C47}" type="pres">
      <dgm:prSet presAssocID="{4927F2FC-DE6B-48D0-80A6-B2606F90529F}" presName="Accent11" presStyleCnt="0"/>
      <dgm:spPr/>
    </dgm:pt>
    <dgm:pt modelId="{65A10D9A-EA96-49B7-873F-B820F5CA220B}" type="pres">
      <dgm:prSet presAssocID="{4927F2FC-DE6B-48D0-80A6-B2606F90529F}" presName="AccentHold3" presStyleLbl="node1" presStyleIdx="12" presStyleCnt="17"/>
      <dgm:spPr/>
    </dgm:pt>
    <dgm:pt modelId="{870C2F5A-6DF0-467D-B2FD-F1BF1B23CB67}" type="pres">
      <dgm:prSet presAssocID="{2F31BB36-1CD1-4976-BF36-97B4EFEA35BB}" presName="Child3" presStyleLbl="node1" presStyleIdx="13" presStyleCnt="17" custScaleX="129463" custScaleY="61873" custLinFactX="-249166" custLinFactY="-90280" custLinFactNeighborX="-300000" custLinFactNeighborY="-100000">
        <dgm:presLayoutVars>
          <dgm:chMax val="0"/>
          <dgm:chPref val="0"/>
        </dgm:presLayoutVars>
      </dgm:prSet>
      <dgm:spPr/>
    </dgm:pt>
    <dgm:pt modelId="{884936EC-4477-4B93-A14E-D1C9E8A80750}" type="pres">
      <dgm:prSet presAssocID="{2F31BB36-1CD1-4976-BF36-97B4EFEA35BB}" presName="Accent12" presStyleCnt="0"/>
      <dgm:spPr/>
    </dgm:pt>
    <dgm:pt modelId="{FFBDD79F-E66E-4F81-A6E8-8D97A4F4E786}" type="pres">
      <dgm:prSet presAssocID="{2F31BB36-1CD1-4976-BF36-97B4EFEA35BB}" presName="AccentHold1" presStyleLbl="node1" presStyleIdx="14" presStyleCnt="17"/>
      <dgm:spPr/>
    </dgm:pt>
    <dgm:pt modelId="{CD81186D-90EF-4AA5-8769-B2506F8A1793}" type="pres">
      <dgm:prSet presAssocID="{FB22D808-E1E4-45D8-A930-8CA6B768B7AA}" presName="Child4" presStyleLbl="node1" presStyleIdx="15" presStyleCnt="17" custScaleX="161378" custScaleY="80626">
        <dgm:presLayoutVars>
          <dgm:chMax val="0"/>
          <dgm:chPref val="0"/>
        </dgm:presLayoutVars>
      </dgm:prSet>
      <dgm:spPr/>
    </dgm:pt>
    <dgm:pt modelId="{E85C8615-187E-4043-86FE-3D430E3DB411}" type="pres">
      <dgm:prSet presAssocID="{FB22D808-E1E4-45D8-A930-8CA6B768B7AA}" presName="Accent13" presStyleCnt="0"/>
      <dgm:spPr/>
    </dgm:pt>
    <dgm:pt modelId="{29B52B62-201F-4A8C-B5C5-7C68EE929847}" type="pres">
      <dgm:prSet presAssocID="{FB22D808-E1E4-45D8-A930-8CA6B768B7AA}" presName="AccentHold1" presStyleLbl="node1" presStyleIdx="16" presStyleCnt="17"/>
      <dgm:spPr/>
    </dgm:pt>
  </dgm:ptLst>
  <dgm:cxnLst>
    <dgm:cxn modelId="{54D8C800-CFFB-46B6-B6C8-8911AC0433AB}" type="presOf" srcId="{FB22D808-E1E4-45D8-A930-8CA6B768B7AA}" destId="{CD81186D-90EF-4AA5-8769-B2506F8A1793}" srcOrd="0" destOrd="0" presId="urn:microsoft.com/office/officeart/2009/3/layout/CircleRelationship"/>
    <dgm:cxn modelId="{CEFF9F0D-3EBA-42A2-963D-36E6CA77AEE3}" srcId="{D10E55A9-980F-4E39-8E47-666DD1EF95D0}" destId="{2F31BB36-1CD1-4976-BF36-97B4EFEA35BB}" srcOrd="2" destOrd="0" parTransId="{1D3D453B-38E2-4898-BA1B-1606D9BFBFB7}" sibTransId="{FB4C0620-8CD7-4FFA-80F7-5B8B34B69817}"/>
    <dgm:cxn modelId="{6B43BB35-065D-4FC2-AB09-E6A0CDA250EE}" srcId="{C802BCBF-66D2-491E-A697-3BCC9E3731AE}" destId="{D10E55A9-980F-4E39-8E47-666DD1EF95D0}" srcOrd="0" destOrd="0" parTransId="{B9CCEB33-7FEA-4F02-A3E3-5F50097FE100}" sibTransId="{DF994961-F347-4103-A7A3-B99B238ABD9F}"/>
    <dgm:cxn modelId="{A5346637-A69E-461B-8A0D-4126598A7C3D}" srcId="{C802BCBF-66D2-491E-A697-3BCC9E3731AE}" destId="{BE9872DE-BCE2-455A-9C1E-6B1846E02F8A}" srcOrd="1" destOrd="0" parTransId="{AF92C1B5-805C-4526-BF40-D3273B279520}" sibTransId="{ED1B5A8F-CF2E-43CB-AC12-77F9463FC403}"/>
    <dgm:cxn modelId="{6639AF44-2169-4C22-A228-36DE8769560E}" srcId="{D10E55A9-980F-4E39-8E47-666DD1EF95D0}" destId="{4927F2FC-DE6B-48D0-80A6-B2606F90529F}" srcOrd="1" destOrd="0" parTransId="{C0C7CB60-DEC3-4178-99AA-025C11BA0D5B}" sibTransId="{B2487C52-2565-41F1-81FA-0C0C2CD6EB70}"/>
    <dgm:cxn modelId="{034DEE44-F4F8-4CEB-8D41-604297ABADB7}" type="presOf" srcId="{2F31BB36-1CD1-4976-BF36-97B4EFEA35BB}" destId="{870C2F5A-6DF0-467D-B2FD-F1BF1B23CB67}" srcOrd="0" destOrd="0" presId="urn:microsoft.com/office/officeart/2009/3/layout/CircleRelationship"/>
    <dgm:cxn modelId="{DF520D7E-311D-4843-81C8-1A393A9A436A}" type="presOf" srcId="{C802BCBF-66D2-491E-A697-3BCC9E3731AE}" destId="{F39E8373-4E2B-4C09-A36E-1382FA3396F3}" srcOrd="0" destOrd="0" presId="urn:microsoft.com/office/officeart/2009/3/layout/CircleRelationship"/>
    <dgm:cxn modelId="{4F318E8C-F599-4497-BFA3-0C46E03E6DD4}" type="presOf" srcId="{D10E55A9-980F-4E39-8E47-666DD1EF95D0}" destId="{CDBA6391-9B0C-47C9-899D-2A848D036726}" srcOrd="0" destOrd="0" presId="urn:microsoft.com/office/officeart/2009/3/layout/CircleRelationship"/>
    <dgm:cxn modelId="{5AECA79C-E9CF-4109-AD34-405803CFD219}" type="presOf" srcId="{1CD17E62-C0C8-48CC-9FF9-67CEB78A0A93}" destId="{651BD36A-2E76-4808-97F9-D77AE7988C70}" srcOrd="0" destOrd="0" presId="urn:microsoft.com/office/officeart/2009/3/layout/CircleRelationship"/>
    <dgm:cxn modelId="{FA126DA4-152E-40FA-8058-5E4A27F10F9D}" srcId="{D10E55A9-980F-4E39-8E47-666DD1EF95D0}" destId="{1CD17E62-C0C8-48CC-9FF9-67CEB78A0A93}" srcOrd="0" destOrd="0" parTransId="{6284DC0C-05E6-4626-B899-8D5813CBF3A1}" sibTransId="{0E88F284-2723-4B92-89FD-C3A1BA4E4A74}"/>
    <dgm:cxn modelId="{C528A0C6-8B69-4C17-8DC5-F03A7351DDD1}" type="presOf" srcId="{4927F2FC-DE6B-48D0-80A6-B2606F90529F}" destId="{71437731-854B-4FFF-BA16-AAA9A97ED6D5}" srcOrd="0" destOrd="0" presId="urn:microsoft.com/office/officeart/2009/3/layout/CircleRelationship"/>
    <dgm:cxn modelId="{E6E3EDE3-D331-46F3-AF9E-0B7674C215CA}" srcId="{D10E55A9-980F-4E39-8E47-666DD1EF95D0}" destId="{FB22D808-E1E4-45D8-A930-8CA6B768B7AA}" srcOrd="3" destOrd="0" parTransId="{B69F6956-E256-4A07-B40A-59F88CBEC9DF}" sibTransId="{41100884-FA46-4319-84A0-9FDEC2B7175E}"/>
    <dgm:cxn modelId="{18509333-8919-436C-8AAA-D28154C8C074}" type="presParOf" srcId="{F39E8373-4E2B-4C09-A36E-1382FA3396F3}" destId="{CDBA6391-9B0C-47C9-899D-2A848D036726}" srcOrd="0" destOrd="0" presId="urn:microsoft.com/office/officeart/2009/3/layout/CircleRelationship"/>
    <dgm:cxn modelId="{C2869909-2DA0-493B-A29C-9DC0458E4F55}" type="presParOf" srcId="{F39E8373-4E2B-4C09-A36E-1382FA3396F3}" destId="{9F0D738F-53FB-475A-93B6-E4D7BCD262BF}" srcOrd="1" destOrd="0" presId="urn:microsoft.com/office/officeart/2009/3/layout/CircleRelationship"/>
    <dgm:cxn modelId="{5A20F5DE-0AFE-48A0-A25D-27A6F351CC88}" type="presParOf" srcId="{F39E8373-4E2B-4C09-A36E-1382FA3396F3}" destId="{007820F0-171D-45DE-851A-F82706C509AF}" srcOrd="2" destOrd="0" presId="urn:microsoft.com/office/officeart/2009/3/layout/CircleRelationship"/>
    <dgm:cxn modelId="{A35189D8-1D6E-4F21-B525-DFD3E7B2083C}" type="presParOf" srcId="{F39E8373-4E2B-4C09-A36E-1382FA3396F3}" destId="{1FB7EFEA-B2DF-428F-931A-76431F892B81}" srcOrd="3" destOrd="0" presId="urn:microsoft.com/office/officeart/2009/3/layout/CircleRelationship"/>
    <dgm:cxn modelId="{74382A0B-6C79-4F65-9AAB-5C11F6772CA0}" type="presParOf" srcId="{F39E8373-4E2B-4C09-A36E-1382FA3396F3}" destId="{BFAE92B6-F23B-48A8-B159-D942474E8E4F}" srcOrd="4" destOrd="0" presId="urn:microsoft.com/office/officeart/2009/3/layout/CircleRelationship"/>
    <dgm:cxn modelId="{D033A8B6-0C53-4CBA-B5C4-BF0D0B180F12}" type="presParOf" srcId="{F39E8373-4E2B-4C09-A36E-1382FA3396F3}" destId="{7AA4559F-136E-4806-B577-7D95599A797E}" srcOrd="5" destOrd="0" presId="urn:microsoft.com/office/officeart/2009/3/layout/CircleRelationship"/>
    <dgm:cxn modelId="{7E595E20-7656-4B0A-83F8-2B60568809B9}" type="presParOf" srcId="{F39E8373-4E2B-4C09-A36E-1382FA3396F3}" destId="{7B49407F-FC51-459E-AB81-103B028DA0F9}" srcOrd="6" destOrd="0" presId="urn:microsoft.com/office/officeart/2009/3/layout/CircleRelationship"/>
    <dgm:cxn modelId="{DBA211E5-A688-4477-96A0-9A87004A02B6}" type="presParOf" srcId="{F39E8373-4E2B-4C09-A36E-1382FA3396F3}" destId="{651BD36A-2E76-4808-97F9-D77AE7988C70}" srcOrd="7" destOrd="0" presId="urn:microsoft.com/office/officeart/2009/3/layout/CircleRelationship"/>
    <dgm:cxn modelId="{990BA505-FABB-4E21-96CD-9C6526068AB4}" type="presParOf" srcId="{F39E8373-4E2B-4C09-A36E-1382FA3396F3}" destId="{FB9257F6-19F4-4857-A38F-213AED121A5C}" srcOrd="8" destOrd="0" presId="urn:microsoft.com/office/officeart/2009/3/layout/CircleRelationship"/>
    <dgm:cxn modelId="{E98C8C5B-C0AA-4B60-B205-3B4CA2F54C00}" type="presParOf" srcId="{FB9257F6-19F4-4857-A38F-213AED121A5C}" destId="{D15BDE49-8E83-4DAE-8B2C-46D254153B36}" srcOrd="0" destOrd="0" presId="urn:microsoft.com/office/officeart/2009/3/layout/CircleRelationship"/>
    <dgm:cxn modelId="{FBEF3824-26E8-4E84-BA3E-52F29D391901}" type="presParOf" srcId="{F39E8373-4E2B-4C09-A36E-1382FA3396F3}" destId="{B8792C39-F36E-408E-B604-E2BE7995F1FD}" srcOrd="9" destOrd="0" presId="urn:microsoft.com/office/officeart/2009/3/layout/CircleRelationship"/>
    <dgm:cxn modelId="{C2A47EE2-D1C6-4283-B12E-400B8BD4603E}" type="presParOf" srcId="{B8792C39-F36E-408E-B604-E2BE7995F1FD}" destId="{618EA461-E772-4F39-B225-F88F7F31E38F}" srcOrd="0" destOrd="0" presId="urn:microsoft.com/office/officeart/2009/3/layout/CircleRelationship"/>
    <dgm:cxn modelId="{4C5E0D64-35D2-4491-A738-86EAF07B6B11}" type="presParOf" srcId="{F39E8373-4E2B-4C09-A36E-1382FA3396F3}" destId="{71437731-854B-4FFF-BA16-AAA9A97ED6D5}" srcOrd="10" destOrd="0" presId="urn:microsoft.com/office/officeart/2009/3/layout/CircleRelationship"/>
    <dgm:cxn modelId="{60581E74-4234-46E4-B0D8-94D743FB9094}" type="presParOf" srcId="{F39E8373-4E2B-4C09-A36E-1382FA3396F3}" destId="{BF5294E5-F2B1-404F-AC17-5513BE110A53}" srcOrd="11" destOrd="0" presId="urn:microsoft.com/office/officeart/2009/3/layout/CircleRelationship"/>
    <dgm:cxn modelId="{D1730554-97D2-4B20-87FE-3388C89DCD54}" type="presParOf" srcId="{BF5294E5-F2B1-404F-AC17-5513BE110A53}" destId="{AB9980F4-B1FB-410F-838F-8F76D5354222}" srcOrd="0" destOrd="0" presId="urn:microsoft.com/office/officeart/2009/3/layout/CircleRelationship"/>
    <dgm:cxn modelId="{ECA9B0C1-82EC-4F80-A4E1-A42412151ABC}" type="presParOf" srcId="{F39E8373-4E2B-4C09-A36E-1382FA3396F3}" destId="{D1F84DE1-8A02-4717-A47E-25A3F51455E3}" srcOrd="12" destOrd="0" presId="urn:microsoft.com/office/officeart/2009/3/layout/CircleRelationship"/>
    <dgm:cxn modelId="{52D187FD-0BC3-41E9-8924-EA4AE97725EE}" type="presParOf" srcId="{D1F84DE1-8A02-4717-A47E-25A3F51455E3}" destId="{0835ABC9-4D8A-4158-8679-57EB764600FC}" srcOrd="0" destOrd="0" presId="urn:microsoft.com/office/officeart/2009/3/layout/CircleRelationship"/>
    <dgm:cxn modelId="{CC518265-4E3B-48D4-903B-E0F8E97E0A46}" type="presParOf" srcId="{F39E8373-4E2B-4C09-A36E-1382FA3396F3}" destId="{34F10639-062F-4F1C-BFCB-8B0B9DF46C47}" srcOrd="13" destOrd="0" presId="urn:microsoft.com/office/officeart/2009/3/layout/CircleRelationship"/>
    <dgm:cxn modelId="{A26E0C21-7098-45A5-8268-BC506A1A6698}" type="presParOf" srcId="{34F10639-062F-4F1C-BFCB-8B0B9DF46C47}" destId="{65A10D9A-EA96-49B7-873F-B820F5CA220B}" srcOrd="0" destOrd="0" presId="urn:microsoft.com/office/officeart/2009/3/layout/CircleRelationship"/>
    <dgm:cxn modelId="{241AFE32-3072-40F8-83D4-9A65053C5F5C}" type="presParOf" srcId="{F39E8373-4E2B-4C09-A36E-1382FA3396F3}" destId="{870C2F5A-6DF0-467D-B2FD-F1BF1B23CB67}" srcOrd="14" destOrd="0" presId="urn:microsoft.com/office/officeart/2009/3/layout/CircleRelationship"/>
    <dgm:cxn modelId="{19C3BB68-706E-4EF5-8E62-DE2BA6F0EBBF}" type="presParOf" srcId="{F39E8373-4E2B-4C09-A36E-1382FA3396F3}" destId="{884936EC-4477-4B93-A14E-D1C9E8A80750}" srcOrd="15" destOrd="0" presId="urn:microsoft.com/office/officeart/2009/3/layout/CircleRelationship"/>
    <dgm:cxn modelId="{2C6E8448-8D51-4164-9035-7601DE15071F}" type="presParOf" srcId="{884936EC-4477-4B93-A14E-D1C9E8A80750}" destId="{FFBDD79F-E66E-4F81-A6E8-8D97A4F4E786}" srcOrd="0" destOrd="0" presId="urn:microsoft.com/office/officeart/2009/3/layout/CircleRelationship"/>
    <dgm:cxn modelId="{437940C5-C0D7-4365-930B-EF57228470A2}" type="presParOf" srcId="{F39E8373-4E2B-4C09-A36E-1382FA3396F3}" destId="{CD81186D-90EF-4AA5-8769-B2506F8A1793}" srcOrd="16" destOrd="0" presId="urn:microsoft.com/office/officeart/2009/3/layout/CircleRelationship"/>
    <dgm:cxn modelId="{FB4CD89A-5D99-4BC2-BBFE-E32720EF8092}" type="presParOf" srcId="{F39E8373-4E2B-4C09-A36E-1382FA3396F3}" destId="{E85C8615-187E-4043-86FE-3D430E3DB411}" srcOrd="17" destOrd="0" presId="urn:microsoft.com/office/officeart/2009/3/layout/CircleRelationship"/>
    <dgm:cxn modelId="{66342FAA-CCD4-4F97-B40F-E0BAE135929A}" type="presParOf" srcId="{E85C8615-187E-4043-86FE-3D430E3DB411}" destId="{29B52B62-201F-4A8C-B5C5-7C68EE929847}"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02BCBF-66D2-491E-A697-3BCC9E3731AE}"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pl-PL"/>
        </a:p>
      </dgm:t>
    </dgm:pt>
    <dgm:pt modelId="{D10E55A9-980F-4E39-8E47-666DD1EF95D0}">
      <dgm:prSet phldrT="[Tekst]" custT="1"/>
      <dgm:spPr/>
      <dgm:t>
        <a:bodyPr/>
        <a:lstStyle/>
        <a:p>
          <a:pPr>
            <a:lnSpc>
              <a:spcPct val="150000"/>
            </a:lnSpc>
          </a:pPr>
          <a:r>
            <a:rPr lang="pl-PL" sz="2400" b="1" dirty="0"/>
            <a:t>EXEMPLARY TOOLS</a:t>
          </a:r>
        </a:p>
      </dgm:t>
    </dgm:pt>
    <dgm:pt modelId="{B9CCEB33-7FEA-4F02-A3E3-5F50097FE100}" type="parTrans" cxnId="{6B43BB35-065D-4FC2-AB09-E6A0CDA250EE}">
      <dgm:prSet/>
      <dgm:spPr/>
      <dgm:t>
        <a:bodyPr/>
        <a:lstStyle/>
        <a:p>
          <a:endParaRPr lang="pl-PL"/>
        </a:p>
      </dgm:t>
    </dgm:pt>
    <dgm:pt modelId="{DF994961-F347-4103-A7A3-B99B238ABD9F}" type="sibTrans" cxnId="{6B43BB35-065D-4FC2-AB09-E6A0CDA250EE}">
      <dgm:prSet/>
      <dgm:spPr/>
      <dgm:t>
        <a:bodyPr/>
        <a:lstStyle/>
        <a:p>
          <a:endParaRPr lang="pl-PL"/>
        </a:p>
      </dgm:t>
    </dgm:pt>
    <dgm:pt modelId="{BE9872DE-BCE2-455A-9C1E-6B1846E02F8A}">
      <dgm:prSet phldrT="[Tekst]" phldr="1"/>
      <dgm:spPr/>
      <dgm:t>
        <a:bodyPr/>
        <a:lstStyle/>
        <a:p>
          <a:endParaRPr lang="pl-PL"/>
        </a:p>
      </dgm:t>
    </dgm:pt>
    <dgm:pt modelId="{AF92C1B5-805C-4526-BF40-D3273B279520}" type="parTrans" cxnId="{A5346637-A69E-461B-8A0D-4126598A7C3D}">
      <dgm:prSet/>
      <dgm:spPr/>
      <dgm:t>
        <a:bodyPr/>
        <a:lstStyle/>
        <a:p>
          <a:endParaRPr lang="pl-PL"/>
        </a:p>
      </dgm:t>
    </dgm:pt>
    <dgm:pt modelId="{ED1B5A8F-CF2E-43CB-AC12-77F9463FC403}" type="sibTrans" cxnId="{A5346637-A69E-461B-8A0D-4126598A7C3D}">
      <dgm:prSet/>
      <dgm:spPr/>
      <dgm:t>
        <a:bodyPr/>
        <a:lstStyle/>
        <a:p>
          <a:endParaRPr lang="pl-PL"/>
        </a:p>
      </dgm:t>
    </dgm:pt>
    <dgm:pt modelId="{2F31BB36-1CD1-4976-BF36-97B4EFEA35BB}">
      <dgm:prSet custT="1"/>
      <dgm:spPr/>
      <dgm:t>
        <a:bodyPr/>
        <a:lstStyle/>
        <a:p>
          <a:r>
            <a:rPr lang="pl-PL" sz="1600" b="1" dirty="0">
              <a:latin typeface="+mn-lt"/>
            </a:rPr>
            <a:t>Flip chart</a:t>
          </a:r>
        </a:p>
      </dgm:t>
    </dgm:pt>
    <dgm:pt modelId="{1D3D453B-38E2-4898-BA1B-1606D9BFBFB7}" type="parTrans" cxnId="{CEFF9F0D-3EBA-42A2-963D-36E6CA77AEE3}">
      <dgm:prSet/>
      <dgm:spPr/>
      <dgm:t>
        <a:bodyPr/>
        <a:lstStyle/>
        <a:p>
          <a:endParaRPr lang="pl-PL"/>
        </a:p>
      </dgm:t>
    </dgm:pt>
    <dgm:pt modelId="{FB4C0620-8CD7-4FFA-80F7-5B8B34B69817}" type="sibTrans" cxnId="{CEFF9F0D-3EBA-42A2-963D-36E6CA77AEE3}">
      <dgm:prSet/>
      <dgm:spPr/>
      <dgm:t>
        <a:bodyPr/>
        <a:lstStyle/>
        <a:p>
          <a:endParaRPr lang="pl-PL"/>
        </a:p>
      </dgm:t>
    </dgm:pt>
    <dgm:pt modelId="{4927F2FC-DE6B-48D0-80A6-B2606F90529F}">
      <dgm:prSet custT="1"/>
      <dgm:spPr/>
      <dgm:t>
        <a:bodyPr/>
        <a:lstStyle/>
        <a:p>
          <a:r>
            <a:rPr lang="pl-PL" sz="1600" b="1" dirty="0" err="1"/>
            <a:t>Brainstorming</a:t>
          </a:r>
          <a:endParaRPr lang="pl-PL" sz="1600" b="1" dirty="0"/>
        </a:p>
      </dgm:t>
    </dgm:pt>
    <dgm:pt modelId="{C0C7CB60-DEC3-4178-99AA-025C11BA0D5B}" type="parTrans" cxnId="{6639AF44-2169-4C22-A228-36DE8769560E}">
      <dgm:prSet/>
      <dgm:spPr/>
      <dgm:t>
        <a:bodyPr/>
        <a:lstStyle/>
        <a:p>
          <a:endParaRPr lang="pl-PL"/>
        </a:p>
      </dgm:t>
    </dgm:pt>
    <dgm:pt modelId="{B2487C52-2565-41F1-81FA-0C0C2CD6EB70}" type="sibTrans" cxnId="{6639AF44-2169-4C22-A228-36DE8769560E}">
      <dgm:prSet/>
      <dgm:spPr/>
      <dgm:t>
        <a:bodyPr/>
        <a:lstStyle/>
        <a:p>
          <a:endParaRPr lang="pl-PL"/>
        </a:p>
      </dgm:t>
    </dgm:pt>
    <dgm:pt modelId="{1CD17E62-C0C8-48CC-9FF9-67CEB78A0A93}">
      <dgm:prSet custT="1"/>
      <dgm:spPr/>
      <dgm:t>
        <a:bodyPr/>
        <a:lstStyle/>
        <a:p>
          <a:r>
            <a:rPr lang="pl-PL" sz="1600" b="1" dirty="0"/>
            <a:t>5-</a:t>
          </a:r>
          <a:r>
            <a:rPr lang="pl-PL" sz="1600" b="1" dirty="0" err="1"/>
            <a:t>WHY</a:t>
          </a:r>
          <a:r>
            <a:rPr lang="pl-PL" sz="1600" b="1" dirty="0"/>
            <a:t> </a:t>
          </a:r>
          <a:r>
            <a:rPr lang="pl-PL" sz="1600" b="1" dirty="0" err="1"/>
            <a:t>method</a:t>
          </a:r>
          <a:endParaRPr lang="pl-PL" sz="1600" b="1" dirty="0"/>
        </a:p>
      </dgm:t>
    </dgm:pt>
    <dgm:pt modelId="{6284DC0C-05E6-4626-B899-8D5813CBF3A1}" type="parTrans" cxnId="{FA126DA4-152E-40FA-8058-5E4A27F10F9D}">
      <dgm:prSet/>
      <dgm:spPr/>
      <dgm:t>
        <a:bodyPr/>
        <a:lstStyle/>
        <a:p>
          <a:endParaRPr lang="pl-PL"/>
        </a:p>
      </dgm:t>
    </dgm:pt>
    <dgm:pt modelId="{0E88F284-2723-4B92-89FD-C3A1BA4E4A74}" type="sibTrans" cxnId="{FA126DA4-152E-40FA-8058-5E4A27F10F9D}">
      <dgm:prSet/>
      <dgm:spPr/>
      <dgm:t>
        <a:bodyPr/>
        <a:lstStyle/>
        <a:p>
          <a:endParaRPr lang="pl-PL"/>
        </a:p>
      </dgm:t>
    </dgm:pt>
    <dgm:pt modelId="{FB22D808-E1E4-45D8-A930-8CA6B768B7AA}">
      <dgm:prSet custT="1"/>
      <dgm:spPr/>
      <dgm:t>
        <a:bodyPr/>
        <a:lstStyle/>
        <a:p>
          <a:r>
            <a:rPr lang="pl-PL" sz="1600" b="1" dirty="0" err="1"/>
            <a:t>Fishbone</a:t>
          </a:r>
          <a:r>
            <a:rPr lang="pl-PL" sz="1600" b="1" dirty="0"/>
            <a:t> diagram</a:t>
          </a:r>
        </a:p>
      </dgm:t>
    </dgm:pt>
    <dgm:pt modelId="{B69F6956-E256-4A07-B40A-59F88CBEC9DF}" type="parTrans" cxnId="{E6E3EDE3-D331-46F3-AF9E-0B7674C215CA}">
      <dgm:prSet/>
      <dgm:spPr/>
      <dgm:t>
        <a:bodyPr/>
        <a:lstStyle/>
        <a:p>
          <a:endParaRPr lang="pl-PL"/>
        </a:p>
      </dgm:t>
    </dgm:pt>
    <dgm:pt modelId="{41100884-FA46-4319-84A0-9FDEC2B7175E}" type="sibTrans" cxnId="{E6E3EDE3-D331-46F3-AF9E-0B7674C215CA}">
      <dgm:prSet/>
      <dgm:spPr/>
      <dgm:t>
        <a:bodyPr/>
        <a:lstStyle/>
        <a:p>
          <a:endParaRPr lang="pl-PL"/>
        </a:p>
      </dgm:t>
    </dgm:pt>
    <dgm:pt modelId="{F39E8373-4E2B-4C09-A36E-1382FA3396F3}" type="pres">
      <dgm:prSet presAssocID="{C802BCBF-66D2-491E-A697-3BCC9E3731AE}" presName="Name0" presStyleCnt="0">
        <dgm:presLayoutVars>
          <dgm:chMax val="1"/>
          <dgm:chPref val="1"/>
        </dgm:presLayoutVars>
      </dgm:prSet>
      <dgm:spPr/>
    </dgm:pt>
    <dgm:pt modelId="{CDBA6391-9B0C-47C9-899D-2A848D036726}" type="pres">
      <dgm:prSet presAssocID="{D10E55A9-980F-4E39-8E47-666DD1EF95D0}" presName="Parent" presStyleLbl="node0" presStyleIdx="0" presStyleCnt="1" custLinFactNeighborX="21010" custLinFactNeighborY="-8846">
        <dgm:presLayoutVars>
          <dgm:chMax val="5"/>
          <dgm:chPref val="5"/>
        </dgm:presLayoutVars>
      </dgm:prSet>
      <dgm:spPr/>
    </dgm:pt>
    <dgm:pt modelId="{9F0D738F-53FB-475A-93B6-E4D7BCD262BF}" type="pres">
      <dgm:prSet presAssocID="{D10E55A9-980F-4E39-8E47-666DD1EF95D0}" presName="Accent1" presStyleLbl="node1" presStyleIdx="0" presStyleCnt="17"/>
      <dgm:spPr/>
    </dgm:pt>
    <dgm:pt modelId="{007820F0-171D-45DE-851A-F82706C509AF}" type="pres">
      <dgm:prSet presAssocID="{D10E55A9-980F-4E39-8E47-666DD1EF95D0}" presName="Accent2" presStyleLbl="node1" presStyleIdx="1" presStyleCnt="17"/>
      <dgm:spPr/>
    </dgm:pt>
    <dgm:pt modelId="{1FB7EFEA-B2DF-428F-931A-76431F892B81}" type="pres">
      <dgm:prSet presAssocID="{D10E55A9-980F-4E39-8E47-666DD1EF95D0}" presName="Accent3" presStyleLbl="node1" presStyleIdx="2" presStyleCnt="17"/>
      <dgm:spPr/>
    </dgm:pt>
    <dgm:pt modelId="{BFAE92B6-F23B-48A8-B159-D942474E8E4F}" type="pres">
      <dgm:prSet presAssocID="{D10E55A9-980F-4E39-8E47-666DD1EF95D0}" presName="Accent4" presStyleLbl="node1" presStyleIdx="3" presStyleCnt="17"/>
      <dgm:spPr/>
    </dgm:pt>
    <dgm:pt modelId="{7AA4559F-136E-4806-B577-7D95599A797E}" type="pres">
      <dgm:prSet presAssocID="{D10E55A9-980F-4E39-8E47-666DD1EF95D0}" presName="Accent5" presStyleLbl="node1" presStyleIdx="4" presStyleCnt="17"/>
      <dgm:spPr/>
    </dgm:pt>
    <dgm:pt modelId="{7B49407F-FC51-459E-AB81-103B028DA0F9}" type="pres">
      <dgm:prSet presAssocID="{D10E55A9-980F-4E39-8E47-666DD1EF95D0}" presName="Accent6" presStyleLbl="node1" presStyleIdx="5" presStyleCnt="17"/>
      <dgm:spPr/>
    </dgm:pt>
    <dgm:pt modelId="{651BD36A-2E76-4808-97F9-D77AE7988C70}" type="pres">
      <dgm:prSet presAssocID="{1CD17E62-C0C8-48CC-9FF9-67CEB78A0A93}" presName="Child1" presStyleLbl="node1" presStyleIdx="6" presStyleCnt="17" custScaleX="149192" custScaleY="81994" custLinFactX="200000" custLinFactNeighborX="273250" custLinFactNeighborY="60028">
        <dgm:presLayoutVars>
          <dgm:chMax val="0"/>
          <dgm:chPref val="0"/>
        </dgm:presLayoutVars>
      </dgm:prSet>
      <dgm:spPr/>
    </dgm:pt>
    <dgm:pt modelId="{FB9257F6-19F4-4857-A38F-213AED121A5C}" type="pres">
      <dgm:prSet presAssocID="{1CD17E62-C0C8-48CC-9FF9-67CEB78A0A93}" presName="Accent7" presStyleCnt="0"/>
      <dgm:spPr/>
    </dgm:pt>
    <dgm:pt modelId="{D15BDE49-8E83-4DAE-8B2C-46D254153B36}" type="pres">
      <dgm:prSet presAssocID="{1CD17E62-C0C8-48CC-9FF9-67CEB78A0A93}" presName="AccentHold1" presStyleLbl="node1" presStyleIdx="7" presStyleCnt="17"/>
      <dgm:spPr/>
    </dgm:pt>
    <dgm:pt modelId="{B8792C39-F36E-408E-B604-E2BE7995F1FD}" type="pres">
      <dgm:prSet presAssocID="{1CD17E62-C0C8-48CC-9FF9-67CEB78A0A93}" presName="Accent8" presStyleCnt="0"/>
      <dgm:spPr/>
    </dgm:pt>
    <dgm:pt modelId="{618EA461-E772-4F39-B225-F88F7F31E38F}" type="pres">
      <dgm:prSet presAssocID="{1CD17E62-C0C8-48CC-9FF9-67CEB78A0A93}" presName="AccentHold2" presStyleLbl="node1" presStyleIdx="8" presStyleCnt="17"/>
      <dgm:spPr/>
    </dgm:pt>
    <dgm:pt modelId="{71437731-854B-4FFF-BA16-AAA9A97ED6D5}" type="pres">
      <dgm:prSet presAssocID="{4927F2FC-DE6B-48D0-80A6-B2606F90529F}" presName="Child2" presStyleLbl="node1" presStyleIdx="9" presStyleCnt="17" custScaleX="176029" custScaleY="74343" custLinFactNeighborX="64369" custLinFactNeighborY="-15018">
        <dgm:presLayoutVars>
          <dgm:chMax val="0"/>
          <dgm:chPref val="0"/>
        </dgm:presLayoutVars>
      </dgm:prSet>
      <dgm:spPr/>
    </dgm:pt>
    <dgm:pt modelId="{BF5294E5-F2B1-404F-AC17-5513BE110A53}" type="pres">
      <dgm:prSet presAssocID="{4927F2FC-DE6B-48D0-80A6-B2606F90529F}" presName="Accent9" presStyleCnt="0"/>
      <dgm:spPr/>
    </dgm:pt>
    <dgm:pt modelId="{AB9980F4-B1FB-410F-838F-8F76D5354222}" type="pres">
      <dgm:prSet presAssocID="{4927F2FC-DE6B-48D0-80A6-B2606F90529F}" presName="AccentHold1" presStyleLbl="node1" presStyleIdx="10" presStyleCnt="17" custLinFactNeighborX="49729" custLinFactNeighborY="-76170"/>
      <dgm:spPr/>
    </dgm:pt>
    <dgm:pt modelId="{D1F84DE1-8A02-4717-A47E-25A3F51455E3}" type="pres">
      <dgm:prSet presAssocID="{4927F2FC-DE6B-48D0-80A6-B2606F90529F}" presName="Accent10" presStyleCnt="0"/>
      <dgm:spPr/>
    </dgm:pt>
    <dgm:pt modelId="{0835ABC9-4D8A-4158-8679-57EB764600FC}" type="pres">
      <dgm:prSet presAssocID="{4927F2FC-DE6B-48D0-80A6-B2606F90529F}" presName="AccentHold2" presStyleLbl="node1" presStyleIdx="11" presStyleCnt="17"/>
      <dgm:spPr/>
    </dgm:pt>
    <dgm:pt modelId="{34F10639-062F-4F1C-BFCB-8B0B9DF46C47}" type="pres">
      <dgm:prSet presAssocID="{4927F2FC-DE6B-48D0-80A6-B2606F90529F}" presName="Accent11" presStyleCnt="0"/>
      <dgm:spPr/>
    </dgm:pt>
    <dgm:pt modelId="{65A10D9A-EA96-49B7-873F-B820F5CA220B}" type="pres">
      <dgm:prSet presAssocID="{4927F2FC-DE6B-48D0-80A6-B2606F90529F}" presName="AccentHold3" presStyleLbl="node1" presStyleIdx="12" presStyleCnt="17"/>
      <dgm:spPr/>
    </dgm:pt>
    <dgm:pt modelId="{870C2F5A-6DF0-467D-B2FD-F1BF1B23CB67}" type="pres">
      <dgm:prSet presAssocID="{2F31BB36-1CD1-4976-BF36-97B4EFEA35BB}" presName="Child3" presStyleLbl="node1" presStyleIdx="13" presStyleCnt="17" custScaleX="129463" custScaleY="61873" custLinFactX="-200000" custLinFactY="-84840" custLinFactNeighborX="-205015" custLinFactNeighborY="-100000">
        <dgm:presLayoutVars>
          <dgm:chMax val="0"/>
          <dgm:chPref val="0"/>
        </dgm:presLayoutVars>
      </dgm:prSet>
      <dgm:spPr/>
    </dgm:pt>
    <dgm:pt modelId="{884936EC-4477-4B93-A14E-D1C9E8A80750}" type="pres">
      <dgm:prSet presAssocID="{2F31BB36-1CD1-4976-BF36-97B4EFEA35BB}" presName="Accent12" presStyleCnt="0"/>
      <dgm:spPr/>
    </dgm:pt>
    <dgm:pt modelId="{FFBDD79F-E66E-4F81-A6E8-8D97A4F4E786}" type="pres">
      <dgm:prSet presAssocID="{2F31BB36-1CD1-4976-BF36-97B4EFEA35BB}" presName="AccentHold1" presStyleLbl="node1" presStyleIdx="14" presStyleCnt="17"/>
      <dgm:spPr/>
    </dgm:pt>
    <dgm:pt modelId="{CD81186D-90EF-4AA5-8769-B2506F8A1793}" type="pres">
      <dgm:prSet presAssocID="{FB22D808-E1E4-45D8-A930-8CA6B768B7AA}" presName="Child4" presStyleLbl="node1" presStyleIdx="15" presStyleCnt="17" custScaleX="161378" custScaleY="80626" custLinFactX="100000" custLinFactNeighborX="151131" custLinFactNeighborY="-9973">
        <dgm:presLayoutVars>
          <dgm:chMax val="0"/>
          <dgm:chPref val="0"/>
        </dgm:presLayoutVars>
      </dgm:prSet>
      <dgm:spPr/>
    </dgm:pt>
    <dgm:pt modelId="{E85C8615-187E-4043-86FE-3D430E3DB411}" type="pres">
      <dgm:prSet presAssocID="{FB22D808-E1E4-45D8-A930-8CA6B768B7AA}" presName="Accent13" presStyleCnt="0"/>
      <dgm:spPr/>
    </dgm:pt>
    <dgm:pt modelId="{29B52B62-201F-4A8C-B5C5-7C68EE929847}" type="pres">
      <dgm:prSet presAssocID="{FB22D808-E1E4-45D8-A930-8CA6B768B7AA}" presName="AccentHold1" presStyleLbl="node1" presStyleIdx="16" presStyleCnt="17"/>
      <dgm:spPr/>
    </dgm:pt>
  </dgm:ptLst>
  <dgm:cxnLst>
    <dgm:cxn modelId="{CEFF9F0D-3EBA-42A2-963D-36E6CA77AEE3}" srcId="{D10E55A9-980F-4E39-8E47-666DD1EF95D0}" destId="{2F31BB36-1CD1-4976-BF36-97B4EFEA35BB}" srcOrd="2" destOrd="0" parTransId="{1D3D453B-38E2-4898-BA1B-1606D9BFBFB7}" sibTransId="{FB4C0620-8CD7-4FFA-80F7-5B8B34B69817}"/>
    <dgm:cxn modelId="{6B43BB35-065D-4FC2-AB09-E6A0CDA250EE}" srcId="{C802BCBF-66D2-491E-A697-3BCC9E3731AE}" destId="{D10E55A9-980F-4E39-8E47-666DD1EF95D0}" srcOrd="0" destOrd="0" parTransId="{B9CCEB33-7FEA-4F02-A3E3-5F50097FE100}" sibTransId="{DF994961-F347-4103-A7A3-B99B238ABD9F}"/>
    <dgm:cxn modelId="{A5346637-A69E-461B-8A0D-4126598A7C3D}" srcId="{C802BCBF-66D2-491E-A697-3BCC9E3731AE}" destId="{BE9872DE-BCE2-455A-9C1E-6B1846E02F8A}" srcOrd="1" destOrd="0" parTransId="{AF92C1B5-805C-4526-BF40-D3273B279520}" sibTransId="{ED1B5A8F-CF2E-43CB-AC12-77F9463FC403}"/>
    <dgm:cxn modelId="{2240C85D-D95C-4DB0-939C-3FC95187254E}" type="presOf" srcId="{D10E55A9-980F-4E39-8E47-666DD1EF95D0}" destId="{CDBA6391-9B0C-47C9-899D-2A848D036726}" srcOrd="0" destOrd="0" presId="urn:microsoft.com/office/officeart/2009/3/layout/CircleRelationship"/>
    <dgm:cxn modelId="{6639AF44-2169-4C22-A228-36DE8769560E}" srcId="{D10E55A9-980F-4E39-8E47-666DD1EF95D0}" destId="{4927F2FC-DE6B-48D0-80A6-B2606F90529F}" srcOrd="1" destOrd="0" parTransId="{C0C7CB60-DEC3-4178-99AA-025C11BA0D5B}" sibTransId="{B2487C52-2565-41F1-81FA-0C0C2CD6EB70}"/>
    <dgm:cxn modelId="{6A803D45-F4F3-43E0-B76E-C5A36DAB2015}" type="presOf" srcId="{C802BCBF-66D2-491E-A697-3BCC9E3731AE}" destId="{F39E8373-4E2B-4C09-A36E-1382FA3396F3}" srcOrd="0" destOrd="0" presId="urn:microsoft.com/office/officeart/2009/3/layout/CircleRelationship"/>
    <dgm:cxn modelId="{FA126DA4-152E-40FA-8058-5E4A27F10F9D}" srcId="{D10E55A9-980F-4E39-8E47-666DD1EF95D0}" destId="{1CD17E62-C0C8-48CC-9FF9-67CEB78A0A93}" srcOrd="0" destOrd="0" parTransId="{6284DC0C-05E6-4626-B899-8D5813CBF3A1}" sibTransId="{0E88F284-2723-4B92-89FD-C3A1BA4E4A74}"/>
    <dgm:cxn modelId="{EA018BAE-3076-499D-AD5C-CB3B6F67B7F7}" type="presOf" srcId="{4927F2FC-DE6B-48D0-80A6-B2606F90529F}" destId="{71437731-854B-4FFF-BA16-AAA9A97ED6D5}" srcOrd="0" destOrd="0" presId="urn:microsoft.com/office/officeart/2009/3/layout/CircleRelationship"/>
    <dgm:cxn modelId="{BBA3CCBD-7817-43DA-B879-8B32DA01B707}" type="presOf" srcId="{FB22D808-E1E4-45D8-A930-8CA6B768B7AA}" destId="{CD81186D-90EF-4AA5-8769-B2506F8A1793}" srcOrd="0" destOrd="0" presId="urn:microsoft.com/office/officeart/2009/3/layout/CircleRelationship"/>
    <dgm:cxn modelId="{B25238DB-364A-4B9D-A56C-975AE9024D12}" type="presOf" srcId="{1CD17E62-C0C8-48CC-9FF9-67CEB78A0A93}" destId="{651BD36A-2E76-4808-97F9-D77AE7988C70}" srcOrd="0" destOrd="0" presId="urn:microsoft.com/office/officeart/2009/3/layout/CircleRelationship"/>
    <dgm:cxn modelId="{E6E3EDE3-D331-46F3-AF9E-0B7674C215CA}" srcId="{D10E55A9-980F-4E39-8E47-666DD1EF95D0}" destId="{FB22D808-E1E4-45D8-A930-8CA6B768B7AA}" srcOrd="3" destOrd="0" parTransId="{B69F6956-E256-4A07-B40A-59F88CBEC9DF}" sibTransId="{41100884-FA46-4319-84A0-9FDEC2B7175E}"/>
    <dgm:cxn modelId="{1E2D87F8-1B93-46E2-923B-3FC73CA90C1C}" type="presOf" srcId="{2F31BB36-1CD1-4976-BF36-97B4EFEA35BB}" destId="{870C2F5A-6DF0-467D-B2FD-F1BF1B23CB67}" srcOrd="0" destOrd="0" presId="urn:microsoft.com/office/officeart/2009/3/layout/CircleRelationship"/>
    <dgm:cxn modelId="{48F4895A-09A0-4322-AE4B-A9BD84CD9CE7}" type="presParOf" srcId="{F39E8373-4E2B-4C09-A36E-1382FA3396F3}" destId="{CDBA6391-9B0C-47C9-899D-2A848D036726}" srcOrd="0" destOrd="0" presId="urn:microsoft.com/office/officeart/2009/3/layout/CircleRelationship"/>
    <dgm:cxn modelId="{05ECBCCE-E553-4A52-BA13-B97ACE55C419}" type="presParOf" srcId="{F39E8373-4E2B-4C09-A36E-1382FA3396F3}" destId="{9F0D738F-53FB-475A-93B6-E4D7BCD262BF}" srcOrd="1" destOrd="0" presId="urn:microsoft.com/office/officeart/2009/3/layout/CircleRelationship"/>
    <dgm:cxn modelId="{0FEDD856-F54F-4180-8CF9-E32ED11A308D}" type="presParOf" srcId="{F39E8373-4E2B-4C09-A36E-1382FA3396F3}" destId="{007820F0-171D-45DE-851A-F82706C509AF}" srcOrd="2" destOrd="0" presId="urn:microsoft.com/office/officeart/2009/3/layout/CircleRelationship"/>
    <dgm:cxn modelId="{125D2E06-D08A-4812-A9C6-F1A6A2A87DDC}" type="presParOf" srcId="{F39E8373-4E2B-4C09-A36E-1382FA3396F3}" destId="{1FB7EFEA-B2DF-428F-931A-76431F892B81}" srcOrd="3" destOrd="0" presId="urn:microsoft.com/office/officeart/2009/3/layout/CircleRelationship"/>
    <dgm:cxn modelId="{51BF3505-4EC8-488D-A392-5A2D01C399D9}" type="presParOf" srcId="{F39E8373-4E2B-4C09-A36E-1382FA3396F3}" destId="{BFAE92B6-F23B-48A8-B159-D942474E8E4F}" srcOrd="4" destOrd="0" presId="urn:microsoft.com/office/officeart/2009/3/layout/CircleRelationship"/>
    <dgm:cxn modelId="{B0BA2410-FEE1-4DE2-B931-D50F9025423B}" type="presParOf" srcId="{F39E8373-4E2B-4C09-A36E-1382FA3396F3}" destId="{7AA4559F-136E-4806-B577-7D95599A797E}" srcOrd="5" destOrd="0" presId="urn:microsoft.com/office/officeart/2009/3/layout/CircleRelationship"/>
    <dgm:cxn modelId="{E20BECA7-40A4-42F1-89E2-6B70D7679084}" type="presParOf" srcId="{F39E8373-4E2B-4C09-A36E-1382FA3396F3}" destId="{7B49407F-FC51-459E-AB81-103B028DA0F9}" srcOrd="6" destOrd="0" presId="urn:microsoft.com/office/officeart/2009/3/layout/CircleRelationship"/>
    <dgm:cxn modelId="{F189EC0A-31AE-4E9A-B972-F7809B6BC25B}" type="presParOf" srcId="{F39E8373-4E2B-4C09-A36E-1382FA3396F3}" destId="{651BD36A-2E76-4808-97F9-D77AE7988C70}" srcOrd="7" destOrd="0" presId="urn:microsoft.com/office/officeart/2009/3/layout/CircleRelationship"/>
    <dgm:cxn modelId="{C036C1E7-A8A0-40B9-9FCF-4A5E40141FF3}" type="presParOf" srcId="{F39E8373-4E2B-4C09-A36E-1382FA3396F3}" destId="{FB9257F6-19F4-4857-A38F-213AED121A5C}" srcOrd="8" destOrd="0" presId="urn:microsoft.com/office/officeart/2009/3/layout/CircleRelationship"/>
    <dgm:cxn modelId="{1F43545A-CC84-4D6A-8812-67B267A55410}" type="presParOf" srcId="{FB9257F6-19F4-4857-A38F-213AED121A5C}" destId="{D15BDE49-8E83-4DAE-8B2C-46D254153B36}" srcOrd="0" destOrd="0" presId="urn:microsoft.com/office/officeart/2009/3/layout/CircleRelationship"/>
    <dgm:cxn modelId="{132E5FDE-50BA-4851-9618-0413C48766F9}" type="presParOf" srcId="{F39E8373-4E2B-4C09-A36E-1382FA3396F3}" destId="{B8792C39-F36E-408E-B604-E2BE7995F1FD}" srcOrd="9" destOrd="0" presId="urn:microsoft.com/office/officeart/2009/3/layout/CircleRelationship"/>
    <dgm:cxn modelId="{1A17A614-154C-4547-B06D-1A730F48B9B8}" type="presParOf" srcId="{B8792C39-F36E-408E-B604-E2BE7995F1FD}" destId="{618EA461-E772-4F39-B225-F88F7F31E38F}" srcOrd="0" destOrd="0" presId="urn:microsoft.com/office/officeart/2009/3/layout/CircleRelationship"/>
    <dgm:cxn modelId="{762F6C42-0E5A-43F1-A2B1-41F2D43613C3}" type="presParOf" srcId="{F39E8373-4E2B-4C09-A36E-1382FA3396F3}" destId="{71437731-854B-4FFF-BA16-AAA9A97ED6D5}" srcOrd="10" destOrd="0" presId="urn:microsoft.com/office/officeart/2009/3/layout/CircleRelationship"/>
    <dgm:cxn modelId="{D0A179E7-3A2D-4DB4-A8F9-EBB9ED27FCA9}" type="presParOf" srcId="{F39E8373-4E2B-4C09-A36E-1382FA3396F3}" destId="{BF5294E5-F2B1-404F-AC17-5513BE110A53}" srcOrd="11" destOrd="0" presId="urn:microsoft.com/office/officeart/2009/3/layout/CircleRelationship"/>
    <dgm:cxn modelId="{6A1363A9-A71F-4D14-A50B-4B429F21C45C}" type="presParOf" srcId="{BF5294E5-F2B1-404F-AC17-5513BE110A53}" destId="{AB9980F4-B1FB-410F-838F-8F76D5354222}" srcOrd="0" destOrd="0" presId="urn:microsoft.com/office/officeart/2009/3/layout/CircleRelationship"/>
    <dgm:cxn modelId="{3378E031-003F-427C-AF11-5C3B255E1DFC}" type="presParOf" srcId="{F39E8373-4E2B-4C09-A36E-1382FA3396F3}" destId="{D1F84DE1-8A02-4717-A47E-25A3F51455E3}" srcOrd="12" destOrd="0" presId="urn:microsoft.com/office/officeart/2009/3/layout/CircleRelationship"/>
    <dgm:cxn modelId="{940A5214-B1B5-4F90-B474-1BA70FE5FAE8}" type="presParOf" srcId="{D1F84DE1-8A02-4717-A47E-25A3F51455E3}" destId="{0835ABC9-4D8A-4158-8679-57EB764600FC}" srcOrd="0" destOrd="0" presId="urn:microsoft.com/office/officeart/2009/3/layout/CircleRelationship"/>
    <dgm:cxn modelId="{104E68A3-B25C-4821-8A67-1DF3610699DF}" type="presParOf" srcId="{F39E8373-4E2B-4C09-A36E-1382FA3396F3}" destId="{34F10639-062F-4F1C-BFCB-8B0B9DF46C47}" srcOrd="13" destOrd="0" presId="urn:microsoft.com/office/officeart/2009/3/layout/CircleRelationship"/>
    <dgm:cxn modelId="{F75720EB-FB4A-4DA5-8411-743DC214CF9F}" type="presParOf" srcId="{34F10639-062F-4F1C-BFCB-8B0B9DF46C47}" destId="{65A10D9A-EA96-49B7-873F-B820F5CA220B}" srcOrd="0" destOrd="0" presId="urn:microsoft.com/office/officeart/2009/3/layout/CircleRelationship"/>
    <dgm:cxn modelId="{CB266E6C-0401-47D1-8767-92D646B4501B}" type="presParOf" srcId="{F39E8373-4E2B-4C09-A36E-1382FA3396F3}" destId="{870C2F5A-6DF0-467D-B2FD-F1BF1B23CB67}" srcOrd="14" destOrd="0" presId="urn:microsoft.com/office/officeart/2009/3/layout/CircleRelationship"/>
    <dgm:cxn modelId="{45F89915-9F14-417D-8963-125AA75F438C}" type="presParOf" srcId="{F39E8373-4E2B-4C09-A36E-1382FA3396F3}" destId="{884936EC-4477-4B93-A14E-D1C9E8A80750}" srcOrd="15" destOrd="0" presId="urn:microsoft.com/office/officeart/2009/3/layout/CircleRelationship"/>
    <dgm:cxn modelId="{E175C810-129A-4A27-9840-8BC808ABE5D1}" type="presParOf" srcId="{884936EC-4477-4B93-A14E-D1C9E8A80750}" destId="{FFBDD79F-E66E-4F81-A6E8-8D97A4F4E786}" srcOrd="0" destOrd="0" presId="urn:microsoft.com/office/officeart/2009/3/layout/CircleRelationship"/>
    <dgm:cxn modelId="{7CB9A2EB-ACEB-457A-B389-4995ABCE71D1}" type="presParOf" srcId="{F39E8373-4E2B-4C09-A36E-1382FA3396F3}" destId="{CD81186D-90EF-4AA5-8769-B2506F8A1793}" srcOrd="16" destOrd="0" presId="urn:microsoft.com/office/officeart/2009/3/layout/CircleRelationship"/>
    <dgm:cxn modelId="{1580330F-3F7E-4FD4-B0C4-BEDACE18D1E1}" type="presParOf" srcId="{F39E8373-4E2B-4C09-A36E-1382FA3396F3}" destId="{E85C8615-187E-4043-86FE-3D430E3DB411}" srcOrd="17" destOrd="0" presId="urn:microsoft.com/office/officeart/2009/3/layout/CircleRelationship"/>
    <dgm:cxn modelId="{D8426BC0-2F8A-42B3-B17E-046C7C528834}" type="presParOf" srcId="{E85C8615-187E-4043-86FE-3D430E3DB411}" destId="{29B52B62-201F-4A8C-B5C5-7C68EE929847}"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02BCBF-66D2-491E-A697-3BCC9E3731AE}"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pl-PL"/>
        </a:p>
      </dgm:t>
    </dgm:pt>
    <dgm:pt modelId="{D10E55A9-980F-4E39-8E47-666DD1EF95D0}">
      <dgm:prSet phldrT="[Tekst]" custT="1"/>
      <dgm:spPr/>
      <dgm:t>
        <a:bodyPr/>
        <a:lstStyle/>
        <a:p>
          <a:pPr>
            <a:lnSpc>
              <a:spcPct val="150000"/>
            </a:lnSpc>
          </a:pPr>
          <a:r>
            <a:rPr lang="pl-PL" sz="2400" b="1" dirty="0"/>
            <a:t>EXEMPLARY TOOLS</a:t>
          </a:r>
        </a:p>
      </dgm:t>
    </dgm:pt>
    <dgm:pt modelId="{B9CCEB33-7FEA-4F02-A3E3-5F50097FE100}" type="parTrans" cxnId="{6B43BB35-065D-4FC2-AB09-E6A0CDA250EE}">
      <dgm:prSet/>
      <dgm:spPr/>
      <dgm:t>
        <a:bodyPr/>
        <a:lstStyle/>
        <a:p>
          <a:endParaRPr lang="pl-PL"/>
        </a:p>
      </dgm:t>
    </dgm:pt>
    <dgm:pt modelId="{DF994961-F347-4103-A7A3-B99B238ABD9F}" type="sibTrans" cxnId="{6B43BB35-065D-4FC2-AB09-E6A0CDA250EE}">
      <dgm:prSet/>
      <dgm:spPr/>
      <dgm:t>
        <a:bodyPr/>
        <a:lstStyle/>
        <a:p>
          <a:endParaRPr lang="pl-PL"/>
        </a:p>
      </dgm:t>
    </dgm:pt>
    <dgm:pt modelId="{BE9872DE-BCE2-455A-9C1E-6B1846E02F8A}">
      <dgm:prSet phldrT="[Tekst]" phldr="1"/>
      <dgm:spPr/>
      <dgm:t>
        <a:bodyPr/>
        <a:lstStyle/>
        <a:p>
          <a:endParaRPr lang="pl-PL"/>
        </a:p>
      </dgm:t>
    </dgm:pt>
    <dgm:pt modelId="{AF92C1B5-805C-4526-BF40-D3273B279520}" type="parTrans" cxnId="{A5346637-A69E-461B-8A0D-4126598A7C3D}">
      <dgm:prSet/>
      <dgm:spPr/>
      <dgm:t>
        <a:bodyPr/>
        <a:lstStyle/>
        <a:p>
          <a:endParaRPr lang="pl-PL"/>
        </a:p>
      </dgm:t>
    </dgm:pt>
    <dgm:pt modelId="{ED1B5A8F-CF2E-43CB-AC12-77F9463FC403}" type="sibTrans" cxnId="{A5346637-A69E-461B-8A0D-4126598A7C3D}">
      <dgm:prSet/>
      <dgm:spPr/>
      <dgm:t>
        <a:bodyPr/>
        <a:lstStyle/>
        <a:p>
          <a:endParaRPr lang="pl-PL"/>
        </a:p>
      </dgm:t>
    </dgm:pt>
    <dgm:pt modelId="{2F31BB36-1CD1-4976-BF36-97B4EFEA35BB}">
      <dgm:prSet custT="1"/>
      <dgm:spPr/>
      <dgm:t>
        <a:bodyPr/>
        <a:lstStyle/>
        <a:p>
          <a:r>
            <a:rPr lang="pl-PL" sz="1600" b="1" dirty="0">
              <a:latin typeface="+mn-lt"/>
            </a:rPr>
            <a:t>Flip chart</a:t>
          </a:r>
        </a:p>
      </dgm:t>
    </dgm:pt>
    <dgm:pt modelId="{1D3D453B-38E2-4898-BA1B-1606D9BFBFB7}" type="parTrans" cxnId="{CEFF9F0D-3EBA-42A2-963D-36E6CA77AEE3}">
      <dgm:prSet/>
      <dgm:spPr/>
      <dgm:t>
        <a:bodyPr/>
        <a:lstStyle/>
        <a:p>
          <a:endParaRPr lang="pl-PL"/>
        </a:p>
      </dgm:t>
    </dgm:pt>
    <dgm:pt modelId="{FB4C0620-8CD7-4FFA-80F7-5B8B34B69817}" type="sibTrans" cxnId="{CEFF9F0D-3EBA-42A2-963D-36E6CA77AEE3}">
      <dgm:prSet/>
      <dgm:spPr/>
      <dgm:t>
        <a:bodyPr/>
        <a:lstStyle/>
        <a:p>
          <a:endParaRPr lang="pl-PL"/>
        </a:p>
      </dgm:t>
    </dgm:pt>
    <dgm:pt modelId="{4927F2FC-DE6B-48D0-80A6-B2606F90529F}">
      <dgm:prSet custT="1"/>
      <dgm:spPr/>
      <dgm:t>
        <a:bodyPr/>
        <a:lstStyle/>
        <a:p>
          <a:r>
            <a:rPr lang="pl-PL" sz="1600" b="1" dirty="0"/>
            <a:t>6-3-5 </a:t>
          </a:r>
          <a:r>
            <a:rPr lang="pl-PL" sz="1600" b="1" dirty="0" err="1"/>
            <a:t>Brainstorming</a:t>
          </a:r>
          <a:endParaRPr lang="pl-PL" sz="1600" b="1" dirty="0"/>
        </a:p>
      </dgm:t>
    </dgm:pt>
    <dgm:pt modelId="{C0C7CB60-DEC3-4178-99AA-025C11BA0D5B}" type="parTrans" cxnId="{6639AF44-2169-4C22-A228-36DE8769560E}">
      <dgm:prSet/>
      <dgm:spPr/>
      <dgm:t>
        <a:bodyPr/>
        <a:lstStyle/>
        <a:p>
          <a:endParaRPr lang="pl-PL"/>
        </a:p>
      </dgm:t>
    </dgm:pt>
    <dgm:pt modelId="{B2487C52-2565-41F1-81FA-0C0C2CD6EB70}" type="sibTrans" cxnId="{6639AF44-2169-4C22-A228-36DE8769560E}">
      <dgm:prSet/>
      <dgm:spPr/>
      <dgm:t>
        <a:bodyPr/>
        <a:lstStyle/>
        <a:p>
          <a:endParaRPr lang="pl-PL"/>
        </a:p>
      </dgm:t>
    </dgm:pt>
    <dgm:pt modelId="{1CD17E62-C0C8-48CC-9FF9-67CEB78A0A93}">
      <dgm:prSet custT="1"/>
      <dgm:spPr/>
      <dgm:t>
        <a:bodyPr/>
        <a:lstStyle/>
        <a:p>
          <a:r>
            <a:rPr lang="pl-PL" sz="1600" b="1" dirty="0" err="1"/>
            <a:t>Osborn's</a:t>
          </a:r>
          <a:r>
            <a:rPr lang="pl-PL" sz="1600" b="1" dirty="0"/>
            <a:t> </a:t>
          </a:r>
          <a:r>
            <a:rPr lang="pl-PL" sz="1600" b="1" dirty="0" err="1"/>
            <a:t>Brainstorming</a:t>
          </a:r>
          <a:r>
            <a:rPr lang="pl-PL" sz="1600" b="1" dirty="0"/>
            <a:t> Method</a:t>
          </a:r>
        </a:p>
      </dgm:t>
    </dgm:pt>
    <dgm:pt modelId="{6284DC0C-05E6-4626-B899-8D5813CBF3A1}" type="parTrans" cxnId="{FA126DA4-152E-40FA-8058-5E4A27F10F9D}">
      <dgm:prSet/>
      <dgm:spPr/>
      <dgm:t>
        <a:bodyPr/>
        <a:lstStyle/>
        <a:p>
          <a:endParaRPr lang="pl-PL"/>
        </a:p>
      </dgm:t>
    </dgm:pt>
    <dgm:pt modelId="{0E88F284-2723-4B92-89FD-C3A1BA4E4A74}" type="sibTrans" cxnId="{FA126DA4-152E-40FA-8058-5E4A27F10F9D}">
      <dgm:prSet/>
      <dgm:spPr/>
      <dgm:t>
        <a:bodyPr/>
        <a:lstStyle/>
        <a:p>
          <a:endParaRPr lang="pl-PL"/>
        </a:p>
      </dgm:t>
    </dgm:pt>
    <dgm:pt modelId="{FB22D808-E1E4-45D8-A930-8CA6B768B7AA}">
      <dgm:prSet custT="1"/>
      <dgm:spPr/>
      <dgm:t>
        <a:bodyPr/>
        <a:lstStyle/>
        <a:p>
          <a:r>
            <a:rPr lang="pl-PL" sz="1600" b="1" dirty="0" err="1"/>
            <a:t>Six</a:t>
          </a:r>
          <a:r>
            <a:rPr lang="pl-PL" sz="1600" b="1" dirty="0"/>
            <a:t> </a:t>
          </a:r>
          <a:r>
            <a:rPr lang="pl-PL" sz="1600" b="1" dirty="0" err="1"/>
            <a:t>Thinking</a:t>
          </a:r>
          <a:r>
            <a:rPr lang="pl-PL" sz="1600" b="1" dirty="0"/>
            <a:t> </a:t>
          </a:r>
          <a:r>
            <a:rPr lang="pl-PL" sz="1600" b="1" dirty="0" err="1"/>
            <a:t>Hats</a:t>
          </a:r>
          <a:endParaRPr lang="pl-PL" sz="1600" b="1" dirty="0"/>
        </a:p>
      </dgm:t>
    </dgm:pt>
    <dgm:pt modelId="{B69F6956-E256-4A07-B40A-59F88CBEC9DF}" type="parTrans" cxnId="{E6E3EDE3-D331-46F3-AF9E-0B7674C215CA}">
      <dgm:prSet/>
      <dgm:spPr/>
      <dgm:t>
        <a:bodyPr/>
        <a:lstStyle/>
        <a:p>
          <a:endParaRPr lang="pl-PL"/>
        </a:p>
      </dgm:t>
    </dgm:pt>
    <dgm:pt modelId="{41100884-FA46-4319-84A0-9FDEC2B7175E}" type="sibTrans" cxnId="{E6E3EDE3-D331-46F3-AF9E-0B7674C215CA}">
      <dgm:prSet/>
      <dgm:spPr/>
      <dgm:t>
        <a:bodyPr/>
        <a:lstStyle/>
        <a:p>
          <a:endParaRPr lang="pl-PL"/>
        </a:p>
      </dgm:t>
    </dgm:pt>
    <dgm:pt modelId="{F54D1CCC-87B2-4C12-8183-DBAAA19E3417}">
      <dgm:prSet custScaleX="129463" custScaleY="61873" custLinFactX="-200000" custLinFactY="-84840" custLinFactNeighborX="-205015" custLinFactNeighborY="-100000"/>
      <dgm:spPr/>
      <dgm:t>
        <a:bodyPr/>
        <a:lstStyle/>
        <a:p>
          <a:endParaRPr lang="pl-PL"/>
        </a:p>
      </dgm:t>
    </dgm:pt>
    <dgm:pt modelId="{0D3CF439-D977-4C4F-ACCF-7BEF4D3ACBA5}" type="parTrans" cxnId="{40062241-94C3-49EB-B4B5-048D18CD0F9E}">
      <dgm:prSet/>
      <dgm:spPr/>
      <dgm:t>
        <a:bodyPr/>
        <a:lstStyle/>
        <a:p>
          <a:endParaRPr lang="pl-PL"/>
        </a:p>
      </dgm:t>
    </dgm:pt>
    <dgm:pt modelId="{59BB5BA0-7F38-4A71-A582-BC1678C79141}" type="sibTrans" cxnId="{40062241-94C3-49EB-B4B5-048D18CD0F9E}">
      <dgm:prSet/>
      <dgm:spPr/>
      <dgm:t>
        <a:bodyPr/>
        <a:lstStyle/>
        <a:p>
          <a:endParaRPr lang="pl-PL"/>
        </a:p>
      </dgm:t>
    </dgm:pt>
    <dgm:pt modelId="{F39E8373-4E2B-4C09-A36E-1382FA3396F3}" type="pres">
      <dgm:prSet presAssocID="{C802BCBF-66D2-491E-A697-3BCC9E3731AE}" presName="Name0" presStyleCnt="0">
        <dgm:presLayoutVars>
          <dgm:chMax val="1"/>
          <dgm:chPref val="1"/>
        </dgm:presLayoutVars>
      </dgm:prSet>
      <dgm:spPr/>
    </dgm:pt>
    <dgm:pt modelId="{CDBA6391-9B0C-47C9-899D-2A848D036726}" type="pres">
      <dgm:prSet presAssocID="{D10E55A9-980F-4E39-8E47-666DD1EF95D0}" presName="Parent" presStyleLbl="node0" presStyleIdx="0" presStyleCnt="1" custLinFactNeighborX="21010" custLinFactNeighborY="-8846">
        <dgm:presLayoutVars>
          <dgm:chMax val="5"/>
          <dgm:chPref val="5"/>
        </dgm:presLayoutVars>
      </dgm:prSet>
      <dgm:spPr/>
    </dgm:pt>
    <dgm:pt modelId="{9F0D738F-53FB-475A-93B6-E4D7BCD262BF}" type="pres">
      <dgm:prSet presAssocID="{D10E55A9-980F-4E39-8E47-666DD1EF95D0}" presName="Accent1" presStyleLbl="node1" presStyleIdx="0" presStyleCnt="17"/>
      <dgm:spPr/>
    </dgm:pt>
    <dgm:pt modelId="{007820F0-171D-45DE-851A-F82706C509AF}" type="pres">
      <dgm:prSet presAssocID="{D10E55A9-980F-4E39-8E47-666DD1EF95D0}" presName="Accent2" presStyleLbl="node1" presStyleIdx="1" presStyleCnt="17"/>
      <dgm:spPr/>
    </dgm:pt>
    <dgm:pt modelId="{1FB7EFEA-B2DF-428F-931A-76431F892B81}" type="pres">
      <dgm:prSet presAssocID="{D10E55A9-980F-4E39-8E47-666DD1EF95D0}" presName="Accent3" presStyleLbl="node1" presStyleIdx="2" presStyleCnt="17"/>
      <dgm:spPr/>
    </dgm:pt>
    <dgm:pt modelId="{BFAE92B6-F23B-48A8-B159-D942474E8E4F}" type="pres">
      <dgm:prSet presAssocID="{D10E55A9-980F-4E39-8E47-666DD1EF95D0}" presName="Accent4" presStyleLbl="node1" presStyleIdx="3" presStyleCnt="17"/>
      <dgm:spPr/>
    </dgm:pt>
    <dgm:pt modelId="{7AA4559F-136E-4806-B577-7D95599A797E}" type="pres">
      <dgm:prSet presAssocID="{D10E55A9-980F-4E39-8E47-666DD1EF95D0}" presName="Accent5" presStyleLbl="node1" presStyleIdx="4" presStyleCnt="17"/>
      <dgm:spPr/>
    </dgm:pt>
    <dgm:pt modelId="{7B49407F-FC51-459E-AB81-103B028DA0F9}" type="pres">
      <dgm:prSet presAssocID="{D10E55A9-980F-4E39-8E47-666DD1EF95D0}" presName="Accent6" presStyleLbl="node1" presStyleIdx="5" presStyleCnt="17"/>
      <dgm:spPr/>
    </dgm:pt>
    <dgm:pt modelId="{651BD36A-2E76-4808-97F9-D77AE7988C70}" type="pres">
      <dgm:prSet presAssocID="{1CD17E62-C0C8-48CC-9FF9-67CEB78A0A93}" presName="Child1" presStyleLbl="node1" presStyleIdx="6" presStyleCnt="17" custScaleX="175590" custScaleY="81994" custLinFactX="200000" custLinFactNeighborX="277783" custLinFactNeighborY="44814">
        <dgm:presLayoutVars>
          <dgm:chMax val="0"/>
          <dgm:chPref val="0"/>
        </dgm:presLayoutVars>
      </dgm:prSet>
      <dgm:spPr/>
    </dgm:pt>
    <dgm:pt modelId="{FB9257F6-19F4-4857-A38F-213AED121A5C}" type="pres">
      <dgm:prSet presAssocID="{1CD17E62-C0C8-48CC-9FF9-67CEB78A0A93}" presName="Accent7" presStyleCnt="0"/>
      <dgm:spPr/>
    </dgm:pt>
    <dgm:pt modelId="{D15BDE49-8E83-4DAE-8B2C-46D254153B36}" type="pres">
      <dgm:prSet presAssocID="{1CD17E62-C0C8-48CC-9FF9-67CEB78A0A93}" presName="AccentHold1" presStyleLbl="node1" presStyleIdx="7" presStyleCnt="17"/>
      <dgm:spPr/>
    </dgm:pt>
    <dgm:pt modelId="{B8792C39-F36E-408E-B604-E2BE7995F1FD}" type="pres">
      <dgm:prSet presAssocID="{1CD17E62-C0C8-48CC-9FF9-67CEB78A0A93}" presName="Accent8" presStyleCnt="0"/>
      <dgm:spPr/>
    </dgm:pt>
    <dgm:pt modelId="{618EA461-E772-4F39-B225-F88F7F31E38F}" type="pres">
      <dgm:prSet presAssocID="{1CD17E62-C0C8-48CC-9FF9-67CEB78A0A93}" presName="AccentHold2" presStyleLbl="node1" presStyleIdx="8" presStyleCnt="17"/>
      <dgm:spPr/>
    </dgm:pt>
    <dgm:pt modelId="{71437731-854B-4FFF-BA16-AAA9A97ED6D5}" type="pres">
      <dgm:prSet presAssocID="{4927F2FC-DE6B-48D0-80A6-B2606F90529F}" presName="Child2" presStyleLbl="node1" presStyleIdx="9" presStyleCnt="17" custScaleX="162753" custScaleY="74343" custLinFactNeighborX="64369" custLinFactNeighborY="-15018">
        <dgm:presLayoutVars>
          <dgm:chMax val="0"/>
          <dgm:chPref val="0"/>
        </dgm:presLayoutVars>
      </dgm:prSet>
      <dgm:spPr/>
    </dgm:pt>
    <dgm:pt modelId="{BF5294E5-F2B1-404F-AC17-5513BE110A53}" type="pres">
      <dgm:prSet presAssocID="{4927F2FC-DE6B-48D0-80A6-B2606F90529F}" presName="Accent9" presStyleCnt="0"/>
      <dgm:spPr/>
    </dgm:pt>
    <dgm:pt modelId="{AB9980F4-B1FB-410F-838F-8F76D5354222}" type="pres">
      <dgm:prSet presAssocID="{4927F2FC-DE6B-48D0-80A6-B2606F90529F}" presName="AccentHold1" presStyleLbl="node1" presStyleIdx="10" presStyleCnt="17" custLinFactNeighborX="49729" custLinFactNeighborY="-76170"/>
      <dgm:spPr/>
    </dgm:pt>
    <dgm:pt modelId="{D1F84DE1-8A02-4717-A47E-25A3F51455E3}" type="pres">
      <dgm:prSet presAssocID="{4927F2FC-DE6B-48D0-80A6-B2606F90529F}" presName="Accent10" presStyleCnt="0"/>
      <dgm:spPr/>
    </dgm:pt>
    <dgm:pt modelId="{0835ABC9-4D8A-4158-8679-57EB764600FC}" type="pres">
      <dgm:prSet presAssocID="{4927F2FC-DE6B-48D0-80A6-B2606F90529F}" presName="AccentHold2" presStyleLbl="node1" presStyleIdx="11" presStyleCnt="17"/>
      <dgm:spPr/>
    </dgm:pt>
    <dgm:pt modelId="{34F10639-062F-4F1C-BFCB-8B0B9DF46C47}" type="pres">
      <dgm:prSet presAssocID="{4927F2FC-DE6B-48D0-80A6-B2606F90529F}" presName="Accent11" presStyleCnt="0"/>
      <dgm:spPr/>
    </dgm:pt>
    <dgm:pt modelId="{65A10D9A-EA96-49B7-873F-B820F5CA220B}" type="pres">
      <dgm:prSet presAssocID="{4927F2FC-DE6B-48D0-80A6-B2606F90529F}" presName="AccentHold3" presStyleLbl="node1" presStyleIdx="12" presStyleCnt="17"/>
      <dgm:spPr/>
    </dgm:pt>
    <dgm:pt modelId="{870C2F5A-6DF0-467D-B2FD-F1BF1B23CB67}" type="pres">
      <dgm:prSet presAssocID="{2F31BB36-1CD1-4976-BF36-97B4EFEA35BB}" presName="Child3" presStyleLbl="node1" presStyleIdx="13" presStyleCnt="17" custScaleX="129463" custScaleY="61873" custLinFactNeighborX="39227" custLinFactNeighborY="6346">
        <dgm:presLayoutVars>
          <dgm:chMax val="0"/>
          <dgm:chPref val="0"/>
        </dgm:presLayoutVars>
      </dgm:prSet>
      <dgm:spPr/>
    </dgm:pt>
    <dgm:pt modelId="{884936EC-4477-4B93-A14E-D1C9E8A80750}" type="pres">
      <dgm:prSet presAssocID="{2F31BB36-1CD1-4976-BF36-97B4EFEA35BB}" presName="Accent12" presStyleCnt="0"/>
      <dgm:spPr/>
    </dgm:pt>
    <dgm:pt modelId="{FFBDD79F-E66E-4F81-A6E8-8D97A4F4E786}" type="pres">
      <dgm:prSet presAssocID="{2F31BB36-1CD1-4976-BF36-97B4EFEA35BB}" presName="AccentHold1" presStyleLbl="node1" presStyleIdx="14" presStyleCnt="17"/>
      <dgm:spPr/>
    </dgm:pt>
    <dgm:pt modelId="{CD81186D-90EF-4AA5-8769-B2506F8A1793}" type="pres">
      <dgm:prSet presAssocID="{FB22D808-E1E4-45D8-A930-8CA6B768B7AA}" presName="Child4" presStyleLbl="node1" presStyleIdx="15" presStyleCnt="17" custScaleX="161378" custScaleY="80626" custLinFactX="100000" custLinFactNeighborX="125746" custLinFactNeighborY="-5867">
        <dgm:presLayoutVars>
          <dgm:chMax val="0"/>
          <dgm:chPref val="0"/>
        </dgm:presLayoutVars>
      </dgm:prSet>
      <dgm:spPr/>
    </dgm:pt>
    <dgm:pt modelId="{E85C8615-187E-4043-86FE-3D430E3DB411}" type="pres">
      <dgm:prSet presAssocID="{FB22D808-E1E4-45D8-A930-8CA6B768B7AA}" presName="Accent13" presStyleCnt="0"/>
      <dgm:spPr/>
    </dgm:pt>
    <dgm:pt modelId="{29B52B62-201F-4A8C-B5C5-7C68EE929847}" type="pres">
      <dgm:prSet presAssocID="{FB22D808-E1E4-45D8-A930-8CA6B768B7AA}" presName="AccentHold1" presStyleLbl="node1" presStyleIdx="16" presStyleCnt="17"/>
      <dgm:spPr/>
    </dgm:pt>
  </dgm:ptLst>
  <dgm:cxnLst>
    <dgm:cxn modelId="{CEFF9F0D-3EBA-42A2-963D-36E6CA77AEE3}" srcId="{D10E55A9-980F-4E39-8E47-666DD1EF95D0}" destId="{2F31BB36-1CD1-4976-BF36-97B4EFEA35BB}" srcOrd="2" destOrd="0" parTransId="{1D3D453B-38E2-4898-BA1B-1606D9BFBFB7}" sibTransId="{FB4C0620-8CD7-4FFA-80F7-5B8B34B69817}"/>
    <dgm:cxn modelId="{85D4FE2D-CB36-436C-817C-AD00E2B413AE}" type="presOf" srcId="{4927F2FC-DE6B-48D0-80A6-B2606F90529F}" destId="{71437731-854B-4FFF-BA16-AAA9A97ED6D5}" srcOrd="0" destOrd="0" presId="urn:microsoft.com/office/officeart/2009/3/layout/CircleRelationship"/>
    <dgm:cxn modelId="{6B43BB35-065D-4FC2-AB09-E6A0CDA250EE}" srcId="{C802BCBF-66D2-491E-A697-3BCC9E3731AE}" destId="{D10E55A9-980F-4E39-8E47-666DD1EF95D0}" srcOrd="0" destOrd="0" parTransId="{B9CCEB33-7FEA-4F02-A3E3-5F50097FE100}" sibTransId="{DF994961-F347-4103-A7A3-B99B238ABD9F}"/>
    <dgm:cxn modelId="{A5346637-A69E-461B-8A0D-4126598A7C3D}" srcId="{C802BCBF-66D2-491E-A697-3BCC9E3731AE}" destId="{BE9872DE-BCE2-455A-9C1E-6B1846E02F8A}" srcOrd="1" destOrd="0" parTransId="{AF92C1B5-805C-4526-BF40-D3273B279520}" sibTransId="{ED1B5A8F-CF2E-43CB-AC12-77F9463FC403}"/>
    <dgm:cxn modelId="{40062241-94C3-49EB-B4B5-048D18CD0F9E}" srcId="{C802BCBF-66D2-491E-A697-3BCC9E3731AE}" destId="{F54D1CCC-87B2-4C12-8183-DBAAA19E3417}" srcOrd="2" destOrd="0" parTransId="{0D3CF439-D977-4C4F-ACCF-7BEF4D3ACBA5}" sibTransId="{59BB5BA0-7F38-4A71-A582-BC1678C79141}"/>
    <dgm:cxn modelId="{6639AF44-2169-4C22-A228-36DE8769560E}" srcId="{D10E55A9-980F-4E39-8E47-666DD1EF95D0}" destId="{4927F2FC-DE6B-48D0-80A6-B2606F90529F}" srcOrd="1" destOrd="0" parTransId="{C0C7CB60-DEC3-4178-99AA-025C11BA0D5B}" sibTransId="{B2487C52-2565-41F1-81FA-0C0C2CD6EB70}"/>
    <dgm:cxn modelId="{66AC2187-91D6-4DE1-BFAA-8AD39B9F4CDD}" type="presOf" srcId="{2F31BB36-1CD1-4976-BF36-97B4EFEA35BB}" destId="{870C2F5A-6DF0-467D-B2FD-F1BF1B23CB67}" srcOrd="0" destOrd="0" presId="urn:microsoft.com/office/officeart/2009/3/layout/CircleRelationship"/>
    <dgm:cxn modelId="{FA126DA4-152E-40FA-8058-5E4A27F10F9D}" srcId="{D10E55A9-980F-4E39-8E47-666DD1EF95D0}" destId="{1CD17E62-C0C8-48CC-9FF9-67CEB78A0A93}" srcOrd="0" destOrd="0" parTransId="{6284DC0C-05E6-4626-B899-8D5813CBF3A1}" sibTransId="{0E88F284-2723-4B92-89FD-C3A1BA4E4A74}"/>
    <dgm:cxn modelId="{FAB122BB-C915-439D-AFCD-24D11FB185FE}" type="presOf" srcId="{C802BCBF-66D2-491E-A697-3BCC9E3731AE}" destId="{F39E8373-4E2B-4C09-A36E-1382FA3396F3}" srcOrd="0" destOrd="0" presId="urn:microsoft.com/office/officeart/2009/3/layout/CircleRelationship"/>
    <dgm:cxn modelId="{494194D7-4995-412D-A0B2-28ADC6A86617}" type="presOf" srcId="{FB22D808-E1E4-45D8-A930-8CA6B768B7AA}" destId="{CD81186D-90EF-4AA5-8769-B2506F8A1793}" srcOrd="0" destOrd="0" presId="urn:microsoft.com/office/officeart/2009/3/layout/CircleRelationship"/>
    <dgm:cxn modelId="{30D2BCD7-C7FE-4322-8A07-5C88C294BFDF}" type="presOf" srcId="{D10E55A9-980F-4E39-8E47-666DD1EF95D0}" destId="{CDBA6391-9B0C-47C9-899D-2A848D036726}" srcOrd="0" destOrd="0" presId="urn:microsoft.com/office/officeart/2009/3/layout/CircleRelationship"/>
    <dgm:cxn modelId="{E6E3EDE3-D331-46F3-AF9E-0B7674C215CA}" srcId="{D10E55A9-980F-4E39-8E47-666DD1EF95D0}" destId="{FB22D808-E1E4-45D8-A930-8CA6B768B7AA}" srcOrd="3" destOrd="0" parTransId="{B69F6956-E256-4A07-B40A-59F88CBEC9DF}" sibTransId="{41100884-FA46-4319-84A0-9FDEC2B7175E}"/>
    <dgm:cxn modelId="{C2F330F0-BD80-4ECB-92EB-462CA0833303}" type="presOf" srcId="{1CD17E62-C0C8-48CC-9FF9-67CEB78A0A93}" destId="{651BD36A-2E76-4808-97F9-D77AE7988C70}" srcOrd="0" destOrd="0" presId="urn:microsoft.com/office/officeart/2009/3/layout/CircleRelationship"/>
    <dgm:cxn modelId="{B5706DFB-F86E-4BCC-92D3-6B837CBCD9FE}" type="presParOf" srcId="{F39E8373-4E2B-4C09-A36E-1382FA3396F3}" destId="{CDBA6391-9B0C-47C9-899D-2A848D036726}" srcOrd="0" destOrd="0" presId="urn:microsoft.com/office/officeart/2009/3/layout/CircleRelationship"/>
    <dgm:cxn modelId="{7E4C669F-F906-47E1-9C82-1DB72F26A293}" type="presParOf" srcId="{F39E8373-4E2B-4C09-A36E-1382FA3396F3}" destId="{9F0D738F-53FB-475A-93B6-E4D7BCD262BF}" srcOrd="1" destOrd="0" presId="urn:microsoft.com/office/officeart/2009/3/layout/CircleRelationship"/>
    <dgm:cxn modelId="{15C3DAAD-D333-4D77-823C-4EF1CCEC9820}" type="presParOf" srcId="{F39E8373-4E2B-4C09-A36E-1382FA3396F3}" destId="{007820F0-171D-45DE-851A-F82706C509AF}" srcOrd="2" destOrd="0" presId="urn:microsoft.com/office/officeart/2009/3/layout/CircleRelationship"/>
    <dgm:cxn modelId="{6EFEB64F-9FE7-470D-B419-0ECF6988CDA5}" type="presParOf" srcId="{F39E8373-4E2B-4C09-A36E-1382FA3396F3}" destId="{1FB7EFEA-B2DF-428F-931A-76431F892B81}" srcOrd="3" destOrd="0" presId="urn:microsoft.com/office/officeart/2009/3/layout/CircleRelationship"/>
    <dgm:cxn modelId="{94E049E7-17CB-4160-B503-86F280C984BB}" type="presParOf" srcId="{F39E8373-4E2B-4C09-A36E-1382FA3396F3}" destId="{BFAE92B6-F23B-48A8-B159-D942474E8E4F}" srcOrd="4" destOrd="0" presId="urn:microsoft.com/office/officeart/2009/3/layout/CircleRelationship"/>
    <dgm:cxn modelId="{FDFF6211-C70E-43CE-9B5D-BAC95EB939C6}" type="presParOf" srcId="{F39E8373-4E2B-4C09-A36E-1382FA3396F3}" destId="{7AA4559F-136E-4806-B577-7D95599A797E}" srcOrd="5" destOrd="0" presId="urn:microsoft.com/office/officeart/2009/3/layout/CircleRelationship"/>
    <dgm:cxn modelId="{AECBF307-5091-4A3A-A681-039D31BC92AE}" type="presParOf" srcId="{F39E8373-4E2B-4C09-A36E-1382FA3396F3}" destId="{7B49407F-FC51-459E-AB81-103B028DA0F9}" srcOrd="6" destOrd="0" presId="urn:microsoft.com/office/officeart/2009/3/layout/CircleRelationship"/>
    <dgm:cxn modelId="{EF8F5F7C-70A8-4B18-AE5B-7DC4B123B81F}" type="presParOf" srcId="{F39E8373-4E2B-4C09-A36E-1382FA3396F3}" destId="{651BD36A-2E76-4808-97F9-D77AE7988C70}" srcOrd="7" destOrd="0" presId="urn:microsoft.com/office/officeart/2009/3/layout/CircleRelationship"/>
    <dgm:cxn modelId="{002FB36B-66A6-4246-AEB7-FA2B81EE2804}" type="presParOf" srcId="{F39E8373-4E2B-4C09-A36E-1382FA3396F3}" destId="{FB9257F6-19F4-4857-A38F-213AED121A5C}" srcOrd="8" destOrd="0" presId="urn:microsoft.com/office/officeart/2009/3/layout/CircleRelationship"/>
    <dgm:cxn modelId="{CCE29187-4C3D-404E-9B7A-04F2634F7FD9}" type="presParOf" srcId="{FB9257F6-19F4-4857-A38F-213AED121A5C}" destId="{D15BDE49-8E83-4DAE-8B2C-46D254153B36}" srcOrd="0" destOrd="0" presId="urn:microsoft.com/office/officeart/2009/3/layout/CircleRelationship"/>
    <dgm:cxn modelId="{A3620799-F3CD-4026-A3FC-811C5ACBF956}" type="presParOf" srcId="{F39E8373-4E2B-4C09-A36E-1382FA3396F3}" destId="{B8792C39-F36E-408E-B604-E2BE7995F1FD}" srcOrd="9" destOrd="0" presId="urn:microsoft.com/office/officeart/2009/3/layout/CircleRelationship"/>
    <dgm:cxn modelId="{F354E08E-E6CA-4F56-8005-DAF089C7413A}" type="presParOf" srcId="{B8792C39-F36E-408E-B604-E2BE7995F1FD}" destId="{618EA461-E772-4F39-B225-F88F7F31E38F}" srcOrd="0" destOrd="0" presId="urn:microsoft.com/office/officeart/2009/3/layout/CircleRelationship"/>
    <dgm:cxn modelId="{8E80B6B6-AFA5-494E-A107-1BB588FC46C6}" type="presParOf" srcId="{F39E8373-4E2B-4C09-A36E-1382FA3396F3}" destId="{71437731-854B-4FFF-BA16-AAA9A97ED6D5}" srcOrd="10" destOrd="0" presId="urn:microsoft.com/office/officeart/2009/3/layout/CircleRelationship"/>
    <dgm:cxn modelId="{ECB8F5D4-8119-4902-A90B-9E2BC58DB31D}" type="presParOf" srcId="{F39E8373-4E2B-4C09-A36E-1382FA3396F3}" destId="{BF5294E5-F2B1-404F-AC17-5513BE110A53}" srcOrd="11" destOrd="0" presId="urn:microsoft.com/office/officeart/2009/3/layout/CircleRelationship"/>
    <dgm:cxn modelId="{11EFF11C-2DB2-4FD5-9EA5-D71442ABAA30}" type="presParOf" srcId="{BF5294E5-F2B1-404F-AC17-5513BE110A53}" destId="{AB9980F4-B1FB-410F-838F-8F76D5354222}" srcOrd="0" destOrd="0" presId="urn:microsoft.com/office/officeart/2009/3/layout/CircleRelationship"/>
    <dgm:cxn modelId="{2EE495E5-BBE8-47CD-AA1C-7D4C872BD1AC}" type="presParOf" srcId="{F39E8373-4E2B-4C09-A36E-1382FA3396F3}" destId="{D1F84DE1-8A02-4717-A47E-25A3F51455E3}" srcOrd="12" destOrd="0" presId="urn:microsoft.com/office/officeart/2009/3/layout/CircleRelationship"/>
    <dgm:cxn modelId="{3A7F92D9-2439-4FDF-8438-B09A706213B1}" type="presParOf" srcId="{D1F84DE1-8A02-4717-A47E-25A3F51455E3}" destId="{0835ABC9-4D8A-4158-8679-57EB764600FC}" srcOrd="0" destOrd="0" presId="urn:microsoft.com/office/officeart/2009/3/layout/CircleRelationship"/>
    <dgm:cxn modelId="{009062EA-977A-40F5-BB9E-133783CEF3E8}" type="presParOf" srcId="{F39E8373-4E2B-4C09-A36E-1382FA3396F3}" destId="{34F10639-062F-4F1C-BFCB-8B0B9DF46C47}" srcOrd="13" destOrd="0" presId="urn:microsoft.com/office/officeart/2009/3/layout/CircleRelationship"/>
    <dgm:cxn modelId="{A7F97762-2F24-4911-B6F8-A7F4EED0F804}" type="presParOf" srcId="{34F10639-062F-4F1C-BFCB-8B0B9DF46C47}" destId="{65A10D9A-EA96-49B7-873F-B820F5CA220B}" srcOrd="0" destOrd="0" presId="urn:microsoft.com/office/officeart/2009/3/layout/CircleRelationship"/>
    <dgm:cxn modelId="{6172F7CA-C5DF-46F0-AC1F-99200828C5F0}" type="presParOf" srcId="{F39E8373-4E2B-4C09-A36E-1382FA3396F3}" destId="{870C2F5A-6DF0-467D-B2FD-F1BF1B23CB67}" srcOrd="14" destOrd="0" presId="urn:microsoft.com/office/officeart/2009/3/layout/CircleRelationship"/>
    <dgm:cxn modelId="{8FE9CE57-1F73-4D88-91DB-03A859F8E795}" type="presParOf" srcId="{F39E8373-4E2B-4C09-A36E-1382FA3396F3}" destId="{884936EC-4477-4B93-A14E-D1C9E8A80750}" srcOrd="15" destOrd="0" presId="urn:microsoft.com/office/officeart/2009/3/layout/CircleRelationship"/>
    <dgm:cxn modelId="{205C1CED-BAE5-47AA-89C6-7811D235D0CC}" type="presParOf" srcId="{884936EC-4477-4B93-A14E-D1C9E8A80750}" destId="{FFBDD79F-E66E-4F81-A6E8-8D97A4F4E786}" srcOrd="0" destOrd="0" presId="urn:microsoft.com/office/officeart/2009/3/layout/CircleRelationship"/>
    <dgm:cxn modelId="{88BF9EDD-927E-485A-B77F-D4DED937D895}" type="presParOf" srcId="{F39E8373-4E2B-4C09-A36E-1382FA3396F3}" destId="{CD81186D-90EF-4AA5-8769-B2506F8A1793}" srcOrd="16" destOrd="0" presId="urn:microsoft.com/office/officeart/2009/3/layout/CircleRelationship"/>
    <dgm:cxn modelId="{365C2B01-67C8-434B-8126-0DF45520E510}" type="presParOf" srcId="{F39E8373-4E2B-4C09-A36E-1382FA3396F3}" destId="{E85C8615-187E-4043-86FE-3D430E3DB411}" srcOrd="17" destOrd="0" presId="urn:microsoft.com/office/officeart/2009/3/layout/CircleRelationship"/>
    <dgm:cxn modelId="{26E9829E-1D45-4574-9030-254B2AA36E94}" type="presParOf" srcId="{E85C8615-187E-4043-86FE-3D430E3DB411}" destId="{29B52B62-201F-4A8C-B5C5-7C68EE929847}"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A6391-9B0C-47C9-899D-2A848D036726}">
      <dsp:nvSpPr>
        <dsp:cNvPr id="0" name=""/>
        <dsp:cNvSpPr/>
      </dsp:nvSpPr>
      <dsp:spPr>
        <a:xfrm>
          <a:off x="4323056" y="0"/>
          <a:ext cx="2884622" cy="28847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50000"/>
            </a:lnSpc>
            <a:spcBef>
              <a:spcPct val="0"/>
            </a:spcBef>
            <a:spcAft>
              <a:spcPct val="35000"/>
            </a:spcAft>
            <a:buNone/>
          </a:pPr>
          <a:r>
            <a:rPr lang="pl-PL" sz="2400" b="1" kern="1200" dirty="0"/>
            <a:t>EXEMPLARY TOOLS</a:t>
          </a:r>
        </a:p>
      </dsp:txBody>
      <dsp:txXfrm>
        <a:off x="4745499" y="422466"/>
        <a:ext cx="2039736" cy="2039846"/>
      </dsp:txXfrm>
    </dsp:sp>
    <dsp:sp modelId="{9F0D738F-53FB-475A-93B6-E4D7BCD262BF}">
      <dsp:nvSpPr>
        <dsp:cNvPr id="0" name=""/>
        <dsp:cNvSpPr/>
      </dsp:nvSpPr>
      <dsp:spPr>
        <a:xfrm>
          <a:off x="5363154" y="56802"/>
          <a:ext cx="320710" cy="32105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7820F0-171D-45DE-851A-F82706C509AF}">
      <dsp:nvSpPr>
        <dsp:cNvPr id="0" name=""/>
        <dsp:cNvSpPr/>
      </dsp:nvSpPr>
      <dsp:spPr>
        <a:xfrm>
          <a:off x="4603981" y="2858949"/>
          <a:ext cx="232544" cy="23240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B7EFEA-B2DF-428F-931A-76431F892B81}">
      <dsp:nvSpPr>
        <dsp:cNvPr id="0" name=""/>
        <dsp:cNvSpPr/>
      </dsp:nvSpPr>
      <dsp:spPr>
        <a:xfrm>
          <a:off x="6787418" y="1359105"/>
          <a:ext cx="232544" cy="23240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AE92B6-F23B-48A8-B159-D942474E8E4F}">
      <dsp:nvSpPr>
        <dsp:cNvPr id="0" name=""/>
        <dsp:cNvSpPr/>
      </dsp:nvSpPr>
      <dsp:spPr>
        <a:xfrm>
          <a:off x="5676173" y="3105982"/>
          <a:ext cx="320710" cy="32105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A4559F-136E-4806-B577-7D95599A797E}">
      <dsp:nvSpPr>
        <dsp:cNvPr id="0" name=""/>
        <dsp:cNvSpPr/>
      </dsp:nvSpPr>
      <dsp:spPr>
        <a:xfrm>
          <a:off x="4669070" y="512565"/>
          <a:ext cx="232544" cy="23240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49407F-FC51-459E-AB81-103B028DA0F9}">
      <dsp:nvSpPr>
        <dsp:cNvPr id="0" name=""/>
        <dsp:cNvSpPr/>
      </dsp:nvSpPr>
      <dsp:spPr>
        <a:xfrm>
          <a:off x="3937116" y="1843273"/>
          <a:ext cx="232544" cy="23240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BD36A-2E76-4808-97F9-D77AE7988C70}">
      <dsp:nvSpPr>
        <dsp:cNvPr id="0" name=""/>
        <dsp:cNvSpPr/>
      </dsp:nvSpPr>
      <dsp:spPr>
        <a:xfrm>
          <a:off x="2526762" y="814398"/>
          <a:ext cx="1749699" cy="96159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kern="1200" dirty="0" err="1"/>
            <a:t>Observation</a:t>
          </a:r>
          <a:endParaRPr lang="pl-PL" sz="1600" b="1" kern="1200" dirty="0"/>
        </a:p>
      </dsp:txBody>
      <dsp:txXfrm>
        <a:off x="2782999" y="955220"/>
        <a:ext cx="1237225" cy="679950"/>
      </dsp:txXfrm>
    </dsp:sp>
    <dsp:sp modelId="{D15BDE49-8E83-4DAE-8B2C-46D254153B36}">
      <dsp:nvSpPr>
        <dsp:cNvPr id="0" name=""/>
        <dsp:cNvSpPr/>
      </dsp:nvSpPr>
      <dsp:spPr>
        <a:xfrm>
          <a:off x="5038893" y="522894"/>
          <a:ext cx="320710" cy="32105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8EA461-E772-4F39-B225-F88F7F31E38F}">
      <dsp:nvSpPr>
        <dsp:cNvPr id="0" name=""/>
        <dsp:cNvSpPr/>
      </dsp:nvSpPr>
      <dsp:spPr>
        <a:xfrm>
          <a:off x="2925871" y="2225012"/>
          <a:ext cx="579883" cy="58014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437731-854B-4FFF-BA16-AAA9A97ED6D5}">
      <dsp:nvSpPr>
        <dsp:cNvPr id="0" name=""/>
        <dsp:cNvSpPr/>
      </dsp:nvSpPr>
      <dsp:spPr>
        <a:xfrm>
          <a:off x="7322130" y="131401"/>
          <a:ext cx="1834480" cy="87186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kern="1200" dirty="0"/>
            <a:t>Empathy map</a:t>
          </a:r>
        </a:p>
      </dsp:txBody>
      <dsp:txXfrm>
        <a:off x="7590783" y="259083"/>
        <a:ext cx="1297174" cy="616502"/>
      </dsp:txXfrm>
    </dsp:sp>
    <dsp:sp modelId="{AB9980F4-B1FB-410F-838F-8F76D5354222}">
      <dsp:nvSpPr>
        <dsp:cNvPr id="0" name=""/>
        <dsp:cNvSpPr/>
      </dsp:nvSpPr>
      <dsp:spPr>
        <a:xfrm>
          <a:off x="6533886" y="722488"/>
          <a:ext cx="320710" cy="32105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35ABC9-4D8A-4158-8679-57EB764600FC}">
      <dsp:nvSpPr>
        <dsp:cNvPr id="0" name=""/>
        <dsp:cNvSpPr/>
      </dsp:nvSpPr>
      <dsp:spPr>
        <a:xfrm>
          <a:off x="2705160" y="2915328"/>
          <a:ext cx="232544" cy="23240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A10D9A-EA96-49B7-873F-B820F5CA220B}">
      <dsp:nvSpPr>
        <dsp:cNvPr id="0" name=""/>
        <dsp:cNvSpPr/>
      </dsp:nvSpPr>
      <dsp:spPr>
        <a:xfrm>
          <a:off x="5022325" y="2584372"/>
          <a:ext cx="232544" cy="23240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0C2F5A-6DF0-467D-B2FD-F1BF1B23CB67}">
      <dsp:nvSpPr>
        <dsp:cNvPr id="0" name=""/>
        <dsp:cNvSpPr/>
      </dsp:nvSpPr>
      <dsp:spPr>
        <a:xfrm>
          <a:off x="836251" y="176166"/>
          <a:ext cx="1518321" cy="72562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kern="1200" dirty="0">
              <a:latin typeface="+mn-lt"/>
            </a:rPr>
            <a:t>Flip chart</a:t>
          </a:r>
        </a:p>
      </dsp:txBody>
      <dsp:txXfrm>
        <a:off x="1058604" y="282431"/>
        <a:ext cx="1073615" cy="513092"/>
      </dsp:txXfrm>
    </dsp:sp>
    <dsp:sp modelId="{FFBDD79F-E66E-4F81-A6E8-8D97A4F4E786}">
      <dsp:nvSpPr>
        <dsp:cNvPr id="0" name=""/>
        <dsp:cNvSpPr/>
      </dsp:nvSpPr>
      <dsp:spPr>
        <a:xfrm>
          <a:off x="7118780" y="2143242"/>
          <a:ext cx="232544" cy="23240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81186D-90EF-4AA5-8769-B2506F8A1793}">
      <dsp:nvSpPr>
        <dsp:cNvPr id="0" name=""/>
        <dsp:cNvSpPr/>
      </dsp:nvSpPr>
      <dsp:spPr>
        <a:xfrm>
          <a:off x="3723354" y="3301358"/>
          <a:ext cx="1892615" cy="94555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kern="1200" dirty="0" err="1"/>
            <a:t>Questionnaire</a:t>
          </a:r>
          <a:endParaRPr lang="pl-PL" sz="1600" b="1" kern="1200" dirty="0"/>
        </a:p>
      </dsp:txBody>
      <dsp:txXfrm>
        <a:off x="4000521" y="3439831"/>
        <a:ext cx="1338281" cy="668604"/>
      </dsp:txXfrm>
    </dsp:sp>
    <dsp:sp modelId="{29B52B62-201F-4A8C-B5C5-7C68EE929847}">
      <dsp:nvSpPr>
        <dsp:cNvPr id="0" name=""/>
        <dsp:cNvSpPr/>
      </dsp:nvSpPr>
      <dsp:spPr>
        <a:xfrm>
          <a:off x="5130610" y="3148159"/>
          <a:ext cx="232544" cy="23240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A6391-9B0C-47C9-899D-2A848D036726}">
      <dsp:nvSpPr>
        <dsp:cNvPr id="0" name=""/>
        <dsp:cNvSpPr/>
      </dsp:nvSpPr>
      <dsp:spPr>
        <a:xfrm>
          <a:off x="4323056" y="0"/>
          <a:ext cx="2884622" cy="28847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50000"/>
            </a:lnSpc>
            <a:spcBef>
              <a:spcPct val="0"/>
            </a:spcBef>
            <a:spcAft>
              <a:spcPct val="35000"/>
            </a:spcAft>
            <a:buNone/>
          </a:pPr>
          <a:r>
            <a:rPr lang="pl-PL" sz="2400" b="1" kern="1200" dirty="0"/>
            <a:t>EXEMPLARY TOOLS</a:t>
          </a:r>
        </a:p>
      </dsp:txBody>
      <dsp:txXfrm>
        <a:off x="4745499" y="422466"/>
        <a:ext cx="2039736" cy="2039846"/>
      </dsp:txXfrm>
    </dsp:sp>
    <dsp:sp modelId="{9F0D738F-53FB-475A-93B6-E4D7BCD262BF}">
      <dsp:nvSpPr>
        <dsp:cNvPr id="0" name=""/>
        <dsp:cNvSpPr/>
      </dsp:nvSpPr>
      <dsp:spPr>
        <a:xfrm>
          <a:off x="5363154" y="56802"/>
          <a:ext cx="320710" cy="32105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7820F0-171D-45DE-851A-F82706C509AF}">
      <dsp:nvSpPr>
        <dsp:cNvPr id="0" name=""/>
        <dsp:cNvSpPr/>
      </dsp:nvSpPr>
      <dsp:spPr>
        <a:xfrm>
          <a:off x="4603981" y="2858949"/>
          <a:ext cx="232544" cy="23240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B7EFEA-B2DF-428F-931A-76431F892B81}">
      <dsp:nvSpPr>
        <dsp:cNvPr id="0" name=""/>
        <dsp:cNvSpPr/>
      </dsp:nvSpPr>
      <dsp:spPr>
        <a:xfrm>
          <a:off x="6787418" y="1359105"/>
          <a:ext cx="232544" cy="23240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AE92B6-F23B-48A8-B159-D942474E8E4F}">
      <dsp:nvSpPr>
        <dsp:cNvPr id="0" name=""/>
        <dsp:cNvSpPr/>
      </dsp:nvSpPr>
      <dsp:spPr>
        <a:xfrm>
          <a:off x="5676173" y="3105982"/>
          <a:ext cx="320710" cy="32105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A4559F-136E-4806-B577-7D95599A797E}">
      <dsp:nvSpPr>
        <dsp:cNvPr id="0" name=""/>
        <dsp:cNvSpPr/>
      </dsp:nvSpPr>
      <dsp:spPr>
        <a:xfrm>
          <a:off x="4669070" y="512565"/>
          <a:ext cx="232544" cy="23240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49407F-FC51-459E-AB81-103B028DA0F9}">
      <dsp:nvSpPr>
        <dsp:cNvPr id="0" name=""/>
        <dsp:cNvSpPr/>
      </dsp:nvSpPr>
      <dsp:spPr>
        <a:xfrm>
          <a:off x="3937116" y="1843273"/>
          <a:ext cx="232544" cy="23240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BD36A-2E76-4808-97F9-D77AE7988C70}">
      <dsp:nvSpPr>
        <dsp:cNvPr id="0" name=""/>
        <dsp:cNvSpPr/>
      </dsp:nvSpPr>
      <dsp:spPr>
        <a:xfrm>
          <a:off x="8076961" y="1518384"/>
          <a:ext cx="1749699" cy="96159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kern="1200" dirty="0"/>
            <a:t>5-</a:t>
          </a:r>
          <a:r>
            <a:rPr lang="pl-PL" sz="1600" b="1" kern="1200" dirty="0" err="1"/>
            <a:t>WHY</a:t>
          </a:r>
          <a:r>
            <a:rPr lang="pl-PL" sz="1600" b="1" kern="1200" dirty="0"/>
            <a:t> </a:t>
          </a:r>
          <a:r>
            <a:rPr lang="pl-PL" sz="1600" b="1" kern="1200" dirty="0" err="1"/>
            <a:t>method</a:t>
          </a:r>
          <a:endParaRPr lang="pl-PL" sz="1600" b="1" kern="1200" dirty="0"/>
        </a:p>
      </dsp:txBody>
      <dsp:txXfrm>
        <a:off x="8333198" y="1659206"/>
        <a:ext cx="1237225" cy="679950"/>
      </dsp:txXfrm>
    </dsp:sp>
    <dsp:sp modelId="{D15BDE49-8E83-4DAE-8B2C-46D254153B36}">
      <dsp:nvSpPr>
        <dsp:cNvPr id="0" name=""/>
        <dsp:cNvSpPr/>
      </dsp:nvSpPr>
      <dsp:spPr>
        <a:xfrm>
          <a:off x="5038893" y="522894"/>
          <a:ext cx="320710" cy="32105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8EA461-E772-4F39-B225-F88F7F31E38F}">
      <dsp:nvSpPr>
        <dsp:cNvPr id="0" name=""/>
        <dsp:cNvSpPr/>
      </dsp:nvSpPr>
      <dsp:spPr>
        <a:xfrm>
          <a:off x="2925871" y="2225012"/>
          <a:ext cx="579883" cy="58014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437731-854B-4FFF-BA16-AAA9A97ED6D5}">
      <dsp:nvSpPr>
        <dsp:cNvPr id="0" name=""/>
        <dsp:cNvSpPr/>
      </dsp:nvSpPr>
      <dsp:spPr>
        <a:xfrm>
          <a:off x="7207151" y="131401"/>
          <a:ext cx="2064439" cy="87186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kern="1200" dirty="0" err="1"/>
            <a:t>Brainstorming</a:t>
          </a:r>
          <a:endParaRPr lang="pl-PL" sz="1600" b="1" kern="1200" dirty="0"/>
        </a:p>
      </dsp:txBody>
      <dsp:txXfrm>
        <a:off x="7509481" y="259083"/>
        <a:ext cx="1459779" cy="616502"/>
      </dsp:txXfrm>
    </dsp:sp>
    <dsp:sp modelId="{AB9980F4-B1FB-410F-838F-8F76D5354222}">
      <dsp:nvSpPr>
        <dsp:cNvPr id="0" name=""/>
        <dsp:cNvSpPr/>
      </dsp:nvSpPr>
      <dsp:spPr>
        <a:xfrm>
          <a:off x="6533886" y="722488"/>
          <a:ext cx="320710" cy="32105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35ABC9-4D8A-4158-8679-57EB764600FC}">
      <dsp:nvSpPr>
        <dsp:cNvPr id="0" name=""/>
        <dsp:cNvSpPr/>
      </dsp:nvSpPr>
      <dsp:spPr>
        <a:xfrm>
          <a:off x="2705160" y="2915328"/>
          <a:ext cx="232544" cy="23240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A10D9A-EA96-49B7-873F-B820F5CA220B}">
      <dsp:nvSpPr>
        <dsp:cNvPr id="0" name=""/>
        <dsp:cNvSpPr/>
      </dsp:nvSpPr>
      <dsp:spPr>
        <a:xfrm>
          <a:off x="5022325" y="2584372"/>
          <a:ext cx="232544" cy="23240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0C2F5A-6DF0-467D-B2FD-F1BF1B23CB67}">
      <dsp:nvSpPr>
        <dsp:cNvPr id="0" name=""/>
        <dsp:cNvSpPr/>
      </dsp:nvSpPr>
      <dsp:spPr>
        <a:xfrm>
          <a:off x="2526831" y="239964"/>
          <a:ext cx="1518321" cy="72562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kern="1200" dirty="0">
              <a:latin typeface="+mn-lt"/>
            </a:rPr>
            <a:t>Flip chart</a:t>
          </a:r>
        </a:p>
      </dsp:txBody>
      <dsp:txXfrm>
        <a:off x="2749184" y="346229"/>
        <a:ext cx="1073615" cy="513092"/>
      </dsp:txXfrm>
    </dsp:sp>
    <dsp:sp modelId="{FFBDD79F-E66E-4F81-A6E8-8D97A4F4E786}">
      <dsp:nvSpPr>
        <dsp:cNvPr id="0" name=""/>
        <dsp:cNvSpPr/>
      </dsp:nvSpPr>
      <dsp:spPr>
        <a:xfrm>
          <a:off x="7118780" y="2143242"/>
          <a:ext cx="232544" cy="23240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81186D-90EF-4AA5-8769-B2506F8A1793}">
      <dsp:nvSpPr>
        <dsp:cNvPr id="0" name=""/>
        <dsp:cNvSpPr/>
      </dsp:nvSpPr>
      <dsp:spPr>
        <a:xfrm>
          <a:off x="6668578" y="3184399"/>
          <a:ext cx="1892615" cy="94555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kern="1200" dirty="0" err="1"/>
            <a:t>Fishbone</a:t>
          </a:r>
          <a:r>
            <a:rPr lang="pl-PL" sz="1600" b="1" kern="1200" dirty="0"/>
            <a:t> diagram</a:t>
          </a:r>
        </a:p>
      </dsp:txBody>
      <dsp:txXfrm>
        <a:off x="6945745" y="3322872"/>
        <a:ext cx="1338281" cy="668604"/>
      </dsp:txXfrm>
    </dsp:sp>
    <dsp:sp modelId="{29B52B62-201F-4A8C-B5C5-7C68EE929847}">
      <dsp:nvSpPr>
        <dsp:cNvPr id="0" name=""/>
        <dsp:cNvSpPr/>
      </dsp:nvSpPr>
      <dsp:spPr>
        <a:xfrm>
          <a:off x="5130610" y="3148159"/>
          <a:ext cx="232544" cy="23240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A6391-9B0C-47C9-899D-2A848D036726}">
      <dsp:nvSpPr>
        <dsp:cNvPr id="0" name=""/>
        <dsp:cNvSpPr/>
      </dsp:nvSpPr>
      <dsp:spPr>
        <a:xfrm>
          <a:off x="4400454" y="0"/>
          <a:ext cx="2884622" cy="28847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50000"/>
            </a:lnSpc>
            <a:spcBef>
              <a:spcPct val="0"/>
            </a:spcBef>
            <a:spcAft>
              <a:spcPct val="35000"/>
            </a:spcAft>
            <a:buNone/>
          </a:pPr>
          <a:r>
            <a:rPr lang="pl-PL" sz="2400" b="1" kern="1200" dirty="0"/>
            <a:t>EXEMPLARY TOOLS</a:t>
          </a:r>
        </a:p>
      </dsp:txBody>
      <dsp:txXfrm>
        <a:off x="4822897" y="422466"/>
        <a:ext cx="2039736" cy="2039846"/>
      </dsp:txXfrm>
    </dsp:sp>
    <dsp:sp modelId="{9F0D738F-53FB-475A-93B6-E4D7BCD262BF}">
      <dsp:nvSpPr>
        <dsp:cNvPr id="0" name=""/>
        <dsp:cNvSpPr/>
      </dsp:nvSpPr>
      <dsp:spPr>
        <a:xfrm>
          <a:off x="5440552" y="56802"/>
          <a:ext cx="320710" cy="32105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7820F0-171D-45DE-851A-F82706C509AF}">
      <dsp:nvSpPr>
        <dsp:cNvPr id="0" name=""/>
        <dsp:cNvSpPr/>
      </dsp:nvSpPr>
      <dsp:spPr>
        <a:xfrm>
          <a:off x="4681379" y="2858949"/>
          <a:ext cx="232544" cy="23240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B7EFEA-B2DF-428F-931A-76431F892B81}">
      <dsp:nvSpPr>
        <dsp:cNvPr id="0" name=""/>
        <dsp:cNvSpPr/>
      </dsp:nvSpPr>
      <dsp:spPr>
        <a:xfrm>
          <a:off x="6864816" y="1359105"/>
          <a:ext cx="232544" cy="23240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AE92B6-F23B-48A8-B159-D942474E8E4F}">
      <dsp:nvSpPr>
        <dsp:cNvPr id="0" name=""/>
        <dsp:cNvSpPr/>
      </dsp:nvSpPr>
      <dsp:spPr>
        <a:xfrm>
          <a:off x="5753571" y="3105982"/>
          <a:ext cx="320710" cy="32105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A4559F-136E-4806-B577-7D95599A797E}">
      <dsp:nvSpPr>
        <dsp:cNvPr id="0" name=""/>
        <dsp:cNvSpPr/>
      </dsp:nvSpPr>
      <dsp:spPr>
        <a:xfrm>
          <a:off x="4746468" y="512565"/>
          <a:ext cx="232544" cy="23240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49407F-FC51-459E-AB81-103B028DA0F9}">
      <dsp:nvSpPr>
        <dsp:cNvPr id="0" name=""/>
        <dsp:cNvSpPr/>
      </dsp:nvSpPr>
      <dsp:spPr>
        <a:xfrm>
          <a:off x="4014514" y="1843273"/>
          <a:ext cx="232544" cy="23240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BD36A-2E76-4808-97F9-D77AE7988C70}">
      <dsp:nvSpPr>
        <dsp:cNvPr id="0" name=""/>
        <dsp:cNvSpPr/>
      </dsp:nvSpPr>
      <dsp:spPr>
        <a:xfrm>
          <a:off x="8052725" y="1339960"/>
          <a:ext cx="2059291" cy="96159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kern="1200" dirty="0" err="1"/>
            <a:t>Osborn's</a:t>
          </a:r>
          <a:r>
            <a:rPr lang="pl-PL" sz="1600" b="1" kern="1200" dirty="0"/>
            <a:t> </a:t>
          </a:r>
          <a:r>
            <a:rPr lang="pl-PL" sz="1600" b="1" kern="1200" dirty="0" err="1"/>
            <a:t>Brainstorming</a:t>
          </a:r>
          <a:r>
            <a:rPr lang="pl-PL" sz="1600" b="1" kern="1200" dirty="0"/>
            <a:t> Method</a:t>
          </a:r>
        </a:p>
      </dsp:txBody>
      <dsp:txXfrm>
        <a:off x="8354301" y="1480782"/>
        <a:ext cx="1456139" cy="679950"/>
      </dsp:txXfrm>
    </dsp:sp>
    <dsp:sp modelId="{D15BDE49-8E83-4DAE-8B2C-46D254153B36}">
      <dsp:nvSpPr>
        <dsp:cNvPr id="0" name=""/>
        <dsp:cNvSpPr/>
      </dsp:nvSpPr>
      <dsp:spPr>
        <a:xfrm>
          <a:off x="5116291" y="522894"/>
          <a:ext cx="320710" cy="32105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8EA461-E772-4F39-B225-F88F7F31E38F}">
      <dsp:nvSpPr>
        <dsp:cNvPr id="0" name=""/>
        <dsp:cNvSpPr/>
      </dsp:nvSpPr>
      <dsp:spPr>
        <a:xfrm>
          <a:off x="3003269" y="2225012"/>
          <a:ext cx="579883" cy="58014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437731-854B-4FFF-BA16-AAA9A97ED6D5}">
      <dsp:nvSpPr>
        <dsp:cNvPr id="0" name=""/>
        <dsp:cNvSpPr/>
      </dsp:nvSpPr>
      <dsp:spPr>
        <a:xfrm>
          <a:off x="7362398" y="131401"/>
          <a:ext cx="1908740" cy="87186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kern="1200" dirty="0"/>
            <a:t>6-3-5 </a:t>
          </a:r>
          <a:r>
            <a:rPr lang="pl-PL" sz="1600" b="1" kern="1200" dirty="0" err="1"/>
            <a:t>Brainstorming</a:t>
          </a:r>
          <a:endParaRPr lang="pl-PL" sz="1600" b="1" kern="1200" dirty="0"/>
        </a:p>
      </dsp:txBody>
      <dsp:txXfrm>
        <a:off x="7641927" y="259083"/>
        <a:ext cx="1349682" cy="616502"/>
      </dsp:txXfrm>
    </dsp:sp>
    <dsp:sp modelId="{AB9980F4-B1FB-410F-838F-8F76D5354222}">
      <dsp:nvSpPr>
        <dsp:cNvPr id="0" name=""/>
        <dsp:cNvSpPr/>
      </dsp:nvSpPr>
      <dsp:spPr>
        <a:xfrm>
          <a:off x="6611284" y="722488"/>
          <a:ext cx="320710" cy="32105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35ABC9-4D8A-4158-8679-57EB764600FC}">
      <dsp:nvSpPr>
        <dsp:cNvPr id="0" name=""/>
        <dsp:cNvSpPr/>
      </dsp:nvSpPr>
      <dsp:spPr>
        <a:xfrm>
          <a:off x="2782558" y="2915328"/>
          <a:ext cx="232544" cy="23240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A10D9A-EA96-49B7-873F-B820F5CA220B}">
      <dsp:nvSpPr>
        <dsp:cNvPr id="0" name=""/>
        <dsp:cNvSpPr/>
      </dsp:nvSpPr>
      <dsp:spPr>
        <a:xfrm>
          <a:off x="5099723" y="2584372"/>
          <a:ext cx="232544" cy="23240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0C2F5A-6DF0-467D-B2FD-F1BF1B23CB67}">
      <dsp:nvSpPr>
        <dsp:cNvPr id="0" name=""/>
        <dsp:cNvSpPr/>
      </dsp:nvSpPr>
      <dsp:spPr>
        <a:xfrm>
          <a:off x="7814227" y="2482120"/>
          <a:ext cx="1518321" cy="72562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kern="1200" dirty="0">
              <a:latin typeface="+mn-lt"/>
            </a:rPr>
            <a:t>Flip chart</a:t>
          </a:r>
        </a:p>
      </dsp:txBody>
      <dsp:txXfrm>
        <a:off x="8036580" y="2588385"/>
        <a:ext cx="1073615" cy="513092"/>
      </dsp:txXfrm>
    </dsp:sp>
    <dsp:sp modelId="{FFBDD79F-E66E-4F81-A6E8-8D97A4F4E786}">
      <dsp:nvSpPr>
        <dsp:cNvPr id="0" name=""/>
        <dsp:cNvSpPr/>
      </dsp:nvSpPr>
      <dsp:spPr>
        <a:xfrm>
          <a:off x="7196178" y="2143242"/>
          <a:ext cx="232544" cy="23240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81186D-90EF-4AA5-8769-B2506F8A1793}">
      <dsp:nvSpPr>
        <dsp:cNvPr id="0" name=""/>
        <dsp:cNvSpPr/>
      </dsp:nvSpPr>
      <dsp:spPr>
        <a:xfrm>
          <a:off x="6448265" y="3232552"/>
          <a:ext cx="1892615" cy="94555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kern="1200" dirty="0" err="1"/>
            <a:t>Six</a:t>
          </a:r>
          <a:r>
            <a:rPr lang="pl-PL" sz="1600" b="1" kern="1200" dirty="0"/>
            <a:t> </a:t>
          </a:r>
          <a:r>
            <a:rPr lang="pl-PL" sz="1600" b="1" kern="1200" dirty="0" err="1"/>
            <a:t>Thinking</a:t>
          </a:r>
          <a:r>
            <a:rPr lang="pl-PL" sz="1600" b="1" kern="1200" dirty="0"/>
            <a:t> </a:t>
          </a:r>
          <a:r>
            <a:rPr lang="pl-PL" sz="1600" b="1" kern="1200" dirty="0" err="1"/>
            <a:t>Hats</a:t>
          </a:r>
          <a:endParaRPr lang="pl-PL" sz="1600" b="1" kern="1200" dirty="0"/>
        </a:p>
      </dsp:txBody>
      <dsp:txXfrm>
        <a:off x="6725432" y="3371025"/>
        <a:ext cx="1338281" cy="668604"/>
      </dsp:txXfrm>
    </dsp:sp>
    <dsp:sp modelId="{29B52B62-201F-4A8C-B5C5-7C68EE929847}">
      <dsp:nvSpPr>
        <dsp:cNvPr id="0" name=""/>
        <dsp:cNvSpPr/>
      </dsp:nvSpPr>
      <dsp:spPr>
        <a:xfrm>
          <a:off x="5208007" y="3148159"/>
          <a:ext cx="232544" cy="23240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9/12/2020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9/12/2020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C3049-6B68-4E38-977A-C7B28A94B82F}"/>
              </a:ext>
            </a:extLst>
          </p:cNvPr>
          <p:cNvSpPr>
            <a:spLocks noGrp="1"/>
          </p:cNvSpPr>
          <p:nvPr>
            <p:ph type="subTitle" idx="1"/>
          </p:nvPr>
        </p:nvSpPr>
        <p:spPr>
          <a:xfrm>
            <a:off x="1213673" y="3662212"/>
            <a:ext cx="8950284" cy="1305161"/>
          </a:xfrm>
        </p:spPr>
        <p:txBody>
          <a:bodyPr/>
          <a:lstStyle/>
          <a:p>
            <a:r>
              <a:rPr lang="en-US" sz="2400" dirty="0" err="1">
                <a:solidFill>
                  <a:srgbClr val="002060"/>
                </a:solidFill>
              </a:rPr>
              <a:t>Agnieszka</a:t>
            </a:r>
            <a:r>
              <a:rPr lang="en-US" sz="2400" dirty="0">
                <a:solidFill>
                  <a:srgbClr val="002060"/>
                </a:solidFill>
              </a:rPr>
              <a:t> </a:t>
            </a:r>
            <a:r>
              <a:rPr lang="en-US" sz="2400" dirty="0" err="1">
                <a:solidFill>
                  <a:srgbClr val="002060"/>
                </a:solidFill>
              </a:rPr>
              <a:t>Ociepa-Kubicka</a:t>
            </a:r>
            <a:r>
              <a:rPr lang="en-US" sz="2400" dirty="0">
                <a:solidFill>
                  <a:srgbClr val="002060"/>
                </a:solidFill>
              </a:rPr>
              <a:t>, </a:t>
            </a:r>
            <a:r>
              <a:rPr lang="en-US" sz="2400" dirty="0" err="1">
                <a:solidFill>
                  <a:srgbClr val="002060"/>
                </a:solidFill>
              </a:rPr>
              <a:t>Katarzyna</a:t>
            </a:r>
            <a:r>
              <a:rPr lang="en-US" sz="2400" dirty="0">
                <a:solidFill>
                  <a:srgbClr val="002060"/>
                </a:solidFill>
              </a:rPr>
              <a:t> </a:t>
            </a:r>
            <a:r>
              <a:rPr lang="en-US" sz="2400" dirty="0" err="1">
                <a:solidFill>
                  <a:srgbClr val="002060"/>
                </a:solidFill>
              </a:rPr>
              <a:t>Rozpondek</a:t>
            </a:r>
            <a:r>
              <a:rPr lang="en-US" sz="2400" dirty="0">
                <a:solidFill>
                  <a:srgbClr val="002060"/>
                </a:solidFill>
              </a:rPr>
              <a:t>,</a:t>
            </a:r>
          </a:p>
        </p:txBody>
      </p:sp>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200" dirty="0">
                <a:solidFill>
                  <a:srgbClr val="002060"/>
                </a:solidFill>
              </a:rPr>
              <a:t>Course </a:t>
            </a:r>
            <a:r>
              <a:rPr lang="pl-PL" sz="3200" dirty="0">
                <a:solidFill>
                  <a:srgbClr val="002060"/>
                </a:solidFill>
              </a:rPr>
              <a:t>13</a:t>
            </a:r>
            <a:r>
              <a:rPr lang="en-US" sz="3200" dirty="0">
                <a:solidFill>
                  <a:srgbClr val="002060"/>
                </a:solidFill>
              </a:rPr>
              <a:t>: </a:t>
            </a:r>
            <a:r>
              <a:rPr lang="pl-PL" sz="3200" dirty="0">
                <a:solidFill>
                  <a:srgbClr val="002060"/>
                </a:solidFill>
              </a:rPr>
              <a:t>I</a:t>
            </a:r>
            <a:r>
              <a:rPr lang="en-US" sz="3200" dirty="0" err="1">
                <a:solidFill>
                  <a:srgbClr val="002060"/>
                </a:solidFill>
              </a:rPr>
              <a:t>nnovative</a:t>
            </a:r>
            <a:r>
              <a:rPr lang="en-US" sz="3200" dirty="0">
                <a:solidFill>
                  <a:srgbClr val="002060"/>
                </a:solidFill>
              </a:rPr>
              <a:t> Product Design and Development</a:t>
            </a:r>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US" dirty="0">
                <a:latin typeface="+mn-lt"/>
              </a:rPr>
              <a:t>Task for students</a:t>
            </a:r>
            <a:br>
              <a:rPr lang="pl-PL" dirty="0">
                <a:latin typeface="+mn-lt"/>
              </a:rPr>
            </a:br>
            <a:r>
              <a:rPr lang="en-US" sz="2400" dirty="0">
                <a:latin typeface="+mn-lt"/>
              </a:rPr>
              <a:t>Creating a product design concept based on the design thinking</a:t>
            </a:r>
            <a:endParaRPr lang="pl-PL" sz="2800" dirty="0">
              <a:latin typeface="+mn-lt"/>
            </a:endParaRPr>
          </a:p>
        </p:txBody>
      </p:sp>
      <p:sp>
        <p:nvSpPr>
          <p:cNvPr id="3" name="Symbol zastępczy zawartości 2"/>
          <p:cNvSpPr>
            <a:spLocks noGrp="1"/>
          </p:cNvSpPr>
          <p:nvPr>
            <p:ph idx="1"/>
          </p:nvPr>
        </p:nvSpPr>
        <p:spPr>
          <a:xfrm>
            <a:off x="463939" y="1693704"/>
            <a:ext cx="11229516" cy="4457715"/>
          </a:xfrm>
        </p:spPr>
        <p:txBody>
          <a:bodyPr>
            <a:noAutofit/>
          </a:bodyPr>
          <a:lstStyle/>
          <a:p>
            <a:pPr algn="just"/>
            <a:r>
              <a:rPr lang="en-US" sz="2000" dirty="0">
                <a:latin typeface="+mn-lt"/>
              </a:rPr>
              <a:t>The division into groups -  maximum 4 persons in each</a:t>
            </a:r>
            <a:r>
              <a:rPr lang="pl-PL" sz="2000" dirty="0">
                <a:latin typeface="+mn-lt"/>
              </a:rPr>
              <a:t>.</a:t>
            </a:r>
          </a:p>
          <a:p>
            <a:pPr algn="just"/>
            <a:endParaRPr lang="en-US" sz="2000" dirty="0">
              <a:latin typeface="+mn-lt"/>
            </a:endParaRPr>
          </a:p>
          <a:p>
            <a:pPr algn="just"/>
            <a:r>
              <a:rPr lang="en-US" sz="2000" dirty="0">
                <a:latin typeface="+mn-lt"/>
              </a:rPr>
              <a:t> Analyzing the following stages of the design thinking method, using </a:t>
            </a:r>
            <a:r>
              <a:rPr lang="en-US" sz="2000" dirty="0" err="1">
                <a:latin typeface="+mn-lt"/>
              </a:rPr>
              <a:t>examplary</a:t>
            </a:r>
            <a:r>
              <a:rPr lang="en-US" sz="2000" dirty="0">
                <a:latin typeface="+mn-lt"/>
              </a:rPr>
              <a:t> tools, </a:t>
            </a:r>
            <a:r>
              <a:rPr lang="pl-PL" sz="2000" dirty="0">
                <a:latin typeface="+mn-lt"/>
              </a:rPr>
              <a:t> </a:t>
            </a:r>
            <a:r>
              <a:rPr lang="en-US" sz="2000" dirty="0">
                <a:latin typeface="+mn-lt"/>
              </a:rPr>
              <a:t>you need to solve the problem in this company with the design thinking method</a:t>
            </a:r>
          </a:p>
          <a:p>
            <a:pPr algn="just"/>
            <a:endParaRPr lang="en-US" sz="2000" dirty="0">
              <a:latin typeface="+mn-lt"/>
            </a:endParaRPr>
          </a:p>
          <a:p>
            <a:pPr algn="just"/>
            <a:r>
              <a:rPr lang="en-US" sz="2000" dirty="0">
                <a:latin typeface="+mn-lt"/>
              </a:rPr>
              <a:t>How to modernize/ introduce innovative solutions in an existing small factory producing corrugated packaging.</a:t>
            </a:r>
          </a:p>
          <a:p>
            <a:pPr algn="just"/>
            <a:endParaRPr lang="en-US" sz="2000" dirty="0">
              <a:latin typeface="+mn-lt"/>
            </a:endParaRPr>
          </a:p>
          <a:p>
            <a:pPr algn="just"/>
            <a:r>
              <a:rPr lang="en-US" sz="2000" dirty="0">
                <a:latin typeface="+mn-lt"/>
              </a:rPr>
              <a:t>Please create a prototype and present the solution invented in the final  presentation.</a:t>
            </a:r>
          </a:p>
        </p:txBody>
      </p:sp>
    </p:spTree>
    <p:extLst>
      <p:ext uri="{BB962C8B-B14F-4D97-AF65-F5344CB8AC3E}">
        <p14:creationId xmlns:p14="http://schemas.microsoft.com/office/powerpoint/2010/main" val="224331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a:t>S</a:t>
            </a:r>
            <a:r>
              <a:rPr lang="en-US" dirty="0" err="1"/>
              <a:t>tage</a:t>
            </a:r>
            <a:r>
              <a:rPr lang="en-US" dirty="0"/>
              <a:t> 1 - Empathy</a:t>
            </a:r>
          </a:p>
        </p:txBody>
      </p:sp>
      <p:sp>
        <p:nvSpPr>
          <p:cNvPr id="3" name="Content Placeholder 2"/>
          <p:cNvSpPr>
            <a:spLocks noGrp="1"/>
          </p:cNvSpPr>
          <p:nvPr>
            <p:ph idx="1"/>
          </p:nvPr>
        </p:nvSpPr>
        <p:spPr>
          <a:xfrm>
            <a:off x="1134050" y="1738149"/>
            <a:ext cx="10372150" cy="4303509"/>
          </a:xfrm>
        </p:spPr>
        <p:txBody>
          <a:bodyPr>
            <a:noAutofit/>
          </a:bodyPr>
          <a:lstStyle/>
          <a:p>
            <a:pPr algn="just">
              <a:buClr>
                <a:schemeClr val="accent1">
                  <a:lumMod val="75000"/>
                </a:schemeClr>
              </a:buClr>
            </a:pPr>
            <a:r>
              <a:rPr lang="en-US" sz="2000" dirty="0">
                <a:latin typeface="+mn-lt"/>
              </a:rPr>
              <a:t>The goal of this stage is to look at the problem through the customer's eyes. Understanding what is important to the user and how the solution will be helpful in everyday life.</a:t>
            </a:r>
          </a:p>
          <a:p>
            <a:pPr algn="just">
              <a:buClr>
                <a:schemeClr val="accent1">
                  <a:lumMod val="75000"/>
                </a:schemeClr>
              </a:buClr>
            </a:pPr>
            <a:endParaRPr lang="en-US" sz="2000" dirty="0">
              <a:latin typeface="+mn-lt"/>
            </a:endParaRPr>
          </a:p>
          <a:p>
            <a:pPr algn="just">
              <a:buClr>
                <a:schemeClr val="accent1">
                  <a:lumMod val="75000"/>
                </a:schemeClr>
              </a:buClr>
            </a:pPr>
            <a:r>
              <a:rPr lang="en-US" sz="2000" dirty="0">
                <a:latin typeface="+mn-lt"/>
              </a:rPr>
              <a:t>Empathy is empathy in the needs of other people. Before a solution is created, you need to consider your own experience in a given area or collect the experience of others if you do not have your own.</a:t>
            </a:r>
          </a:p>
          <a:p>
            <a:pPr algn="just">
              <a:buClr>
                <a:schemeClr val="accent1">
                  <a:lumMod val="75000"/>
                </a:schemeClr>
              </a:buClr>
            </a:pPr>
            <a:endParaRPr lang="en-US" sz="2000" dirty="0">
              <a:latin typeface="+mn-lt"/>
            </a:endParaRPr>
          </a:p>
          <a:p>
            <a:pPr algn="just">
              <a:buClr>
                <a:schemeClr val="accent1">
                  <a:lumMod val="75000"/>
                </a:schemeClr>
              </a:buClr>
            </a:pPr>
            <a:r>
              <a:rPr lang="en-US" sz="2000" dirty="0">
                <a:latin typeface="+mn-lt"/>
              </a:rPr>
              <a:t>Change of perspective and questions asked:</a:t>
            </a:r>
          </a:p>
          <a:p>
            <a:pPr lvl="1" algn="just">
              <a:buClr>
                <a:schemeClr val="accent1">
                  <a:lumMod val="75000"/>
                </a:schemeClr>
              </a:buClr>
            </a:pPr>
            <a:r>
              <a:rPr lang="en-US" sz="1800" i="1" dirty="0">
                <a:latin typeface="+mn-lt"/>
              </a:rPr>
              <a:t>What does the </a:t>
            </a:r>
            <a:r>
              <a:rPr lang="pl-PL" sz="1800" i="1" dirty="0" err="1">
                <a:latin typeface="+mn-lt"/>
              </a:rPr>
              <a:t>user</a:t>
            </a:r>
            <a:r>
              <a:rPr lang="en-US" sz="1800" i="1" dirty="0">
                <a:latin typeface="+mn-lt"/>
              </a:rPr>
              <a:t> need?</a:t>
            </a:r>
          </a:p>
          <a:p>
            <a:pPr lvl="1" algn="just">
              <a:buClr>
                <a:schemeClr val="accent1">
                  <a:lumMod val="75000"/>
                </a:schemeClr>
              </a:buClr>
            </a:pPr>
            <a:r>
              <a:rPr lang="en-US" sz="1800" i="1" dirty="0">
                <a:latin typeface="+mn-lt"/>
              </a:rPr>
              <a:t>What interests the user ?</a:t>
            </a:r>
          </a:p>
          <a:p>
            <a:pPr lvl="1" algn="just">
              <a:buClr>
                <a:schemeClr val="accent1">
                  <a:lumMod val="75000"/>
                </a:schemeClr>
              </a:buClr>
            </a:pPr>
            <a:r>
              <a:rPr lang="en-US" sz="1800" i="1" dirty="0">
                <a:latin typeface="+mn-lt"/>
              </a:rPr>
              <a:t>What does the user perspective look like?</a:t>
            </a:r>
          </a:p>
          <a:p>
            <a:pPr lvl="1" algn="just">
              <a:buClr>
                <a:schemeClr val="accent1">
                  <a:lumMod val="75000"/>
                </a:schemeClr>
              </a:buClr>
            </a:pPr>
            <a:r>
              <a:rPr lang="en-US" sz="1800" i="1" dirty="0">
                <a:latin typeface="+mn-lt"/>
              </a:rPr>
              <a:t>What are user  possibilities?</a:t>
            </a:r>
          </a:p>
          <a:p>
            <a:pPr lvl="1" algn="just">
              <a:buClr>
                <a:schemeClr val="accent1">
                  <a:lumMod val="75000"/>
                </a:schemeClr>
              </a:buClr>
            </a:pPr>
            <a:r>
              <a:rPr lang="en-US" sz="1800" i="1" dirty="0">
                <a:latin typeface="+mn-lt"/>
              </a:rPr>
              <a:t>What are user  limitations?</a:t>
            </a:r>
          </a:p>
        </p:txBody>
      </p:sp>
    </p:spTree>
    <p:extLst>
      <p:ext uri="{BB962C8B-B14F-4D97-AF65-F5344CB8AC3E}">
        <p14:creationId xmlns:p14="http://schemas.microsoft.com/office/powerpoint/2010/main" val="2073475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Stage</a:t>
            </a:r>
            <a:r>
              <a:rPr lang="pl-PL" dirty="0"/>
              <a:t> 1 - </a:t>
            </a:r>
            <a:r>
              <a:rPr lang="pl-PL" dirty="0" err="1"/>
              <a:t>Empathy</a:t>
            </a:r>
            <a:endParaRPr lang="pl-PL"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379293910"/>
              </p:ext>
            </p:extLst>
          </p:nvPr>
        </p:nvGraphicFramePr>
        <p:xfrm>
          <a:off x="382772" y="1693863"/>
          <a:ext cx="11321865" cy="4303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lipsa 4"/>
          <p:cNvSpPr/>
          <p:nvPr/>
        </p:nvSpPr>
        <p:spPr>
          <a:xfrm>
            <a:off x="8959353" y="2725479"/>
            <a:ext cx="1885855" cy="935665"/>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1600" b="1" dirty="0"/>
              <a:t>Ethnographic interviews</a:t>
            </a:r>
          </a:p>
        </p:txBody>
      </p:sp>
      <p:sp>
        <p:nvSpPr>
          <p:cNvPr id="6" name="Elipsa 5"/>
          <p:cNvSpPr/>
          <p:nvPr/>
        </p:nvSpPr>
        <p:spPr>
          <a:xfrm>
            <a:off x="945950" y="3607982"/>
            <a:ext cx="1733456" cy="78326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1600" b="1" dirty="0" err="1"/>
              <a:t>Sticky</a:t>
            </a:r>
            <a:r>
              <a:rPr lang="pl-PL" sz="1600" b="1" dirty="0"/>
              <a:t> notes</a:t>
            </a:r>
          </a:p>
        </p:txBody>
      </p:sp>
      <p:sp>
        <p:nvSpPr>
          <p:cNvPr id="7" name="Elipsa 6"/>
          <p:cNvSpPr/>
          <p:nvPr/>
        </p:nvSpPr>
        <p:spPr>
          <a:xfrm>
            <a:off x="7868093" y="4146699"/>
            <a:ext cx="3189767" cy="122274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a:t>Analysis of the environment and needs in the context of functionality</a:t>
            </a:r>
            <a:endParaRPr lang="pl-PL" sz="1400" b="1" dirty="0"/>
          </a:p>
        </p:txBody>
      </p:sp>
      <p:sp>
        <p:nvSpPr>
          <p:cNvPr id="8" name="Elipsa 7"/>
          <p:cNvSpPr/>
          <p:nvPr/>
        </p:nvSpPr>
        <p:spPr>
          <a:xfrm>
            <a:off x="1264926" y="5121349"/>
            <a:ext cx="1754722" cy="93566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1600" b="1" dirty="0"/>
              <a:t>Whiteboard</a:t>
            </a:r>
          </a:p>
        </p:txBody>
      </p:sp>
    </p:spTree>
    <p:extLst>
      <p:ext uri="{BB962C8B-B14F-4D97-AF65-F5344CB8AC3E}">
        <p14:creationId xmlns:p14="http://schemas.microsoft.com/office/powerpoint/2010/main" val="658474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2800" dirty="0"/>
              <a:t>The empathy map is a tool to better understand the client</a:t>
            </a:r>
            <a:endParaRPr lang="pl-PL" sz="2800" dirty="0"/>
          </a:p>
        </p:txBody>
      </p:sp>
      <p:sp>
        <p:nvSpPr>
          <p:cNvPr id="3" name="Symbol zastępczy zawartości 2"/>
          <p:cNvSpPr>
            <a:spLocks noGrp="1"/>
          </p:cNvSpPr>
          <p:nvPr>
            <p:ph idx="1"/>
          </p:nvPr>
        </p:nvSpPr>
        <p:spPr/>
        <p:txBody>
          <a:bodyPr>
            <a:noAutofit/>
          </a:bodyPr>
          <a:lstStyle/>
          <a:p>
            <a:pPr algn="just">
              <a:buClr>
                <a:schemeClr val="accent1">
                  <a:lumMod val="75000"/>
                </a:schemeClr>
              </a:buClr>
            </a:pPr>
            <a:r>
              <a:rPr lang="en-US" sz="2000" dirty="0">
                <a:latin typeface="+mn-lt"/>
              </a:rPr>
              <a:t>This is the easiest way to profile a user.</a:t>
            </a:r>
            <a:endParaRPr lang="pl-PL" sz="2000" dirty="0">
              <a:latin typeface="+mn-lt"/>
            </a:endParaRPr>
          </a:p>
          <a:p>
            <a:pPr algn="just">
              <a:buClr>
                <a:schemeClr val="accent1">
                  <a:lumMod val="75000"/>
                </a:schemeClr>
              </a:buClr>
            </a:pPr>
            <a:r>
              <a:rPr lang="pl-PL" sz="2000" dirty="0">
                <a:latin typeface="+mn-lt"/>
              </a:rPr>
              <a:t>T</a:t>
            </a:r>
            <a:r>
              <a:rPr lang="en-US" sz="2000" dirty="0">
                <a:latin typeface="+mn-lt"/>
              </a:rPr>
              <a:t>he map allows to understand what users of the product feel and think and to determine their needs.</a:t>
            </a:r>
          </a:p>
          <a:p>
            <a:pPr algn="just">
              <a:buClr>
                <a:schemeClr val="accent1">
                  <a:lumMod val="75000"/>
                </a:schemeClr>
              </a:buClr>
            </a:pPr>
            <a:r>
              <a:rPr lang="en-US" sz="2000" dirty="0">
                <a:latin typeface="+mn-lt"/>
              </a:rPr>
              <a:t>The advantage of this tool is the clear structure of the map, even for people not involved in the process of its creation.</a:t>
            </a:r>
          </a:p>
          <a:p>
            <a:pPr algn="just">
              <a:buClr>
                <a:schemeClr val="accent1">
                  <a:lumMod val="75000"/>
                </a:schemeClr>
              </a:buClr>
            </a:pPr>
            <a:r>
              <a:rPr lang="en-US" sz="2000" dirty="0">
                <a:latin typeface="+mn-lt"/>
              </a:rPr>
              <a:t>Areas relate to product user interactions and internal feelings.</a:t>
            </a:r>
          </a:p>
          <a:p>
            <a:pPr algn="just">
              <a:buClr>
                <a:schemeClr val="accent1">
                  <a:lumMod val="75000"/>
                </a:schemeClr>
              </a:buClr>
            </a:pPr>
            <a:r>
              <a:rPr lang="en-US" sz="2000" dirty="0">
                <a:latin typeface="+mn-lt"/>
              </a:rPr>
              <a:t>We divide a piece of paper into six areas:</a:t>
            </a:r>
          </a:p>
          <a:p>
            <a:pPr lvl="1" algn="just">
              <a:buClr>
                <a:schemeClr val="accent1">
                  <a:lumMod val="75000"/>
                </a:schemeClr>
              </a:buClr>
            </a:pPr>
            <a:r>
              <a:rPr lang="en-US" sz="1800" i="1" dirty="0">
                <a:latin typeface="+mn-lt"/>
              </a:rPr>
              <a:t>What does the user see?</a:t>
            </a:r>
          </a:p>
          <a:p>
            <a:pPr lvl="1" algn="just">
              <a:buClr>
                <a:schemeClr val="accent1">
                  <a:lumMod val="75000"/>
                </a:schemeClr>
              </a:buClr>
            </a:pPr>
            <a:r>
              <a:rPr lang="en-US" sz="1800" i="1" dirty="0">
                <a:latin typeface="+mn-lt"/>
              </a:rPr>
              <a:t>What does the user hear?</a:t>
            </a:r>
          </a:p>
          <a:p>
            <a:pPr lvl="1" algn="just">
              <a:buClr>
                <a:schemeClr val="accent1">
                  <a:lumMod val="75000"/>
                </a:schemeClr>
              </a:buClr>
            </a:pPr>
            <a:r>
              <a:rPr lang="en-US" sz="1800" i="1" dirty="0">
                <a:latin typeface="+mn-lt"/>
              </a:rPr>
              <a:t>What does the user think and feel?</a:t>
            </a:r>
          </a:p>
          <a:p>
            <a:pPr lvl="1" algn="just">
              <a:buClr>
                <a:schemeClr val="accent1">
                  <a:lumMod val="75000"/>
                </a:schemeClr>
              </a:buClr>
            </a:pPr>
            <a:r>
              <a:rPr lang="en-US" sz="1800" i="1" dirty="0">
                <a:latin typeface="+mn-lt"/>
              </a:rPr>
              <a:t>What does the user say and do?</a:t>
            </a:r>
          </a:p>
          <a:p>
            <a:pPr lvl="1" algn="just">
              <a:buClr>
                <a:schemeClr val="accent1">
                  <a:lumMod val="75000"/>
                </a:schemeClr>
              </a:buClr>
            </a:pPr>
            <a:r>
              <a:rPr lang="en-US" sz="1800" i="1" dirty="0">
                <a:latin typeface="+mn-lt"/>
              </a:rPr>
              <a:t>What are the user's problems?</a:t>
            </a:r>
          </a:p>
          <a:p>
            <a:pPr lvl="1" algn="just">
              <a:buClr>
                <a:schemeClr val="accent1">
                  <a:lumMod val="75000"/>
                </a:schemeClr>
              </a:buClr>
            </a:pPr>
            <a:r>
              <a:rPr lang="en-US" sz="1800" i="1" dirty="0">
                <a:latin typeface="+mn-lt"/>
              </a:rPr>
              <a:t>What are the user's needs?</a:t>
            </a:r>
            <a:endParaRPr lang="pl-PL" sz="1800" i="1" dirty="0">
              <a:latin typeface="+mn-lt"/>
            </a:endParaRPr>
          </a:p>
        </p:txBody>
      </p:sp>
    </p:spTree>
    <p:extLst>
      <p:ext uri="{BB962C8B-B14F-4D97-AF65-F5344CB8AC3E}">
        <p14:creationId xmlns:p14="http://schemas.microsoft.com/office/powerpoint/2010/main" val="4282689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Application of </a:t>
            </a:r>
            <a:r>
              <a:rPr lang="pl-PL" dirty="0" err="1"/>
              <a:t>empathy</a:t>
            </a:r>
            <a:r>
              <a:rPr lang="pl-PL" dirty="0"/>
              <a:t> map</a:t>
            </a:r>
          </a:p>
        </p:txBody>
      </p:sp>
      <p:sp>
        <p:nvSpPr>
          <p:cNvPr id="3" name="Symbol zastępczy zawartości 2"/>
          <p:cNvSpPr>
            <a:spLocks noGrp="1"/>
          </p:cNvSpPr>
          <p:nvPr>
            <p:ph idx="1"/>
          </p:nvPr>
        </p:nvSpPr>
        <p:spPr/>
        <p:txBody>
          <a:bodyPr>
            <a:normAutofit fontScale="85000" lnSpcReduction="20000"/>
          </a:bodyPr>
          <a:lstStyle/>
          <a:p>
            <a:pPr marL="514350" indent="-514350">
              <a:lnSpc>
                <a:spcPct val="110000"/>
              </a:lnSpc>
              <a:buFont typeface="+mj-lt"/>
              <a:buAutoNum type="arabicPeriod"/>
            </a:pPr>
            <a:r>
              <a:rPr lang="en-US" sz="2600" dirty="0">
                <a:latin typeface="+mn-lt"/>
              </a:rPr>
              <a:t>You choose a specific user of the product (we specify his age, occupation, other basic data).</a:t>
            </a:r>
          </a:p>
          <a:p>
            <a:pPr marL="514350" indent="-514350">
              <a:lnSpc>
                <a:spcPct val="110000"/>
              </a:lnSpc>
              <a:buFont typeface="+mj-lt"/>
              <a:buAutoNum type="arabicPeriod"/>
            </a:pPr>
            <a:r>
              <a:rPr lang="en-US" sz="2600" dirty="0">
                <a:latin typeface="+mn-lt"/>
              </a:rPr>
              <a:t>You prepare the empathy map template and personalize the user.</a:t>
            </a:r>
          </a:p>
          <a:p>
            <a:pPr marL="514350" indent="-514350">
              <a:lnSpc>
                <a:spcPct val="110000"/>
              </a:lnSpc>
              <a:buFont typeface="+mj-lt"/>
              <a:buAutoNum type="arabicPeriod"/>
            </a:pPr>
            <a:r>
              <a:rPr lang="en-US" sz="2600" dirty="0">
                <a:latin typeface="+mn-lt"/>
              </a:rPr>
              <a:t>You go through the next questions, taking notes. The preferred order of questions is:</a:t>
            </a:r>
          </a:p>
          <a:p>
            <a:pPr lvl="1">
              <a:lnSpc>
                <a:spcPct val="110000"/>
              </a:lnSpc>
              <a:spcBef>
                <a:spcPts val="1000"/>
              </a:spcBef>
              <a:buClr>
                <a:schemeClr val="accent1">
                  <a:lumMod val="75000"/>
                </a:schemeClr>
              </a:buClr>
            </a:pPr>
            <a:r>
              <a:rPr lang="en-US" dirty="0">
                <a:latin typeface="+mn-lt"/>
              </a:rPr>
              <a:t>sees</a:t>
            </a:r>
          </a:p>
          <a:p>
            <a:pPr lvl="1">
              <a:lnSpc>
                <a:spcPct val="110000"/>
              </a:lnSpc>
              <a:spcBef>
                <a:spcPts val="1000"/>
              </a:spcBef>
              <a:buClr>
                <a:schemeClr val="accent1">
                  <a:lumMod val="75000"/>
                </a:schemeClr>
              </a:buClr>
            </a:pPr>
            <a:r>
              <a:rPr lang="en-US" dirty="0">
                <a:latin typeface="+mn-lt"/>
              </a:rPr>
              <a:t>hears</a:t>
            </a:r>
          </a:p>
          <a:p>
            <a:pPr lvl="1">
              <a:lnSpc>
                <a:spcPct val="110000"/>
              </a:lnSpc>
              <a:spcBef>
                <a:spcPts val="1000"/>
              </a:spcBef>
              <a:buClr>
                <a:schemeClr val="accent1">
                  <a:lumMod val="75000"/>
                </a:schemeClr>
              </a:buClr>
            </a:pPr>
            <a:r>
              <a:rPr lang="en-US" dirty="0">
                <a:latin typeface="+mn-lt"/>
              </a:rPr>
              <a:t>thoughts</a:t>
            </a:r>
          </a:p>
          <a:p>
            <a:pPr lvl="1">
              <a:lnSpc>
                <a:spcPct val="110000"/>
              </a:lnSpc>
              <a:spcBef>
                <a:spcPts val="1000"/>
              </a:spcBef>
              <a:buClr>
                <a:schemeClr val="accent1">
                  <a:lumMod val="75000"/>
                </a:schemeClr>
              </a:buClr>
            </a:pPr>
            <a:r>
              <a:rPr lang="en-US" dirty="0">
                <a:latin typeface="+mn-lt"/>
              </a:rPr>
              <a:t>says</a:t>
            </a:r>
          </a:p>
          <a:p>
            <a:pPr lvl="1">
              <a:lnSpc>
                <a:spcPct val="110000"/>
              </a:lnSpc>
              <a:spcBef>
                <a:spcPts val="1000"/>
              </a:spcBef>
              <a:buClr>
                <a:schemeClr val="accent1">
                  <a:lumMod val="75000"/>
                </a:schemeClr>
              </a:buClr>
            </a:pPr>
            <a:r>
              <a:rPr lang="en-US" dirty="0">
                <a:latin typeface="+mn-lt"/>
              </a:rPr>
              <a:t>problems</a:t>
            </a:r>
          </a:p>
          <a:p>
            <a:pPr lvl="1">
              <a:lnSpc>
                <a:spcPct val="110000"/>
              </a:lnSpc>
              <a:spcBef>
                <a:spcPts val="1000"/>
              </a:spcBef>
              <a:buClr>
                <a:schemeClr val="accent1">
                  <a:lumMod val="75000"/>
                </a:schemeClr>
              </a:buClr>
            </a:pPr>
            <a:r>
              <a:rPr lang="en-US" dirty="0">
                <a:latin typeface="+mn-lt"/>
              </a:rPr>
              <a:t>needs</a:t>
            </a:r>
          </a:p>
          <a:p>
            <a:pPr marL="514350" indent="-514350">
              <a:lnSpc>
                <a:spcPct val="110000"/>
              </a:lnSpc>
              <a:buFont typeface="+mj-lt"/>
              <a:buAutoNum type="arabicPeriod"/>
            </a:pPr>
            <a:r>
              <a:rPr lang="en-US" sz="2600" dirty="0">
                <a:latin typeface="+mn-lt"/>
              </a:rPr>
              <a:t>Summary of the empathy map and considering which elements are the most important.</a:t>
            </a:r>
            <a:endParaRPr lang="pl-PL" sz="2600" dirty="0">
              <a:latin typeface="+mn-lt"/>
            </a:endParaRPr>
          </a:p>
        </p:txBody>
      </p:sp>
    </p:spTree>
    <p:extLst>
      <p:ext uri="{BB962C8B-B14F-4D97-AF65-F5344CB8AC3E}">
        <p14:creationId xmlns:p14="http://schemas.microsoft.com/office/powerpoint/2010/main" val="1091395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Empathy</a:t>
            </a:r>
            <a:r>
              <a:rPr lang="pl-PL" dirty="0"/>
              <a:t> map</a:t>
            </a:r>
          </a:p>
        </p:txBody>
      </p:sp>
      <p:sp>
        <p:nvSpPr>
          <p:cNvPr id="5" name="Prostokąt 4"/>
          <p:cNvSpPr/>
          <p:nvPr/>
        </p:nvSpPr>
        <p:spPr>
          <a:xfrm>
            <a:off x="2371060" y="1701210"/>
            <a:ext cx="8389089" cy="318976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p:cNvSpPr/>
          <p:nvPr/>
        </p:nvSpPr>
        <p:spPr>
          <a:xfrm>
            <a:off x="2371059" y="4890977"/>
            <a:ext cx="8389089" cy="96756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8" name="Łącznik prostoliniowy 7"/>
          <p:cNvCxnSpPr/>
          <p:nvPr/>
        </p:nvCxnSpPr>
        <p:spPr>
          <a:xfrm flipV="1">
            <a:off x="2371060" y="1701210"/>
            <a:ext cx="8389089" cy="3189767"/>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Łącznik prostoliniowy 10"/>
          <p:cNvCxnSpPr/>
          <p:nvPr/>
        </p:nvCxnSpPr>
        <p:spPr>
          <a:xfrm>
            <a:off x="2371060" y="1701210"/>
            <a:ext cx="8389089" cy="3189767"/>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Elipsa 11"/>
          <p:cNvSpPr/>
          <p:nvPr/>
        </p:nvSpPr>
        <p:spPr>
          <a:xfrm>
            <a:off x="5762847" y="2690036"/>
            <a:ext cx="1605515" cy="119084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USER</a:t>
            </a:r>
          </a:p>
        </p:txBody>
      </p:sp>
      <p:sp>
        <p:nvSpPr>
          <p:cNvPr id="13" name="pole tekstowe 12"/>
          <p:cNvSpPr txBox="1"/>
          <p:nvPr/>
        </p:nvSpPr>
        <p:spPr>
          <a:xfrm>
            <a:off x="5518297" y="1860697"/>
            <a:ext cx="2328530" cy="646331"/>
          </a:xfrm>
          <a:prstGeom prst="rect">
            <a:avLst/>
          </a:prstGeom>
          <a:noFill/>
        </p:spPr>
        <p:txBody>
          <a:bodyPr wrap="square" rtlCol="0">
            <a:spAutoFit/>
          </a:bodyPr>
          <a:lstStyle/>
          <a:p>
            <a:pPr algn="ctr"/>
            <a:r>
              <a:rPr lang="en-US" dirty="0"/>
              <a:t>What does the </a:t>
            </a:r>
            <a:r>
              <a:rPr lang="pl-PL" dirty="0" err="1"/>
              <a:t>user</a:t>
            </a:r>
            <a:r>
              <a:rPr lang="pl-PL" dirty="0"/>
              <a:t> </a:t>
            </a:r>
            <a:r>
              <a:rPr lang="en-US" b="1" dirty="0">
                <a:solidFill>
                  <a:schemeClr val="accent1">
                    <a:lumMod val="50000"/>
                  </a:schemeClr>
                </a:solidFill>
              </a:rPr>
              <a:t>THINK AND FEEL?</a:t>
            </a:r>
            <a:endParaRPr lang="pl-PL" b="1" dirty="0">
              <a:solidFill>
                <a:schemeClr val="accent1">
                  <a:lumMod val="50000"/>
                </a:schemeClr>
              </a:solidFill>
            </a:endParaRPr>
          </a:p>
        </p:txBody>
      </p:sp>
      <p:sp>
        <p:nvSpPr>
          <p:cNvPr id="14" name="pole tekstowe 13"/>
          <p:cNvSpPr txBox="1"/>
          <p:nvPr/>
        </p:nvSpPr>
        <p:spPr>
          <a:xfrm>
            <a:off x="8165805" y="2962293"/>
            <a:ext cx="2328530" cy="646331"/>
          </a:xfrm>
          <a:prstGeom prst="rect">
            <a:avLst/>
          </a:prstGeom>
          <a:noFill/>
        </p:spPr>
        <p:txBody>
          <a:bodyPr wrap="square" rtlCol="0">
            <a:spAutoFit/>
          </a:bodyPr>
          <a:lstStyle/>
          <a:p>
            <a:pPr algn="ctr"/>
            <a:r>
              <a:rPr lang="en-US" dirty="0"/>
              <a:t>What does the </a:t>
            </a:r>
            <a:r>
              <a:rPr lang="pl-PL" dirty="0" err="1"/>
              <a:t>user</a:t>
            </a:r>
            <a:r>
              <a:rPr lang="pl-PL" dirty="0"/>
              <a:t> </a:t>
            </a:r>
            <a:r>
              <a:rPr lang="pl-PL" b="1" dirty="0" err="1">
                <a:solidFill>
                  <a:schemeClr val="accent1">
                    <a:lumMod val="50000"/>
                  </a:schemeClr>
                </a:solidFill>
              </a:rPr>
              <a:t>SEE</a:t>
            </a:r>
            <a:r>
              <a:rPr lang="en-US" b="1" dirty="0">
                <a:solidFill>
                  <a:schemeClr val="accent1">
                    <a:lumMod val="50000"/>
                  </a:schemeClr>
                </a:solidFill>
              </a:rPr>
              <a:t>?</a:t>
            </a:r>
            <a:endParaRPr lang="pl-PL" b="1" dirty="0">
              <a:solidFill>
                <a:schemeClr val="accent1">
                  <a:lumMod val="50000"/>
                </a:schemeClr>
              </a:solidFill>
            </a:endParaRPr>
          </a:p>
        </p:txBody>
      </p:sp>
      <p:sp>
        <p:nvSpPr>
          <p:cNvPr id="15" name="pole tekstowe 14"/>
          <p:cNvSpPr txBox="1"/>
          <p:nvPr/>
        </p:nvSpPr>
        <p:spPr>
          <a:xfrm>
            <a:off x="2700669" y="2981302"/>
            <a:ext cx="2328530" cy="646331"/>
          </a:xfrm>
          <a:prstGeom prst="rect">
            <a:avLst/>
          </a:prstGeom>
          <a:noFill/>
        </p:spPr>
        <p:txBody>
          <a:bodyPr wrap="square" rtlCol="0">
            <a:spAutoFit/>
          </a:bodyPr>
          <a:lstStyle/>
          <a:p>
            <a:pPr algn="ctr"/>
            <a:r>
              <a:rPr lang="en-US" dirty="0"/>
              <a:t>What does the </a:t>
            </a:r>
            <a:r>
              <a:rPr lang="pl-PL" dirty="0" err="1"/>
              <a:t>user</a:t>
            </a:r>
            <a:r>
              <a:rPr lang="en-US" dirty="0"/>
              <a:t> </a:t>
            </a:r>
            <a:r>
              <a:rPr lang="pl-PL" b="1" dirty="0" err="1">
                <a:solidFill>
                  <a:schemeClr val="accent1">
                    <a:lumMod val="50000"/>
                  </a:schemeClr>
                </a:solidFill>
              </a:rPr>
              <a:t>HEAR</a:t>
            </a:r>
            <a:r>
              <a:rPr lang="en-US" b="1" dirty="0">
                <a:solidFill>
                  <a:schemeClr val="accent1">
                    <a:lumMod val="50000"/>
                  </a:schemeClr>
                </a:solidFill>
              </a:rPr>
              <a:t>?</a:t>
            </a:r>
            <a:endParaRPr lang="pl-PL" b="1" dirty="0">
              <a:solidFill>
                <a:schemeClr val="accent1">
                  <a:lumMod val="50000"/>
                </a:schemeClr>
              </a:solidFill>
            </a:endParaRPr>
          </a:p>
        </p:txBody>
      </p:sp>
      <p:sp>
        <p:nvSpPr>
          <p:cNvPr id="16" name="pole tekstowe 15"/>
          <p:cNvSpPr txBox="1"/>
          <p:nvPr/>
        </p:nvSpPr>
        <p:spPr>
          <a:xfrm>
            <a:off x="5332227" y="3987209"/>
            <a:ext cx="2328530" cy="646331"/>
          </a:xfrm>
          <a:prstGeom prst="rect">
            <a:avLst/>
          </a:prstGeom>
          <a:noFill/>
        </p:spPr>
        <p:txBody>
          <a:bodyPr wrap="square" rtlCol="0">
            <a:spAutoFit/>
          </a:bodyPr>
          <a:lstStyle/>
          <a:p>
            <a:pPr algn="ctr"/>
            <a:r>
              <a:rPr lang="en-US" dirty="0"/>
              <a:t>What does the </a:t>
            </a:r>
            <a:r>
              <a:rPr lang="pl-PL" dirty="0" err="1"/>
              <a:t>user</a:t>
            </a:r>
            <a:r>
              <a:rPr lang="pl-PL" dirty="0"/>
              <a:t> </a:t>
            </a:r>
            <a:r>
              <a:rPr lang="pl-PL" b="1" dirty="0" err="1">
                <a:solidFill>
                  <a:schemeClr val="accent1">
                    <a:lumMod val="50000"/>
                  </a:schemeClr>
                </a:solidFill>
              </a:rPr>
              <a:t>SAY</a:t>
            </a:r>
            <a:r>
              <a:rPr lang="pl-PL" b="1" dirty="0">
                <a:solidFill>
                  <a:schemeClr val="accent1">
                    <a:lumMod val="50000"/>
                  </a:schemeClr>
                </a:solidFill>
              </a:rPr>
              <a:t> AND DO</a:t>
            </a:r>
            <a:r>
              <a:rPr lang="en-US" b="1" dirty="0">
                <a:solidFill>
                  <a:schemeClr val="accent1">
                    <a:lumMod val="50000"/>
                  </a:schemeClr>
                </a:solidFill>
              </a:rPr>
              <a:t>?</a:t>
            </a:r>
            <a:endParaRPr lang="pl-PL" b="1" dirty="0">
              <a:solidFill>
                <a:schemeClr val="accent1">
                  <a:lumMod val="50000"/>
                </a:schemeClr>
              </a:solidFill>
            </a:endParaRPr>
          </a:p>
        </p:txBody>
      </p:sp>
      <p:sp>
        <p:nvSpPr>
          <p:cNvPr id="17" name="pole tekstowe 16"/>
          <p:cNvSpPr txBox="1"/>
          <p:nvPr/>
        </p:nvSpPr>
        <p:spPr>
          <a:xfrm>
            <a:off x="3237612" y="5051589"/>
            <a:ext cx="2328530" cy="646331"/>
          </a:xfrm>
          <a:prstGeom prst="rect">
            <a:avLst/>
          </a:prstGeom>
          <a:noFill/>
        </p:spPr>
        <p:txBody>
          <a:bodyPr wrap="square" rtlCol="0">
            <a:spAutoFit/>
          </a:bodyPr>
          <a:lstStyle/>
          <a:p>
            <a:pPr algn="ctr"/>
            <a:r>
              <a:rPr lang="en-US" b="1" dirty="0">
                <a:solidFill>
                  <a:schemeClr val="accent1">
                    <a:lumMod val="50000"/>
                  </a:schemeClr>
                </a:solidFill>
              </a:rPr>
              <a:t>PROBLEMS</a:t>
            </a:r>
            <a:endParaRPr lang="pl-PL" b="1" dirty="0">
              <a:solidFill>
                <a:schemeClr val="accent1">
                  <a:lumMod val="50000"/>
                </a:schemeClr>
              </a:solidFill>
            </a:endParaRPr>
          </a:p>
          <a:p>
            <a:pPr algn="ctr"/>
            <a:r>
              <a:rPr lang="en-US" dirty="0"/>
              <a:t> concerns, frustrations</a:t>
            </a:r>
            <a:endParaRPr lang="pl-PL" b="1" dirty="0"/>
          </a:p>
        </p:txBody>
      </p:sp>
      <p:sp>
        <p:nvSpPr>
          <p:cNvPr id="18" name="pole tekstowe 17"/>
          <p:cNvSpPr txBox="1"/>
          <p:nvPr/>
        </p:nvSpPr>
        <p:spPr>
          <a:xfrm>
            <a:off x="7575697" y="5051592"/>
            <a:ext cx="2328530" cy="646331"/>
          </a:xfrm>
          <a:prstGeom prst="rect">
            <a:avLst/>
          </a:prstGeom>
          <a:noFill/>
        </p:spPr>
        <p:txBody>
          <a:bodyPr wrap="square" rtlCol="0">
            <a:spAutoFit/>
          </a:bodyPr>
          <a:lstStyle/>
          <a:p>
            <a:pPr algn="ctr"/>
            <a:r>
              <a:rPr lang="en-US" b="1" dirty="0">
                <a:solidFill>
                  <a:schemeClr val="accent1">
                    <a:lumMod val="50000"/>
                  </a:schemeClr>
                </a:solidFill>
              </a:rPr>
              <a:t>BENEFITS </a:t>
            </a:r>
            <a:endParaRPr lang="pl-PL" b="1" dirty="0">
              <a:solidFill>
                <a:schemeClr val="accent1">
                  <a:lumMod val="50000"/>
                </a:schemeClr>
              </a:solidFill>
            </a:endParaRPr>
          </a:p>
          <a:p>
            <a:pPr algn="ctr"/>
            <a:r>
              <a:rPr lang="en-US" dirty="0"/>
              <a:t>desires, needs</a:t>
            </a:r>
            <a:endParaRPr lang="pl-PL" b="1" dirty="0"/>
          </a:p>
        </p:txBody>
      </p:sp>
      <p:cxnSp>
        <p:nvCxnSpPr>
          <p:cNvPr id="20" name="Łącznik prostoliniowy 19"/>
          <p:cNvCxnSpPr>
            <a:stCxn id="6" idx="0"/>
            <a:endCxn id="6" idx="2"/>
          </p:cNvCxnSpPr>
          <p:nvPr/>
        </p:nvCxnSpPr>
        <p:spPr>
          <a:xfrm>
            <a:off x="6565604" y="4890977"/>
            <a:ext cx="0" cy="967563"/>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691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Stage</a:t>
            </a:r>
            <a:r>
              <a:rPr lang="pl-PL" dirty="0"/>
              <a:t> 2 - </a:t>
            </a:r>
            <a:r>
              <a:rPr lang="pl-PL" dirty="0" err="1"/>
              <a:t>Defining</a:t>
            </a:r>
            <a:r>
              <a:rPr lang="pl-PL" dirty="0"/>
              <a:t> the problem</a:t>
            </a:r>
          </a:p>
        </p:txBody>
      </p:sp>
      <p:sp>
        <p:nvSpPr>
          <p:cNvPr id="3" name="Symbol zastępczy zawartości 2"/>
          <p:cNvSpPr>
            <a:spLocks noGrp="1"/>
          </p:cNvSpPr>
          <p:nvPr>
            <p:ph idx="1"/>
          </p:nvPr>
        </p:nvSpPr>
        <p:spPr/>
        <p:txBody>
          <a:bodyPr>
            <a:normAutofit/>
          </a:bodyPr>
          <a:lstStyle/>
          <a:p>
            <a:pPr algn="just">
              <a:buClr>
                <a:schemeClr val="accent1">
                  <a:lumMod val="75000"/>
                </a:schemeClr>
              </a:buClr>
            </a:pPr>
            <a:r>
              <a:rPr lang="en-US" sz="2000" dirty="0">
                <a:latin typeface="+mn-lt"/>
              </a:rPr>
              <a:t>The purpose of this stage is to synthesize information gathered by the team during the empathy phase and determine what the specific problem is.</a:t>
            </a:r>
          </a:p>
          <a:p>
            <a:pPr algn="just">
              <a:buClr>
                <a:schemeClr val="accent1">
                  <a:lumMod val="75000"/>
                </a:schemeClr>
              </a:buClr>
            </a:pPr>
            <a:endParaRPr lang="en-US" sz="2000" dirty="0">
              <a:latin typeface="+mn-lt"/>
            </a:endParaRPr>
          </a:p>
          <a:p>
            <a:pPr algn="just">
              <a:buClr>
                <a:schemeClr val="accent1">
                  <a:lumMod val="75000"/>
                </a:schemeClr>
              </a:buClr>
            </a:pPr>
            <a:r>
              <a:rPr lang="en-US" sz="2000" dirty="0">
                <a:latin typeface="+mn-lt"/>
              </a:rPr>
              <a:t>This is a key stage because it affects the entire direction of further work.</a:t>
            </a:r>
          </a:p>
          <a:p>
            <a:pPr algn="just">
              <a:buClr>
                <a:schemeClr val="accent1">
                  <a:lumMod val="75000"/>
                </a:schemeClr>
              </a:buClr>
            </a:pPr>
            <a:endParaRPr lang="en-US" sz="2000" dirty="0">
              <a:latin typeface="+mn-lt"/>
            </a:endParaRPr>
          </a:p>
          <a:p>
            <a:pPr algn="just">
              <a:buClr>
                <a:schemeClr val="accent1">
                  <a:lumMod val="75000"/>
                </a:schemeClr>
              </a:buClr>
            </a:pPr>
            <a:r>
              <a:rPr lang="en-US" sz="2000" dirty="0">
                <a:latin typeface="+mn-lt"/>
              </a:rPr>
              <a:t>Applications must be documented so that they are easily accessible (white board, flip chart).</a:t>
            </a:r>
          </a:p>
          <a:p>
            <a:pPr algn="just">
              <a:buClr>
                <a:schemeClr val="accent1">
                  <a:lumMod val="75000"/>
                </a:schemeClr>
              </a:buClr>
            </a:pPr>
            <a:endParaRPr lang="en-US" sz="2000" dirty="0">
              <a:latin typeface="+mn-lt"/>
            </a:endParaRPr>
          </a:p>
          <a:p>
            <a:pPr algn="just">
              <a:buClr>
                <a:schemeClr val="accent1">
                  <a:lumMod val="75000"/>
                </a:schemeClr>
              </a:buClr>
            </a:pPr>
            <a:r>
              <a:rPr lang="en-US" sz="2000" dirty="0">
                <a:latin typeface="+mn-lt"/>
              </a:rPr>
              <a:t>The effect of this stage is to formulate specific questions - how can we solve the problem.</a:t>
            </a:r>
            <a:endParaRPr lang="pl-PL" sz="2000" dirty="0">
              <a:latin typeface="+mn-lt"/>
            </a:endParaRPr>
          </a:p>
        </p:txBody>
      </p:sp>
    </p:spTree>
    <p:extLst>
      <p:ext uri="{BB962C8B-B14F-4D97-AF65-F5344CB8AC3E}">
        <p14:creationId xmlns:p14="http://schemas.microsoft.com/office/powerpoint/2010/main" val="2245276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Stage</a:t>
            </a:r>
            <a:r>
              <a:rPr lang="pl-PL" dirty="0"/>
              <a:t> 2 - </a:t>
            </a:r>
            <a:r>
              <a:rPr lang="pl-PL" dirty="0" err="1"/>
              <a:t>Defining</a:t>
            </a:r>
            <a:r>
              <a:rPr lang="pl-PL" dirty="0"/>
              <a:t> the problem</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796237627"/>
              </p:ext>
            </p:extLst>
          </p:nvPr>
        </p:nvGraphicFramePr>
        <p:xfrm>
          <a:off x="382772" y="1693863"/>
          <a:ext cx="11321865" cy="4303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lipsa 5"/>
          <p:cNvSpPr/>
          <p:nvPr/>
        </p:nvSpPr>
        <p:spPr>
          <a:xfrm>
            <a:off x="1913512" y="3033825"/>
            <a:ext cx="1733456" cy="78326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1600" b="1" dirty="0" err="1"/>
              <a:t>Sticky</a:t>
            </a:r>
            <a:r>
              <a:rPr lang="pl-PL" sz="1600" b="1" dirty="0"/>
              <a:t> notes</a:t>
            </a:r>
          </a:p>
        </p:txBody>
      </p:sp>
      <p:sp>
        <p:nvSpPr>
          <p:cNvPr id="8" name="Elipsa 7"/>
          <p:cNvSpPr/>
          <p:nvPr/>
        </p:nvSpPr>
        <p:spPr>
          <a:xfrm>
            <a:off x="3380805" y="4919330"/>
            <a:ext cx="1754722" cy="93566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1600" b="1" dirty="0"/>
              <a:t>Whiteboard</a:t>
            </a:r>
          </a:p>
        </p:txBody>
      </p:sp>
    </p:spTree>
    <p:extLst>
      <p:ext uri="{BB962C8B-B14F-4D97-AF65-F5344CB8AC3E}">
        <p14:creationId xmlns:p14="http://schemas.microsoft.com/office/powerpoint/2010/main" val="414349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5-</a:t>
            </a:r>
            <a:r>
              <a:rPr lang="pl-PL" dirty="0" err="1"/>
              <a:t>WHY</a:t>
            </a:r>
            <a:r>
              <a:rPr lang="pl-PL" dirty="0"/>
              <a:t> </a:t>
            </a:r>
            <a:r>
              <a:rPr lang="pl-PL" dirty="0" err="1"/>
              <a:t>method</a:t>
            </a:r>
            <a:endParaRPr lang="pl-PL" dirty="0"/>
          </a:p>
        </p:txBody>
      </p:sp>
      <p:sp>
        <p:nvSpPr>
          <p:cNvPr id="3" name="Symbol zastępczy zawartości 2"/>
          <p:cNvSpPr>
            <a:spLocks noGrp="1"/>
          </p:cNvSpPr>
          <p:nvPr>
            <p:ph idx="1"/>
          </p:nvPr>
        </p:nvSpPr>
        <p:spPr/>
        <p:txBody>
          <a:bodyPr>
            <a:normAutofit fontScale="47500" lnSpcReduction="20000"/>
          </a:bodyPr>
          <a:lstStyle/>
          <a:p>
            <a:pPr>
              <a:buClr>
                <a:schemeClr val="accent1">
                  <a:lumMod val="75000"/>
                </a:schemeClr>
              </a:buClr>
            </a:pPr>
            <a:r>
              <a:rPr lang="en-US" sz="3300" dirty="0">
                <a:latin typeface="+mn-lt"/>
              </a:rPr>
              <a:t>The creator of the 5-WHY method is </a:t>
            </a:r>
            <a:r>
              <a:rPr lang="en-US" sz="3300" dirty="0" err="1">
                <a:latin typeface="+mn-lt"/>
              </a:rPr>
              <a:t>Sakichi</a:t>
            </a:r>
            <a:r>
              <a:rPr lang="en-US" sz="3300" dirty="0">
                <a:latin typeface="+mn-lt"/>
              </a:rPr>
              <a:t> Toyoda (Toyota), an element of Kaizen methodology.</a:t>
            </a:r>
          </a:p>
          <a:p>
            <a:pPr>
              <a:buClr>
                <a:schemeClr val="accent1">
                  <a:lumMod val="75000"/>
                </a:schemeClr>
              </a:buClr>
            </a:pPr>
            <a:endParaRPr lang="en-US" sz="3300" dirty="0">
              <a:latin typeface="+mn-lt"/>
            </a:endParaRPr>
          </a:p>
          <a:p>
            <a:pPr>
              <a:buClr>
                <a:schemeClr val="accent1">
                  <a:lumMod val="75000"/>
                </a:schemeClr>
              </a:buClr>
            </a:pPr>
            <a:r>
              <a:rPr lang="en-US" sz="3300" dirty="0">
                <a:latin typeface="+mn-lt"/>
              </a:rPr>
              <a:t>This tool is widely used and popular in various organizations - universities, companies, administration, etc.</a:t>
            </a:r>
          </a:p>
          <a:p>
            <a:pPr>
              <a:buClr>
                <a:schemeClr val="accent1">
                  <a:lumMod val="75000"/>
                </a:schemeClr>
              </a:buClr>
            </a:pPr>
            <a:endParaRPr lang="en-US" sz="3300" dirty="0">
              <a:latin typeface="+mn-lt"/>
            </a:endParaRPr>
          </a:p>
          <a:p>
            <a:pPr>
              <a:buClr>
                <a:schemeClr val="accent1">
                  <a:lumMod val="75000"/>
                </a:schemeClr>
              </a:buClr>
            </a:pPr>
            <a:r>
              <a:rPr lang="en-US" sz="3300" dirty="0">
                <a:latin typeface="+mn-lt"/>
              </a:rPr>
              <a:t>The purpose of this tool is to define the cause of the problem.</a:t>
            </a:r>
          </a:p>
          <a:p>
            <a:pPr>
              <a:buClr>
                <a:schemeClr val="accent1">
                  <a:lumMod val="75000"/>
                </a:schemeClr>
              </a:buClr>
            </a:pPr>
            <a:endParaRPr lang="en-US" sz="3300" dirty="0">
              <a:latin typeface="+mn-lt"/>
            </a:endParaRPr>
          </a:p>
          <a:p>
            <a:pPr>
              <a:buClr>
                <a:schemeClr val="accent1">
                  <a:lumMod val="75000"/>
                </a:schemeClr>
              </a:buClr>
            </a:pPr>
            <a:r>
              <a:rPr lang="en-US" sz="3300" dirty="0">
                <a:latin typeface="+mn-lt"/>
              </a:rPr>
              <a:t>The 5-WHY method helps eliminate the appearance of a problem in the long term (if the problem has occurred, it is likely to recur).</a:t>
            </a:r>
          </a:p>
          <a:p>
            <a:pPr>
              <a:buClr>
                <a:schemeClr val="accent1">
                  <a:lumMod val="75000"/>
                </a:schemeClr>
              </a:buClr>
            </a:pPr>
            <a:endParaRPr lang="en-US" sz="3300" dirty="0">
              <a:latin typeface="+mn-lt"/>
            </a:endParaRPr>
          </a:p>
          <a:p>
            <a:pPr>
              <a:buClr>
                <a:schemeClr val="accent1">
                  <a:lumMod val="75000"/>
                </a:schemeClr>
              </a:buClr>
            </a:pPr>
            <a:r>
              <a:rPr lang="en-US" sz="3300" dirty="0">
                <a:latin typeface="+mn-lt"/>
              </a:rPr>
              <a:t>This tool involves asking the question "why?"</a:t>
            </a:r>
            <a:r>
              <a:rPr lang="pl-PL" sz="3300" dirty="0">
                <a:latin typeface="+mn-lt"/>
              </a:rPr>
              <a:t> </a:t>
            </a:r>
            <a:r>
              <a:rPr lang="en-US" sz="3300" dirty="0">
                <a:latin typeface="+mn-lt"/>
              </a:rPr>
              <a:t>several times, thanks to which the essence of the problem and its solution becomes more obvious.</a:t>
            </a:r>
          </a:p>
          <a:p>
            <a:pPr>
              <a:buClr>
                <a:schemeClr val="accent1">
                  <a:lumMod val="75000"/>
                </a:schemeClr>
              </a:buClr>
            </a:pPr>
            <a:endParaRPr lang="en-US" dirty="0">
              <a:latin typeface="+mn-lt"/>
            </a:endParaRPr>
          </a:p>
          <a:p>
            <a:pPr>
              <a:buClr>
                <a:schemeClr val="accent1">
                  <a:lumMod val="75000"/>
                </a:schemeClr>
              </a:buClr>
            </a:pPr>
            <a:r>
              <a:rPr lang="en-US" sz="3300" dirty="0">
                <a:latin typeface="+mn-lt"/>
              </a:rPr>
              <a:t>5-WHY covers two aspects:</a:t>
            </a:r>
          </a:p>
          <a:p>
            <a:pPr lvl="1">
              <a:buClr>
                <a:schemeClr val="accent1">
                  <a:lumMod val="75000"/>
                </a:schemeClr>
              </a:buClr>
            </a:pPr>
            <a:r>
              <a:rPr lang="en-US" sz="2900" i="1" dirty="0">
                <a:latin typeface="+mn-lt"/>
              </a:rPr>
              <a:t>Why did the problem arise?</a:t>
            </a:r>
          </a:p>
          <a:p>
            <a:pPr lvl="1">
              <a:buClr>
                <a:schemeClr val="accent1">
                  <a:lumMod val="75000"/>
                </a:schemeClr>
              </a:buClr>
            </a:pPr>
            <a:r>
              <a:rPr lang="en-US" sz="2900" i="1" dirty="0">
                <a:latin typeface="+mn-lt"/>
              </a:rPr>
              <a:t>Why was the problem not noticed?</a:t>
            </a:r>
            <a:endParaRPr lang="pl-PL" sz="2900" i="1" dirty="0">
              <a:latin typeface="+mn-lt"/>
            </a:endParaRPr>
          </a:p>
        </p:txBody>
      </p:sp>
    </p:spTree>
    <p:extLst>
      <p:ext uri="{BB962C8B-B14F-4D97-AF65-F5344CB8AC3E}">
        <p14:creationId xmlns:p14="http://schemas.microsoft.com/office/powerpoint/2010/main" val="3355936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Application of 5-</a:t>
            </a:r>
            <a:r>
              <a:rPr lang="pl-PL" dirty="0" err="1"/>
              <a:t>WHY</a:t>
            </a:r>
            <a:r>
              <a:rPr lang="pl-PL" dirty="0"/>
              <a:t> </a:t>
            </a:r>
            <a:r>
              <a:rPr lang="pl-PL" dirty="0" err="1"/>
              <a:t>method</a:t>
            </a:r>
            <a:endParaRPr lang="pl-PL" dirty="0"/>
          </a:p>
        </p:txBody>
      </p:sp>
      <p:sp>
        <p:nvSpPr>
          <p:cNvPr id="3" name="Symbol zastępczy zawartości 2"/>
          <p:cNvSpPr>
            <a:spLocks noGrp="1"/>
          </p:cNvSpPr>
          <p:nvPr>
            <p:ph idx="1"/>
          </p:nvPr>
        </p:nvSpPr>
        <p:spPr/>
        <p:txBody>
          <a:bodyPr>
            <a:noAutofit/>
          </a:bodyPr>
          <a:lstStyle/>
          <a:p>
            <a:pPr algn="just">
              <a:lnSpc>
                <a:spcPct val="100000"/>
              </a:lnSpc>
              <a:buClr>
                <a:schemeClr val="accent1">
                  <a:lumMod val="75000"/>
                </a:schemeClr>
              </a:buClr>
            </a:pPr>
            <a:r>
              <a:rPr lang="en-US" sz="2000" dirty="0">
                <a:latin typeface="+mn-lt"/>
              </a:rPr>
              <a:t>Collect as much information as possible about the problem. The more information you collect, the greater the chance that the cause of the problem will be identified.</a:t>
            </a:r>
          </a:p>
          <a:p>
            <a:pPr algn="just">
              <a:lnSpc>
                <a:spcPct val="100000"/>
              </a:lnSpc>
              <a:buClr>
                <a:schemeClr val="accent1">
                  <a:lumMod val="75000"/>
                </a:schemeClr>
              </a:buClr>
            </a:pPr>
            <a:r>
              <a:rPr lang="en-US" sz="2000" dirty="0">
                <a:latin typeface="+mn-lt"/>
              </a:rPr>
              <a:t>The method involves asking the question "why ...?" </a:t>
            </a:r>
            <a:r>
              <a:rPr lang="pl-PL" sz="2000" dirty="0">
                <a:latin typeface="+mn-lt"/>
              </a:rPr>
              <a:t>s</a:t>
            </a:r>
            <a:r>
              <a:rPr lang="en-US" sz="2000" dirty="0" err="1">
                <a:latin typeface="+mn-lt"/>
              </a:rPr>
              <a:t>everal</a:t>
            </a:r>
            <a:r>
              <a:rPr lang="en-US" sz="2000" dirty="0">
                <a:latin typeface="+mn-lt"/>
              </a:rPr>
              <a:t> times (optimally 5 times) and cheating answers.</a:t>
            </a:r>
          </a:p>
          <a:p>
            <a:pPr algn="just">
              <a:lnSpc>
                <a:spcPct val="100000"/>
              </a:lnSpc>
              <a:buClr>
                <a:schemeClr val="accent1">
                  <a:lumMod val="75000"/>
                </a:schemeClr>
              </a:buClr>
            </a:pPr>
            <a:r>
              <a:rPr lang="en-US" sz="2000" dirty="0">
                <a:latin typeface="+mn-lt"/>
              </a:rPr>
              <a:t>Once you've gathered enough information, you can look for people to help you determine the cause. A good solution is that they are people who have a lot of knowledge about the situation in which the problem arose.</a:t>
            </a:r>
          </a:p>
          <a:p>
            <a:pPr algn="just">
              <a:lnSpc>
                <a:spcPct val="100000"/>
              </a:lnSpc>
              <a:buClr>
                <a:schemeClr val="accent1">
                  <a:lumMod val="75000"/>
                </a:schemeClr>
              </a:buClr>
            </a:pPr>
            <a:r>
              <a:rPr lang="en-US" sz="2000" dirty="0">
                <a:latin typeface="+mn-lt"/>
              </a:rPr>
              <a:t>Questions and answers should be logically linked to each other.</a:t>
            </a:r>
          </a:p>
          <a:p>
            <a:pPr algn="just">
              <a:lnSpc>
                <a:spcPct val="100000"/>
              </a:lnSpc>
              <a:buClr>
                <a:schemeClr val="accent1">
                  <a:lumMod val="75000"/>
                </a:schemeClr>
              </a:buClr>
            </a:pPr>
            <a:r>
              <a:rPr lang="en-US" sz="2000" dirty="0">
                <a:latin typeface="+mn-lt"/>
              </a:rPr>
              <a:t>Then the cause of the problem should be described clearly and specifically.</a:t>
            </a:r>
          </a:p>
          <a:p>
            <a:pPr algn="just">
              <a:lnSpc>
                <a:spcPct val="100000"/>
              </a:lnSpc>
              <a:buClr>
                <a:schemeClr val="accent1">
                  <a:lumMod val="75000"/>
                </a:schemeClr>
              </a:buClr>
            </a:pPr>
            <a:r>
              <a:rPr lang="en-US" sz="2000" dirty="0">
                <a:latin typeface="+mn-lt"/>
              </a:rPr>
              <a:t>This is a simple method that can be applied to any problem.</a:t>
            </a:r>
            <a:endParaRPr lang="pl-PL" sz="2000" dirty="0">
              <a:latin typeface="+mn-lt"/>
            </a:endParaRPr>
          </a:p>
        </p:txBody>
      </p:sp>
    </p:spTree>
    <p:extLst>
      <p:ext uri="{BB962C8B-B14F-4D97-AF65-F5344CB8AC3E}">
        <p14:creationId xmlns:p14="http://schemas.microsoft.com/office/powerpoint/2010/main" val="1752626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US" dirty="0">
                <a:solidFill>
                  <a:prstClr val="black"/>
                </a:solidFill>
                <a:latin typeface="Calibri"/>
              </a:rPr>
              <a:t>Great Design Thinking Examples</a:t>
            </a:r>
            <a:endParaRPr lang="pl-PL" sz="2800" dirty="0">
              <a:latin typeface="+mn-lt"/>
            </a:endParaRPr>
          </a:p>
        </p:txBody>
      </p:sp>
      <p:sp>
        <p:nvSpPr>
          <p:cNvPr id="3" name="Symbol zastępczy zawartości 2"/>
          <p:cNvSpPr>
            <a:spLocks noGrp="1"/>
          </p:cNvSpPr>
          <p:nvPr>
            <p:ph idx="1"/>
          </p:nvPr>
        </p:nvSpPr>
        <p:spPr>
          <a:xfrm>
            <a:off x="428313" y="1824332"/>
            <a:ext cx="11229516" cy="4303509"/>
          </a:xfrm>
        </p:spPr>
        <p:txBody>
          <a:bodyPr>
            <a:normAutofit/>
          </a:bodyPr>
          <a:lstStyle/>
          <a:p>
            <a:r>
              <a:rPr lang="en-US" sz="2200" dirty="0">
                <a:latin typeface="+mn-lt"/>
              </a:rPr>
              <a:t>In the Harvard Business Review article “Why Design Thinking Works,” Jeanne </a:t>
            </a:r>
            <a:r>
              <a:rPr lang="en-US" sz="2200" dirty="0" err="1">
                <a:latin typeface="+mn-lt"/>
              </a:rPr>
              <a:t>Liedtka</a:t>
            </a:r>
            <a:r>
              <a:rPr lang="en-US" sz="2200" dirty="0">
                <a:latin typeface="+mn-lt"/>
              </a:rPr>
              <a:t> reveals the results of a seven-year study she did looking at 50 business projects in a range of sectors.</a:t>
            </a:r>
            <a:endParaRPr lang="pl-PL" sz="2200" dirty="0">
              <a:latin typeface="+mn-lt"/>
            </a:endParaRPr>
          </a:p>
          <a:p>
            <a:r>
              <a:rPr lang="en-US" sz="2200" dirty="0">
                <a:latin typeface="+mn-lt"/>
              </a:rPr>
              <a:t>What she found was this: “I have seen that…design thinking…has the potential to do for innovation exactly what TQM [total quality management] did for manufacturing: unleash people’s full creative energies, win their commitment, and radically improve processes.”</a:t>
            </a:r>
          </a:p>
          <a:p>
            <a:endParaRPr lang="en-US" sz="2200" dirty="0">
              <a:latin typeface="+mn-lt"/>
            </a:endParaRPr>
          </a:p>
          <a:p>
            <a:endParaRPr lang="pl-PL" dirty="0"/>
          </a:p>
        </p:txBody>
      </p:sp>
      <p:sp>
        <p:nvSpPr>
          <p:cNvPr id="4" name="pole tekstowe 3">
            <a:extLst>
              <a:ext uri="{FF2B5EF4-FFF2-40B4-BE49-F238E27FC236}">
                <a16:creationId xmlns:a16="http://schemas.microsoft.com/office/drawing/2014/main" id="{754718A8-7BD5-45CB-A69A-65214465B410}"/>
              </a:ext>
            </a:extLst>
          </p:cNvPr>
          <p:cNvSpPr txBox="1"/>
          <p:nvPr/>
        </p:nvSpPr>
        <p:spPr>
          <a:xfrm>
            <a:off x="1910516" y="3869554"/>
            <a:ext cx="9097795" cy="646331"/>
          </a:xfrm>
          <a:prstGeom prst="rect">
            <a:avLst/>
          </a:prstGeom>
          <a:solidFill>
            <a:schemeClr val="accent5">
              <a:lumMod val="20000"/>
              <a:lumOff val="80000"/>
            </a:schemeClr>
          </a:solidFill>
        </p:spPr>
        <p:txBody>
          <a:bodyPr wrap="square" rtlCol="0">
            <a:spAutoFit/>
          </a:bodyPr>
          <a:lstStyle/>
          <a:p>
            <a:pPr algn="ctr"/>
            <a:r>
              <a:rPr lang="en-US" dirty="0"/>
              <a:t>How has design thinking been applied to different industries, challenges, and business sectors? Here are examples of how it has impacted real companies and teams.</a:t>
            </a:r>
            <a:endParaRPr lang="pl-PL" dirty="0"/>
          </a:p>
        </p:txBody>
      </p:sp>
      <p:sp>
        <p:nvSpPr>
          <p:cNvPr id="5" name="pole tekstowe 4">
            <a:extLst>
              <a:ext uri="{FF2B5EF4-FFF2-40B4-BE49-F238E27FC236}">
                <a16:creationId xmlns:a16="http://schemas.microsoft.com/office/drawing/2014/main" id="{BFBB746A-3CCF-4FF1-AF06-C14C0EC240D9}"/>
              </a:ext>
            </a:extLst>
          </p:cNvPr>
          <p:cNvSpPr txBox="1"/>
          <p:nvPr/>
        </p:nvSpPr>
        <p:spPr>
          <a:xfrm>
            <a:off x="5317725" y="4616388"/>
            <a:ext cx="5965794" cy="261610"/>
          </a:xfrm>
          <a:prstGeom prst="rect">
            <a:avLst/>
          </a:prstGeom>
          <a:noFill/>
        </p:spPr>
        <p:txBody>
          <a:bodyPr wrap="square" rtlCol="0">
            <a:spAutoFit/>
          </a:bodyPr>
          <a:lstStyle/>
          <a:p>
            <a:r>
              <a:rPr lang="pl-PL" sz="1100" i="1" dirty="0"/>
              <a:t>Source and </a:t>
            </a:r>
            <a:r>
              <a:rPr lang="pl-PL" sz="1100" i="1" dirty="0" err="1"/>
              <a:t>more</a:t>
            </a:r>
            <a:r>
              <a:rPr lang="pl-PL" sz="1100" i="1" dirty="0"/>
              <a:t> </a:t>
            </a:r>
            <a:r>
              <a:rPr lang="pl-PL" sz="1100" i="1" dirty="0" err="1"/>
              <a:t>information</a:t>
            </a:r>
            <a:r>
              <a:rPr lang="pl-PL" sz="1100" i="1" dirty="0"/>
              <a:t>: https://voltagecontrol.com/blog/8-great-design-thinking-examples/</a:t>
            </a:r>
          </a:p>
        </p:txBody>
      </p:sp>
    </p:spTree>
    <p:extLst>
      <p:ext uri="{BB962C8B-B14F-4D97-AF65-F5344CB8AC3E}">
        <p14:creationId xmlns:p14="http://schemas.microsoft.com/office/powerpoint/2010/main" val="892201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a:t>
            </a:r>
            <a:r>
              <a:rPr lang="en-US" dirty="0" err="1"/>
              <a:t>tage</a:t>
            </a:r>
            <a:r>
              <a:rPr lang="en-US" dirty="0"/>
              <a:t> </a:t>
            </a:r>
            <a:r>
              <a:rPr lang="pl-PL" dirty="0"/>
              <a:t>3 - </a:t>
            </a:r>
            <a:r>
              <a:rPr lang="pl-PL" dirty="0" err="1"/>
              <a:t>Generating</a:t>
            </a:r>
            <a:r>
              <a:rPr lang="pl-PL" dirty="0"/>
              <a:t> </a:t>
            </a:r>
            <a:r>
              <a:rPr lang="pl-PL" dirty="0" err="1"/>
              <a:t>ideas</a:t>
            </a:r>
            <a:endParaRPr lang="pl-PL" dirty="0"/>
          </a:p>
        </p:txBody>
      </p:sp>
      <p:sp>
        <p:nvSpPr>
          <p:cNvPr id="3" name="Symbol zastępczy zawartości 2"/>
          <p:cNvSpPr>
            <a:spLocks noGrp="1"/>
          </p:cNvSpPr>
          <p:nvPr>
            <p:ph idx="1"/>
          </p:nvPr>
        </p:nvSpPr>
        <p:spPr/>
        <p:txBody>
          <a:bodyPr>
            <a:normAutofit/>
          </a:bodyPr>
          <a:lstStyle/>
          <a:p>
            <a:pPr>
              <a:lnSpc>
                <a:spcPct val="110000"/>
              </a:lnSpc>
              <a:buClr>
                <a:schemeClr val="accent1">
                  <a:lumMod val="75000"/>
                </a:schemeClr>
              </a:buClr>
            </a:pPr>
            <a:r>
              <a:rPr lang="en-US" sz="2000" dirty="0">
                <a:latin typeface="+mn-lt"/>
              </a:rPr>
              <a:t>At this stage, brainstorming is carried out for each problem defined.</a:t>
            </a:r>
          </a:p>
          <a:p>
            <a:pPr>
              <a:lnSpc>
                <a:spcPct val="110000"/>
              </a:lnSpc>
              <a:buClr>
                <a:schemeClr val="accent1">
                  <a:lumMod val="75000"/>
                </a:schemeClr>
              </a:buClr>
            </a:pPr>
            <a:endParaRPr lang="en-US" sz="2000" dirty="0">
              <a:latin typeface="+mn-lt"/>
            </a:endParaRPr>
          </a:p>
          <a:p>
            <a:pPr>
              <a:lnSpc>
                <a:spcPct val="110000"/>
              </a:lnSpc>
              <a:buClr>
                <a:schemeClr val="accent1">
                  <a:lumMod val="75000"/>
                </a:schemeClr>
              </a:buClr>
            </a:pPr>
            <a:r>
              <a:rPr lang="en-US" sz="2000" dirty="0">
                <a:latin typeface="+mn-lt"/>
              </a:rPr>
              <a:t>The key element of this stage is the application of all brainstorming principles.</a:t>
            </a:r>
          </a:p>
          <a:p>
            <a:pPr>
              <a:lnSpc>
                <a:spcPct val="110000"/>
              </a:lnSpc>
              <a:buClr>
                <a:schemeClr val="accent1">
                  <a:lumMod val="75000"/>
                </a:schemeClr>
              </a:buClr>
            </a:pPr>
            <a:endParaRPr lang="en-US" sz="2000" dirty="0">
              <a:latin typeface="+mn-lt"/>
            </a:endParaRPr>
          </a:p>
          <a:p>
            <a:pPr>
              <a:lnSpc>
                <a:spcPct val="110000"/>
              </a:lnSpc>
              <a:buClr>
                <a:schemeClr val="accent1">
                  <a:lumMod val="75000"/>
                </a:schemeClr>
              </a:buClr>
            </a:pPr>
            <a:r>
              <a:rPr lang="en-US" sz="2000" dirty="0">
                <a:latin typeface="+mn-lt"/>
              </a:rPr>
              <a:t>After the ideas are formed, their reality should be evaluated</a:t>
            </a:r>
            <a:r>
              <a:rPr lang="pl-PL" sz="2000" dirty="0">
                <a:latin typeface="+mn-lt"/>
              </a:rPr>
              <a:t>. C</a:t>
            </a:r>
            <a:r>
              <a:rPr lang="en-US" sz="2000" dirty="0">
                <a:latin typeface="+mn-lt"/>
              </a:rPr>
              <a:t>an they really be implemented?</a:t>
            </a:r>
          </a:p>
          <a:p>
            <a:pPr>
              <a:lnSpc>
                <a:spcPct val="110000"/>
              </a:lnSpc>
              <a:buClr>
                <a:schemeClr val="accent1">
                  <a:lumMod val="75000"/>
                </a:schemeClr>
              </a:buClr>
            </a:pPr>
            <a:endParaRPr lang="en-US" sz="2000" dirty="0">
              <a:latin typeface="+mn-lt"/>
            </a:endParaRPr>
          </a:p>
          <a:p>
            <a:pPr>
              <a:lnSpc>
                <a:spcPct val="110000"/>
              </a:lnSpc>
              <a:buClr>
                <a:schemeClr val="accent1">
                  <a:lumMod val="75000"/>
                </a:schemeClr>
              </a:buClr>
            </a:pPr>
            <a:r>
              <a:rPr lang="en-US" sz="2000" dirty="0">
                <a:latin typeface="+mn-lt"/>
              </a:rPr>
              <a:t>Limitations (technical, economic, legal) should be specified.</a:t>
            </a:r>
          </a:p>
          <a:p>
            <a:pPr>
              <a:lnSpc>
                <a:spcPct val="110000"/>
              </a:lnSpc>
              <a:buClr>
                <a:schemeClr val="accent1">
                  <a:lumMod val="75000"/>
                </a:schemeClr>
              </a:buClr>
            </a:pPr>
            <a:endParaRPr lang="en-US" sz="2000" dirty="0">
              <a:latin typeface="+mn-lt"/>
            </a:endParaRPr>
          </a:p>
          <a:p>
            <a:pPr>
              <a:lnSpc>
                <a:spcPct val="110000"/>
              </a:lnSpc>
              <a:buClr>
                <a:schemeClr val="accent1">
                  <a:lumMod val="75000"/>
                </a:schemeClr>
              </a:buClr>
            </a:pPr>
            <a:r>
              <a:rPr lang="en-US" sz="2000" dirty="0">
                <a:latin typeface="+mn-lt"/>
              </a:rPr>
              <a:t>Modifying ideas so that they correspond to real and real possibilities</a:t>
            </a:r>
            <a:r>
              <a:rPr lang="en-US" dirty="0"/>
              <a:t>.</a:t>
            </a:r>
            <a:endParaRPr lang="pl-PL" dirty="0"/>
          </a:p>
        </p:txBody>
      </p:sp>
    </p:spTree>
    <p:extLst>
      <p:ext uri="{BB962C8B-B14F-4D97-AF65-F5344CB8AC3E}">
        <p14:creationId xmlns:p14="http://schemas.microsoft.com/office/powerpoint/2010/main" val="1320523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Stage</a:t>
            </a:r>
            <a:r>
              <a:rPr lang="pl-PL" dirty="0"/>
              <a:t> 3 - </a:t>
            </a:r>
            <a:r>
              <a:rPr lang="pl-PL" dirty="0" err="1"/>
              <a:t>Generating</a:t>
            </a:r>
            <a:r>
              <a:rPr lang="pl-PL" dirty="0"/>
              <a:t> </a:t>
            </a:r>
            <a:r>
              <a:rPr lang="pl-PL" dirty="0" err="1"/>
              <a:t>ideas</a:t>
            </a:r>
            <a:endParaRPr lang="pl-PL"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17602320"/>
              </p:ext>
            </p:extLst>
          </p:nvPr>
        </p:nvGraphicFramePr>
        <p:xfrm>
          <a:off x="382772" y="1693863"/>
          <a:ext cx="11321865" cy="4303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lipsa 5"/>
          <p:cNvSpPr/>
          <p:nvPr/>
        </p:nvSpPr>
        <p:spPr>
          <a:xfrm>
            <a:off x="1913512" y="3033825"/>
            <a:ext cx="1733456" cy="78326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1600" b="1" dirty="0" err="1"/>
              <a:t>Sticky</a:t>
            </a:r>
            <a:r>
              <a:rPr lang="pl-PL" sz="1600" b="1" dirty="0"/>
              <a:t> notes</a:t>
            </a:r>
          </a:p>
        </p:txBody>
      </p:sp>
      <p:sp>
        <p:nvSpPr>
          <p:cNvPr id="8" name="Elipsa 7"/>
          <p:cNvSpPr/>
          <p:nvPr/>
        </p:nvSpPr>
        <p:spPr>
          <a:xfrm>
            <a:off x="3471007" y="4901607"/>
            <a:ext cx="1754722" cy="93566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1600" b="1" dirty="0"/>
              <a:t>Whiteboard</a:t>
            </a:r>
          </a:p>
        </p:txBody>
      </p:sp>
      <p:sp>
        <p:nvSpPr>
          <p:cNvPr id="7" name="Elipsa 6"/>
          <p:cNvSpPr/>
          <p:nvPr/>
        </p:nvSpPr>
        <p:spPr>
          <a:xfrm>
            <a:off x="2593646" y="1665767"/>
            <a:ext cx="1754722" cy="93566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1600" b="1" dirty="0" err="1"/>
              <a:t>Mind</a:t>
            </a:r>
            <a:r>
              <a:rPr lang="pl-PL" sz="1600" b="1" dirty="0"/>
              <a:t> </a:t>
            </a:r>
            <a:r>
              <a:rPr lang="pl-PL" sz="1600" b="1" dirty="0" err="1"/>
              <a:t>Mapping</a:t>
            </a:r>
            <a:endParaRPr lang="pl-PL" sz="1600" b="1" dirty="0"/>
          </a:p>
        </p:txBody>
      </p:sp>
    </p:spTree>
    <p:extLst>
      <p:ext uri="{BB962C8B-B14F-4D97-AF65-F5344CB8AC3E}">
        <p14:creationId xmlns:p14="http://schemas.microsoft.com/office/powerpoint/2010/main" val="719302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Mind</a:t>
            </a:r>
            <a:r>
              <a:rPr lang="pl-PL" dirty="0"/>
              <a:t> </a:t>
            </a:r>
            <a:r>
              <a:rPr lang="pl-PL" dirty="0" err="1"/>
              <a:t>mapping</a:t>
            </a:r>
            <a:endParaRPr lang="pl-PL" dirty="0"/>
          </a:p>
        </p:txBody>
      </p:sp>
      <p:sp>
        <p:nvSpPr>
          <p:cNvPr id="3" name="Symbol zastępczy zawartości 2"/>
          <p:cNvSpPr>
            <a:spLocks noGrp="1"/>
          </p:cNvSpPr>
          <p:nvPr>
            <p:ph idx="1"/>
          </p:nvPr>
        </p:nvSpPr>
        <p:spPr/>
        <p:txBody>
          <a:bodyPr>
            <a:noAutofit/>
          </a:bodyPr>
          <a:lstStyle/>
          <a:p>
            <a:pPr marL="0" indent="0" algn="ctr">
              <a:buNone/>
            </a:pPr>
            <a:r>
              <a:rPr lang="en-US" sz="2000" dirty="0">
                <a:latin typeface="+mn-lt"/>
              </a:rPr>
              <a:t>Mind mapping is a tool that helps you think better, remember, solve problems creatively and take action. Triggers the creativity and flexibility that are needed to solve problems.</a:t>
            </a:r>
          </a:p>
          <a:p>
            <a:endParaRPr lang="en-US" sz="2000" dirty="0">
              <a:latin typeface="+mn-lt"/>
            </a:endParaRPr>
          </a:p>
          <a:p>
            <a:pPr marL="457200" indent="-457200">
              <a:buFont typeface="+mj-lt"/>
              <a:buAutoNum type="arabicPeriod"/>
            </a:pPr>
            <a:r>
              <a:rPr lang="en-US" sz="2000" dirty="0">
                <a:latin typeface="+mn-lt"/>
              </a:rPr>
              <a:t>Each </a:t>
            </a:r>
            <a:r>
              <a:rPr lang="pl-PL" sz="2000" dirty="0">
                <a:latin typeface="+mn-lt"/>
              </a:rPr>
              <a:t>m</a:t>
            </a:r>
            <a:r>
              <a:rPr lang="en-US" sz="2000" dirty="0" err="1">
                <a:latin typeface="+mn-lt"/>
              </a:rPr>
              <a:t>ind</a:t>
            </a:r>
            <a:r>
              <a:rPr lang="en-US" sz="2000" dirty="0">
                <a:latin typeface="+mn-lt"/>
              </a:rPr>
              <a:t> mapping begins with a central element that is its theme. In the center of the page we place the subject of the </a:t>
            </a:r>
            <a:r>
              <a:rPr lang="pl-PL" sz="2000" dirty="0">
                <a:latin typeface="+mn-lt"/>
              </a:rPr>
              <a:t>m</a:t>
            </a:r>
            <a:r>
              <a:rPr lang="en-US" sz="2000" dirty="0" err="1">
                <a:latin typeface="+mn-lt"/>
              </a:rPr>
              <a:t>ind</a:t>
            </a:r>
            <a:r>
              <a:rPr lang="en-US" sz="2000" dirty="0">
                <a:latin typeface="+mn-lt"/>
              </a:rPr>
              <a:t> mapping .</a:t>
            </a:r>
          </a:p>
          <a:p>
            <a:pPr marL="457200" indent="-457200">
              <a:buFont typeface="+mj-lt"/>
              <a:buAutoNum type="arabicPeriod"/>
            </a:pPr>
            <a:r>
              <a:rPr lang="en-US" sz="2000" dirty="0">
                <a:latin typeface="+mn-lt"/>
              </a:rPr>
              <a:t>We lead thick branches from the topic - the main slogans in the form of thick lines.</a:t>
            </a:r>
          </a:p>
          <a:p>
            <a:pPr marL="457200" indent="-457200">
              <a:buFont typeface="+mj-lt"/>
              <a:buAutoNum type="arabicPeriod"/>
            </a:pPr>
            <a:r>
              <a:rPr lang="en-US" sz="2000" dirty="0">
                <a:latin typeface="+mn-lt"/>
              </a:rPr>
              <a:t>At the end of the main branches we draw another suitably thinner </a:t>
            </a:r>
            <a:r>
              <a:rPr lang="en-US" sz="2000" dirty="0" err="1">
                <a:latin typeface="+mn-lt"/>
              </a:rPr>
              <a:t>subbranches</a:t>
            </a:r>
            <a:r>
              <a:rPr lang="en-US" sz="2000" dirty="0">
                <a:latin typeface="+mn-lt"/>
              </a:rPr>
              <a:t> with more detailed slogans.</a:t>
            </a:r>
          </a:p>
          <a:p>
            <a:pPr marL="457200" indent="-457200">
              <a:buFont typeface="+mj-lt"/>
              <a:buAutoNum type="arabicPeriod"/>
            </a:pPr>
            <a:r>
              <a:rPr lang="en-US" sz="2000" dirty="0">
                <a:latin typeface="+mn-lt"/>
              </a:rPr>
              <a:t>The next levels correspond to more and more details from a given issue. The further from the inside, the smaller their illustration (lines, key words, drawings, pictures).</a:t>
            </a:r>
            <a:endParaRPr lang="pl-PL" sz="2000" dirty="0">
              <a:latin typeface="+mn-lt"/>
            </a:endParaRPr>
          </a:p>
        </p:txBody>
      </p:sp>
    </p:spTree>
    <p:extLst>
      <p:ext uri="{BB962C8B-B14F-4D97-AF65-F5344CB8AC3E}">
        <p14:creationId xmlns:p14="http://schemas.microsoft.com/office/powerpoint/2010/main" val="833379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Mind</a:t>
            </a:r>
            <a:r>
              <a:rPr lang="pl-PL" dirty="0"/>
              <a:t> </a:t>
            </a:r>
            <a:r>
              <a:rPr lang="pl-PL" dirty="0" err="1"/>
              <a:t>mapping</a:t>
            </a:r>
            <a:r>
              <a:rPr lang="pl-PL" dirty="0"/>
              <a:t> - </a:t>
            </a:r>
            <a:r>
              <a:rPr lang="pl-PL" dirty="0" err="1"/>
              <a:t>what</a:t>
            </a:r>
            <a:r>
              <a:rPr lang="pl-PL" dirty="0"/>
              <a:t> </a:t>
            </a:r>
            <a:r>
              <a:rPr lang="pl-PL" dirty="0" err="1"/>
              <a:t>is</a:t>
            </a:r>
            <a:r>
              <a:rPr lang="pl-PL" dirty="0"/>
              <a:t> </a:t>
            </a:r>
            <a:r>
              <a:rPr lang="pl-PL" dirty="0" err="1"/>
              <a:t>worth</a:t>
            </a:r>
            <a:r>
              <a:rPr lang="pl-PL" dirty="0"/>
              <a:t> to </a:t>
            </a:r>
            <a:r>
              <a:rPr lang="pl-PL" dirty="0" err="1"/>
              <a:t>remember</a:t>
            </a:r>
            <a:endParaRPr lang="pl-PL" dirty="0"/>
          </a:p>
        </p:txBody>
      </p:sp>
      <p:sp>
        <p:nvSpPr>
          <p:cNvPr id="3" name="Symbol zastępczy zawartości 2"/>
          <p:cNvSpPr>
            <a:spLocks noGrp="1"/>
          </p:cNvSpPr>
          <p:nvPr>
            <p:ph idx="1"/>
          </p:nvPr>
        </p:nvSpPr>
        <p:spPr/>
        <p:txBody>
          <a:bodyPr>
            <a:normAutofit fontScale="70000" lnSpcReduction="20000"/>
          </a:bodyPr>
          <a:lstStyle/>
          <a:p>
            <a:pPr algn="just">
              <a:lnSpc>
                <a:spcPct val="110000"/>
              </a:lnSpc>
              <a:buClr>
                <a:schemeClr val="accent1">
                  <a:lumMod val="75000"/>
                </a:schemeClr>
              </a:buClr>
            </a:pPr>
            <a:r>
              <a:rPr lang="en-US" dirty="0">
                <a:latin typeface="+mn-lt"/>
              </a:rPr>
              <a:t>Spread a piece of paper horizontally.</a:t>
            </a:r>
          </a:p>
          <a:p>
            <a:pPr algn="just">
              <a:lnSpc>
                <a:spcPct val="110000"/>
              </a:lnSpc>
              <a:buClr>
                <a:schemeClr val="accent1">
                  <a:lumMod val="75000"/>
                </a:schemeClr>
              </a:buClr>
            </a:pPr>
            <a:r>
              <a:rPr lang="en-US" dirty="0">
                <a:latin typeface="+mn-lt"/>
              </a:rPr>
              <a:t>Leave space between passwords.</a:t>
            </a:r>
          </a:p>
          <a:p>
            <a:pPr algn="just">
              <a:lnSpc>
                <a:spcPct val="110000"/>
              </a:lnSpc>
              <a:buClr>
                <a:schemeClr val="accent1">
                  <a:lumMod val="75000"/>
                </a:schemeClr>
              </a:buClr>
            </a:pPr>
            <a:r>
              <a:rPr lang="en-US" dirty="0">
                <a:latin typeface="+mn-lt"/>
              </a:rPr>
              <a:t>Keywords be integrated with their respective branches.</a:t>
            </a:r>
          </a:p>
          <a:p>
            <a:pPr algn="just">
              <a:lnSpc>
                <a:spcPct val="110000"/>
              </a:lnSpc>
              <a:buClr>
                <a:schemeClr val="accent1">
                  <a:lumMod val="75000"/>
                </a:schemeClr>
              </a:buClr>
            </a:pPr>
            <a:r>
              <a:rPr lang="en-US" dirty="0">
                <a:latin typeface="+mn-lt"/>
              </a:rPr>
              <a:t>Solutions should be written in capital letters so that the words are more readable.</a:t>
            </a:r>
          </a:p>
          <a:p>
            <a:pPr algn="just">
              <a:lnSpc>
                <a:spcPct val="110000"/>
              </a:lnSpc>
              <a:buClr>
                <a:schemeClr val="accent1">
                  <a:lumMod val="75000"/>
                </a:schemeClr>
              </a:buClr>
            </a:pPr>
            <a:r>
              <a:rPr lang="en-US" dirty="0">
                <a:latin typeface="+mn-lt"/>
              </a:rPr>
              <a:t>The use of different colors is very important. This makes it easier to divide information and remember it.</a:t>
            </a:r>
          </a:p>
          <a:p>
            <a:pPr algn="just">
              <a:lnSpc>
                <a:spcPct val="110000"/>
              </a:lnSpc>
              <a:buClr>
                <a:schemeClr val="accent1">
                  <a:lumMod val="75000"/>
                </a:schemeClr>
              </a:buClr>
            </a:pPr>
            <a:r>
              <a:rPr lang="en-US" dirty="0">
                <a:latin typeface="+mn-lt"/>
              </a:rPr>
              <a:t>Special meanings for a given color can be used, e.g. red = important information.</a:t>
            </a:r>
          </a:p>
          <a:p>
            <a:pPr algn="just">
              <a:lnSpc>
                <a:spcPct val="110000"/>
              </a:lnSpc>
              <a:buClr>
                <a:schemeClr val="accent1">
                  <a:lumMod val="75000"/>
                </a:schemeClr>
              </a:buClr>
            </a:pPr>
            <a:r>
              <a:rPr lang="en-US" dirty="0">
                <a:latin typeface="+mn-lt"/>
              </a:rPr>
              <a:t>Use images - one image is a thousand words.</a:t>
            </a:r>
          </a:p>
          <a:p>
            <a:pPr algn="just">
              <a:lnSpc>
                <a:spcPct val="110000"/>
              </a:lnSpc>
              <a:buClr>
                <a:schemeClr val="accent1">
                  <a:lumMod val="75000"/>
                </a:schemeClr>
              </a:buClr>
            </a:pPr>
            <a:r>
              <a:rPr lang="en-US" dirty="0">
                <a:latin typeface="+mn-lt"/>
              </a:rPr>
              <a:t>You can create additional associations in the form of arrows or dashed lines between given keywords.</a:t>
            </a:r>
          </a:p>
          <a:p>
            <a:pPr algn="just">
              <a:lnSpc>
                <a:spcPct val="110000"/>
              </a:lnSpc>
              <a:buClr>
                <a:schemeClr val="accent1">
                  <a:lumMod val="75000"/>
                </a:schemeClr>
              </a:buClr>
            </a:pPr>
            <a:r>
              <a:rPr lang="en-US" dirty="0">
                <a:latin typeface="+mn-lt"/>
              </a:rPr>
              <a:t>Avoid creating very large maps because they will be illegible.</a:t>
            </a:r>
            <a:endParaRPr lang="pl-PL" dirty="0">
              <a:latin typeface="+mn-lt"/>
            </a:endParaRPr>
          </a:p>
        </p:txBody>
      </p:sp>
    </p:spTree>
    <p:extLst>
      <p:ext uri="{BB962C8B-B14F-4D97-AF65-F5344CB8AC3E}">
        <p14:creationId xmlns:p14="http://schemas.microsoft.com/office/powerpoint/2010/main" val="632593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t>Benefits of using Mind mapping</a:t>
            </a:r>
            <a:endParaRPr lang="pl-PL" dirty="0"/>
          </a:p>
        </p:txBody>
      </p:sp>
      <p:sp>
        <p:nvSpPr>
          <p:cNvPr id="3" name="Symbol zastępczy zawartości 2"/>
          <p:cNvSpPr>
            <a:spLocks noGrp="1"/>
          </p:cNvSpPr>
          <p:nvPr>
            <p:ph idx="1"/>
          </p:nvPr>
        </p:nvSpPr>
        <p:spPr/>
        <p:txBody>
          <a:bodyPr>
            <a:normAutofit/>
          </a:bodyPr>
          <a:lstStyle/>
          <a:p>
            <a:pPr>
              <a:buClr>
                <a:schemeClr val="accent1">
                  <a:lumMod val="75000"/>
                </a:schemeClr>
              </a:buClr>
            </a:pPr>
            <a:r>
              <a:rPr lang="en-US" sz="2000" dirty="0">
                <a:latin typeface="+mn-lt"/>
              </a:rPr>
              <a:t>Avoiding linear thinking, supporting multidirectional thinking.</a:t>
            </a:r>
            <a:endParaRPr lang="pl-PL" sz="2000" dirty="0">
              <a:latin typeface="+mn-lt"/>
            </a:endParaRPr>
          </a:p>
          <a:p>
            <a:pPr>
              <a:buClr>
                <a:schemeClr val="accent1">
                  <a:lumMod val="75000"/>
                </a:schemeClr>
              </a:buClr>
            </a:pPr>
            <a:endParaRPr lang="en-US" sz="2000" dirty="0">
              <a:latin typeface="+mn-lt"/>
            </a:endParaRPr>
          </a:p>
          <a:p>
            <a:pPr>
              <a:buClr>
                <a:schemeClr val="accent1">
                  <a:lumMod val="75000"/>
                </a:schemeClr>
              </a:buClr>
            </a:pPr>
            <a:r>
              <a:rPr lang="en-US" sz="2000" dirty="0">
                <a:latin typeface="+mn-lt"/>
              </a:rPr>
              <a:t>Opening up to creative solutions.</a:t>
            </a:r>
            <a:endParaRPr lang="pl-PL" sz="2000" dirty="0">
              <a:latin typeface="+mn-lt"/>
            </a:endParaRPr>
          </a:p>
          <a:p>
            <a:pPr>
              <a:buClr>
                <a:schemeClr val="accent1">
                  <a:lumMod val="75000"/>
                </a:schemeClr>
              </a:buClr>
            </a:pPr>
            <a:endParaRPr lang="en-US" sz="2000" dirty="0">
              <a:latin typeface="+mn-lt"/>
            </a:endParaRPr>
          </a:p>
          <a:p>
            <a:pPr>
              <a:buClr>
                <a:schemeClr val="accent1">
                  <a:lumMod val="75000"/>
                </a:schemeClr>
              </a:buClr>
            </a:pPr>
            <a:r>
              <a:rPr lang="en-US" sz="2000" dirty="0">
                <a:latin typeface="+mn-lt"/>
              </a:rPr>
              <a:t>Generating new ways of thinking.</a:t>
            </a:r>
            <a:endParaRPr lang="pl-PL" sz="2000" dirty="0">
              <a:latin typeface="+mn-lt"/>
            </a:endParaRPr>
          </a:p>
          <a:p>
            <a:pPr>
              <a:buClr>
                <a:schemeClr val="accent1">
                  <a:lumMod val="75000"/>
                </a:schemeClr>
              </a:buClr>
            </a:pPr>
            <a:endParaRPr lang="en-US" sz="2000" dirty="0">
              <a:latin typeface="+mn-lt"/>
            </a:endParaRPr>
          </a:p>
          <a:p>
            <a:pPr>
              <a:buClr>
                <a:schemeClr val="accent1">
                  <a:lumMod val="75000"/>
                </a:schemeClr>
              </a:buClr>
            </a:pPr>
            <a:r>
              <a:rPr lang="en-US" sz="2000" dirty="0">
                <a:latin typeface="+mn-lt"/>
              </a:rPr>
              <a:t>Maps are closer to reality because it is difficult to work in the right order from the beginning.</a:t>
            </a:r>
            <a:endParaRPr lang="pl-PL" sz="2000" dirty="0">
              <a:latin typeface="+mn-lt"/>
            </a:endParaRPr>
          </a:p>
          <a:p>
            <a:pPr>
              <a:buClr>
                <a:schemeClr val="accent1">
                  <a:lumMod val="75000"/>
                </a:schemeClr>
              </a:buClr>
            </a:pPr>
            <a:endParaRPr lang="en-US" sz="2000" dirty="0">
              <a:latin typeface="+mn-lt"/>
            </a:endParaRPr>
          </a:p>
          <a:p>
            <a:pPr>
              <a:buClr>
                <a:schemeClr val="accent1">
                  <a:lumMod val="75000"/>
                </a:schemeClr>
              </a:buClr>
            </a:pPr>
            <a:r>
              <a:rPr lang="en-US" sz="2000" dirty="0">
                <a:latin typeface="+mn-lt"/>
              </a:rPr>
              <a:t>Mind mapping allows you to get a full picture of the problem you are working on.</a:t>
            </a:r>
            <a:endParaRPr lang="pl-PL" sz="2000" dirty="0">
              <a:latin typeface="+mn-lt"/>
            </a:endParaRPr>
          </a:p>
        </p:txBody>
      </p:sp>
    </p:spTree>
    <p:extLst>
      <p:ext uri="{BB962C8B-B14F-4D97-AF65-F5344CB8AC3E}">
        <p14:creationId xmlns:p14="http://schemas.microsoft.com/office/powerpoint/2010/main" val="3221362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Stage</a:t>
            </a:r>
            <a:r>
              <a:rPr lang="pl-PL" dirty="0"/>
              <a:t> 4 - </a:t>
            </a:r>
            <a:r>
              <a:rPr lang="pl-PL" dirty="0" err="1"/>
              <a:t>Prototyping</a:t>
            </a:r>
            <a:endParaRPr lang="pl-PL" dirty="0"/>
          </a:p>
        </p:txBody>
      </p:sp>
      <p:sp>
        <p:nvSpPr>
          <p:cNvPr id="3" name="Symbol zastępczy zawartości 2"/>
          <p:cNvSpPr>
            <a:spLocks noGrp="1"/>
          </p:cNvSpPr>
          <p:nvPr>
            <p:ph idx="1"/>
          </p:nvPr>
        </p:nvSpPr>
        <p:spPr/>
        <p:txBody>
          <a:bodyPr>
            <a:normAutofit fontScale="70000" lnSpcReduction="20000"/>
          </a:bodyPr>
          <a:lstStyle/>
          <a:p>
            <a:pPr>
              <a:buClr>
                <a:schemeClr val="accent1">
                  <a:lumMod val="75000"/>
                </a:schemeClr>
              </a:buClr>
            </a:pPr>
            <a:r>
              <a:rPr lang="en-US" dirty="0">
                <a:latin typeface="+mn-lt"/>
              </a:rPr>
              <a:t>The goal of this stage is to visually present the prototype to the user and collect feedback.</a:t>
            </a:r>
          </a:p>
          <a:p>
            <a:pPr>
              <a:buClr>
                <a:schemeClr val="accent1">
                  <a:lumMod val="75000"/>
                </a:schemeClr>
              </a:buClr>
            </a:pPr>
            <a:endParaRPr lang="en-US" dirty="0">
              <a:latin typeface="+mn-lt"/>
            </a:endParaRPr>
          </a:p>
          <a:p>
            <a:pPr>
              <a:buClr>
                <a:schemeClr val="accent1">
                  <a:lumMod val="75000"/>
                </a:schemeClr>
              </a:buClr>
            </a:pPr>
            <a:r>
              <a:rPr lang="en-US" dirty="0">
                <a:latin typeface="+mn-lt"/>
              </a:rPr>
              <a:t>It is optimal to prototype 2-3 ideas.</a:t>
            </a:r>
          </a:p>
          <a:p>
            <a:pPr>
              <a:buClr>
                <a:schemeClr val="accent1">
                  <a:lumMod val="75000"/>
                </a:schemeClr>
              </a:buClr>
            </a:pPr>
            <a:endParaRPr lang="en-US" dirty="0">
              <a:latin typeface="+mn-lt"/>
            </a:endParaRPr>
          </a:p>
          <a:p>
            <a:pPr>
              <a:buClr>
                <a:schemeClr val="accent1">
                  <a:lumMod val="75000"/>
                </a:schemeClr>
              </a:buClr>
            </a:pPr>
            <a:r>
              <a:rPr lang="en-US" dirty="0">
                <a:latin typeface="+mn-lt"/>
              </a:rPr>
              <a:t>This is the intermediate stage between the idea and its final implementation.</a:t>
            </a:r>
          </a:p>
          <a:p>
            <a:pPr>
              <a:buClr>
                <a:schemeClr val="accent1">
                  <a:lumMod val="75000"/>
                </a:schemeClr>
              </a:buClr>
            </a:pPr>
            <a:endParaRPr lang="en-US" dirty="0">
              <a:latin typeface="+mn-lt"/>
            </a:endParaRPr>
          </a:p>
          <a:p>
            <a:pPr>
              <a:buClr>
                <a:schemeClr val="accent1">
                  <a:lumMod val="75000"/>
                </a:schemeClr>
              </a:buClr>
            </a:pPr>
            <a:r>
              <a:rPr lang="en-US" dirty="0">
                <a:latin typeface="+mn-lt"/>
              </a:rPr>
              <a:t>Form:</a:t>
            </a:r>
          </a:p>
          <a:p>
            <a:pPr lvl="1">
              <a:buClr>
                <a:schemeClr val="accent1">
                  <a:lumMod val="75000"/>
                </a:schemeClr>
              </a:buClr>
            </a:pPr>
            <a:r>
              <a:rPr lang="en-US" dirty="0">
                <a:latin typeface="+mn-lt"/>
              </a:rPr>
              <a:t>Prototype</a:t>
            </a:r>
            <a:r>
              <a:rPr lang="pl-PL" dirty="0">
                <a:latin typeface="+mn-lt"/>
              </a:rPr>
              <a:t>,</a:t>
            </a:r>
            <a:endParaRPr lang="en-US" dirty="0">
              <a:latin typeface="+mn-lt"/>
            </a:endParaRPr>
          </a:p>
          <a:p>
            <a:pPr lvl="1">
              <a:buClr>
                <a:schemeClr val="accent1">
                  <a:lumMod val="75000"/>
                </a:schemeClr>
              </a:buClr>
            </a:pPr>
            <a:r>
              <a:rPr lang="en-US" dirty="0">
                <a:latin typeface="+mn-lt"/>
              </a:rPr>
              <a:t>Model</a:t>
            </a:r>
            <a:r>
              <a:rPr lang="pl-PL" dirty="0">
                <a:latin typeface="+mn-lt"/>
              </a:rPr>
              <a:t>,</a:t>
            </a:r>
            <a:endParaRPr lang="en-US" dirty="0">
              <a:latin typeface="+mn-lt"/>
            </a:endParaRPr>
          </a:p>
          <a:p>
            <a:pPr lvl="1">
              <a:buClr>
                <a:schemeClr val="accent1">
                  <a:lumMod val="75000"/>
                </a:schemeClr>
              </a:buClr>
            </a:pPr>
            <a:r>
              <a:rPr lang="en-US" dirty="0">
                <a:latin typeface="+mn-lt"/>
              </a:rPr>
              <a:t>visualization drawing the user's path (for services)</a:t>
            </a:r>
            <a:r>
              <a:rPr lang="pl-PL" dirty="0">
                <a:latin typeface="+mn-lt"/>
              </a:rPr>
              <a:t>,</a:t>
            </a:r>
            <a:endParaRPr lang="en-US" dirty="0">
              <a:latin typeface="+mn-lt"/>
            </a:endParaRPr>
          </a:p>
          <a:p>
            <a:pPr lvl="1">
              <a:buClr>
                <a:schemeClr val="accent1">
                  <a:lumMod val="75000"/>
                </a:schemeClr>
              </a:buClr>
            </a:pPr>
            <a:r>
              <a:rPr lang="en-US" dirty="0">
                <a:latin typeface="+mn-lt"/>
              </a:rPr>
              <a:t>Story</a:t>
            </a:r>
            <a:r>
              <a:rPr lang="pl-PL" dirty="0">
                <a:latin typeface="+mn-lt"/>
              </a:rPr>
              <a:t>,</a:t>
            </a:r>
            <a:endParaRPr lang="en-US" dirty="0">
              <a:latin typeface="+mn-lt"/>
            </a:endParaRPr>
          </a:p>
          <a:p>
            <a:pPr lvl="1">
              <a:buClr>
                <a:schemeClr val="accent1">
                  <a:lumMod val="75000"/>
                </a:schemeClr>
              </a:buClr>
            </a:pPr>
            <a:r>
              <a:rPr lang="pl-PL" dirty="0">
                <a:latin typeface="+mn-lt"/>
              </a:rPr>
              <a:t>P</a:t>
            </a:r>
            <a:r>
              <a:rPr lang="en-US" dirty="0" err="1">
                <a:latin typeface="+mn-lt"/>
              </a:rPr>
              <a:t>rocess</a:t>
            </a:r>
            <a:r>
              <a:rPr lang="en-US" dirty="0">
                <a:latin typeface="+mn-lt"/>
              </a:rPr>
              <a:t> scenario</a:t>
            </a:r>
            <a:r>
              <a:rPr lang="pl-PL" dirty="0">
                <a:latin typeface="+mn-lt"/>
              </a:rPr>
              <a:t>.</a:t>
            </a:r>
            <a:endParaRPr lang="en-US" dirty="0">
              <a:latin typeface="+mn-lt"/>
            </a:endParaRPr>
          </a:p>
          <a:p>
            <a:pPr>
              <a:buClr>
                <a:schemeClr val="accent1">
                  <a:lumMod val="75000"/>
                </a:schemeClr>
              </a:buClr>
            </a:pPr>
            <a:endParaRPr lang="en-US" dirty="0">
              <a:latin typeface="+mn-lt"/>
            </a:endParaRPr>
          </a:p>
          <a:p>
            <a:pPr>
              <a:buClr>
                <a:schemeClr val="accent1">
                  <a:lumMod val="75000"/>
                </a:schemeClr>
              </a:buClr>
            </a:pPr>
            <a:r>
              <a:rPr lang="en-US" dirty="0">
                <a:latin typeface="+mn-lt"/>
              </a:rPr>
              <a:t>Opinion collection tools: +/- interesting</a:t>
            </a:r>
            <a:r>
              <a:rPr lang="pl-PL" dirty="0">
                <a:latin typeface="+mn-lt"/>
              </a:rPr>
              <a:t> </a:t>
            </a:r>
            <a:r>
              <a:rPr lang="pl-PL" dirty="0" err="1">
                <a:latin typeface="+mn-lt"/>
              </a:rPr>
              <a:t>method</a:t>
            </a:r>
            <a:r>
              <a:rPr lang="pl-PL" dirty="0">
                <a:latin typeface="+mn-lt"/>
              </a:rPr>
              <a:t>. </a:t>
            </a:r>
          </a:p>
        </p:txBody>
      </p:sp>
    </p:spTree>
    <p:extLst>
      <p:ext uri="{BB962C8B-B14F-4D97-AF65-F5344CB8AC3E}">
        <p14:creationId xmlns:p14="http://schemas.microsoft.com/office/powerpoint/2010/main" val="3919286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t>The procedure of +/- interesting</a:t>
            </a:r>
            <a:r>
              <a:rPr lang="pl-PL" dirty="0"/>
              <a:t> </a:t>
            </a:r>
            <a:r>
              <a:rPr lang="en-US" dirty="0"/>
              <a:t>method</a:t>
            </a:r>
            <a:endParaRPr lang="pl-PL" dirty="0"/>
          </a:p>
        </p:txBody>
      </p:sp>
      <p:sp>
        <p:nvSpPr>
          <p:cNvPr id="3" name="Symbol zastępczy zawartości 2"/>
          <p:cNvSpPr>
            <a:spLocks noGrp="1"/>
          </p:cNvSpPr>
          <p:nvPr>
            <p:ph idx="1"/>
          </p:nvPr>
        </p:nvSpPr>
        <p:spPr/>
        <p:txBody>
          <a:bodyPr>
            <a:normAutofit/>
          </a:bodyPr>
          <a:lstStyle/>
          <a:p>
            <a:pPr>
              <a:buClr>
                <a:schemeClr val="accent1">
                  <a:lumMod val="75000"/>
                </a:schemeClr>
              </a:buClr>
            </a:pPr>
            <a:r>
              <a:rPr lang="en-US" sz="2400" dirty="0">
                <a:latin typeface="+mn-lt"/>
              </a:rPr>
              <a:t>Present the prototype to the user.</a:t>
            </a:r>
          </a:p>
          <a:p>
            <a:pPr>
              <a:buClr>
                <a:schemeClr val="accent1">
                  <a:lumMod val="75000"/>
                </a:schemeClr>
              </a:buClr>
            </a:pPr>
            <a:endParaRPr lang="en-US" sz="2400" dirty="0">
              <a:latin typeface="+mn-lt"/>
            </a:endParaRPr>
          </a:p>
          <a:p>
            <a:pPr>
              <a:buClr>
                <a:schemeClr val="accent1">
                  <a:lumMod val="75000"/>
                </a:schemeClr>
              </a:buClr>
            </a:pPr>
            <a:r>
              <a:rPr lang="en-US" sz="2400" dirty="0">
                <a:latin typeface="+mn-lt"/>
              </a:rPr>
              <a:t>Then ask the user for feedback according to the scheme:</a:t>
            </a:r>
          </a:p>
          <a:p>
            <a:pPr lvl="1">
              <a:buClr>
                <a:schemeClr val="accent1">
                  <a:lumMod val="75000"/>
                </a:schemeClr>
              </a:buClr>
            </a:pPr>
            <a:r>
              <a:rPr lang="en-US" sz="2000" i="1" dirty="0">
                <a:latin typeface="+mn-lt"/>
              </a:rPr>
              <a:t>What do you like about this idea?</a:t>
            </a:r>
          </a:p>
          <a:p>
            <a:pPr lvl="1">
              <a:buClr>
                <a:schemeClr val="accent1">
                  <a:lumMod val="75000"/>
                </a:schemeClr>
              </a:buClr>
            </a:pPr>
            <a:r>
              <a:rPr lang="en-US" sz="2000" i="1" dirty="0">
                <a:latin typeface="+mn-lt"/>
              </a:rPr>
              <a:t>What raises your doubts?</a:t>
            </a:r>
          </a:p>
          <a:p>
            <a:pPr lvl="1">
              <a:buClr>
                <a:schemeClr val="accent1">
                  <a:lumMod val="75000"/>
                </a:schemeClr>
              </a:buClr>
            </a:pPr>
            <a:r>
              <a:rPr lang="en-US" sz="2000" i="1" dirty="0">
                <a:latin typeface="+mn-lt"/>
              </a:rPr>
              <a:t>What is interesting / interesting about this solution?</a:t>
            </a:r>
            <a:endParaRPr lang="pl-PL" sz="2000" i="1" dirty="0">
              <a:latin typeface="+mn-lt"/>
            </a:endParaRPr>
          </a:p>
        </p:txBody>
      </p:sp>
    </p:spTree>
    <p:extLst>
      <p:ext uri="{BB962C8B-B14F-4D97-AF65-F5344CB8AC3E}">
        <p14:creationId xmlns:p14="http://schemas.microsoft.com/office/powerpoint/2010/main" val="3948794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Stage</a:t>
            </a:r>
            <a:r>
              <a:rPr lang="pl-PL" dirty="0"/>
              <a:t> 5 - </a:t>
            </a:r>
            <a:r>
              <a:rPr lang="pl-PL" dirty="0" err="1"/>
              <a:t>Testing</a:t>
            </a:r>
            <a:endParaRPr lang="pl-PL" dirty="0"/>
          </a:p>
        </p:txBody>
      </p:sp>
      <p:sp>
        <p:nvSpPr>
          <p:cNvPr id="3" name="Symbol zastępczy zawartości 2"/>
          <p:cNvSpPr>
            <a:spLocks noGrp="1"/>
          </p:cNvSpPr>
          <p:nvPr>
            <p:ph idx="1"/>
          </p:nvPr>
        </p:nvSpPr>
        <p:spPr/>
        <p:txBody>
          <a:bodyPr>
            <a:normAutofit fontScale="62500" lnSpcReduction="20000"/>
          </a:bodyPr>
          <a:lstStyle/>
          <a:p>
            <a:pPr>
              <a:buClr>
                <a:schemeClr val="accent1">
                  <a:lumMod val="75000"/>
                </a:schemeClr>
              </a:buClr>
            </a:pPr>
            <a:r>
              <a:rPr lang="en-US" dirty="0">
                <a:latin typeface="+mn-lt"/>
              </a:rPr>
              <a:t>The goal of this stage is to test the solutions developed in the recipient's environment.</a:t>
            </a:r>
          </a:p>
          <a:p>
            <a:pPr>
              <a:buClr>
                <a:schemeClr val="accent1">
                  <a:lumMod val="75000"/>
                </a:schemeClr>
              </a:buClr>
            </a:pPr>
            <a:endParaRPr lang="en-US" dirty="0">
              <a:latin typeface="+mn-lt"/>
            </a:endParaRPr>
          </a:p>
          <a:p>
            <a:pPr>
              <a:buClr>
                <a:schemeClr val="accent1">
                  <a:lumMod val="75000"/>
                </a:schemeClr>
              </a:buClr>
            </a:pPr>
            <a:r>
              <a:rPr lang="en-US" dirty="0">
                <a:latin typeface="+mn-lt"/>
              </a:rPr>
              <a:t>At this stage, the key is to consciously choose a group of recipients who will test the solution.</a:t>
            </a:r>
          </a:p>
          <a:p>
            <a:pPr>
              <a:buClr>
                <a:schemeClr val="accent1">
                  <a:lumMod val="75000"/>
                </a:schemeClr>
              </a:buClr>
            </a:pPr>
            <a:endParaRPr lang="en-US" dirty="0">
              <a:latin typeface="+mn-lt"/>
            </a:endParaRPr>
          </a:p>
          <a:p>
            <a:pPr>
              <a:buClr>
                <a:schemeClr val="accent1">
                  <a:lumMod val="75000"/>
                </a:schemeClr>
              </a:buClr>
            </a:pPr>
            <a:r>
              <a:rPr lang="en-US" dirty="0">
                <a:latin typeface="+mn-lt"/>
              </a:rPr>
              <a:t>You can develop guidelines on what elements the user should pay attention to when giving feedback.</a:t>
            </a:r>
          </a:p>
          <a:p>
            <a:pPr>
              <a:buClr>
                <a:schemeClr val="accent1">
                  <a:lumMod val="75000"/>
                </a:schemeClr>
              </a:buClr>
            </a:pPr>
            <a:endParaRPr lang="en-US" dirty="0">
              <a:latin typeface="+mn-lt"/>
            </a:endParaRPr>
          </a:p>
          <a:p>
            <a:pPr>
              <a:buClr>
                <a:schemeClr val="accent1">
                  <a:lumMod val="75000"/>
                </a:schemeClr>
              </a:buClr>
            </a:pPr>
            <a:r>
              <a:rPr lang="en-US" dirty="0">
                <a:latin typeface="+mn-lt"/>
              </a:rPr>
              <a:t>After collecting the opinion, information is analyzed and possible changes introduced.</a:t>
            </a:r>
          </a:p>
          <a:p>
            <a:pPr>
              <a:buClr>
                <a:schemeClr val="accent1">
                  <a:lumMod val="75000"/>
                </a:schemeClr>
              </a:buClr>
            </a:pPr>
            <a:endParaRPr lang="en-US" dirty="0">
              <a:latin typeface="+mn-lt"/>
            </a:endParaRPr>
          </a:p>
          <a:p>
            <a:pPr>
              <a:buClr>
                <a:schemeClr val="accent1">
                  <a:lumMod val="75000"/>
                </a:schemeClr>
              </a:buClr>
            </a:pPr>
            <a:r>
              <a:rPr lang="en-US" dirty="0">
                <a:latin typeface="+mn-lt"/>
              </a:rPr>
              <a:t>It is possible to return to earlier stages and modify them (Design Thinking is not a linear process).</a:t>
            </a:r>
          </a:p>
          <a:p>
            <a:pPr>
              <a:buClr>
                <a:schemeClr val="accent1">
                  <a:lumMod val="75000"/>
                </a:schemeClr>
              </a:buClr>
            </a:pPr>
            <a:endParaRPr lang="en-US" dirty="0">
              <a:latin typeface="+mn-lt"/>
            </a:endParaRPr>
          </a:p>
          <a:p>
            <a:pPr>
              <a:buClr>
                <a:schemeClr val="accent1">
                  <a:lumMod val="75000"/>
                </a:schemeClr>
              </a:buClr>
            </a:pPr>
            <a:r>
              <a:rPr lang="en-US" dirty="0">
                <a:latin typeface="+mn-lt"/>
              </a:rPr>
              <a:t>The next stage of testing is the implementation of new solutions.</a:t>
            </a:r>
          </a:p>
          <a:p>
            <a:pPr>
              <a:buClr>
                <a:schemeClr val="accent1">
                  <a:lumMod val="75000"/>
                </a:schemeClr>
              </a:buClr>
            </a:pPr>
            <a:endParaRPr lang="en-US" dirty="0">
              <a:latin typeface="+mn-lt"/>
            </a:endParaRPr>
          </a:p>
          <a:p>
            <a:pPr>
              <a:buClr>
                <a:schemeClr val="accent1">
                  <a:lumMod val="75000"/>
                </a:schemeClr>
              </a:buClr>
            </a:pPr>
            <a:r>
              <a:rPr lang="en-US" dirty="0">
                <a:latin typeface="+mn-lt"/>
              </a:rPr>
              <a:t>Feedback collection tools at this stage: +/- interesting method. </a:t>
            </a:r>
          </a:p>
          <a:p>
            <a:endParaRPr lang="pl-PL" dirty="0">
              <a:latin typeface="+mn-lt"/>
            </a:endParaRPr>
          </a:p>
        </p:txBody>
      </p:sp>
    </p:spTree>
    <p:extLst>
      <p:ext uri="{BB962C8B-B14F-4D97-AF65-F5344CB8AC3E}">
        <p14:creationId xmlns:p14="http://schemas.microsoft.com/office/powerpoint/2010/main" val="2003740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US" dirty="0">
                <a:solidFill>
                  <a:prstClr val="black"/>
                </a:solidFill>
                <a:latin typeface="Calibri"/>
              </a:rPr>
              <a:t>Great Design Thinking Examples</a:t>
            </a:r>
            <a:r>
              <a:rPr lang="pl-PL" dirty="0">
                <a:solidFill>
                  <a:prstClr val="black"/>
                </a:solidFill>
                <a:latin typeface="Calibri"/>
              </a:rPr>
              <a:t> - Airbnb</a:t>
            </a:r>
            <a:endParaRPr lang="pl-PL" sz="2800" dirty="0">
              <a:latin typeface="+mn-lt"/>
            </a:endParaRPr>
          </a:p>
        </p:txBody>
      </p:sp>
      <p:sp>
        <p:nvSpPr>
          <p:cNvPr id="3" name="Symbol zastępczy zawartości 2"/>
          <p:cNvSpPr>
            <a:spLocks noGrp="1"/>
          </p:cNvSpPr>
          <p:nvPr>
            <p:ph idx="1"/>
          </p:nvPr>
        </p:nvSpPr>
        <p:spPr>
          <a:xfrm>
            <a:off x="962484" y="1709931"/>
            <a:ext cx="11229516" cy="4303509"/>
          </a:xfrm>
        </p:spPr>
        <p:txBody>
          <a:bodyPr>
            <a:normAutofit/>
          </a:bodyPr>
          <a:lstStyle/>
          <a:p>
            <a:endParaRPr lang="en-US" sz="2200" dirty="0">
              <a:latin typeface="+mn-lt"/>
            </a:endParaRPr>
          </a:p>
          <a:p>
            <a:endParaRPr lang="pl-PL" dirty="0"/>
          </a:p>
        </p:txBody>
      </p:sp>
      <p:sp>
        <p:nvSpPr>
          <p:cNvPr id="5" name="pole tekstowe 4">
            <a:extLst>
              <a:ext uri="{FF2B5EF4-FFF2-40B4-BE49-F238E27FC236}">
                <a16:creationId xmlns:a16="http://schemas.microsoft.com/office/drawing/2014/main" id="{BFBB746A-3CCF-4FF1-AF06-C14C0EC240D9}"/>
              </a:ext>
            </a:extLst>
          </p:cNvPr>
          <p:cNvSpPr txBox="1"/>
          <p:nvPr/>
        </p:nvSpPr>
        <p:spPr>
          <a:xfrm>
            <a:off x="497150" y="6013440"/>
            <a:ext cx="4030461" cy="430887"/>
          </a:xfrm>
          <a:prstGeom prst="rect">
            <a:avLst/>
          </a:prstGeom>
          <a:noFill/>
        </p:spPr>
        <p:txBody>
          <a:bodyPr wrap="square" rtlCol="0">
            <a:spAutoFit/>
          </a:bodyPr>
          <a:lstStyle/>
          <a:p>
            <a:r>
              <a:rPr lang="pl-PL" sz="1100" i="1" dirty="0"/>
              <a:t>Source and </a:t>
            </a:r>
            <a:r>
              <a:rPr lang="pl-PL" sz="1100" i="1" dirty="0" err="1"/>
              <a:t>more</a:t>
            </a:r>
            <a:r>
              <a:rPr lang="pl-PL" sz="1100" i="1" dirty="0"/>
              <a:t> </a:t>
            </a:r>
            <a:r>
              <a:rPr lang="pl-PL" sz="1100" i="1" dirty="0" err="1"/>
              <a:t>information</a:t>
            </a:r>
            <a:r>
              <a:rPr lang="pl-PL" sz="1100" i="1" dirty="0"/>
              <a:t>: https://voltagecontrol.com/blog/8-great-design-thinking-examples/</a:t>
            </a:r>
          </a:p>
        </p:txBody>
      </p:sp>
      <p:pic>
        <p:nvPicPr>
          <p:cNvPr id="8" name="Obraz 7">
            <a:extLst>
              <a:ext uri="{FF2B5EF4-FFF2-40B4-BE49-F238E27FC236}">
                <a16:creationId xmlns:a16="http://schemas.microsoft.com/office/drawing/2014/main" id="{4E300BE1-AEF7-45B9-A99D-4DE70A54283B}"/>
              </a:ext>
            </a:extLst>
          </p:cNvPr>
          <p:cNvPicPr>
            <a:picLocks noChangeAspect="1"/>
          </p:cNvPicPr>
          <p:nvPr/>
        </p:nvPicPr>
        <p:blipFill>
          <a:blip r:embed="rId2"/>
          <a:stretch>
            <a:fillRect/>
          </a:stretch>
        </p:blipFill>
        <p:spPr>
          <a:xfrm>
            <a:off x="3409117" y="1628062"/>
            <a:ext cx="5373765" cy="3601875"/>
          </a:xfrm>
          <a:prstGeom prst="rect">
            <a:avLst/>
          </a:prstGeom>
        </p:spPr>
      </p:pic>
      <p:sp>
        <p:nvSpPr>
          <p:cNvPr id="9" name="pole tekstowe 8">
            <a:extLst>
              <a:ext uri="{FF2B5EF4-FFF2-40B4-BE49-F238E27FC236}">
                <a16:creationId xmlns:a16="http://schemas.microsoft.com/office/drawing/2014/main" id="{6E2BF95F-44F4-4CD5-9101-BECD49EE1271}"/>
              </a:ext>
            </a:extLst>
          </p:cNvPr>
          <p:cNvSpPr txBox="1"/>
          <p:nvPr/>
        </p:nvSpPr>
        <p:spPr>
          <a:xfrm>
            <a:off x="3200751" y="5282653"/>
            <a:ext cx="5732788" cy="338554"/>
          </a:xfrm>
          <a:prstGeom prst="rect">
            <a:avLst/>
          </a:prstGeom>
          <a:noFill/>
        </p:spPr>
        <p:txBody>
          <a:bodyPr wrap="none" rtlCol="0">
            <a:spAutoFit/>
          </a:bodyPr>
          <a:lstStyle/>
          <a:p>
            <a:r>
              <a:rPr lang="en-US" sz="1600" dirty="0"/>
              <a:t>Airbnb climbed out of the “trough of sorrow” with </a:t>
            </a:r>
            <a:r>
              <a:rPr lang="pl-PL" sz="1600" dirty="0"/>
              <a:t>D</a:t>
            </a:r>
            <a:r>
              <a:rPr lang="en-US" sz="1600" dirty="0" err="1"/>
              <a:t>esign</a:t>
            </a:r>
            <a:r>
              <a:rPr lang="en-US" sz="1600" dirty="0"/>
              <a:t> </a:t>
            </a:r>
            <a:r>
              <a:rPr lang="pl-PL" sz="1600" dirty="0"/>
              <a:t>T</a:t>
            </a:r>
            <a:r>
              <a:rPr lang="en-US" sz="1600" dirty="0" err="1"/>
              <a:t>hinking</a:t>
            </a:r>
            <a:endParaRPr lang="pl-PL" dirty="0"/>
          </a:p>
        </p:txBody>
      </p:sp>
    </p:spTree>
    <p:extLst>
      <p:ext uri="{BB962C8B-B14F-4D97-AF65-F5344CB8AC3E}">
        <p14:creationId xmlns:p14="http://schemas.microsoft.com/office/powerpoint/2010/main" val="129506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US" dirty="0">
                <a:solidFill>
                  <a:prstClr val="black"/>
                </a:solidFill>
                <a:latin typeface="Calibri"/>
              </a:rPr>
              <a:t>Great Design Thinking Examples</a:t>
            </a:r>
            <a:r>
              <a:rPr lang="pl-PL" dirty="0">
                <a:solidFill>
                  <a:prstClr val="black"/>
                </a:solidFill>
                <a:latin typeface="Calibri"/>
              </a:rPr>
              <a:t> - </a:t>
            </a:r>
            <a:r>
              <a:rPr lang="pl-PL" dirty="0" err="1">
                <a:solidFill>
                  <a:prstClr val="black"/>
                </a:solidFill>
                <a:latin typeface="Calibri"/>
              </a:rPr>
              <a:t>PillPack</a:t>
            </a:r>
            <a:endParaRPr lang="pl-PL" sz="2800" dirty="0">
              <a:latin typeface="+mn-lt"/>
            </a:endParaRPr>
          </a:p>
        </p:txBody>
      </p:sp>
      <p:sp>
        <p:nvSpPr>
          <p:cNvPr id="3" name="Symbol zastępczy zawartości 2"/>
          <p:cNvSpPr>
            <a:spLocks noGrp="1"/>
          </p:cNvSpPr>
          <p:nvPr>
            <p:ph idx="1"/>
          </p:nvPr>
        </p:nvSpPr>
        <p:spPr>
          <a:xfrm>
            <a:off x="962484" y="1709931"/>
            <a:ext cx="11229516" cy="4303509"/>
          </a:xfrm>
        </p:spPr>
        <p:txBody>
          <a:bodyPr>
            <a:normAutofit/>
          </a:bodyPr>
          <a:lstStyle/>
          <a:p>
            <a:endParaRPr lang="en-US" sz="2200" dirty="0">
              <a:latin typeface="+mn-lt"/>
            </a:endParaRPr>
          </a:p>
          <a:p>
            <a:endParaRPr lang="pl-PL" dirty="0"/>
          </a:p>
        </p:txBody>
      </p:sp>
      <p:sp>
        <p:nvSpPr>
          <p:cNvPr id="5" name="pole tekstowe 4">
            <a:extLst>
              <a:ext uri="{FF2B5EF4-FFF2-40B4-BE49-F238E27FC236}">
                <a16:creationId xmlns:a16="http://schemas.microsoft.com/office/drawing/2014/main" id="{BFBB746A-3CCF-4FF1-AF06-C14C0EC240D9}"/>
              </a:ext>
            </a:extLst>
          </p:cNvPr>
          <p:cNvSpPr txBox="1"/>
          <p:nvPr/>
        </p:nvSpPr>
        <p:spPr>
          <a:xfrm>
            <a:off x="497150" y="6013440"/>
            <a:ext cx="4030461" cy="430887"/>
          </a:xfrm>
          <a:prstGeom prst="rect">
            <a:avLst/>
          </a:prstGeom>
          <a:noFill/>
        </p:spPr>
        <p:txBody>
          <a:bodyPr wrap="square" rtlCol="0">
            <a:spAutoFit/>
          </a:bodyPr>
          <a:lstStyle/>
          <a:p>
            <a:r>
              <a:rPr lang="pl-PL" sz="1100" i="1" dirty="0"/>
              <a:t>Source and </a:t>
            </a:r>
            <a:r>
              <a:rPr lang="pl-PL" sz="1100" i="1" dirty="0" err="1"/>
              <a:t>more</a:t>
            </a:r>
            <a:r>
              <a:rPr lang="pl-PL" sz="1100" i="1" dirty="0"/>
              <a:t> </a:t>
            </a:r>
            <a:r>
              <a:rPr lang="pl-PL" sz="1100" i="1" dirty="0" err="1"/>
              <a:t>information</a:t>
            </a:r>
            <a:r>
              <a:rPr lang="pl-PL" sz="1100" i="1" dirty="0"/>
              <a:t>: https://voltagecontrol.com/blog/8-great-design-thinking-examples/</a:t>
            </a:r>
          </a:p>
        </p:txBody>
      </p:sp>
      <p:sp>
        <p:nvSpPr>
          <p:cNvPr id="9" name="pole tekstowe 8">
            <a:extLst>
              <a:ext uri="{FF2B5EF4-FFF2-40B4-BE49-F238E27FC236}">
                <a16:creationId xmlns:a16="http://schemas.microsoft.com/office/drawing/2014/main" id="{6E2BF95F-44F4-4CD5-9101-BECD49EE1271}"/>
              </a:ext>
            </a:extLst>
          </p:cNvPr>
          <p:cNvSpPr txBox="1"/>
          <p:nvPr/>
        </p:nvSpPr>
        <p:spPr>
          <a:xfrm>
            <a:off x="2064409" y="5293099"/>
            <a:ext cx="8469242" cy="338554"/>
          </a:xfrm>
          <a:prstGeom prst="rect">
            <a:avLst/>
          </a:prstGeom>
          <a:noFill/>
        </p:spPr>
        <p:txBody>
          <a:bodyPr wrap="none" rtlCol="0">
            <a:spAutoFit/>
          </a:bodyPr>
          <a:lstStyle/>
          <a:p>
            <a:r>
              <a:rPr lang="en-US" sz="1600" dirty="0" err="1"/>
              <a:t>PillPack</a:t>
            </a:r>
            <a:r>
              <a:rPr lang="en-US" sz="1600" dirty="0"/>
              <a:t> began as a startup-in-residence at IDEO and was eventually bought by Amazon for $1 billion</a:t>
            </a:r>
            <a:endParaRPr lang="pl-PL" dirty="0"/>
          </a:p>
        </p:txBody>
      </p:sp>
      <p:pic>
        <p:nvPicPr>
          <p:cNvPr id="10" name="Obraz 9">
            <a:extLst>
              <a:ext uri="{FF2B5EF4-FFF2-40B4-BE49-F238E27FC236}">
                <a16:creationId xmlns:a16="http://schemas.microsoft.com/office/drawing/2014/main" id="{E9CBFEC8-69ED-4B5E-850A-C9D326694CC1}"/>
              </a:ext>
            </a:extLst>
          </p:cNvPr>
          <p:cNvPicPr>
            <a:picLocks noChangeAspect="1"/>
          </p:cNvPicPr>
          <p:nvPr/>
        </p:nvPicPr>
        <p:blipFill>
          <a:blip r:embed="rId2"/>
          <a:stretch>
            <a:fillRect/>
          </a:stretch>
        </p:blipFill>
        <p:spPr>
          <a:xfrm>
            <a:off x="3703977" y="1637395"/>
            <a:ext cx="4827464" cy="3553641"/>
          </a:xfrm>
          <a:prstGeom prst="rect">
            <a:avLst/>
          </a:prstGeom>
        </p:spPr>
      </p:pic>
    </p:spTree>
    <p:extLst>
      <p:ext uri="{BB962C8B-B14F-4D97-AF65-F5344CB8AC3E}">
        <p14:creationId xmlns:p14="http://schemas.microsoft.com/office/powerpoint/2010/main" val="144295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US" dirty="0">
                <a:solidFill>
                  <a:prstClr val="black"/>
                </a:solidFill>
                <a:latin typeface="Calibri"/>
              </a:rPr>
              <a:t>Great Design Thinking Examples</a:t>
            </a:r>
            <a:r>
              <a:rPr lang="pl-PL" dirty="0">
                <a:solidFill>
                  <a:prstClr val="black"/>
                </a:solidFill>
                <a:latin typeface="Calibri"/>
              </a:rPr>
              <a:t> - Uber </a:t>
            </a:r>
            <a:r>
              <a:rPr lang="pl-PL" dirty="0" err="1">
                <a:solidFill>
                  <a:prstClr val="black"/>
                </a:solidFill>
                <a:latin typeface="Calibri"/>
              </a:rPr>
              <a:t>Eats</a:t>
            </a:r>
            <a:endParaRPr lang="pl-PL" sz="2800" dirty="0">
              <a:latin typeface="+mn-lt"/>
            </a:endParaRPr>
          </a:p>
        </p:txBody>
      </p:sp>
      <p:sp>
        <p:nvSpPr>
          <p:cNvPr id="3" name="Symbol zastępczy zawartości 2"/>
          <p:cNvSpPr>
            <a:spLocks noGrp="1"/>
          </p:cNvSpPr>
          <p:nvPr>
            <p:ph idx="1"/>
          </p:nvPr>
        </p:nvSpPr>
        <p:spPr>
          <a:xfrm>
            <a:off x="962484" y="1709931"/>
            <a:ext cx="11229516" cy="4303509"/>
          </a:xfrm>
        </p:spPr>
        <p:txBody>
          <a:bodyPr>
            <a:normAutofit/>
          </a:bodyPr>
          <a:lstStyle/>
          <a:p>
            <a:endParaRPr lang="en-US" sz="2200" dirty="0">
              <a:latin typeface="+mn-lt"/>
            </a:endParaRPr>
          </a:p>
          <a:p>
            <a:endParaRPr lang="pl-PL" dirty="0"/>
          </a:p>
        </p:txBody>
      </p:sp>
      <p:sp>
        <p:nvSpPr>
          <p:cNvPr id="5" name="pole tekstowe 4">
            <a:extLst>
              <a:ext uri="{FF2B5EF4-FFF2-40B4-BE49-F238E27FC236}">
                <a16:creationId xmlns:a16="http://schemas.microsoft.com/office/drawing/2014/main" id="{BFBB746A-3CCF-4FF1-AF06-C14C0EC240D9}"/>
              </a:ext>
            </a:extLst>
          </p:cNvPr>
          <p:cNvSpPr txBox="1"/>
          <p:nvPr/>
        </p:nvSpPr>
        <p:spPr>
          <a:xfrm>
            <a:off x="497150" y="6013440"/>
            <a:ext cx="4030461" cy="430887"/>
          </a:xfrm>
          <a:prstGeom prst="rect">
            <a:avLst/>
          </a:prstGeom>
          <a:noFill/>
        </p:spPr>
        <p:txBody>
          <a:bodyPr wrap="square" rtlCol="0">
            <a:spAutoFit/>
          </a:bodyPr>
          <a:lstStyle/>
          <a:p>
            <a:r>
              <a:rPr lang="pl-PL" sz="1100" i="1" dirty="0"/>
              <a:t>Source and </a:t>
            </a:r>
            <a:r>
              <a:rPr lang="pl-PL" sz="1100" i="1" dirty="0" err="1"/>
              <a:t>more</a:t>
            </a:r>
            <a:r>
              <a:rPr lang="pl-PL" sz="1100" i="1" dirty="0"/>
              <a:t> </a:t>
            </a:r>
            <a:r>
              <a:rPr lang="pl-PL" sz="1100" i="1" dirty="0" err="1"/>
              <a:t>information</a:t>
            </a:r>
            <a:r>
              <a:rPr lang="pl-PL" sz="1100" i="1" dirty="0"/>
              <a:t>: https://voltagecontrol.com/blog/8-great-design-thinking-examples/</a:t>
            </a:r>
          </a:p>
        </p:txBody>
      </p:sp>
      <p:sp>
        <p:nvSpPr>
          <p:cNvPr id="9" name="pole tekstowe 8">
            <a:extLst>
              <a:ext uri="{FF2B5EF4-FFF2-40B4-BE49-F238E27FC236}">
                <a16:creationId xmlns:a16="http://schemas.microsoft.com/office/drawing/2014/main" id="{6E2BF95F-44F4-4CD5-9101-BECD49EE1271}"/>
              </a:ext>
            </a:extLst>
          </p:cNvPr>
          <p:cNvSpPr txBox="1"/>
          <p:nvPr/>
        </p:nvSpPr>
        <p:spPr>
          <a:xfrm>
            <a:off x="1977981" y="5294265"/>
            <a:ext cx="8236037" cy="369332"/>
          </a:xfrm>
          <a:prstGeom prst="rect">
            <a:avLst/>
          </a:prstGeom>
          <a:noFill/>
        </p:spPr>
        <p:txBody>
          <a:bodyPr wrap="none" rtlCol="0">
            <a:spAutoFit/>
          </a:bodyPr>
          <a:lstStyle/>
          <a:p>
            <a:r>
              <a:rPr lang="en-US"/>
              <a:t>The UberEATS team believes empathy for users is key to designing successful products</a:t>
            </a:r>
            <a:endParaRPr lang="pl-PL" dirty="0"/>
          </a:p>
        </p:txBody>
      </p:sp>
      <p:pic>
        <p:nvPicPr>
          <p:cNvPr id="6" name="Obraz 5">
            <a:extLst>
              <a:ext uri="{FF2B5EF4-FFF2-40B4-BE49-F238E27FC236}">
                <a16:creationId xmlns:a16="http://schemas.microsoft.com/office/drawing/2014/main" id="{C7AD8511-519B-4371-9826-E7C8898EBDF6}"/>
              </a:ext>
            </a:extLst>
          </p:cNvPr>
          <p:cNvPicPr>
            <a:picLocks noChangeAspect="1"/>
          </p:cNvPicPr>
          <p:nvPr/>
        </p:nvPicPr>
        <p:blipFill>
          <a:blip r:embed="rId2"/>
          <a:stretch>
            <a:fillRect/>
          </a:stretch>
        </p:blipFill>
        <p:spPr>
          <a:xfrm>
            <a:off x="3552408" y="1624188"/>
            <a:ext cx="5387406" cy="3584334"/>
          </a:xfrm>
          <a:prstGeom prst="rect">
            <a:avLst/>
          </a:prstGeom>
        </p:spPr>
      </p:pic>
    </p:spTree>
    <p:extLst>
      <p:ext uri="{BB962C8B-B14F-4D97-AF65-F5344CB8AC3E}">
        <p14:creationId xmlns:p14="http://schemas.microsoft.com/office/powerpoint/2010/main" val="249140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US" dirty="0">
                <a:solidFill>
                  <a:prstClr val="black"/>
                </a:solidFill>
                <a:latin typeface="Calibri"/>
              </a:rPr>
              <a:t>Great Design Thinking Examples</a:t>
            </a:r>
            <a:r>
              <a:rPr lang="pl-PL" dirty="0">
                <a:solidFill>
                  <a:prstClr val="black"/>
                </a:solidFill>
                <a:latin typeface="Calibri"/>
              </a:rPr>
              <a:t> - Stanford </a:t>
            </a:r>
            <a:r>
              <a:rPr lang="pl-PL" dirty="0" err="1">
                <a:solidFill>
                  <a:prstClr val="black"/>
                </a:solidFill>
                <a:latin typeface="Calibri"/>
              </a:rPr>
              <a:t>Hospital</a:t>
            </a:r>
            <a:endParaRPr lang="pl-PL" sz="2800" dirty="0">
              <a:latin typeface="+mn-lt"/>
            </a:endParaRPr>
          </a:p>
        </p:txBody>
      </p:sp>
      <p:sp>
        <p:nvSpPr>
          <p:cNvPr id="3" name="Symbol zastępczy zawartości 2"/>
          <p:cNvSpPr>
            <a:spLocks noGrp="1"/>
          </p:cNvSpPr>
          <p:nvPr>
            <p:ph idx="1"/>
          </p:nvPr>
        </p:nvSpPr>
        <p:spPr>
          <a:xfrm>
            <a:off x="962484" y="1709931"/>
            <a:ext cx="11229516" cy="4303509"/>
          </a:xfrm>
        </p:spPr>
        <p:txBody>
          <a:bodyPr>
            <a:normAutofit/>
          </a:bodyPr>
          <a:lstStyle/>
          <a:p>
            <a:endParaRPr lang="en-US" sz="2200" dirty="0">
              <a:latin typeface="+mn-lt"/>
            </a:endParaRPr>
          </a:p>
          <a:p>
            <a:endParaRPr lang="pl-PL" dirty="0"/>
          </a:p>
        </p:txBody>
      </p:sp>
      <p:sp>
        <p:nvSpPr>
          <p:cNvPr id="5" name="pole tekstowe 4">
            <a:extLst>
              <a:ext uri="{FF2B5EF4-FFF2-40B4-BE49-F238E27FC236}">
                <a16:creationId xmlns:a16="http://schemas.microsoft.com/office/drawing/2014/main" id="{BFBB746A-3CCF-4FF1-AF06-C14C0EC240D9}"/>
              </a:ext>
            </a:extLst>
          </p:cNvPr>
          <p:cNvSpPr txBox="1"/>
          <p:nvPr/>
        </p:nvSpPr>
        <p:spPr>
          <a:xfrm>
            <a:off x="497150" y="6013440"/>
            <a:ext cx="4030461" cy="430887"/>
          </a:xfrm>
          <a:prstGeom prst="rect">
            <a:avLst/>
          </a:prstGeom>
          <a:noFill/>
        </p:spPr>
        <p:txBody>
          <a:bodyPr wrap="square" rtlCol="0">
            <a:spAutoFit/>
          </a:bodyPr>
          <a:lstStyle/>
          <a:p>
            <a:r>
              <a:rPr lang="pl-PL" sz="1100" i="1" dirty="0"/>
              <a:t>Source and </a:t>
            </a:r>
            <a:r>
              <a:rPr lang="pl-PL" sz="1100" i="1" dirty="0" err="1"/>
              <a:t>more</a:t>
            </a:r>
            <a:r>
              <a:rPr lang="pl-PL" sz="1100" i="1" dirty="0"/>
              <a:t> </a:t>
            </a:r>
            <a:r>
              <a:rPr lang="pl-PL" sz="1100" i="1" dirty="0" err="1"/>
              <a:t>information</a:t>
            </a:r>
            <a:r>
              <a:rPr lang="pl-PL" sz="1100" i="1" dirty="0"/>
              <a:t>: https://voltagecontrol.com/blog/8-great-design-thinking-examples/</a:t>
            </a:r>
          </a:p>
        </p:txBody>
      </p:sp>
      <p:sp>
        <p:nvSpPr>
          <p:cNvPr id="9" name="pole tekstowe 8">
            <a:extLst>
              <a:ext uri="{FF2B5EF4-FFF2-40B4-BE49-F238E27FC236}">
                <a16:creationId xmlns:a16="http://schemas.microsoft.com/office/drawing/2014/main" id="{6E2BF95F-44F4-4CD5-9101-BECD49EE1271}"/>
              </a:ext>
            </a:extLst>
          </p:cNvPr>
          <p:cNvSpPr txBox="1"/>
          <p:nvPr/>
        </p:nvSpPr>
        <p:spPr>
          <a:xfrm>
            <a:off x="1977981" y="5294265"/>
            <a:ext cx="8236037" cy="369332"/>
          </a:xfrm>
          <a:prstGeom prst="rect">
            <a:avLst/>
          </a:prstGeom>
          <a:noFill/>
        </p:spPr>
        <p:txBody>
          <a:bodyPr wrap="none" rtlCol="0">
            <a:spAutoFit/>
          </a:bodyPr>
          <a:lstStyle/>
          <a:p>
            <a:r>
              <a:rPr lang="en-US" dirty="0"/>
              <a:t>Stanford has used </a:t>
            </a:r>
            <a:r>
              <a:rPr lang="pl-PL" dirty="0"/>
              <a:t>D</a:t>
            </a:r>
            <a:r>
              <a:rPr lang="en-US" dirty="0" err="1"/>
              <a:t>esign</a:t>
            </a:r>
            <a:r>
              <a:rPr lang="en-US" dirty="0"/>
              <a:t> </a:t>
            </a:r>
            <a:r>
              <a:rPr lang="pl-PL" dirty="0"/>
              <a:t>T</a:t>
            </a:r>
            <a:r>
              <a:rPr lang="en-US" dirty="0" err="1"/>
              <a:t>hinking</a:t>
            </a:r>
            <a:r>
              <a:rPr lang="en-US" dirty="0"/>
              <a:t> to reimagine emergency rooms and nursing units</a:t>
            </a:r>
            <a:endParaRPr lang="pl-PL" dirty="0"/>
          </a:p>
        </p:txBody>
      </p:sp>
      <p:pic>
        <p:nvPicPr>
          <p:cNvPr id="7" name="Obraz 6">
            <a:extLst>
              <a:ext uri="{FF2B5EF4-FFF2-40B4-BE49-F238E27FC236}">
                <a16:creationId xmlns:a16="http://schemas.microsoft.com/office/drawing/2014/main" id="{DADAE740-2220-417B-971F-F277BF688249}"/>
              </a:ext>
            </a:extLst>
          </p:cNvPr>
          <p:cNvPicPr>
            <a:picLocks noChangeAspect="1"/>
          </p:cNvPicPr>
          <p:nvPr/>
        </p:nvPicPr>
        <p:blipFill>
          <a:blip r:embed="rId2"/>
          <a:stretch>
            <a:fillRect/>
          </a:stretch>
        </p:blipFill>
        <p:spPr>
          <a:xfrm>
            <a:off x="3560361" y="1709931"/>
            <a:ext cx="5264044" cy="3552160"/>
          </a:xfrm>
          <a:prstGeom prst="rect">
            <a:avLst/>
          </a:prstGeom>
        </p:spPr>
      </p:pic>
    </p:spTree>
    <p:extLst>
      <p:ext uri="{BB962C8B-B14F-4D97-AF65-F5344CB8AC3E}">
        <p14:creationId xmlns:p14="http://schemas.microsoft.com/office/powerpoint/2010/main" val="237874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US" dirty="0">
                <a:solidFill>
                  <a:prstClr val="black"/>
                </a:solidFill>
                <a:latin typeface="Calibri"/>
              </a:rPr>
              <a:t>Great Design Thinking Examples</a:t>
            </a:r>
            <a:r>
              <a:rPr lang="pl-PL" dirty="0">
                <a:solidFill>
                  <a:prstClr val="black"/>
                </a:solidFill>
                <a:latin typeface="Calibri"/>
              </a:rPr>
              <a:t> - Bank of </a:t>
            </a:r>
            <a:r>
              <a:rPr lang="pl-PL" dirty="0" err="1">
                <a:solidFill>
                  <a:prstClr val="black"/>
                </a:solidFill>
                <a:latin typeface="Calibri"/>
              </a:rPr>
              <a:t>America</a:t>
            </a:r>
            <a:endParaRPr lang="pl-PL" sz="2800" dirty="0">
              <a:latin typeface="+mn-lt"/>
            </a:endParaRPr>
          </a:p>
        </p:txBody>
      </p:sp>
      <p:sp>
        <p:nvSpPr>
          <p:cNvPr id="3" name="Symbol zastępczy zawartości 2"/>
          <p:cNvSpPr>
            <a:spLocks noGrp="1"/>
          </p:cNvSpPr>
          <p:nvPr>
            <p:ph idx="1"/>
          </p:nvPr>
        </p:nvSpPr>
        <p:spPr>
          <a:xfrm>
            <a:off x="962484" y="1709931"/>
            <a:ext cx="11229516" cy="4303509"/>
          </a:xfrm>
        </p:spPr>
        <p:txBody>
          <a:bodyPr>
            <a:normAutofit/>
          </a:bodyPr>
          <a:lstStyle/>
          <a:p>
            <a:endParaRPr lang="en-US" sz="2200" dirty="0">
              <a:latin typeface="+mn-lt"/>
            </a:endParaRPr>
          </a:p>
          <a:p>
            <a:endParaRPr lang="pl-PL" dirty="0"/>
          </a:p>
        </p:txBody>
      </p:sp>
      <p:sp>
        <p:nvSpPr>
          <p:cNvPr id="5" name="pole tekstowe 4">
            <a:extLst>
              <a:ext uri="{FF2B5EF4-FFF2-40B4-BE49-F238E27FC236}">
                <a16:creationId xmlns:a16="http://schemas.microsoft.com/office/drawing/2014/main" id="{BFBB746A-3CCF-4FF1-AF06-C14C0EC240D9}"/>
              </a:ext>
            </a:extLst>
          </p:cNvPr>
          <p:cNvSpPr txBox="1"/>
          <p:nvPr/>
        </p:nvSpPr>
        <p:spPr>
          <a:xfrm>
            <a:off x="497150" y="6013440"/>
            <a:ext cx="4030461" cy="430887"/>
          </a:xfrm>
          <a:prstGeom prst="rect">
            <a:avLst/>
          </a:prstGeom>
          <a:noFill/>
        </p:spPr>
        <p:txBody>
          <a:bodyPr wrap="square" rtlCol="0">
            <a:spAutoFit/>
          </a:bodyPr>
          <a:lstStyle/>
          <a:p>
            <a:r>
              <a:rPr lang="pl-PL" sz="1100" i="1" dirty="0"/>
              <a:t>Source and </a:t>
            </a:r>
            <a:r>
              <a:rPr lang="pl-PL" sz="1100" i="1" dirty="0" err="1"/>
              <a:t>more</a:t>
            </a:r>
            <a:r>
              <a:rPr lang="pl-PL" sz="1100" i="1" dirty="0"/>
              <a:t> </a:t>
            </a:r>
            <a:r>
              <a:rPr lang="pl-PL" sz="1100" i="1" dirty="0" err="1"/>
              <a:t>information</a:t>
            </a:r>
            <a:r>
              <a:rPr lang="pl-PL" sz="1100" i="1" dirty="0"/>
              <a:t>: https://voltagecontrol.com/blog/8-great-design-thinking-examples/</a:t>
            </a:r>
          </a:p>
        </p:txBody>
      </p:sp>
      <p:sp>
        <p:nvSpPr>
          <p:cNvPr id="9" name="pole tekstowe 8">
            <a:extLst>
              <a:ext uri="{FF2B5EF4-FFF2-40B4-BE49-F238E27FC236}">
                <a16:creationId xmlns:a16="http://schemas.microsoft.com/office/drawing/2014/main" id="{6E2BF95F-44F4-4CD5-9101-BECD49EE1271}"/>
              </a:ext>
            </a:extLst>
          </p:cNvPr>
          <p:cNvSpPr txBox="1"/>
          <p:nvPr/>
        </p:nvSpPr>
        <p:spPr>
          <a:xfrm>
            <a:off x="2272079" y="5292868"/>
            <a:ext cx="7840608" cy="369332"/>
          </a:xfrm>
          <a:prstGeom prst="rect">
            <a:avLst/>
          </a:prstGeom>
          <a:noFill/>
        </p:spPr>
        <p:txBody>
          <a:bodyPr wrap="none" rtlCol="0">
            <a:spAutoFit/>
          </a:bodyPr>
          <a:lstStyle/>
          <a:p>
            <a:r>
              <a:rPr lang="en-US" dirty="0"/>
              <a:t>Bank of America’s Keep the Change program grew out of a </a:t>
            </a:r>
            <a:r>
              <a:rPr lang="pl-PL" dirty="0"/>
              <a:t>D</a:t>
            </a:r>
            <a:r>
              <a:rPr lang="en-US" dirty="0" err="1"/>
              <a:t>esign</a:t>
            </a:r>
            <a:r>
              <a:rPr lang="en-US" dirty="0"/>
              <a:t> </a:t>
            </a:r>
            <a:r>
              <a:rPr lang="pl-PL" dirty="0"/>
              <a:t>T</a:t>
            </a:r>
            <a:r>
              <a:rPr lang="en-US" dirty="0" err="1"/>
              <a:t>hinking</a:t>
            </a:r>
            <a:r>
              <a:rPr lang="en-US" dirty="0"/>
              <a:t> project</a:t>
            </a:r>
            <a:endParaRPr lang="pl-PL" dirty="0"/>
          </a:p>
        </p:txBody>
      </p:sp>
      <p:pic>
        <p:nvPicPr>
          <p:cNvPr id="6" name="Obraz 5">
            <a:extLst>
              <a:ext uri="{FF2B5EF4-FFF2-40B4-BE49-F238E27FC236}">
                <a16:creationId xmlns:a16="http://schemas.microsoft.com/office/drawing/2014/main" id="{92BFBB02-4647-4FDD-8F60-FD6E88FE9F5F}"/>
              </a:ext>
            </a:extLst>
          </p:cNvPr>
          <p:cNvPicPr>
            <a:picLocks noChangeAspect="1"/>
          </p:cNvPicPr>
          <p:nvPr/>
        </p:nvPicPr>
        <p:blipFill>
          <a:blip r:embed="rId2"/>
          <a:stretch>
            <a:fillRect/>
          </a:stretch>
        </p:blipFill>
        <p:spPr>
          <a:xfrm>
            <a:off x="3549103" y="1806596"/>
            <a:ext cx="5286560" cy="3486272"/>
          </a:xfrm>
          <a:prstGeom prst="rect">
            <a:avLst/>
          </a:prstGeom>
        </p:spPr>
      </p:pic>
    </p:spTree>
    <p:extLst>
      <p:ext uri="{BB962C8B-B14F-4D97-AF65-F5344CB8AC3E}">
        <p14:creationId xmlns:p14="http://schemas.microsoft.com/office/powerpoint/2010/main" val="3423243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US" dirty="0">
                <a:solidFill>
                  <a:prstClr val="black"/>
                </a:solidFill>
                <a:latin typeface="Calibri"/>
              </a:rPr>
              <a:t>Case study</a:t>
            </a:r>
            <a:br>
              <a:rPr lang="pl-PL" dirty="0">
                <a:solidFill>
                  <a:prstClr val="black"/>
                </a:solidFill>
                <a:latin typeface="Calibri"/>
              </a:rPr>
            </a:br>
            <a:r>
              <a:rPr lang="en-US" sz="2400" dirty="0">
                <a:solidFill>
                  <a:prstClr val="black"/>
                </a:solidFill>
                <a:latin typeface="Calibri"/>
              </a:rPr>
              <a:t>Creating a product design concept based on the design thinking</a:t>
            </a:r>
            <a:endParaRPr lang="pl-PL" sz="2800" dirty="0">
              <a:latin typeface="+mn-lt"/>
            </a:endParaRPr>
          </a:p>
        </p:txBody>
      </p:sp>
      <p:sp>
        <p:nvSpPr>
          <p:cNvPr id="3" name="Symbol zastępczy zawartości 2"/>
          <p:cNvSpPr>
            <a:spLocks noGrp="1"/>
          </p:cNvSpPr>
          <p:nvPr>
            <p:ph idx="1"/>
          </p:nvPr>
        </p:nvSpPr>
        <p:spPr>
          <a:xfrm>
            <a:off x="428313" y="1824332"/>
            <a:ext cx="11229516" cy="4303509"/>
          </a:xfrm>
        </p:spPr>
        <p:txBody>
          <a:bodyPr>
            <a:normAutofit/>
          </a:bodyPr>
          <a:lstStyle/>
          <a:p>
            <a:r>
              <a:rPr lang="en-US" sz="2200" dirty="0">
                <a:latin typeface="+mn-lt"/>
              </a:rPr>
              <a:t>Today, it is difficult to imagine running any business without ... cardboard. In the past, a lot of plastic packaging was produced, now we come back to the cardboard packaging. We transport goods in it, store documents, it is irreplaceable when we move houses, it is even suitable for making ecological furniture.</a:t>
            </a:r>
            <a:endParaRPr lang="pl-PL" sz="2200" dirty="0">
              <a:latin typeface="+mn-lt"/>
            </a:endParaRPr>
          </a:p>
          <a:p>
            <a:endParaRPr lang="en-US" sz="2200" dirty="0">
              <a:latin typeface="+mn-lt"/>
            </a:endParaRPr>
          </a:p>
          <a:p>
            <a:r>
              <a:rPr lang="en-US" sz="2200" dirty="0">
                <a:latin typeface="+mn-lt"/>
              </a:rPr>
              <a:t>The participation of cardboard in the packaging market increases every year. It is partly due to the fashion for ecological materials, however, the financial argument proved to be the most convincing. The production of cardboard packaging is simply cheaper. After taking into account the production costs and the entire delivery process, it appears that the cardboard guarantees considerable savings for the company.</a:t>
            </a:r>
          </a:p>
          <a:p>
            <a:endParaRPr lang="pl-PL" dirty="0"/>
          </a:p>
        </p:txBody>
      </p:sp>
    </p:spTree>
    <p:extLst>
      <p:ext uri="{BB962C8B-B14F-4D97-AF65-F5344CB8AC3E}">
        <p14:creationId xmlns:p14="http://schemas.microsoft.com/office/powerpoint/2010/main" val="1169216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US" dirty="0">
                <a:latin typeface="+mn-lt"/>
              </a:rPr>
              <a:t>Description</a:t>
            </a:r>
            <a:br>
              <a:rPr lang="pl-PL" dirty="0">
                <a:latin typeface="+mn-lt"/>
              </a:rPr>
            </a:br>
            <a:r>
              <a:rPr lang="en-US" sz="2400" dirty="0">
                <a:latin typeface="+mn-lt"/>
              </a:rPr>
              <a:t>Creating a product design concept based on the design thinking</a:t>
            </a:r>
            <a:endParaRPr lang="pl-PL" sz="2800" dirty="0">
              <a:latin typeface="+mn-lt"/>
            </a:endParaRPr>
          </a:p>
        </p:txBody>
      </p:sp>
      <p:sp>
        <p:nvSpPr>
          <p:cNvPr id="3" name="Symbol zastępczy zawartości 2"/>
          <p:cNvSpPr>
            <a:spLocks noGrp="1"/>
          </p:cNvSpPr>
          <p:nvPr>
            <p:ph idx="1"/>
          </p:nvPr>
        </p:nvSpPr>
        <p:spPr>
          <a:xfrm>
            <a:off x="475814" y="1693703"/>
            <a:ext cx="11229516" cy="4457715"/>
          </a:xfrm>
        </p:spPr>
        <p:txBody>
          <a:bodyPr>
            <a:noAutofit/>
          </a:bodyPr>
          <a:lstStyle/>
          <a:p>
            <a:pPr algn="just"/>
            <a:r>
              <a:rPr lang="en-US" sz="2000" dirty="0">
                <a:latin typeface="+mn-lt"/>
              </a:rPr>
              <a:t>There is a factory producing packaging from corrugated cardboard. </a:t>
            </a:r>
            <a:endParaRPr lang="pl-PL" sz="2000" dirty="0">
              <a:latin typeface="+mn-lt"/>
            </a:endParaRPr>
          </a:p>
          <a:p>
            <a:pPr algn="just"/>
            <a:endParaRPr lang="pl-PL" sz="1000" dirty="0">
              <a:latin typeface="+mn-lt"/>
            </a:endParaRPr>
          </a:p>
          <a:p>
            <a:pPr algn="just"/>
            <a:r>
              <a:rPr lang="en-US" sz="2000" dirty="0">
                <a:latin typeface="+mn-lt"/>
              </a:rPr>
              <a:t>The packaging for food and textile products. </a:t>
            </a:r>
            <a:endParaRPr lang="pl-PL" sz="2000" dirty="0">
              <a:latin typeface="+mn-lt"/>
            </a:endParaRPr>
          </a:p>
          <a:p>
            <a:pPr algn="just"/>
            <a:endParaRPr lang="pl-PL" sz="1000" dirty="0">
              <a:latin typeface="+mn-lt"/>
            </a:endParaRPr>
          </a:p>
          <a:p>
            <a:pPr algn="just"/>
            <a:r>
              <a:rPr lang="en-US" sz="2000" dirty="0">
                <a:latin typeface="+mn-lt"/>
              </a:rPr>
              <a:t>It is a small factory employing 100 people. </a:t>
            </a:r>
            <a:endParaRPr lang="pl-PL" sz="2000" dirty="0">
              <a:latin typeface="+mn-lt"/>
            </a:endParaRPr>
          </a:p>
          <a:p>
            <a:pPr algn="just"/>
            <a:endParaRPr lang="pl-PL" sz="1000" dirty="0">
              <a:latin typeface="+mn-lt"/>
            </a:endParaRPr>
          </a:p>
          <a:p>
            <a:pPr algn="just"/>
            <a:r>
              <a:rPr lang="en-US" sz="2000" dirty="0">
                <a:latin typeface="+mn-lt"/>
              </a:rPr>
              <a:t>For many years, no innovative solutions have been introduced. </a:t>
            </a:r>
            <a:endParaRPr lang="pl-PL" sz="2000" dirty="0">
              <a:latin typeface="+mn-lt"/>
            </a:endParaRPr>
          </a:p>
          <a:p>
            <a:pPr algn="just"/>
            <a:endParaRPr lang="pl-PL" sz="1000" dirty="0">
              <a:latin typeface="+mn-lt"/>
            </a:endParaRPr>
          </a:p>
          <a:p>
            <a:pPr algn="just"/>
            <a:r>
              <a:rPr lang="en-US" sz="2000" dirty="0">
                <a:latin typeface="+mn-lt"/>
              </a:rPr>
              <a:t>The management would like to introduce new solutions targeted at the client's needs. </a:t>
            </a:r>
            <a:endParaRPr lang="pl-PL" sz="2000" dirty="0">
              <a:latin typeface="+mn-lt"/>
            </a:endParaRPr>
          </a:p>
          <a:p>
            <a:pPr algn="just"/>
            <a:endParaRPr lang="pl-PL" sz="1000" dirty="0">
              <a:latin typeface="+mn-lt"/>
            </a:endParaRPr>
          </a:p>
          <a:p>
            <a:pPr algn="just"/>
            <a:r>
              <a:rPr lang="en-US" sz="2000" dirty="0">
                <a:latin typeface="+mn-lt"/>
              </a:rPr>
              <a:t>The considerations can be directed to the new service products or organizational solutions among employees so that the company will work more efficiently and will meet the expectations of various clients.</a:t>
            </a:r>
            <a:endParaRPr lang="pl-PL" sz="2000" dirty="0">
              <a:latin typeface="+mn-lt"/>
            </a:endParaRPr>
          </a:p>
        </p:txBody>
      </p:sp>
    </p:spTree>
    <p:extLst>
      <p:ext uri="{BB962C8B-B14F-4D97-AF65-F5344CB8AC3E}">
        <p14:creationId xmlns:p14="http://schemas.microsoft.com/office/powerpoint/2010/main" val="3396118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2451</TotalTime>
  <Words>2037</Words>
  <Application>Microsoft Office PowerPoint</Application>
  <PresentationFormat>Panoramiczny</PresentationFormat>
  <Paragraphs>219</Paragraphs>
  <Slides>28</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28</vt:i4>
      </vt:variant>
    </vt:vector>
  </HeadingPairs>
  <TitlesOfParts>
    <vt:vector size="32" baseType="lpstr">
      <vt:lpstr>Arial</vt:lpstr>
      <vt:lpstr>Calibri</vt:lpstr>
      <vt:lpstr>Calibri Light</vt:lpstr>
      <vt:lpstr>Office Theme</vt:lpstr>
      <vt:lpstr>Prezentacja programu PowerPoint</vt:lpstr>
      <vt:lpstr>Great Design Thinking Examples</vt:lpstr>
      <vt:lpstr>Great Design Thinking Examples - Airbnb</vt:lpstr>
      <vt:lpstr>Great Design Thinking Examples - PillPack</vt:lpstr>
      <vt:lpstr>Great Design Thinking Examples - Uber Eats</vt:lpstr>
      <vt:lpstr>Great Design Thinking Examples - Stanford Hospital</vt:lpstr>
      <vt:lpstr>Great Design Thinking Examples - Bank of America</vt:lpstr>
      <vt:lpstr>Case study Creating a product design concept based on the design thinking</vt:lpstr>
      <vt:lpstr>Description Creating a product design concept based on the design thinking</vt:lpstr>
      <vt:lpstr>Task for students Creating a product design concept based on the design thinking</vt:lpstr>
      <vt:lpstr>Stage 1 - Empathy</vt:lpstr>
      <vt:lpstr>Stage 1 - Empathy</vt:lpstr>
      <vt:lpstr>The empathy map is a tool to better understand the client</vt:lpstr>
      <vt:lpstr>Application of empathy map</vt:lpstr>
      <vt:lpstr>Empathy map</vt:lpstr>
      <vt:lpstr>Stage 2 - Defining the problem</vt:lpstr>
      <vt:lpstr>Stage 2 - Defining the problem</vt:lpstr>
      <vt:lpstr>5-WHY method</vt:lpstr>
      <vt:lpstr>Application of 5-WHY method</vt:lpstr>
      <vt:lpstr>Stage 3 - Generating ideas</vt:lpstr>
      <vt:lpstr>Stage 3 - Generating ideas</vt:lpstr>
      <vt:lpstr>Mind mapping</vt:lpstr>
      <vt:lpstr>Mind mapping - what is worth to remember</vt:lpstr>
      <vt:lpstr>Benefits of using Mind mapping</vt:lpstr>
      <vt:lpstr>Stage 4 - Prototyping</vt:lpstr>
      <vt:lpstr>The procedure of +/- interesting method</vt:lpstr>
      <vt:lpstr>Stage 5 - Testing</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KR</cp:lastModifiedBy>
  <cp:revision>141</cp:revision>
  <dcterms:created xsi:type="dcterms:W3CDTF">2018-02-11T14:22:08Z</dcterms:created>
  <dcterms:modified xsi:type="dcterms:W3CDTF">2020-09-12T14:08:40Z</dcterms:modified>
</cp:coreProperties>
</file>