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41" d="100"/>
          <a:sy n="41" d="100"/>
        </p:scale>
        <p:origin x="5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197" y="5383957"/>
            <a:ext cx="1252728" cy="124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.com/tutorial/9319/e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pPr rtl="0"/>
            <a:r>
              <a:rPr lang="en-US" sz="2400" dirty="0" err="1">
                <a:solidFill>
                  <a:srgbClr val="002060"/>
                </a:solidFill>
              </a:rPr>
              <a:t>โมดูล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o-RO" sz="2400" dirty="0">
                <a:solidFill>
                  <a:srgbClr val="002060"/>
                </a:solidFill>
              </a:rPr>
              <a:t>3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เซสชัน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o-RO" sz="2400" dirty="0">
                <a:solidFill>
                  <a:srgbClr val="002060"/>
                </a:solidFill>
              </a:rPr>
              <a:t>2</a:t>
            </a:r>
            <a:endParaRPr lang="en-US" sz="2400" dirty="0">
              <a:solidFill>
                <a:srgbClr val="002060"/>
              </a:solidFill>
            </a:endParaRPr>
          </a:p>
          <a:p>
            <a:pPr rtl="0"/>
            <a:r>
              <a:rPr lang="en-US" sz="2400" b="1" dirty="0" err="1">
                <a:solidFill>
                  <a:srgbClr val="002060"/>
                </a:solidFill>
              </a:rPr>
              <a:t>พื้นฐานการประมวลผลข้อมูล</a:t>
            </a:r>
            <a:endParaRPr lang="en-US" sz="2400" b="1" dirty="0">
              <a:solidFill>
                <a:srgbClr val="002060"/>
              </a:solidFill>
            </a:endParaRPr>
          </a:p>
          <a:p>
            <a:pPr rtl="0"/>
            <a:r>
              <a:rPr lang="en-US" sz="2400" dirty="0" err="1">
                <a:solidFill>
                  <a:srgbClr val="002060"/>
                </a:solidFill>
              </a:rPr>
              <a:t>บรรยาย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Cyber-Physical Industrial Systems</a:t>
            </a:r>
          </a:p>
          <a:p>
            <a:pPr rtl="0"/>
            <a:r>
              <a:rPr lang="en-US" sz="3200" dirty="0" err="1">
                <a:solidFill>
                  <a:srgbClr val="002060"/>
                </a:solidFill>
              </a:rPr>
              <a:t>ระบบอุตสาหกรรมไซเบอร์</a:t>
            </a:r>
            <a:r>
              <a:rPr lang="en-US" sz="3200" dirty="0">
                <a:solidFill>
                  <a:srgbClr val="002060"/>
                </a:solidFill>
              </a:rPr>
              <a:t> - </a:t>
            </a:r>
            <a:r>
              <a:rPr lang="en-US" sz="3200" dirty="0" err="1">
                <a:solidFill>
                  <a:srgbClr val="002060"/>
                </a:solidFill>
              </a:rPr>
              <a:t>กายภาพ</a:t>
            </a:r>
            <a:endParaRPr lang="en-US" sz="3200" dirty="0">
              <a:solidFill>
                <a:srgbClr val="002060"/>
              </a:solidFill>
            </a:endParaRPr>
          </a:p>
          <a:p>
            <a:pPr algn="l" rtl="0"/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>
            <a:normAutofit fontScale="90000"/>
          </a:bodyPr>
          <a:lstStyle/>
          <a:p>
            <a:pPr algn="l" rtl="0"/>
            <a:r>
              <a:rPr lang="ro-RO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ตัวอย่าง: ความพอดีคงที่ของสปริงแบบไม่เชิงเส้น</a:t>
            </a:r>
            <a:b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o-RO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Nonlinear spring constant fit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1E5D93-EE63-4009-9EA9-01253BAED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32" y="1658917"/>
            <a:ext cx="11016065" cy="42240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44056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>
            <a:normAutofit fontScale="90000"/>
          </a:bodyPr>
          <a:lstStyle/>
          <a:p>
            <a:pPr algn="l" rtl="0"/>
            <a:r>
              <a:rPr lang="ro-RO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ตัวอย่าง: ความพอดีคงที่ของสปริงแบบไม่เชิงเส้น</a:t>
            </a:r>
            <a:b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o-RO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Nonlinear spring constant fit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E8163-EE91-4324-8673-343CCDA02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01" y="1533372"/>
            <a:ext cx="8407850" cy="46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193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/>
          <a:lstStyle/>
          <a:p>
            <a:pPr algn="l" rtl="0"/>
            <a:r>
              <a:rPr lang="ro-RO" b="1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ตัวอย่าง: การตรวจจับล้อรถไฟ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3224C-8754-411F-B5BF-6930339EB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" t="6975"/>
          <a:stretch/>
        </p:blipFill>
        <p:spPr>
          <a:xfrm>
            <a:off x="2401555" y="1563979"/>
            <a:ext cx="8068827" cy="45575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681754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/>
          <a:lstStyle/>
          <a:p>
            <a:pPr algn="l" rtl="0"/>
            <a:r>
              <a:rPr lang="ro-RO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ตัวอย่าง: สเปกตรัมกำลัง</a:t>
            </a:r>
            <a:r>
              <a:rPr lang="en-US" dirty="0">
                <a:solidFill>
                  <a:srgbClr val="333333"/>
                </a:solidFill>
              </a:rPr>
              <a:t> (</a:t>
            </a:r>
            <a:r>
              <a:rPr lang="en-US">
                <a:solidFill>
                  <a:srgbClr val="333333"/>
                </a:solidFill>
              </a:rPr>
              <a:t>Power spectrum)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E149D-EE6F-4CBB-93C6-767381736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70" y="1585170"/>
            <a:ext cx="9518651" cy="45348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291542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/>
          <a:lstStyle/>
          <a:p>
            <a:pPr algn="l" rtl="0"/>
            <a:r>
              <a:rPr lang="th-TH" dirty="0"/>
              <a:t>ขั้นตอน </a:t>
            </a:r>
            <a:r>
              <a:rPr lang="en-US" dirty="0"/>
              <a:t>DAQ (DAQ </a:t>
            </a:r>
            <a:r>
              <a:rPr lang="ro-RO" dirty="0"/>
              <a:t>steps</a:t>
            </a:r>
            <a:r>
              <a:rPr lang="en-US" dirty="0"/>
              <a:t>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469EB9-3C34-4CE7-A005-0087337DD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" t="18657" r="8172" b="8923"/>
          <a:stretch/>
        </p:blipFill>
        <p:spPr bwMode="auto">
          <a:xfrm>
            <a:off x="2564295" y="1540565"/>
            <a:ext cx="8050696" cy="47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590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/>
          <a:lstStyle/>
          <a:p>
            <a:pPr algn="l" rtl="0"/>
            <a:r>
              <a:rPr lang="ro-RO"/>
              <a:t>ตัวอย่างการประมวลผลข้อมูล</a:t>
            </a:r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7838A33-C425-477A-9935-1FDF72E7E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15949" r="3518" b="8261"/>
          <a:stretch/>
        </p:blipFill>
        <p:spPr bwMode="auto">
          <a:xfrm>
            <a:off x="2007703" y="1580321"/>
            <a:ext cx="8517836" cy="43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195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/>
          <a:lstStyle/>
          <a:p>
            <a:pPr algn="l" rtl="0"/>
            <a:r>
              <a:rPr lang="ro-RO"/>
              <a:t>การวิเคราะห์สัญญาณ Express VIs</a:t>
            </a:r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430E969-9BA2-4CBC-8155-494EA876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71" y="1580944"/>
            <a:ext cx="5346011" cy="450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1156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/>
          <a:lstStyle/>
          <a:p>
            <a:pPr algn="l" rtl="0"/>
            <a:r>
              <a:rPr lang="ro-RO"/>
              <a:t>การกำหนดค่าการวัด</a:t>
            </a:r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69C3C84-E891-4DDC-9930-3BCB4AED6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7206" r="5577" b="12873"/>
          <a:stretch/>
        </p:blipFill>
        <p:spPr bwMode="auto">
          <a:xfrm>
            <a:off x="2822714" y="1540564"/>
            <a:ext cx="6023112" cy="45789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51B075-C094-497B-B17A-9C88CA3CD7D5}"/>
              </a:ext>
            </a:extLst>
          </p:cNvPr>
          <p:cNvSpPr txBox="1"/>
          <p:nvPr/>
        </p:nvSpPr>
        <p:spPr>
          <a:xfrm>
            <a:off x="397566" y="6152322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http://www.ni.com/tutorial/9319/en/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8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/>
          <a:lstStyle/>
          <a:p>
            <a:pPr algn="l" rtl="0"/>
            <a:r>
              <a:rPr lang="ro-RO"/>
              <a:t>การกำหนดค่าตัวกรอง</a:t>
            </a:r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CB9F441-4F19-4531-B09F-0B68A11AA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6070" r="5199" b="21860"/>
          <a:stretch/>
        </p:blipFill>
        <p:spPr bwMode="auto">
          <a:xfrm>
            <a:off x="2941982" y="1540565"/>
            <a:ext cx="6221896" cy="44729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3439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/>
          <a:lstStyle/>
          <a:p>
            <a:pPr algn="l" rtl="0"/>
            <a:r>
              <a:rPr lang="th-TH" dirty="0"/>
              <a:t>การกำหนดค่าตัวอย่าง </a:t>
            </a:r>
            <a:r>
              <a:rPr lang="en-US" dirty="0"/>
              <a:t>(Sample configuration)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2043867-E7EC-4A35-A690-C24F9EC19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7057" r="4623" b="10834"/>
          <a:stretch/>
        </p:blipFill>
        <p:spPr bwMode="auto">
          <a:xfrm>
            <a:off x="3359425" y="1560443"/>
            <a:ext cx="5635487" cy="4525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0075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/>
          <a:lstStyle/>
          <a:p>
            <a:pPr algn="l" rtl="0"/>
            <a:r>
              <a:rPr lang="ro-RO"/>
              <a:t>VI การวิเคราะห์สเปกตรัม</a:t>
            </a:r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D60B787-7461-4FB0-8D22-CBE0292E1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38" y="2002734"/>
            <a:ext cx="8342243" cy="33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282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E7101-4223-4274-AA30-4112F1FD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40" y="438842"/>
            <a:ext cx="9913041" cy="88803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สเปกตรัมพลังงานอัตโนมัติ</a:t>
            </a:r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VI (Auto Power Spectrum VI)</a:t>
            </a:r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E0AF546-F245-4503-8164-0D1BC21C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37" y="1536837"/>
            <a:ext cx="7827479" cy="454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0390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2976</TotalTime>
  <Words>127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ขั้นตอน DAQ (DAQ steps)</vt:lpstr>
      <vt:lpstr>ตัวอย่างการประมวลผลข้อมูล</vt:lpstr>
      <vt:lpstr>การวิเคราะห์สัญญาณ Express VIs</vt:lpstr>
      <vt:lpstr>การกำหนดค่าการวัด</vt:lpstr>
      <vt:lpstr>การกำหนดค่าตัวกรอง</vt:lpstr>
      <vt:lpstr>การกำหนดค่าตัวอย่าง (Sample configuration)</vt:lpstr>
      <vt:lpstr>VI การวิเคราะห์สเปกตรัม</vt:lpstr>
      <vt:lpstr>สเปกตรัมพลังงานอัตโนมัติ VI (Auto Power Spectrum VI)</vt:lpstr>
      <vt:lpstr>ตัวอย่าง: ความพอดีคงที่ของสปริงแบบไม่เชิงเส้น (Nonlinear spring constant fit)</vt:lpstr>
      <vt:lpstr>ตัวอย่าง: ความพอดีคงที่ของสปริงแบบไม่เชิงเส้น (Nonlinear spring constant fit)</vt:lpstr>
      <vt:lpstr>ตัวอย่าง: การตรวจจับล้อรถไฟ</vt:lpstr>
      <vt:lpstr>ตัวอย่าง: สเปกตรัมกำลัง (Power spectrum)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panuwat buasuk</cp:lastModifiedBy>
  <cp:revision>165</cp:revision>
  <cp:lastPrinted>2020-06-23T18:20:21Z</cp:lastPrinted>
  <dcterms:created xsi:type="dcterms:W3CDTF">2018-02-11T14:22:08Z</dcterms:created>
  <dcterms:modified xsi:type="dcterms:W3CDTF">2020-09-17T16:06:58Z</dcterms:modified>
</cp:coreProperties>
</file>