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
  </p:notesMasterIdLst>
  <p:handoutMasterIdLst>
    <p:handoutMasterId r:id="rId9"/>
  </p:handoutMasterIdLst>
  <p:sldIdLst>
    <p:sldId id="256" r:id="rId2"/>
    <p:sldId id="378" r:id="rId3"/>
    <p:sldId id="379" r:id="rId4"/>
    <p:sldId id="381" r:id="rId5"/>
    <p:sldId id="404" r:id="rId6"/>
    <p:sldId id="333" r:id="rId7"/>
  </p:sldIdLst>
  <p:sldSz cx="12192000" cy="6858000"/>
  <p:notesSz cx="10021888" cy="68897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29" autoAdjust="0"/>
    <p:restoredTop sz="95332" autoAdjust="0"/>
  </p:normalViewPr>
  <p:slideViewPr>
    <p:cSldViewPr snapToGrid="0">
      <p:cViewPr varScale="1">
        <p:scale>
          <a:sx n="44" d="100"/>
          <a:sy n="44" d="100"/>
        </p:scale>
        <p:origin x="78" y="27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42818" cy="345684"/>
          </a:xfrm>
          <a:prstGeom prst="rect">
            <a:avLst/>
          </a:prstGeom>
        </p:spPr>
        <p:txBody>
          <a:bodyPr vert="horz" lIns="96634" tIns="48317" rIns="96634" bIns="48317" rtlCol="0"/>
          <a:lstStyle>
            <a:lvl1pPr algn="l">
              <a:defRPr sz="1300"/>
            </a:lvl1pPr>
          </a:lstStyle>
          <a:p>
            <a:endParaRPr lang="en-US"/>
          </a:p>
        </p:txBody>
      </p:sp>
      <p:sp>
        <p:nvSpPr>
          <p:cNvPr id="3" name="Date Placeholder 2"/>
          <p:cNvSpPr>
            <a:spLocks noGrp="1"/>
          </p:cNvSpPr>
          <p:nvPr>
            <p:ph type="dt" sz="quarter" idx="1"/>
          </p:nvPr>
        </p:nvSpPr>
        <p:spPr>
          <a:xfrm>
            <a:off x="5676751" y="1"/>
            <a:ext cx="4342818" cy="345684"/>
          </a:xfrm>
          <a:prstGeom prst="rect">
            <a:avLst/>
          </a:prstGeom>
        </p:spPr>
        <p:txBody>
          <a:bodyPr vert="horz" lIns="96634" tIns="48317" rIns="96634" bIns="48317" rtlCol="0"/>
          <a:lstStyle>
            <a:lvl1pPr algn="r">
              <a:defRPr sz="1300"/>
            </a:lvl1pPr>
          </a:lstStyle>
          <a:p>
            <a:fld id="{C09D3BD4-5F7B-4F7E-B328-9F9A2D435279}" type="datetimeFigureOut">
              <a:rPr lang="en-US" smtClean="0"/>
              <a:t>7/7/2020</a:t>
            </a:fld>
            <a:endParaRPr lang="en-US"/>
          </a:p>
        </p:txBody>
      </p:sp>
      <p:sp>
        <p:nvSpPr>
          <p:cNvPr id="4" name="Footer Placeholder 3"/>
          <p:cNvSpPr>
            <a:spLocks noGrp="1"/>
          </p:cNvSpPr>
          <p:nvPr>
            <p:ph type="ftr" sz="quarter" idx="2"/>
          </p:nvPr>
        </p:nvSpPr>
        <p:spPr>
          <a:xfrm>
            <a:off x="0" y="6544067"/>
            <a:ext cx="4342818" cy="345683"/>
          </a:xfrm>
          <a:prstGeom prst="rect">
            <a:avLst/>
          </a:prstGeom>
        </p:spPr>
        <p:txBody>
          <a:bodyPr vert="horz" lIns="96634" tIns="48317" rIns="96634" bIns="48317" rtlCol="0" anchor="b"/>
          <a:lstStyle>
            <a:lvl1pPr algn="l">
              <a:defRPr sz="1300"/>
            </a:lvl1pPr>
          </a:lstStyle>
          <a:p>
            <a:r>
              <a:rPr lang="en-US"/>
              <a:t>/51</a:t>
            </a:r>
          </a:p>
        </p:txBody>
      </p:sp>
      <p:sp>
        <p:nvSpPr>
          <p:cNvPr id="5" name="Slide Number Placeholder 4"/>
          <p:cNvSpPr>
            <a:spLocks noGrp="1"/>
          </p:cNvSpPr>
          <p:nvPr>
            <p:ph type="sldNum" sz="quarter" idx="3"/>
          </p:nvPr>
        </p:nvSpPr>
        <p:spPr>
          <a:xfrm>
            <a:off x="5676751" y="6544067"/>
            <a:ext cx="4342818" cy="345683"/>
          </a:xfrm>
          <a:prstGeom prst="rect">
            <a:avLst/>
          </a:prstGeom>
        </p:spPr>
        <p:txBody>
          <a:bodyPr vert="horz" lIns="96634" tIns="48317" rIns="96634" bIns="48317" rtlCol="0" anchor="b"/>
          <a:lstStyle>
            <a:lvl1pPr algn="r">
              <a:defRPr sz="1300"/>
            </a:lvl1pPr>
          </a:lstStyle>
          <a:p>
            <a:fld id="{14AFE38E-F3E4-4FA6-9E73-6BBA1CCD15DE}" type="slidenum">
              <a:rPr lang="en-US" smtClean="0"/>
              <a:t>‹#›</a:t>
            </a:fld>
            <a:endParaRPr lang="en-US"/>
          </a:p>
        </p:txBody>
      </p:sp>
    </p:spTree>
    <p:extLst>
      <p:ext uri="{BB962C8B-B14F-4D97-AF65-F5344CB8AC3E}">
        <p14:creationId xmlns:p14="http://schemas.microsoft.com/office/powerpoint/2010/main" val="336969488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42818" cy="346083"/>
          </a:xfrm>
          <a:prstGeom prst="rect">
            <a:avLst/>
          </a:prstGeom>
        </p:spPr>
        <p:txBody>
          <a:bodyPr vert="horz" lIns="96634" tIns="48317" rIns="96634" bIns="48317" rtlCol="0"/>
          <a:lstStyle>
            <a:lvl1pPr algn="l">
              <a:defRPr sz="1300"/>
            </a:lvl1pPr>
          </a:lstStyle>
          <a:p>
            <a:endParaRPr lang="en-US"/>
          </a:p>
        </p:txBody>
      </p:sp>
      <p:sp>
        <p:nvSpPr>
          <p:cNvPr id="3" name="Date Placeholder 2"/>
          <p:cNvSpPr>
            <a:spLocks noGrp="1"/>
          </p:cNvSpPr>
          <p:nvPr>
            <p:ph type="dt" idx="1"/>
          </p:nvPr>
        </p:nvSpPr>
        <p:spPr>
          <a:xfrm>
            <a:off x="5677331" y="0"/>
            <a:ext cx="4342818" cy="346083"/>
          </a:xfrm>
          <a:prstGeom prst="rect">
            <a:avLst/>
          </a:prstGeom>
        </p:spPr>
        <p:txBody>
          <a:bodyPr vert="horz" lIns="96634" tIns="48317" rIns="96634" bIns="48317" rtlCol="0"/>
          <a:lstStyle>
            <a:lvl1pPr algn="r">
              <a:defRPr sz="1300"/>
            </a:lvl1pPr>
          </a:lstStyle>
          <a:p>
            <a:fld id="{A5ED9239-3378-4957-AE66-C48E102A27E9}" type="datetimeFigureOut">
              <a:rPr lang="en-US" smtClean="0"/>
              <a:t>7/7/2020</a:t>
            </a:fld>
            <a:endParaRPr lang="en-US"/>
          </a:p>
        </p:txBody>
      </p:sp>
      <p:sp>
        <p:nvSpPr>
          <p:cNvPr id="4" name="Slide Image Placeholder 3"/>
          <p:cNvSpPr>
            <a:spLocks noGrp="1" noRot="1" noChangeAspect="1"/>
          </p:cNvSpPr>
          <p:nvPr>
            <p:ph type="sldImg" idx="2"/>
          </p:nvPr>
        </p:nvSpPr>
        <p:spPr>
          <a:xfrm>
            <a:off x="2944813" y="862013"/>
            <a:ext cx="4132262" cy="2324100"/>
          </a:xfrm>
          <a:prstGeom prst="rect">
            <a:avLst/>
          </a:prstGeom>
          <a:noFill/>
          <a:ln w="12700">
            <a:solidFill>
              <a:prstClr val="black"/>
            </a:solidFill>
          </a:ln>
        </p:spPr>
        <p:txBody>
          <a:bodyPr vert="horz" lIns="96634" tIns="48317" rIns="96634" bIns="48317" rtlCol="0" anchor="ctr"/>
          <a:lstStyle/>
          <a:p>
            <a:endParaRPr lang="en-US"/>
          </a:p>
        </p:txBody>
      </p:sp>
      <p:sp>
        <p:nvSpPr>
          <p:cNvPr id="5" name="Notes Placeholder 4"/>
          <p:cNvSpPr>
            <a:spLocks noGrp="1"/>
          </p:cNvSpPr>
          <p:nvPr>
            <p:ph type="body" sz="quarter" idx="3"/>
          </p:nvPr>
        </p:nvSpPr>
        <p:spPr>
          <a:xfrm>
            <a:off x="1002189" y="3315693"/>
            <a:ext cx="8017510" cy="2712839"/>
          </a:xfrm>
          <a:prstGeom prst="rect">
            <a:avLst/>
          </a:prstGeom>
        </p:spPr>
        <p:txBody>
          <a:bodyPr vert="horz" lIns="96634" tIns="48317" rIns="96634" bIns="4831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43669"/>
            <a:ext cx="4342818" cy="346082"/>
          </a:xfrm>
          <a:prstGeom prst="rect">
            <a:avLst/>
          </a:prstGeom>
        </p:spPr>
        <p:txBody>
          <a:bodyPr vert="horz" lIns="96634" tIns="48317" rIns="96634" bIns="48317" rtlCol="0" anchor="b"/>
          <a:lstStyle>
            <a:lvl1pPr algn="l">
              <a:defRPr sz="1300"/>
            </a:lvl1pPr>
          </a:lstStyle>
          <a:p>
            <a:r>
              <a:rPr lang="en-US"/>
              <a:t>/51</a:t>
            </a:r>
          </a:p>
        </p:txBody>
      </p:sp>
      <p:sp>
        <p:nvSpPr>
          <p:cNvPr id="7" name="Slide Number Placeholder 6"/>
          <p:cNvSpPr>
            <a:spLocks noGrp="1"/>
          </p:cNvSpPr>
          <p:nvPr>
            <p:ph type="sldNum" sz="quarter" idx="5"/>
          </p:nvPr>
        </p:nvSpPr>
        <p:spPr>
          <a:xfrm>
            <a:off x="5677331" y="6543669"/>
            <a:ext cx="4342818" cy="346082"/>
          </a:xfrm>
          <a:prstGeom prst="rect">
            <a:avLst/>
          </a:prstGeom>
        </p:spPr>
        <p:txBody>
          <a:bodyPr vert="horz" lIns="96634" tIns="48317" rIns="96634" bIns="48317" rtlCol="0" anchor="b"/>
          <a:lstStyle>
            <a:lvl1pPr algn="r">
              <a:defRPr sz="1300"/>
            </a:lvl1pPr>
          </a:lstStyle>
          <a:p>
            <a:fld id="{654B7FE9-CC6C-4B43-95DD-412873620881}" type="slidenum">
              <a:rPr lang="en-US" smtClean="0"/>
              <a:t>‹#›</a:t>
            </a:fld>
            <a:endParaRPr lang="en-US"/>
          </a:p>
        </p:txBody>
      </p:sp>
    </p:spTree>
    <p:extLst>
      <p:ext uri="{BB962C8B-B14F-4D97-AF65-F5344CB8AC3E}">
        <p14:creationId xmlns:p14="http://schemas.microsoft.com/office/powerpoint/2010/main" val="61403162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4.pn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6.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Slide">
    <p:spTree>
      <p:nvGrpSpPr>
        <p:cNvPr id="1" name=""/>
        <p:cNvGrpSpPr/>
        <p:nvPr/>
      </p:nvGrpSpPr>
      <p:grpSpPr>
        <a:xfrm>
          <a:off x="0" y="0"/>
          <a:ext cx="0" cy="0"/>
          <a:chOff x="0" y="0"/>
          <a:chExt cx="0" cy="0"/>
        </a:xfrm>
      </p:grpSpPr>
      <p:sp>
        <p:nvSpPr>
          <p:cNvPr id="21" name="Isosceles Triangle 9">
            <a:extLst>
              <a:ext uri="{FF2B5EF4-FFF2-40B4-BE49-F238E27FC236}">
                <a16:creationId xmlns:a16="http://schemas.microsoft.com/office/drawing/2014/main" id="{C97EE39D-45B9-4BC4-A0D5-310EF34CFB88}"/>
              </a:ext>
            </a:extLst>
          </p:cNvPr>
          <p:cNvSpPr/>
          <p:nvPr/>
        </p:nvSpPr>
        <p:spPr>
          <a:xfrm>
            <a:off x="12703" y="2031"/>
            <a:ext cx="12195630" cy="6847115"/>
          </a:xfrm>
          <a:custGeom>
            <a:avLst/>
            <a:gdLst>
              <a:gd name="connsiteX0" fmla="*/ 0 w 12192000"/>
              <a:gd name="connsiteY0" fmla="*/ 6858000 h 6858000"/>
              <a:gd name="connsiteX1" fmla="*/ 12192000 w 12192000"/>
              <a:gd name="connsiteY1" fmla="*/ 0 h 6858000"/>
              <a:gd name="connsiteX2" fmla="*/ 12192000 w 12192000"/>
              <a:gd name="connsiteY2" fmla="*/ 6858000 h 6858000"/>
              <a:gd name="connsiteX3" fmla="*/ 0 w 12192000"/>
              <a:gd name="connsiteY3"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136776 w 12192000"/>
              <a:gd name="connsiteY1" fmla="*/ 5630091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371907 w 12192000"/>
              <a:gd name="connsiteY1" fmla="*/ 5786846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700000"/>
              <a:gd name="connsiteY0" fmla="*/ 6858000 h 7525657"/>
              <a:gd name="connsiteX1" fmla="*/ 10371907 w 12700000"/>
              <a:gd name="connsiteY1" fmla="*/ 5786846 h 7525657"/>
              <a:gd name="connsiteX2" fmla="*/ 12192000 w 12700000"/>
              <a:gd name="connsiteY2" fmla="*/ 0 h 7525657"/>
              <a:gd name="connsiteX3" fmla="*/ 12700000 w 12700000"/>
              <a:gd name="connsiteY3" fmla="*/ 7525657 h 7525657"/>
              <a:gd name="connsiteX4" fmla="*/ 0 w 12700000"/>
              <a:gd name="connsiteY4" fmla="*/ 6858000 h 7525657"/>
              <a:gd name="connsiteX0" fmla="*/ 0 w 12729029"/>
              <a:gd name="connsiteY0" fmla="*/ 6204858 h 6872515"/>
              <a:gd name="connsiteX1" fmla="*/ 10371907 w 12729029"/>
              <a:gd name="connsiteY1" fmla="*/ 5133704 h 6872515"/>
              <a:gd name="connsiteX2" fmla="*/ 12729029 w 12729029"/>
              <a:gd name="connsiteY2" fmla="*/ 0 h 6872515"/>
              <a:gd name="connsiteX3" fmla="*/ 12700000 w 12729029"/>
              <a:gd name="connsiteY3" fmla="*/ 6872515 h 6872515"/>
              <a:gd name="connsiteX4" fmla="*/ 0 w 12729029"/>
              <a:gd name="connsiteY4" fmla="*/ 6204858 h 6872515"/>
              <a:gd name="connsiteX0" fmla="*/ 0 w 12162972"/>
              <a:gd name="connsiteY0" fmla="*/ 6872515 h 6872515"/>
              <a:gd name="connsiteX1" fmla="*/ 9805850 w 12162972"/>
              <a:gd name="connsiteY1" fmla="*/ 5133704 h 6872515"/>
              <a:gd name="connsiteX2" fmla="*/ 12162972 w 12162972"/>
              <a:gd name="connsiteY2" fmla="*/ 0 h 6872515"/>
              <a:gd name="connsiteX3" fmla="*/ 12133943 w 12162972"/>
              <a:gd name="connsiteY3" fmla="*/ 6872515 h 6872515"/>
              <a:gd name="connsiteX4" fmla="*/ 0 w 12162972"/>
              <a:gd name="connsiteY4" fmla="*/ 6872515 h 6872515"/>
              <a:gd name="connsiteX0" fmla="*/ 0 w 12148458"/>
              <a:gd name="connsiteY0" fmla="*/ 6843486 h 6843486"/>
              <a:gd name="connsiteX1" fmla="*/ 9805850 w 12148458"/>
              <a:gd name="connsiteY1" fmla="*/ 5104675 h 6843486"/>
              <a:gd name="connsiteX2" fmla="*/ 12148458 w 12148458"/>
              <a:gd name="connsiteY2" fmla="*/ 0 h 6843486"/>
              <a:gd name="connsiteX3" fmla="*/ 12133943 w 12148458"/>
              <a:gd name="connsiteY3" fmla="*/ 6843486 h 6843486"/>
              <a:gd name="connsiteX4" fmla="*/ 0 w 12148458"/>
              <a:gd name="connsiteY4" fmla="*/ 6843486 h 6843486"/>
              <a:gd name="connsiteX0" fmla="*/ 0 w 12148458"/>
              <a:gd name="connsiteY0" fmla="*/ 6843486 h 6843486"/>
              <a:gd name="connsiteX1" fmla="*/ 9805850 w 12148458"/>
              <a:gd name="connsiteY1" fmla="*/ 5104675 h 6843486"/>
              <a:gd name="connsiteX2" fmla="*/ 12148458 w 12148458"/>
              <a:gd name="connsiteY2" fmla="*/ 0 h 6843486"/>
              <a:gd name="connsiteX3" fmla="*/ 12032343 w 12148458"/>
              <a:gd name="connsiteY3" fmla="*/ 6698343 h 6843486"/>
              <a:gd name="connsiteX4" fmla="*/ 0 w 12148458"/>
              <a:gd name="connsiteY4" fmla="*/ 6843486 h 6843486"/>
              <a:gd name="connsiteX0" fmla="*/ 0 w 12149854"/>
              <a:gd name="connsiteY0" fmla="*/ 6843486 h 6843486"/>
              <a:gd name="connsiteX1" fmla="*/ 9805850 w 12149854"/>
              <a:gd name="connsiteY1" fmla="*/ 5104675 h 6843486"/>
              <a:gd name="connsiteX2" fmla="*/ 12148458 w 12149854"/>
              <a:gd name="connsiteY2" fmla="*/ 0 h 6843486"/>
              <a:gd name="connsiteX3" fmla="*/ 12148458 w 12149854"/>
              <a:gd name="connsiteY3" fmla="*/ 6828972 h 6843486"/>
              <a:gd name="connsiteX4" fmla="*/ 0 w 12149854"/>
              <a:gd name="connsiteY4" fmla="*/ 6843486 h 6843486"/>
              <a:gd name="connsiteX0" fmla="*/ 0 w 12193397"/>
              <a:gd name="connsiteY0" fmla="*/ 6887029 h 6887029"/>
              <a:gd name="connsiteX1" fmla="*/ 9849393 w 12193397"/>
              <a:gd name="connsiteY1" fmla="*/ 5104675 h 6887029"/>
              <a:gd name="connsiteX2" fmla="*/ 12192001 w 12193397"/>
              <a:gd name="connsiteY2" fmla="*/ 0 h 6887029"/>
              <a:gd name="connsiteX3" fmla="*/ 12192001 w 12193397"/>
              <a:gd name="connsiteY3" fmla="*/ 6828972 h 6887029"/>
              <a:gd name="connsiteX4" fmla="*/ 0 w 12193397"/>
              <a:gd name="connsiteY4" fmla="*/ 6887029 h 6887029"/>
              <a:gd name="connsiteX0" fmla="*/ 0 w 12193397"/>
              <a:gd name="connsiteY0" fmla="*/ 6887029 h 6887029"/>
              <a:gd name="connsiteX1" fmla="*/ 9849393 w 12193397"/>
              <a:gd name="connsiteY1" fmla="*/ 5104675 h 6887029"/>
              <a:gd name="connsiteX2" fmla="*/ 12192001 w 12193397"/>
              <a:gd name="connsiteY2" fmla="*/ 0 h 6887029"/>
              <a:gd name="connsiteX3" fmla="*/ 12192001 w 12193397"/>
              <a:gd name="connsiteY3" fmla="*/ 6887029 h 6887029"/>
              <a:gd name="connsiteX4" fmla="*/ 0 w 12193397"/>
              <a:gd name="connsiteY4" fmla="*/ 6887029 h 6887029"/>
              <a:gd name="connsiteX0" fmla="*/ 0 w 12192154"/>
              <a:gd name="connsiteY0" fmla="*/ 6219372 h 6219372"/>
              <a:gd name="connsiteX1" fmla="*/ 9849393 w 12192154"/>
              <a:gd name="connsiteY1" fmla="*/ 4437018 h 6219372"/>
              <a:gd name="connsiteX2" fmla="*/ 12090401 w 12192154"/>
              <a:gd name="connsiteY2" fmla="*/ 0 h 6219372"/>
              <a:gd name="connsiteX3" fmla="*/ 12192001 w 12192154"/>
              <a:gd name="connsiteY3" fmla="*/ 6219372 h 6219372"/>
              <a:gd name="connsiteX4" fmla="*/ 0 w 12192154"/>
              <a:gd name="connsiteY4" fmla="*/ 6219372 h 6219372"/>
              <a:gd name="connsiteX0" fmla="*/ 0 w 12193397"/>
              <a:gd name="connsiteY0" fmla="*/ 6219372 h 6219372"/>
              <a:gd name="connsiteX1" fmla="*/ 9849393 w 12193397"/>
              <a:gd name="connsiteY1" fmla="*/ 4437018 h 6219372"/>
              <a:gd name="connsiteX2" fmla="*/ 12192001 w 12193397"/>
              <a:gd name="connsiteY2" fmla="*/ 0 h 6219372"/>
              <a:gd name="connsiteX3" fmla="*/ 12192001 w 12193397"/>
              <a:gd name="connsiteY3" fmla="*/ 6219372 h 6219372"/>
              <a:gd name="connsiteX4" fmla="*/ 0 w 12193397"/>
              <a:gd name="connsiteY4" fmla="*/ 6219372 h 6219372"/>
              <a:gd name="connsiteX0" fmla="*/ 0 w 12193397"/>
              <a:gd name="connsiteY0" fmla="*/ 6219372 h 6872515"/>
              <a:gd name="connsiteX1" fmla="*/ 9849393 w 12193397"/>
              <a:gd name="connsiteY1" fmla="*/ 4437018 h 6872515"/>
              <a:gd name="connsiteX2" fmla="*/ 12192001 w 12193397"/>
              <a:gd name="connsiteY2" fmla="*/ 0 h 6872515"/>
              <a:gd name="connsiteX3" fmla="*/ 12192001 w 12193397"/>
              <a:gd name="connsiteY3" fmla="*/ 6872515 h 6872515"/>
              <a:gd name="connsiteX4" fmla="*/ 0 w 12193397"/>
              <a:gd name="connsiteY4" fmla="*/ 6219372 h 6872515"/>
              <a:gd name="connsiteX0" fmla="*/ 0 w 12222426"/>
              <a:gd name="connsiteY0" fmla="*/ 6872514 h 6872515"/>
              <a:gd name="connsiteX1" fmla="*/ 9878422 w 12222426"/>
              <a:gd name="connsiteY1" fmla="*/ 4437018 h 6872515"/>
              <a:gd name="connsiteX2" fmla="*/ 12221030 w 12222426"/>
              <a:gd name="connsiteY2" fmla="*/ 0 h 6872515"/>
              <a:gd name="connsiteX3" fmla="*/ 12221030 w 12222426"/>
              <a:gd name="connsiteY3" fmla="*/ 6872515 h 6872515"/>
              <a:gd name="connsiteX4" fmla="*/ 0 w 12222426"/>
              <a:gd name="connsiteY4" fmla="*/ 6872514 h 6872515"/>
              <a:gd name="connsiteX0" fmla="*/ 0 w 12222426"/>
              <a:gd name="connsiteY0" fmla="*/ 6872514 h 6872515"/>
              <a:gd name="connsiteX1" fmla="*/ 10197736 w 12222426"/>
              <a:gd name="connsiteY1" fmla="*/ 4814390 h 6872515"/>
              <a:gd name="connsiteX2" fmla="*/ 12221030 w 12222426"/>
              <a:gd name="connsiteY2" fmla="*/ 0 h 6872515"/>
              <a:gd name="connsiteX3" fmla="*/ 12221030 w 12222426"/>
              <a:gd name="connsiteY3" fmla="*/ 6872515 h 6872515"/>
              <a:gd name="connsiteX4" fmla="*/ 0 w 12222426"/>
              <a:gd name="connsiteY4" fmla="*/ 6872514 h 6872515"/>
              <a:gd name="connsiteX0" fmla="*/ 0 w 12222426"/>
              <a:gd name="connsiteY0" fmla="*/ 6872514 h 6872515"/>
              <a:gd name="connsiteX1" fmla="*/ 10212250 w 12222426"/>
              <a:gd name="connsiteY1" fmla="*/ 5409476 h 6872515"/>
              <a:gd name="connsiteX2" fmla="*/ 12221030 w 12222426"/>
              <a:gd name="connsiteY2" fmla="*/ 0 h 6872515"/>
              <a:gd name="connsiteX3" fmla="*/ 12221030 w 12222426"/>
              <a:gd name="connsiteY3" fmla="*/ 6872515 h 6872515"/>
              <a:gd name="connsiteX4" fmla="*/ 0 w 12222426"/>
              <a:gd name="connsiteY4" fmla="*/ 6872514 h 6872515"/>
              <a:gd name="connsiteX0" fmla="*/ 0 w 12222426"/>
              <a:gd name="connsiteY0" fmla="*/ 6872514 h 6872515"/>
              <a:gd name="connsiteX1" fmla="*/ 10096136 w 12222426"/>
              <a:gd name="connsiteY1" fmla="*/ 5264333 h 6872515"/>
              <a:gd name="connsiteX2" fmla="*/ 12221030 w 12222426"/>
              <a:gd name="connsiteY2" fmla="*/ 0 h 6872515"/>
              <a:gd name="connsiteX3" fmla="*/ 12221030 w 12222426"/>
              <a:gd name="connsiteY3" fmla="*/ 6872515 h 6872515"/>
              <a:gd name="connsiteX4" fmla="*/ 0 w 12222426"/>
              <a:gd name="connsiteY4" fmla="*/ 6872514 h 6872515"/>
              <a:gd name="connsiteX0" fmla="*/ 0 w 12259130"/>
              <a:gd name="connsiteY0" fmla="*/ 6847114 h 6847115"/>
              <a:gd name="connsiteX1" fmla="*/ 10096136 w 12259130"/>
              <a:gd name="connsiteY1" fmla="*/ 5238933 h 6847115"/>
              <a:gd name="connsiteX2" fmla="*/ 12259130 w 12259130"/>
              <a:gd name="connsiteY2" fmla="*/ 0 h 6847115"/>
              <a:gd name="connsiteX3" fmla="*/ 12221030 w 12259130"/>
              <a:gd name="connsiteY3" fmla="*/ 6847115 h 6847115"/>
              <a:gd name="connsiteX4" fmla="*/ 0 w 12259130"/>
              <a:gd name="connsiteY4" fmla="*/ 6847114 h 6847115"/>
              <a:gd name="connsiteX0" fmla="*/ 0 w 12170230"/>
              <a:gd name="connsiteY0" fmla="*/ 6859814 h 6859814"/>
              <a:gd name="connsiteX1" fmla="*/ 10007236 w 12170230"/>
              <a:gd name="connsiteY1" fmla="*/ 5238933 h 6859814"/>
              <a:gd name="connsiteX2" fmla="*/ 12170230 w 12170230"/>
              <a:gd name="connsiteY2" fmla="*/ 0 h 6859814"/>
              <a:gd name="connsiteX3" fmla="*/ 12132130 w 12170230"/>
              <a:gd name="connsiteY3" fmla="*/ 6847115 h 6859814"/>
              <a:gd name="connsiteX4" fmla="*/ 0 w 12170230"/>
              <a:gd name="connsiteY4" fmla="*/ 6859814 h 6859814"/>
              <a:gd name="connsiteX0" fmla="*/ 0 w 12195630"/>
              <a:gd name="connsiteY0" fmla="*/ 6847114 h 6847115"/>
              <a:gd name="connsiteX1" fmla="*/ 10032636 w 12195630"/>
              <a:gd name="connsiteY1" fmla="*/ 5238933 h 6847115"/>
              <a:gd name="connsiteX2" fmla="*/ 12195630 w 12195630"/>
              <a:gd name="connsiteY2" fmla="*/ 0 h 6847115"/>
              <a:gd name="connsiteX3" fmla="*/ 12157530 w 12195630"/>
              <a:gd name="connsiteY3" fmla="*/ 6847115 h 6847115"/>
              <a:gd name="connsiteX4" fmla="*/ 0 w 12195630"/>
              <a:gd name="connsiteY4" fmla="*/ 6847114 h 6847115"/>
              <a:gd name="connsiteX0" fmla="*/ 0 w 12195630"/>
              <a:gd name="connsiteY0" fmla="*/ 6847114 h 6847115"/>
              <a:gd name="connsiteX1" fmla="*/ 10032636 w 12195630"/>
              <a:gd name="connsiteY1" fmla="*/ 5238933 h 6847115"/>
              <a:gd name="connsiteX2" fmla="*/ 12195630 w 12195630"/>
              <a:gd name="connsiteY2" fmla="*/ 0 h 6847115"/>
              <a:gd name="connsiteX3" fmla="*/ 12157530 w 12195630"/>
              <a:gd name="connsiteY3" fmla="*/ 6847115 h 6847115"/>
              <a:gd name="connsiteX4" fmla="*/ 0 w 12195630"/>
              <a:gd name="connsiteY4" fmla="*/ 6847114 h 6847115"/>
              <a:gd name="connsiteX0" fmla="*/ 0 w 12195630"/>
              <a:gd name="connsiteY0" fmla="*/ 6847114 h 6847115"/>
              <a:gd name="connsiteX1" fmla="*/ 10032636 w 12195630"/>
              <a:gd name="connsiteY1" fmla="*/ 5238933 h 6847115"/>
              <a:gd name="connsiteX2" fmla="*/ 12195630 w 12195630"/>
              <a:gd name="connsiteY2" fmla="*/ 0 h 6847115"/>
              <a:gd name="connsiteX3" fmla="*/ 12157530 w 12195630"/>
              <a:gd name="connsiteY3" fmla="*/ 6847115 h 6847115"/>
              <a:gd name="connsiteX4" fmla="*/ 0 w 12195630"/>
              <a:gd name="connsiteY4" fmla="*/ 6847114 h 68471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5630" h="6847115">
                <a:moveTo>
                  <a:pt x="0" y="6847114"/>
                </a:moveTo>
                <a:cubicBezTo>
                  <a:pt x="1860005" y="5494382"/>
                  <a:pt x="7994831" y="6388465"/>
                  <a:pt x="10032636" y="5238933"/>
                </a:cubicBezTo>
                <a:cubicBezTo>
                  <a:pt x="12206876" y="3558178"/>
                  <a:pt x="11083835" y="1631043"/>
                  <a:pt x="12195630" y="0"/>
                </a:cubicBezTo>
                <a:cubicBezTo>
                  <a:pt x="12190792" y="2281162"/>
                  <a:pt x="12162368" y="4565953"/>
                  <a:pt x="12157530" y="6847115"/>
                </a:cubicBezTo>
                <a:lnTo>
                  <a:pt x="0" y="6847114"/>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Isosceles Triangle 9">
            <a:extLst>
              <a:ext uri="{FF2B5EF4-FFF2-40B4-BE49-F238E27FC236}">
                <a16:creationId xmlns:a16="http://schemas.microsoft.com/office/drawing/2014/main" id="{66BF8A63-094C-431F-A3A0-63E41BD8DF9F}"/>
              </a:ext>
            </a:extLst>
          </p:cNvPr>
          <p:cNvSpPr/>
          <p:nvPr/>
        </p:nvSpPr>
        <p:spPr>
          <a:xfrm>
            <a:off x="-15213" y="-8794"/>
            <a:ext cx="12222426" cy="6872515"/>
          </a:xfrm>
          <a:custGeom>
            <a:avLst/>
            <a:gdLst>
              <a:gd name="connsiteX0" fmla="*/ 0 w 12192000"/>
              <a:gd name="connsiteY0" fmla="*/ 6858000 h 6858000"/>
              <a:gd name="connsiteX1" fmla="*/ 12192000 w 12192000"/>
              <a:gd name="connsiteY1" fmla="*/ 0 h 6858000"/>
              <a:gd name="connsiteX2" fmla="*/ 12192000 w 12192000"/>
              <a:gd name="connsiteY2" fmla="*/ 6858000 h 6858000"/>
              <a:gd name="connsiteX3" fmla="*/ 0 w 12192000"/>
              <a:gd name="connsiteY3"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136776 w 12192000"/>
              <a:gd name="connsiteY1" fmla="*/ 5630091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371907 w 12192000"/>
              <a:gd name="connsiteY1" fmla="*/ 5786846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700000"/>
              <a:gd name="connsiteY0" fmla="*/ 6858000 h 7525657"/>
              <a:gd name="connsiteX1" fmla="*/ 10371907 w 12700000"/>
              <a:gd name="connsiteY1" fmla="*/ 5786846 h 7525657"/>
              <a:gd name="connsiteX2" fmla="*/ 12192000 w 12700000"/>
              <a:gd name="connsiteY2" fmla="*/ 0 h 7525657"/>
              <a:gd name="connsiteX3" fmla="*/ 12700000 w 12700000"/>
              <a:gd name="connsiteY3" fmla="*/ 7525657 h 7525657"/>
              <a:gd name="connsiteX4" fmla="*/ 0 w 12700000"/>
              <a:gd name="connsiteY4" fmla="*/ 6858000 h 7525657"/>
              <a:gd name="connsiteX0" fmla="*/ 0 w 12729029"/>
              <a:gd name="connsiteY0" fmla="*/ 6204858 h 6872515"/>
              <a:gd name="connsiteX1" fmla="*/ 10371907 w 12729029"/>
              <a:gd name="connsiteY1" fmla="*/ 5133704 h 6872515"/>
              <a:gd name="connsiteX2" fmla="*/ 12729029 w 12729029"/>
              <a:gd name="connsiteY2" fmla="*/ 0 h 6872515"/>
              <a:gd name="connsiteX3" fmla="*/ 12700000 w 12729029"/>
              <a:gd name="connsiteY3" fmla="*/ 6872515 h 6872515"/>
              <a:gd name="connsiteX4" fmla="*/ 0 w 12729029"/>
              <a:gd name="connsiteY4" fmla="*/ 6204858 h 6872515"/>
              <a:gd name="connsiteX0" fmla="*/ 0 w 12162972"/>
              <a:gd name="connsiteY0" fmla="*/ 6872515 h 6872515"/>
              <a:gd name="connsiteX1" fmla="*/ 9805850 w 12162972"/>
              <a:gd name="connsiteY1" fmla="*/ 5133704 h 6872515"/>
              <a:gd name="connsiteX2" fmla="*/ 12162972 w 12162972"/>
              <a:gd name="connsiteY2" fmla="*/ 0 h 6872515"/>
              <a:gd name="connsiteX3" fmla="*/ 12133943 w 12162972"/>
              <a:gd name="connsiteY3" fmla="*/ 6872515 h 6872515"/>
              <a:gd name="connsiteX4" fmla="*/ 0 w 12162972"/>
              <a:gd name="connsiteY4" fmla="*/ 6872515 h 6872515"/>
              <a:gd name="connsiteX0" fmla="*/ 0 w 12148458"/>
              <a:gd name="connsiteY0" fmla="*/ 6843486 h 6843486"/>
              <a:gd name="connsiteX1" fmla="*/ 9805850 w 12148458"/>
              <a:gd name="connsiteY1" fmla="*/ 5104675 h 6843486"/>
              <a:gd name="connsiteX2" fmla="*/ 12148458 w 12148458"/>
              <a:gd name="connsiteY2" fmla="*/ 0 h 6843486"/>
              <a:gd name="connsiteX3" fmla="*/ 12133943 w 12148458"/>
              <a:gd name="connsiteY3" fmla="*/ 6843486 h 6843486"/>
              <a:gd name="connsiteX4" fmla="*/ 0 w 12148458"/>
              <a:gd name="connsiteY4" fmla="*/ 6843486 h 6843486"/>
              <a:gd name="connsiteX0" fmla="*/ 0 w 12148458"/>
              <a:gd name="connsiteY0" fmla="*/ 6843486 h 6843486"/>
              <a:gd name="connsiteX1" fmla="*/ 9805850 w 12148458"/>
              <a:gd name="connsiteY1" fmla="*/ 5104675 h 6843486"/>
              <a:gd name="connsiteX2" fmla="*/ 12148458 w 12148458"/>
              <a:gd name="connsiteY2" fmla="*/ 0 h 6843486"/>
              <a:gd name="connsiteX3" fmla="*/ 12032343 w 12148458"/>
              <a:gd name="connsiteY3" fmla="*/ 6698343 h 6843486"/>
              <a:gd name="connsiteX4" fmla="*/ 0 w 12148458"/>
              <a:gd name="connsiteY4" fmla="*/ 6843486 h 6843486"/>
              <a:gd name="connsiteX0" fmla="*/ 0 w 12149854"/>
              <a:gd name="connsiteY0" fmla="*/ 6843486 h 6843486"/>
              <a:gd name="connsiteX1" fmla="*/ 9805850 w 12149854"/>
              <a:gd name="connsiteY1" fmla="*/ 5104675 h 6843486"/>
              <a:gd name="connsiteX2" fmla="*/ 12148458 w 12149854"/>
              <a:gd name="connsiteY2" fmla="*/ 0 h 6843486"/>
              <a:gd name="connsiteX3" fmla="*/ 12148458 w 12149854"/>
              <a:gd name="connsiteY3" fmla="*/ 6828972 h 6843486"/>
              <a:gd name="connsiteX4" fmla="*/ 0 w 12149854"/>
              <a:gd name="connsiteY4" fmla="*/ 6843486 h 6843486"/>
              <a:gd name="connsiteX0" fmla="*/ 0 w 12193397"/>
              <a:gd name="connsiteY0" fmla="*/ 6887029 h 6887029"/>
              <a:gd name="connsiteX1" fmla="*/ 9849393 w 12193397"/>
              <a:gd name="connsiteY1" fmla="*/ 5104675 h 6887029"/>
              <a:gd name="connsiteX2" fmla="*/ 12192001 w 12193397"/>
              <a:gd name="connsiteY2" fmla="*/ 0 h 6887029"/>
              <a:gd name="connsiteX3" fmla="*/ 12192001 w 12193397"/>
              <a:gd name="connsiteY3" fmla="*/ 6828972 h 6887029"/>
              <a:gd name="connsiteX4" fmla="*/ 0 w 12193397"/>
              <a:gd name="connsiteY4" fmla="*/ 6887029 h 6887029"/>
              <a:gd name="connsiteX0" fmla="*/ 0 w 12193397"/>
              <a:gd name="connsiteY0" fmla="*/ 6887029 h 6887029"/>
              <a:gd name="connsiteX1" fmla="*/ 9849393 w 12193397"/>
              <a:gd name="connsiteY1" fmla="*/ 5104675 h 6887029"/>
              <a:gd name="connsiteX2" fmla="*/ 12192001 w 12193397"/>
              <a:gd name="connsiteY2" fmla="*/ 0 h 6887029"/>
              <a:gd name="connsiteX3" fmla="*/ 12192001 w 12193397"/>
              <a:gd name="connsiteY3" fmla="*/ 6887029 h 6887029"/>
              <a:gd name="connsiteX4" fmla="*/ 0 w 12193397"/>
              <a:gd name="connsiteY4" fmla="*/ 6887029 h 6887029"/>
              <a:gd name="connsiteX0" fmla="*/ 0 w 12192154"/>
              <a:gd name="connsiteY0" fmla="*/ 6219372 h 6219372"/>
              <a:gd name="connsiteX1" fmla="*/ 9849393 w 12192154"/>
              <a:gd name="connsiteY1" fmla="*/ 4437018 h 6219372"/>
              <a:gd name="connsiteX2" fmla="*/ 12090401 w 12192154"/>
              <a:gd name="connsiteY2" fmla="*/ 0 h 6219372"/>
              <a:gd name="connsiteX3" fmla="*/ 12192001 w 12192154"/>
              <a:gd name="connsiteY3" fmla="*/ 6219372 h 6219372"/>
              <a:gd name="connsiteX4" fmla="*/ 0 w 12192154"/>
              <a:gd name="connsiteY4" fmla="*/ 6219372 h 6219372"/>
              <a:gd name="connsiteX0" fmla="*/ 0 w 12193397"/>
              <a:gd name="connsiteY0" fmla="*/ 6219372 h 6219372"/>
              <a:gd name="connsiteX1" fmla="*/ 9849393 w 12193397"/>
              <a:gd name="connsiteY1" fmla="*/ 4437018 h 6219372"/>
              <a:gd name="connsiteX2" fmla="*/ 12192001 w 12193397"/>
              <a:gd name="connsiteY2" fmla="*/ 0 h 6219372"/>
              <a:gd name="connsiteX3" fmla="*/ 12192001 w 12193397"/>
              <a:gd name="connsiteY3" fmla="*/ 6219372 h 6219372"/>
              <a:gd name="connsiteX4" fmla="*/ 0 w 12193397"/>
              <a:gd name="connsiteY4" fmla="*/ 6219372 h 6219372"/>
              <a:gd name="connsiteX0" fmla="*/ 0 w 12193397"/>
              <a:gd name="connsiteY0" fmla="*/ 6219372 h 6872515"/>
              <a:gd name="connsiteX1" fmla="*/ 9849393 w 12193397"/>
              <a:gd name="connsiteY1" fmla="*/ 4437018 h 6872515"/>
              <a:gd name="connsiteX2" fmla="*/ 12192001 w 12193397"/>
              <a:gd name="connsiteY2" fmla="*/ 0 h 6872515"/>
              <a:gd name="connsiteX3" fmla="*/ 12192001 w 12193397"/>
              <a:gd name="connsiteY3" fmla="*/ 6872515 h 6872515"/>
              <a:gd name="connsiteX4" fmla="*/ 0 w 12193397"/>
              <a:gd name="connsiteY4" fmla="*/ 6219372 h 6872515"/>
              <a:gd name="connsiteX0" fmla="*/ 0 w 12222426"/>
              <a:gd name="connsiteY0" fmla="*/ 6872514 h 6872515"/>
              <a:gd name="connsiteX1" fmla="*/ 9878422 w 12222426"/>
              <a:gd name="connsiteY1" fmla="*/ 4437018 h 6872515"/>
              <a:gd name="connsiteX2" fmla="*/ 12221030 w 12222426"/>
              <a:gd name="connsiteY2" fmla="*/ 0 h 6872515"/>
              <a:gd name="connsiteX3" fmla="*/ 12221030 w 12222426"/>
              <a:gd name="connsiteY3" fmla="*/ 6872515 h 6872515"/>
              <a:gd name="connsiteX4" fmla="*/ 0 w 12222426"/>
              <a:gd name="connsiteY4" fmla="*/ 6872514 h 6872515"/>
              <a:gd name="connsiteX0" fmla="*/ 0 w 12222426"/>
              <a:gd name="connsiteY0" fmla="*/ 6872514 h 6872515"/>
              <a:gd name="connsiteX1" fmla="*/ 10197736 w 12222426"/>
              <a:gd name="connsiteY1" fmla="*/ 4814390 h 6872515"/>
              <a:gd name="connsiteX2" fmla="*/ 12221030 w 12222426"/>
              <a:gd name="connsiteY2" fmla="*/ 0 h 6872515"/>
              <a:gd name="connsiteX3" fmla="*/ 12221030 w 12222426"/>
              <a:gd name="connsiteY3" fmla="*/ 6872515 h 6872515"/>
              <a:gd name="connsiteX4" fmla="*/ 0 w 12222426"/>
              <a:gd name="connsiteY4" fmla="*/ 6872514 h 6872515"/>
              <a:gd name="connsiteX0" fmla="*/ 0 w 12222426"/>
              <a:gd name="connsiteY0" fmla="*/ 6872514 h 6872515"/>
              <a:gd name="connsiteX1" fmla="*/ 10212250 w 12222426"/>
              <a:gd name="connsiteY1" fmla="*/ 5409476 h 6872515"/>
              <a:gd name="connsiteX2" fmla="*/ 12221030 w 12222426"/>
              <a:gd name="connsiteY2" fmla="*/ 0 h 6872515"/>
              <a:gd name="connsiteX3" fmla="*/ 12221030 w 12222426"/>
              <a:gd name="connsiteY3" fmla="*/ 6872515 h 6872515"/>
              <a:gd name="connsiteX4" fmla="*/ 0 w 12222426"/>
              <a:gd name="connsiteY4" fmla="*/ 6872514 h 68725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2426" h="6872515">
                <a:moveTo>
                  <a:pt x="0" y="6872514"/>
                </a:moveTo>
                <a:cubicBezTo>
                  <a:pt x="2037805" y="5722982"/>
                  <a:pt x="8174445" y="6559008"/>
                  <a:pt x="10212250" y="5409476"/>
                </a:cubicBezTo>
                <a:cubicBezTo>
                  <a:pt x="12386490" y="3728721"/>
                  <a:pt x="11261635" y="1719943"/>
                  <a:pt x="12221030" y="0"/>
                </a:cubicBezTo>
                <a:cubicBezTo>
                  <a:pt x="12216192" y="2281162"/>
                  <a:pt x="12225868" y="4591353"/>
                  <a:pt x="12221030" y="6872515"/>
                </a:cubicBezTo>
                <a:lnTo>
                  <a:pt x="0" y="6872514"/>
                </a:ln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Isosceles Triangle 9">
            <a:extLst>
              <a:ext uri="{FF2B5EF4-FFF2-40B4-BE49-F238E27FC236}">
                <a16:creationId xmlns:a16="http://schemas.microsoft.com/office/drawing/2014/main" id="{ED72CE23-6E9E-445E-A127-A9C3AB89B488}"/>
              </a:ext>
            </a:extLst>
          </p:cNvPr>
          <p:cNvSpPr/>
          <p:nvPr/>
        </p:nvSpPr>
        <p:spPr>
          <a:xfrm rot="10800000">
            <a:off x="1" y="-12699"/>
            <a:ext cx="12204700" cy="6870700"/>
          </a:xfrm>
          <a:custGeom>
            <a:avLst/>
            <a:gdLst>
              <a:gd name="connsiteX0" fmla="*/ 0 w 12192000"/>
              <a:gd name="connsiteY0" fmla="*/ 6858000 h 6858000"/>
              <a:gd name="connsiteX1" fmla="*/ 12192000 w 12192000"/>
              <a:gd name="connsiteY1" fmla="*/ 0 h 6858000"/>
              <a:gd name="connsiteX2" fmla="*/ 12192000 w 12192000"/>
              <a:gd name="connsiteY2" fmla="*/ 6858000 h 6858000"/>
              <a:gd name="connsiteX3" fmla="*/ 0 w 12192000"/>
              <a:gd name="connsiteY3"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136776 w 12192000"/>
              <a:gd name="connsiteY1" fmla="*/ 5630091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371907 w 12192000"/>
              <a:gd name="connsiteY1" fmla="*/ 5786846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197736 w 12192000"/>
              <a:gd name="connsiteY1" fmla="*/ 5656217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039600"/>
              <a:gd name="connsiteY0" fmla="*/ 6997700 h 6997700"/>
              <a:gd name="connsiteX1" fmla="*/ 10045336 w 12039600"/>
              <a:gd name="connsiteY1" fmla="*/ 5656217 h 6997700"/>
              <a:gd name="connsiteX2" fmla="*/ 12039600 w 12039600"/>
              <a:gd name="connsiteY2" fmla="*/ 0 h 6997700"/>
              <a:gd name="connsiteX3" fmla="*/ 12039600 w 12039600"/>
              <a:gd name="connsiteY3" fmla="*/ 6858000 h 6997700"/>
              <a:gd name="connsiteX4" fmla="*/ 0 w 12039600"/>
              <a:gd name="connsiteY4" fmla="*/ 6997700 h 6997700"/>
              <a:gd name="connsiteX0" fmla="*/ 0 w 12192000"/>
              <a:gd name="connsiteY0" fmla="*/ 6997700 h 6997700"/>
              <a:gd name="connsiteX1" fmla="*/ 10045336 w 12192000"/>
              <a:gd name="connsiteY1" fmla="*/ 5656217 h 6997700"/>
              <a:gd name="connsiteX2" fmla="*/ 12039600 w 12192000"/>
              <a:gd name="connsiteY2" fmla="*/ 0 h 6997700"/>
              <a:gd name="connsiteX3" fmla="*/ 12192000 w 12192000"/>
              <a:gd name="connsiteY3" fmla="*/ 6997700 h 6997700"/>
              <a:gd name="connsiteX4" fmla="*/ 0 w 12192000"/>
              <a:gd name="connsiteY4" fmla="*/ 6997700 h 6997700"/>
              <a:gd name="connsiteX0" fmla="*/ 0 w 12192000"/>
              <a:gd name="connsiteY0" fmla="*/ 6845300 h 6845300"/>
              <a:gd name="connsiteX1" fmla="*/ 10045336 w 12192000"/>
              <a:gd name="connsiteY1" fmla="*/ 5503817 h 6845300"/>
              <a:gd name="connsiteX2" fmla="*/ 12192000 w 12192000"/>
              <a:gd name="connsiteY2" fmla="*/ 0 h 6845300"/>
              <a:gd name="connsiteX3" fmla="*/ 12192000 w 12192000"/>
              <a:gd name="connsiteY3" fmla="*/ 6845300 h 6845300"/>
              <a:gd name="connsiteX4" fmla="*/ 0 w 12192000"/>
              <a:gd name="connsiteY4" fmla="*/ 6845300 h 6845300"/>
              <a:gd name="connsiteX0" fmla="*/ 0 w 12192000"/>
              <a:gd name="connsiteY0" fmla="*/ 6845300 h 6845300"/>
              <a:gd name="connsiteX1" fmla="*/ 10083436 w 12192000"/>
              <a:gd name="connsiteY1" fmla="*/ 5592717 h 6845300"/>
              <a:gd name="connsiteX2" fmla="*/ 12192000 w 12192000"/>
              <a:gd name="connsiteY2" fmla="*/ 0 h 6845300"/>
              <a:gd name="connsiteX3" fmla="*/ 12192000 w 12192000"/>
              <a:gd name="connsiteY3" fmla="*/ 6845300 h 6845300"/>
              <a:gd name="connsiteX4" fmla="*/ 0 w 12192000"/>
              <a:gd name="connsiteY4" fmla="*/ 6845300 h 6845300"/>
              <a:gd name="connsiteX0" fmla="*/ 0 w 12192000"/>
              <a:gd name="connsiteY0" fmla="*/ 6845300 h 6845300"/>
              <a:gd name="connsiteX1" fmla="*/ 10045336 w 12192000"/>
              <a:gd name="connsiteY1" fmla="*/ 5554617 h 6845300"/>
              <a:gd name="connsiteX2" fmla="*/ 12192000 w 12192000"/>
              <a:gd name="connsiteY2" fmla="*/ 0 h 6845300"/>
              <a:gd name="connsiteX3" fmla="*/ 12192000 w 12192000"/>
              <a:gd name="connsiteY3" fmla="*/ 6845300 h 6845300"/>
              <a:gd name="connsiteX4" fmla="*/ 0 w 12192000"/>
              <a:gd name="connsiteY4" fmla="*/ 6845300 h 6845300"/>
              <a:gd name="connsiteX0" fmla="*/ 0 w 12192000"/>
              <a:gd name="connsiteY0" fmla="*/ 6845300 h 6845300"/>
              <a:gd name="connsiteX1" fmla="*/ 10045336 w 12192000"/>
              <a:gd name="connsiteY1" fmla="*/ 5554617 h 6845300"/>
              <a:gd name="connsiteX2" fmla="*/ 12192000 w 12192000"/>
              <a:gd name="connsiteY2" fmla="*/ 0 h 6845300"/>
              <a:gd name="connsiteX3" fmla="*/ 12192000 w 12192000"/>
              <a:gd name="connsiteY3" fmla="*/ 6845300 h 6845300"/>
              <a:gd name="connsiteX4" fmla="*/ 0 w 12192000"/>
              <a:gd name="connsiteY4" fmla="*/ 6845300 h 6845300"/>
              <a:gd name="connsiteX0" fmla="*/ 0 w 12204700"/>
              <a:gd name="connsiteY0" fmla="*/ 6832600 h 6845300"/>
              <a:gd name="connsiteX1" fmla="*/ 10058036 w 12204700"/>
              <a:gd name="connsiteY1" fmla="*/ 5554617 h 6845300"/>
              <a:gd name="connsiteX2" fmla="*/ 12204700 w 12204700"/>
              <a:gd name="connsiteY2" fmla="*/ 0 h 6845300"/>
              <a:gd name="connsiteX3" fmla="*/ 12204700 w 12204700"/>
              <a:gd name="connsiteY3" fmla="*/ 6845300 h 6845300"/>
              <a:gd name="connsiteX4" fmla="*/ 0 w 12204700"/>
              <a:gd name="connsiteY4" fmla="*/ 6832600 h 6845300"/>
              <a:gd name="connsiteX0" fmla="*/ 0 w 12204700"/>
              <a:gd name="connsiteY0" fmla="*/ 6832600 h 6845300"/>
              <a:gd name="connsiteX1" fmla="*/ 10058036 w 12204700"/>
              <a:gd name="connsiteY1" fmla="*/ 5554617 h 6845300"/>
              <a:gd name="connsiteX2" fmla="*/ 12204700 w 12204700"/>
              <a:gd name="connsiteY2" fmla="*/ 0 h 6845300"/>
              <a:gd name="connsiteX3" fmla="*/ 12204700 w 12204700"/>
              <a:gd name="connsiteY3" fmla="*/ 6845300 h 6845300"/>
              <a:gd name="connsiteX4" fmla="*/ 0 w 12204700"/>
              <a:gd name="connsiteY4" fmla="*/ 6832600 h 6845300"/>
              <a:gd name="connsiteX0" fmla="*/ 0 w 12204700"/>
              <a:gd name="connsiteY0" fmla="*/ 6832600 h 6870700"/>
              <a:gd name="connsiteX1" fmla="*/ 10058036 w 12204700"/>
              <a:gd name="connsiteY1" fmla="*/ 5554617 h 6870700"/>
              <a:gd name="connsiteX2" fmla="*/ 12204700 w 12204700"/>
              <a:gd name="connsiteY2" fmla="*/ 0 h 6870700"/>
              <a:gd name="connsiteX3" fmla="*/ 12192000 w 12204700"/>
              <a:gd name="connsiteY3" fmla="*/ 6870700 h 6870700"/>
              <a:gd name="connsiteX4" fmla="*/ 0 w 12204700"/>
              <a:gd name="connsiteY4" fmla="*/ 6832600 h 6870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4700" h="6870700">
                <a:moveTo>
                  <a:pt x="0" y="6832600"/>
                </a:moveTo>
                <a:cubicBezTo>
                  <a:pt x="1885405" y="5568768"/>
                  <a:pt x="8020231" y="6704149"/>
                  <a:pt x="10058036" y="5554617"/>
                </a:cubicBezTo>
                <a:cubicBezTo>
                  <a:pt x="12232276" y="3873862"/>
                  <a:pt x="11054805" y="1554843"/>
                  <a:pt x="12204700" y="0"/>
                </a:cubicBezTo>
                <a:cubicBezTo>
                  <a:pt x="12200467" y="2290233"/>
                  <a:pt x="12196233" y="4580467"/>
                  <a:pt x="12192000" y="6870700"/>
                </a:cubicBezTo>
                <a:lnTo>
                  <a:pt x="0" y="6832600"/>
                </a:lnTo>
                <a:close/>
              </a:path>
            </a:pathLst>
          </a:custGeom>
          <a:solidFill>
            <a:srgbClr val="2F55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Isosceles Triangle 9">
            <a:extLst>
              <a:ext uri="{FF2B5EF4-FFF2-40B4-BE49-F238E27FC236}">
                <a16:creationId xmlns:a16="http://schemas.microsoft.com/office/drawing/2014/main" id="{AF55D275-D7F0-4BC5-ACE1-08EA96FE065F}"/>
              </a:ext>
            </a:extLst>
          </p:cNvPr>
          <p:cNvSpPr/>
          <p:nvPr/>
        </p:nvSpPr>
        <p:spPr>
          <a:xfrm rot="10800000">
            <a:off x="1" y="1"/>
            <a:ext cx="12192000" cy="6858000"/>
          </a:xfrm>
          <a:custGeom>
            <a:avLst/>
            <a:gdLst>
              <a:gd name="connsiteX0" fmla="*/ 0 w 12192000"/>
              <a:gd name="connsiteY0" fmla="*/ 6858000 h 6858000"/>
              <a:gd name="connsiteX1" fmla="*/ 12192000 w 12192000"/>
              <a:gd name="connsiteY1" fmla="*/ 0 h 6858000"/>
              <a:gd name="connsiteX2" fmla="*/ 12192000 w 12192000"/>
              <a:gd name="connsiteY2" fmla="*/ 6858000 h 6858000"/>
              <a:gd name="connsiteX3" fmla="*/ 0 w 12192000"/>
              <a:gd name="connsiteY3"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136776 w 12192000"/>
              <a:gd name="connsiteY1" fmla="*/ 5630091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371907 w 12192000"/>
              <a:gd name="connsiteY1" fmla="*/ 5786846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197736 w 12192000"/>
              <a:gd name="connsiteY1" fmla="*/ 5656217 h 6858000"/>
              <a:gd name="connsiteX2" fmla="*/ 12192000 w 12192000"/>
              <a:gd name="connsiteY2" fmla="*/ 0 h 6858000"/>
              <a:gd name="connsiteX3" fmla="*/ 12192000 w 12192000"/>
              <a:gd name="connsiteY3" fmla="*/ 6858000 h 6858000"/>
              <a:gd name="connsiteX4" fmla="*/ 0 w 1219200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6858000">
                <a:moveTo>
                  <a:pt x="0" y="6858000"/>
                </a:moveTo>
                <a:cubicBezTo>
                  <a:pt x="2037805" y="5708468"/>
                  <a:pt x="8159931" y="6805749"/>
                  <a:pt x="10197736" y="5656217"/>
                </a:cubicBezTo>
                <a:cubicBezTo>
                  <a:pt x="12371976" y="3975462"/>
                  <a:pt x="11232605" y="1719943"/>
                  <a:pt x="12192000" y="0"/>
                </a:cubicBezTo>
                <a:lnTo>
                  <a:pt x="12192000" y="6858000"/>
                </a:lnTo>
                <a:lnTo>
                  <a:pt x="0" y="6858000"/>
                </a:ln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A picture containing indoor&#10;&#10;Description generated with high confidence">
            <a:extLst>
              <a:ext uri="{FF2B5EF4-FFF2-40B4-BE49-F238E27FC236}">
                <a16:creationId xmlns:a16="http://schemas.microsoft.com/office/drawing/2014/main" id="{9358ED85-3F91-4A60-AA0D-5214CD30A548}"/>
              </a:ext>
            </a:extLst>
          </p:cNvPr>
          <p:cNvPicPr>
            <a:picLocks noChangeAspect="1"/>
          </p:cNvPicPr>
          <p:nvPr/>
        </p:nvPicPr>
        <p:blipFill rotWithShape="1">
          <a:blip r:embed="rId2" cstate="print">
            <a:lum bright="70000" contrast="-70000"/>
            <a:extLst>
              <a:ext uri="{28A0092B-C50C-407E-A947-70E740481C1C}">
                <a14:useLocalDpi xmlns:a14="http://schemas.microsoft.com/office/drawing/2010/main" val="0"/>
              </a:ext>
            </a:extLst>
          </a:blip>
          <a:srcRect t="7201"/>
          <a:stretch/>
        </p:blipFill>
        <p:spPr>
          <a:xfrm>
            <a:off x="354562" y="479042"/>
            <a:ext cx="1824738" cy="1432477"/>
          </a:xfrm>
          <a:prstGeom prst="rect">
            <a:avLst/>
          </a:prstGeom>
        </p:spPr>
      </p:pic>
      <p:pic>
        <p:nvPicPr>
          <p:cNvPr id="17" name="Picture 16" descr="A close up of a logo&#10;&#10;Description generated with very high confidence">
            <a:extLst>
              <a:ext uri="{FF2B5EF4-FFF2-40B4-BE49-F238E27FC236}">
                <a16:creationId xmlns:a16="http://schemas.microsoft.com/office/drawing/2014/main" id="{745027A7-4436-4BFC-B715-CB8E92192DF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18451" y="770574"/>
            <a:ext cx="4263315" cy="1217780"/>
          </a:xfrm>
          <a:prstGeom prst="rect">
            <a:avLst/>
          </a:prstGeom>
        </p:spPr>
      </p:pic>
      <p:sp>
        <p:nvSpPr>
          <p:cNvPr id="22" name="Subtitle 2">
            <a:extLst>
              <a:ext uri="{FF2B5EF4-FFF2-40B4-BE49-F238E27FC236}">
                <a16:creationId xmlns:a16="http://schemas.microsoft.com/office/drawing/2014/main" id="{BE025E4A-4CBA-48FB-AEF6-DE10B0DC6327}"/>
              </a:ext>
            </a:extLst>
          </p:cNvPr>
          <p:cNvSpPr txBox="1">
            <a:spLocks/>
          </p:cNvSpPr>
          <p:nvPr/>
        </p:nvSpPr>
        <p:spPr>
          <a:xfrm>
            <a:off x="6958652" y="5796343"/>
            <a:ext cx="5132090" cy="977926"/>
          </a:xfrm>
          <a:prstGeom prst="rect">
            <a:avLst/>
          </a:prstGeom>
          <a:no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400" b="0" i="0" dirty="0">
                <a:solidFill>
                  <a:schemeClr val="bg1">
                    <a:lumMod val="65000"/>
                  </a:schemeClr>
                </a:solidFill>
                <a:latin typeface="Arial" panose="020B0604020202020204" pitchFamily="34" charset="0"/>
                <a:cs typeface="Arial" panose="020B0604020202020204" pitchFamily="34" charset="0"/>
              </a:rPr>
              <a:t>Curriculum Development </a:t>
            </a:r>
          </a:p>
          <a:p>
            <a:pPr algn="r"/>
            <a:r>
              <a:rPr lang="en-US" sz="1400" b="0" i="0" dirty="0">
                <a:solidFill>
                  <a:schemeClr val="bg1">
                    <a:lumMod val="65000"/>
                  </a:schemeClr>
                </a:solidFill>
                <a:latin typeface="Arial" panose="020B0604020202020204" pitchFamily="34" charset="0"/>
                <a:cs typeface="Arial" panose="020B0604020202020204" pitchFamily="34" charset="0"/>
              </a:rPr>
              <a:t>of Master’s Degree Program in </a:t>
            </a:r>
          </a:p>
          <a:p>
            <a:pPr algn="r"/>
            <a:r>
              <a:rPr lang="en-US" sz="1400" b="0" i="0" dirty="0">
                <a:solidFill>
                  <a:schemeClr val="bg1">
                    <a:lumMod val="65000"/>
                  </a:schemeClr>
                </a:solidFill>
                <a:latin typeface="Arial" panose="020B0604020202020204" pitchFamily="34" charset="0"/>
                <a:cs typeface="Arial" panose="020B0604020202020204" pitchFamily="34" charset="0"/>
              </a:rPr>
              <a:t>Industrial Engineering for Thailand Sustainable Smart Industry</a:t>
            </a:r>
          </a:p>
        </p:txBody>
      </p:sp>
      <p:sp>
        <p:nvSpPr>
          <p:cNvPr id="25" name="Subtitle 2">
            <a:extLst>
              <a:ext uri="{FF2B5EF4-FFF2-40B4-BE49-F238E27FC236}">
                <a16:creationId xmlns:a16="http://schemas.microsoft.com/office/drawing/2014/main" id="{5D39AF64-02D8-4A17-BB3F-4E3014876403}"/>
              </a:ext>
            </a:extLst>
          </p:cNvPr>
          <p:cNvSpPr>
            <a:spLocks noGrp="1"/>
          </p:cNvSpPr>
          <p:nvPr>
            <p:ph type="subTitle" idx="1"/>
          </p:nvPr>
        </p:nvSpPr>
        <p:spPr>
          <a:xfrm>
            <a:off x="1356177" y="3445482"/>
            <a:ext cx="8950284" cy="1305161"/>
          </a:xfrm>
          <a:noFill/>
        </p:spPr>
        <p:txBody>
          <a:bodyPr anchor="ctr">
            <a:noAutofit/>
          </a:bodyPr>
          <a:lstStyle>
            <a:lvl1pPr marL="0" indent="0" algn="ctr">
              <a:buNone/>
              <a:defRPr sz="2800" b="0" i="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6" name="Title 1">
            <a:extLst>
              <a:ext uri="{FF2B5EF4-FFF2-40B4-BE49-F238E27FC236}">
                <a16:creationId xmlns:a16="http://schemas.microsoft.com/office/drawing/2014/main" id="{47DADDB0-2C51-4443-AB1B-DC4AF76394AD}"/>
              </a:ext>
            </a:extLst>
          </p:cNvPr>
          <p:cNvSpPr>
            <a:spLocks noGrp="1"/>
          </p:cNvSpPr>
          <p:nvPr>
            <p:ph type="ctrTitle"/>
          </p:nvPr>
        </p:nvSpPr>
        <p:spPr>
          <a:xfrm>
            <a:off x="1356177" y="2067992"/>
            <a:ext cx="8950284" cy="1121423"/>
          </a:xfrm>
          <a:noFill/>
        </p:spPr>
        <p:txBody>
          <a:bodyPr anchor="ctr">
            <a:noAutofit/>
          </a:bodyPr>
          <a:lstStyle>
            <a:lvl1pPr algn="ctr">
              <a:defRPr sz="4400" b="0" i="0">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Rectangle 2">
            <a:extLst>
              <a:ext uri="{FF2B5EF4-FFF2-40B4-BE49-F238E27FC236}">
                <a16:creationId xmlns:a16="http://schemas.microsoft.com/office/drawing/2014/main" id="{55E31D9C-DF45-4586-BF2E-7912D4B41D80}"/>
              </a:ext>
            </a:extLst>
          </p:cNvPr>
          <p:cNvSpPr/>
          <p:nvPr/>
        </p:nvSpPr>
        <p:spPr>
          <a:xfrm>
            <a:off x="1356177" y="3184039"/>
            <a:ext cx="8950284" cy="8439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3344BED-7B33-41AD-A323-368EB9B434D6}"/>
              </a:ext>
            </a:extLst>
          </p:cNvPr>
          <p:cNvSpPr/>
          <p:nvPr/>
        </p:nvSpPr>
        <p:spPr>
          <a:xfrm>
            <a:off x="1615354" y="3263030"/>
            <a:ext cx="8431930" cy="4571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BB023124-B431-4DF0-80A3-5D3DB66D88FD}"/>
              </a:ext>
            </a:extLst>
          </p:cNvPr>
          <p:cNvSpPr/>
          <p:nvPr/>
        </p:nvSpPr>
        <p:spPr>
          <a:xfrm>
            <a:off x="1927935" y="3310167"/>
            <a:ext cx="7806768" cy="52425"/>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6" name="Group 65"/>
          <p:cNvGrpSpPr/>
          <p:nvPr/>
        </p:nvGrpSpPr>
        <p:grpSpPr>
          <a:xfrm>
            <a:off x="1433334" y="1661096"/>
            <a:ext cx="10658792" cy="5077641"/>
            <a:chOff x="1433334" y="1661096"/>
            <a:chExt cx="10658792" cy="5077641"/>
          </a:xfrm>
        </p:grpSpPr>
        <p:pic>
          <p:nvPicPr>
            <p:cNvPr id="16" name="Picture 15">
              <a:extLst>
                <a:ext uri="{FF2B5EF4-FFF2-40B4-BE49-F238E27FC236}">
                  <a16:creationId xmlns:a16="http://schemas.microsoft.com/office/drawing/2014/main" id="{10E009E9-C9B2-471A-9A7A-5D205EEDA14E}"/>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820309" y="4249828"/>
              <a:ext cx="1280160" cy="1280160"/>
            </a:xfrm>
            <a:prstGeom prst="rect">
              <a:avLst/>
            </a:prstGeom>
            <a:noFill/>
          </p:spPr>
        </p:pic>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43366" y="5267033"/>
              <a:ext cx="1243584" cy="1228038"/>
            </a:xfrm>
            <a:prstGeom prst="rect">
              <a:avLst/>
            </a:prstGeom>
          </p:spPr>
        </p:pic>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587735" y="5409421"/>
              <a:ext cx="1234440" cy="1234440"/>
            </a:xfrm>
            <a:prstGeom prst="rect">
              <a:avLst/>
            </a:prstGeom>
          </p:spPr>
        </p:pic>
        <p:pic>
          <p:nvPicPr>
            <p:cNvPr id="5" name="Picture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152371" y="4984342"/>
              <a:ext cx="1554480" cy="1417874"/>
            </a:xfrm>
            <a:prstGeom prst="rect">
              <a:avLst/>
            </a:prstGeom>
          </p:spPr>
        </p:pic>
        <p:grpSp>
          <p:nvGrpSpPr>
            <p:cNvPr id="39" name="Group 38"/>
            <p:cNvGrpSpPr/>
            <p:nvPr/>
          </p:nvGrpSpPr>
          <p:grpSpPr>
            <a:xfrm>
              <a:off x="1433334" y="5625782"/>
              <a:ext cx="1947672" cy="1112955"/>
              <a:chOff x="1462142" y="5625782"/>
              <a:chExt cx="1947672" cy="1112955"/>
            </a:xfrm>
          </p:grpSpPr>
          <p:sp>
            <p:nvSpPr>
              <p:cNvPr id="29" name="Rectangle 28"/>
              <p:cNvSpPr/>
              <p:nvPr/>
            </p:nvSpPr>
            <p:spPr>
              <a:xfrm>
                <a:off x="1709237" y="6396483"/>
                <a:ext cx="1453102" cy="1565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462142" y="5625782"/>
                <a:ext cx="1947672" cy="1112955"/>
              </a:xfrm>
              <a:prstGeom prst="rect">
                <a:avLst/>
              </a:prstGeom>
            </p:spPr>
          </p:pic>
        </p:grpSp>
        <p:pic>
          <p:nvPicPr>
            <p:cNvPr id="24" name="Picture 2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635690" y="4846630"/>
              <a:ext cx="1252728" cy="1244376"/>
            </a:xfrm>
            <a:prstGeom prst="rect">
              <a:avLst/>
            </a:prstGeom>
          </p:spPr>
        </p:pic>
        <p:pic>
          <p:nvPicPr>
            <p:cNvPr id="38" name="Picture 3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1031422" y="1661096"/>
              <a:ext cx="1060704" cy="1416670"/>
            </a:xfrm>
            <a:prstGeom prst="rect">
              <a:avLst/>
            </a:prstGeom>
          </p:spPr>
        </p:pic>
        <p:pic>
          <p:nvPicPr>
            <p:cNvPr id="41" name="Picture 40"/>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282832" y="5179620"/>
              <a:ext cx="1225296" cy="1418349"/>
            </a:xfrm>
            <a:prstGeom prst="rect">
              <a:avLst/>
            </a:prstGeom>
          </p:spPr>
        </p:pic>
        <p:pic>
          <p:nvPicPr>
            <p:cNvPr id="42" name="Picture 41"/>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0739173" y="2994422"/>
              <a:ext cx="850392" cy="1490333"/>
            </a:xfrm>
            <a:prstGeom prst="rect">
              <a:avLst/>
            </a:prstGeom>
          </p:spPr>
        </p:pic>
      </p:grpSp>
    </p:spTree>
    <p:extLst>
      <p:ext uri="{BB962C8B-B14F-4D97-AF65-F5344CB8AC3E}">
        <p14:creationId xmlns:p14="http://schemas.microsoft.com/office/powerpoint/2010/main" val="2691658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Slide">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2A9F83CD-1E72-46FA-A09B-48783A0A3447}"/>
              </a:ext>
            </a:extLst>
          </p:cNvPr>
          <p:cNvSpPr/>
          <p:nvPr/>
        </p:nvSpPr>
        <p:spPr>
          <a:xfrm>
            <a:off x="0" y="0"/>
            <a:ext cx="12192000"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Diagonal Corners Rounded 5">
            <a:extLst>
              <a:ext uri="{FF2B5EF4-FFF2-40B4-BE49-F238E27FC236}">
                <a16:creationId xmlns:a16="http://schemas.microsoft.com/office/drawing/2014/main" id="{02EEB56D-10AA-4548-B3DB-C74661EAED2E}"/>
              </a:ext>
            </a:extLst>
          </p:cNvPr>
          <p:cNvSpPr/>
          <p:nvPr/>
        </p:nvSpPr>
        <p:spPr>
          <a:xfrm rot="10800000">
            <a:off x="304800" y="274321"/>
            <a:ext cx="11571545" cy="6295197"/>
          </a:xfrm>
          <a:prstGeom prst="round2DiagRect">
            <a:avLst/>
          </a:prstGeom>
          <a:solidFill>
            <a:schemeClr val="bg1"/>
          </a:solidFill>
          <a:ln w="762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3" name="Picture 6" descr="A picture containing indoor&#10;&#10;Description generated with high confidence">
            <a:extLst>
              <a:ext uri="{FF2B5EF4-FFF2-40B4-BE49-F238E27FC236}">
                <a16:creationId xmlns:a16="http://schemas.microsoft.com/office/drawing/2014/main" id="{33CC12D3-EFEE-4DBD-A0DE-4E6866861109}"/>
              </a:ext>
            </a:extLst>
          </p:cNvPr>
          <p:cNvPicPr>
            <a:picLocks noChangeAspect="1" noChangeArrowheads="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71624" y="486231"/>
            <a:ext cx="1091440" cy="89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a:extLst>
              <a:ext uri="{FF2B5EF4-FFF2-40B4-BE49-F238E27FC236}">
                <a16:creationId xmlns:a16="http://schemas.microsoft.com/office/drawing/2014/main" id="{41045D65-668D-4D95-B4D8-EA5B054C46D0}"/>
              </a:ext>
            </a:extLst>
          </p:cNvPr>
          <p:cNvSpPr>
            <a:spLocks noGrp="1"/>
          </p:cNvSpPr>
          <p:nvPr>
            <p:ph type="title"/>
          </p:nvPr>
        </p:nvSpPr>
        <p:spPr>
          <a:xfrm>
            <a:off x="1792288" y="448674"/>
            <a:ext cx="9913041" cy="888031"/>
          </a:xfrm>
        </p:spPr>
        <p:txBody>
          <a:bodyPr>
            <a:normAutofit/>
          </a:bodyPr>
          <a:lstStyle>
            <a:lvl1pPr algn="ctr">
              <a:defRPr sz="3200" b="1" i="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22" name="Content Placeholder 2">
            <a:extLst>
              <a:ext uri="{FF2B5EF4-FFF2-40B4-BE49-F238E27FC236}">
                <a16:creationId xmlns:a16="http://schemas.microsoft.com/office/drawing/2014/main" id="{B2A50B16-EDDF-4F8E-8E61-17E398D06F32}"/>
              </a:ext>
            </a:extLst>
          </p:cNvPr>
          <p:cNvSpPr>
            <a:spLocks noGrp="1"/>
          </p:cNvSpPr>
          <p:nvPr>
            <p:ph idx="1"/>
          </p:nvPr>
        </p:nvSpPr>
        <p:spPr>
          <a:xfrm>
            <a:off x="475813" y="1693703"/>
            <a:ext cx="11229516" cy="4303509"/>
          </a:xfrm>
        </p:spPr>
        <p:txBody>
          <a:bodyPr/>
          <a:lstStyle>
            <a:lvl1pPr>
              <a:defRPr b="0" i="0">
                <a:latin typeface="Arial" panose="020B0604020202020204" pitchFamily="34" charset="0"/>
                <a:cs typeface="Arial" panose="020B0604020202020204" pitchFamily="34" charset="0"/>
              </a:defRPr>
            </a:lvl1pPr>
            <a:lvl2pPr>
              <a:defRPr b="0" i="0">
                <a:latin typeface="Arial" panose="020B0604020202020204" pitchFamily="34" charset="0"/>
                <a:cs typeface="Arial" panose="020B0604020202020204" pitchFamily="34" charset="0"/>
              </a:defRPr>
            </a:lvl2pPr>
            <a:lvl3pPr>
              <a:defRPr b="0" i="0">
                <a:latin typeface="Arial" panose="020B0604020202020204" pitchFamily="34" charset="0"/>
                <a:cs typeface="Arial" panose="020B0604020202020204" pitchFamily="34" charset="0"/>
              </a:defRPr>
            </a:lvl3pPr>
            <a:lvl4pPr>
              <a:defRPr b="0" i="0">
                <a:latin typeface="Arial" panose="020B0604020202020204" pitchFamily="34" charset="0"/>
                <a:cs typeface="Arial" panose="020B0604020202020204" pitchFamily="34" charset="0"/>
              </a:defRPr>
            </a:lvl4pPr>
            <a:lvl5pPr>
              <a:defRPr b="0" i="0">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23" name="Group 22">
            <a:extLst>
              <a:ext uri="{FF2B5EF4-FFF2-40B4-BE49-F238E27FC236}">
                <a16:creationId xmlns:a16="http://schemas.microsoft.com/office/drawing/2014/main" id="{6AB01A1C-51D1-41B4-9C3C-E06B1D57AF69}"/>
              </a:ext>
            </a:extLst>
          </p:cNvPr>
          <p:cNvGrpSpPr/>
          <p:nvPr/>
        </p:nvGrpSpPr>
        <p:grpSpPr>
          <a:xfrm>
            <a:off x="1792289" y="1349129"/>
            <a:ext cx="9913040" cy="154101"/>
            <a:chOff x="1610813" y="1340083"/>
            <a:chExt cx="7607984" cy="169918"/>
          </a:xfrm>
        </p:grpSpPr>
        <p:sp>
          <p:nvSpPr>
            <p:cNvPr id="24" name="Rectangle 23">
              <a:extLst>
                <a:ext uri="{FF2B5EF4-FFF2-40B4-BE49-F238E27FC236}">
                  <a16:creationId xmlns:a16="http://schemas.microsoft.com/office/drawing/2014/main" id="{3FAE0845-1B36-45A0-A900-346B585FB863}"/>
                </a:ext>
              </a:extLst>
            </p:cNvPr>
            <p:cNvSpPr/>
            <p:nvPr/>
          </p:nvSpPr>
          <p:spPr>
            <a:xfrm>
              <a:off x="1610813" y="1340083"/>
              <a:ext cx="7607984" cy="8439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4424509-D133-4E5C-8A4D-7A431372B253}"/>
                </a:ext>
              </a:extLst>
            </p:cNvPr>
            <p:cNvSpPr/>
            <p:nvPr/>
          </p:nvSpPr>
          <p:spPr>
            <a:xfrm>
              <a:off x="1831119" y="1405583"/>
              <a:ext cx="7167370" cy="4571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84E59BE7-4247-4ABD-852F-D91F21A5AAD4}"/>
                </a:ext>
              </a:extLst>
            </p:cNvPr>
            <p:cNvSpPr/>
            <p:nvPr/>
          </p:nvSpPr>
          <p:spPr>
            <a:xfrm>
              <a:off x="2096821" y="1457576"/>
              <a:ext cx="6635965" cy="52425"/>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5" name="Picture 14" descr="A close up of a logo&#10;&#10;Description generated with very high confidence">
            <a:extLst>
              <a:ext uri="{FF2B5EF4-FFF2-40B4-BE49-F238E27FC236}">
                <a16:creationId xmlns:a16="http://schemas.microsoft.com/office/drawing/2014/main" id="{B361314F-AD54-4372-AC14-9CC620E0DE7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1044" b="10446"/>
          <a:stretch/>
        </p:blipFill>
        <p:spPr>
          <a:xfrm>
            <a:off x="4578232" y="6117024"/>
            <a:ext cx="3329507" cy="746661"/>
          </a:xfrm>
          <a:prstGeom prst="rect">
            <a:avLst/>
          </a:prstGeom>
        </p:spPr>
      </p:pic>
    </p:spTree>
    <p:extLst>
      <p:ext uri="{BB962C8B-B14F-4D97-AF65-F5344CB8AC3E}">
        <p14:creationId xmlns:p14="http://schemas.microsoft.com/office/powerpoint/2010/main" val="2640377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Slide">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2A9F83CD-1E72-46FA-A09B-48783A0A3447}"/>
              </a:ext>
            </a:extLst>
          </p:cNvPr>
          <p:cNvSpPr/>
          <p:nvPr/>
        </p:nvSpPr>
        <p:spPr>
          <a:xfrm>
            <a:off x="0" y="0"/>
            <a:ext cx="12192000"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Diagonal Corners Rounded 5">
            <a:extLst>
              <a:ext uri="{FF2B5EF4-FFF2-40B4-BE49-F238E27FC236}">
                <a16:creationId xmlns:a16="http://schemas.microsoft.com/office/drawing/2014/main" id="{02EEB56D-10AA-4548-B3DB-C74661EAED2E}"/>
              </a:ext>
            </a:extLst>
          </p:cNvPr>
          <p:cNvSpPr/>
          <p:nvPr/>
        </p:nvSpPr>
        <p:spPr>
          <a:xfrm rot="10800000">
            <a:off x="304800" y="274321"/>
            <a:ext cx="11571545" cy="6295197"/>
          </a:xfrm>
          <a:prstGeom prst="round2DiagRect">
            <a:avLst/>
          </a:prstGeom>
          <a:solidFill>
            <a:schemeClr val="bg1"/>
          </a:solidFill>
          <a:ln w="762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3" name="Picture 6" descr="A picture containing indoor&#10;&#10;Description generated with high confidence">
            <a:extLst>
              <a:ext uri="{FF2B5EF4-FFF2-40B4-BE49-F238E27FC236}">
                <a16:creationId xmlns:a16="http://schemas.microsoft.com/office/drawing/2014/main" id="{33CC12D3-EFEE-4DBD-A0DE-4E6866861109}"/>
              </a:ext>
            </a:extLst>
          </p:cNvPr>
          <p:cNvPicPr>
            <a:picLocks noChangeAspect="1" noChangeArrowheads="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71624" y="486231"/>
            <a:ext cx="1091440" cy="89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a:extLst>
              <a:ext uri="{FF2B5EF4-FFF2-40B4-BE49-F238E27FC236}">
                <a16:creationId xmlns:a16="http://schemas.microsoft.com/office/drawing/2014/main" id="{41045D65-668D-4D95-B4D8-EA5B054C46D0}"/>
              </a:ext>
            </a:extLst>
          </p:cNvPr>
          <p:cNvSpPr>
            <a:spLocks noGrp="1"/>
          </p:cNvSpPr>
          <p:nvPr>
            <p:ph type="title"/>
          </p:nvPr>
        </p:nvSpPr>
        <p:spPr>
          <a:xfrm>
            <a:off x="1792288" y="448674"/>
            <a:ext cx="9913041" cy="888031"/>
          </a:xfrm>
        </p:spPr>
        <p:txBody>
          <a:bodyPr>
            <a:normAutofit/>
          </a:bodyPr>
          <a:lstStyle>
            <a:lvl1pPr algn="ctr">
              <a:defRPr sz="3200" b="1" i="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22" name="Content Placeholder 2">
            <a:extLst>
              <a:ext uri="{FF2B5EF4-FFF2-40B4-BE49-F238E27FC236}">
                <a16:creationId xmlns:a16="http://schemas.microsoft.com/office/drawing/2014/main" id="{B2A50B16-EDDF-4F8E-8E61-17E398D06F32}"/>
              </a:ext>
            </a:extLst>
          </p:cNvPr>
          <p:cNvSpPr>
            <a:spLocks noGrp="1"/>
          </p:cNvSpPr>
          <p:nvPr>
            <p:ph idx="1"/>
          </p:nvPr>
        </p:nvSpPr>
        <p:spPr>
          <a:xfrm>
            <a:off x="475814" y="1693703"/>
            <a:ext cx="11229516" cy="4303509"/>
          </a:xfrm>
        </p:spPr>
        <p:txBody>
          <a:bodyPr/>
          <a:lstStyle>
            <a:lvl1pPr>
              <a:defRPr b="0" i="0">
                <a:latin typeface="Arial" panose="020B0604020202020204" pitchFamily="34" charset="0"/>
                <a:cs typeface="Arial" panose="020B0604020202020204" pitchFamily="34" charset="0"/>
              </a:defRPr>
            </a:lvl1pPr>
            <a:lvl2pPr>
              <a:defRPr b="0" i="0">
                <a:latin typeface="Arial" panose="020B0604020202020204" pitchFamily="34" charset="0"/>
                <a:cs typeface="Arial" panose="020B0604020202020204" pitchFamily="34" charset="0"/>
              </a:defRPr>
            </a:lvl2pPr>
            <a:lvl3pPr>
              <a:defRPr b="0" i="0">
                <a:latin typeface="Arial" panose="020B0604020202020204" pitchFamily="34" charset="0"/>
                <a:cs typeface="Arial" panose="020B0604020202020204" pitchFamily="34" charset="0"/>
              </a:defRPr>
            </a:lvl3pPr>
            <a:lvl4pPr>
              <a:defRPr b="0" i="0">
                <a:latin typeface="Arial" panose="020B0604020202020204" pitchFamily="34" charset="0"/>
                <a:cs typeface="Arial" panose="020B0604020202020204" pitchFamily="34" charset="0"/>
              </a:defRPr>
            </a:lvl4pPr>
            <a:lvl5pPr>
              <a:defRPr b="0" i="0">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5" name="Picture 14" descr="A close up of a logo&#10;&#10;Description generated with very high confidence">
            <a:extLst>
              <a:ext uri="{FF2B5EF4-FFF2-40B4-BE49-F238E27FC236}">
                <a16:creationId xmlns:a16="http://schemas.microsoft.com/office/drawing/2014/main" id="{B361314F-AD54-4372-AC14-9CC620E0DE7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1044" b="10446"/>
          <a:stretch/>
        </p:blipFill>
        <p:spPr>
          <a:xfrm>
            <a:off x="4578232" y="6117024"/>
            <a:ext cx="3329507" cy="746661"/>
          </a:xfrm>
          <a:prstGeom prst="rect">
            <a:avLst/>
          </a:prstGeom>
        </p:spPr>
      </p:pic>
    </p:spTree>
    <p:extLst>
      <p:ext uri="{BB962C8B-B14F-4D97-AF65-F5344CB8AC3E}">
        <p14:creationId xmlns:p14="http://schemas.microsoft.com/office/powerpoint/2010/main" val="639933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Final Slide">
    <p:spTree>
      <p:nvGrpSpPr>
        <p:cNvPr id="1" name=""/>
        <p:cNvGrpSpPr/>
        <p:nvPr/>
      </p:nvGrpSpPr>
      <p:grpSpPr>
        <a:xfrm>
          <a:off x="0" y="0"/>
          <a:ext cx="0" cy="0"/>
          <a:chOff x="0" y="0"/>
          <a:chExt cx="0" cy="0"/>
        </a:xfrm>
      </p:grpSpPr>
      <p:sp>
        <p:nvSpPr>
          <p:cNvPr id="21" name="Isosceles Triangle 9">
            <a:extLst>
              <a:ext uri="{FF2B5EF4-FFF2-40B4-BE49-F238E27FC236}">
                <a16:creationId xmlns:a16="http://schemas.microsoft.com/office/drawing/2014/main" id="{C97EE39D-45B9-4BC4-A0D5-310EF34CFB88}"/>
              </a:ext>
            </a:extLst>
          </p:cNvPr>
          <p:cNvSpPr/>
          <p:nvPr/>
        </p:nvSpPr>
        <p:spPr>
          <a:xfrm>
            <a:off x="12703" y="2031"/>
            <a:ext cx="12195630" cy="6847115"/>
          </a:xfrm>
          <a:custGeom>
            <a:avLst/>
            <a:gdLst>
              <a:gd name="connsiteX0" fmla="*/ 0 w 12192000"/>
              <a:gd name="connsiteY0" fmla="*/ 6858000 h 6858000"/>
              <a:gd name="connsiteX1" fmla="*/ 12192000 w 12192000"/>
              <a:gd name="connsiteY1" fmla="*/ 0 h 6858000"/>
              <a:gd name="connsiteX2" fmla="*/ 12192000 w 12192000"/>
              <a:gd name="connsiteY2" fmla="*/ 6858000 h 6858000"/>
              <a:gd name="connsiteX3" fmla="*/ 0 w 12192000"/>
              <a:gd name="connsiteY3"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136776 w 12192000"/>
              <a:gd name="connsiteY1" fmla="*/ 5630091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371907 w 12192000"/>
              <a:gd name="connsiteY1" fmla="*/ 5786846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700000"/>
              <a:gd name="connsiteY0" fmla="*/ 6858000 h 7525657"/>
              <a:gd name="connsiteX1" fmla="*/ 10371907 w 12700000"/>
              <a:gd name="connsiteY1" fmla="*/ 5786846 h 7525657"/>
              <a:gd name="connsiteX2" fmla="*/ 12192000 w 12700000"/>
              <a:gd name="connsiteY2" fmla="*/ 0 h 7525657"/>
              <a:gd name="connsiteX3" fmla="*/ 12700000 w 12700000"/>
              <a:gd name="connsiteY3" fmla="*/ 7525657 h 7525657"/>
              <a:gd name="connsiteX4" fmla="*/ 0 w 12700000"/>
              <a:gd name="connsiteY4" fmla="*/ 6858000 h 7525657"/>
              <a:gd name="connsiteX0" fmla="*/ 0 w 12729029"/>
              <a:gd name="connsiteY0" fmla="*/ 6204858 h 6872515"/>
              <a:gd name="connsiteX1" fmla="*/ 10371907 w 12729029"/>
              <a:gd name="connsiteY1" fmla="*/ 5133704 h 6872515"/>
              <a:gd name="connsiteX2" fmla="*/ 12729029 w 12729029"/>
              <a:gd name="connsiteY2" fmla="*/ 0 h 6872515"/>
              <a:gd name="connsiteX3" fmla="*/ 12700000 w 12729029"/>
              <a:gd name="connsiteY3" fmla="*/ 6872515 h 6872515"/>
              <a:gd name="connsiteX4" fmla="*/ 0 w 12729029"/>
              <a:gd name="connsiteY4" fmla="*/ 6204858 h 6872515"/>
              <a:gd name="connsiteX0" fmla="*/ 0 w 12162972"/>
              <a:gd name="connsiteY0" fmla="*/ 6872515 h 6872515"/>
              <a:gd name="connsiteX1" fmla="*/ 9805850 w 12162972"/>
              <a:gd name="connsiteY1" fmla="*/ 5133704 h 6872515"/>
              <a:gd name="connsiteX2" fmla="*/ 12162972 w 12162972"/>
              <a:gd name="connsiteY2" fmla="*/ 0 h 6872515"/>
              <a:gd name="connsiteX3" fmla="*/ 12133943 w 12162972"/>
              <a:gd name="connsiteY3" fmla="*/ 6872515 h 6872515"/>
              <a:gd name="connsiteX4" fmla="*/ 0 w 12162972"/>
              <a:gd name="connsiteY4" fmla="*/ 6872515 h 6872515"/>
              <a:gd name="connsiteX0" fmla="*/ 0 w 12148458"/>
              <a:gd name="connsiteY0" fmla="*/ 6843486 h 6843486"/>
              <a:gd name="connsiteX1" fmla="*/ 9805850 w 12148458"/>
              <a:gd name="connsiteY1" fmla="*/ 5104675 h 6843486"/>
              <a:gd name="connsiteX2" fmla="*/ 12148458 w 12148458"/>
              <a:gd name="connsiteY2" fmla="*/ 0 h 6843486"/>
              <a:gd name="connsiteX3" fmla="*/ 12133943 w 12148458"/>
              <a:gd name="connsiteY3" fmla="*/ 6843486 h 6843486"/>
              <a:gd name="connsiteX4" fmla="*/ 0 w 12148458"/>
              <a:gd name="connsiteY4" fmla="*/ 6843486 h 6843486"/>
              <a:gd name="connsiteX0" fmla="*/ 0 w 12148458"/>
              <a:gd name="connsiteY0" fmla="*/ 6843486 h 6843486"/>
              <a:gd name="connsiteX1" fmla="*/ 9805850 w 12148458"/>
              <a:gd name="connsiteY1" fmla="*/ 5104675 h 6843486"/>
              <a:gd name="connsiteX2" fmla="*/ 12148458 w 12148458"/>
              <a:gd name="connsiteY2" fmla="*/ 0 h 6843486"/>
              <a:gd name="connsiteX3" fmla="*/ 12032343 w 12148458"/>
              <a:gd name="connsiteY3" fmla="*/ 6698343 h 6843486"/>
              <a:gd name="connsiteX4" fmla="*/ 0 w 12148458"/>
              <a:gd name="connsiteY4" fmla="*/ 6843486 h 6843486"/>
              <a:gd name="connsiteX0" fmla="*/ 0 w 12149854"/>
              <a:gd name="connsiteY0" fmla="*/ 6843486 h 6843486"/>
              <a:gd name="connsiteX1" fmla="*/ 9805850 w 12149854"/>
              <a:gd name="connsiteY1" fmla="*/ 5104675 h 6843486"/>
              <a:gd name="connsiteX2" fmla="*/ 12148458 w 12149854"/>
              <a:gd name="connsiteY2" fmla="*/ 0 h 6843486"/>
              <a:gd name="connsiteX3" fmla="*/ 12148458 w 12149854"/>
              <a:gd name="connsiteY3" fmla="*/ 6828972 h 6843486"/>
              <a:gd name="connsiteX4" fmla="*/ 0 w 12149854"/>
              <a:gd name="connsiteY4" fmla="*/ 6843486 h 6843486"/>
              <a:gd name="connsiteX0" fmla="*/ 0 w 12193397"/>
              <a:gd name="connsiteY0" fmla="*/ 6887029 h 6887029"/>
              <a:gd name="connsiteX1" fmla="*/ 9849393 w 12193397"/>
              <a:gd name="connsiteY1" fmla="*/ 5104675 h 6887029"/>
              <a:gd name="connsiteX2" fmla="*/ 12192001 w 12193397"/>
              <a:gd name="connsiteY2" fmla="*/ 0 h 6887029"/>
              <a:gd name="connsiteX3" fmla="*/ 12192001 w 12193397"/>
              <a:gd name="connsiteY3" fmla="*/ 6828972 h 6887029"/>
              <a:gd name="connsiteX4" fmla="*/ 0 w 12193397"/>
              <a:gd name="connsiteY4" fmla="*/ 6887029 h 6887029"/>
              <a:gd name="connsiteX0" fmla="*/ 0 w 12193397"/>
              <a:gd name="connsiteY0" fmla="*/ 6887029 h 6887029"/>
              <a:gd name="connsiteX1" fmla="*/ 9849393 w 12193397"/>
              <a:gd name="connsiteY1" fmla="*/ 5104675 h 6887029"/>
              <a:gd name="connsiteX2" fmla="*/ 12192001 w 12193397"/>
              <a:gd name="connsiteY2" fmla="*/ 0 h 6887029"/>
              <a:gd name="connsiteX3" fmla="*/ 12192001 w 12193397"/>
              <a:gd name="connsiteY3" fmla="*/ 6887029 h 6887029"/>
              <a:gd name="connsiteX4" fmla="*/ 0 w 12193397"/>
              <a:gd name="connsiteY4" fmla="*/ 6887029 h 6887029"/>
              <a:gd name="connsiteX0" fmla="*/ 0 w 12192154"/>
              <a:gd name="connsiteY0" fmla="*/ 6219372 h 6219372"/>
              <a:gd name="connsiteX1" fmla="*/ 9849393 w 12192154"/>
              <a:gd name="connsiteY1" fmla="*/ 4437018 h 6219372"/>
              <a:gd name="connsiteX2" fmla="*/ 12090401 w 12192154"/>
              <a:gd name="connsiteY2" fmla="*/ 0 h 6219372"/>
              <a:gd name="connsiteX3" fmla="*/ 12192001 w 12192154"/>
              <a:gd name="connsiteY3" fmla="*/ 6219372 h 6219372"/>
              <a:gd name="connsiteX4" fmla="*/ 0 w 12192154"/>
              <a:gd name="connsiteY4" fmla="*/ 6219372 h 6219372"/>
              <a:gd name="connsiteX0" fmla="*/ 0 w 12193397"/>
              <a:gd name="connsiteY0" fmla="*/ 6219372 h 6219372"/>
              <a:gd name="connsiteX1" fmla="*/ 9849393 w 12193397"/>
              <a:gd name="connsiteY1" fmla="*/ 4437018 h 6219372"/>
              <a:gd name="connsiteX2" fmla="*/ 12192001 w 12193397"/>
              <a:gd name="connsiteY2" fmla="*/ 0 h 6219372"/>
              <a:gd name="connsiteX3" fmla="*/ 12192001 w 12193397"/>
              <a:gd name="connsiteY3" fmla="*/ 6219372 h 6219372"/>
              <a:gd name="connsiteX4" fmla="*/ 0 w 12193397"/>
              <a:gd name="connsiteY4" fmla="*/ 6219372 h 6219372"/>
              <a:gd name="connsiteX0" fmla="*/ 0 w 12193397"/>
              <a:gd name="connsiteY0" fmla="*/ 6219372 h 6872515"/>
              <a:gd name="connsiteX1" fmla="*/ 9849393 w 12193397"/>
              <a:gd name="connsiteY1" fmla="*/ 4437018 h 6872515"/>
              <a:gd name="connsiteX2" fmla="*/ 12192001 w 12193397"/>
              <a:gd name="connsiteY2" fmla="*/ 0 h 6872515"/>
              <a:gd name="connsiteX3" fmla="*/ 12192001 w 12193397"/>
              <a:gd name="connsiteY3" fmla="*/ 6872515 h 6872515"/>
              <a:gd name="connsiteX4" fmla="*/ 0 w 12193397"/>
              <a:gd name="connsiteY4" fmla="*/ 6219372 h 6872515"/>
              <a:gd name="connsiteX0" fmla="*/ 0 w 12222426"/>
              <a:gd name="connsiteY0" fmla="*/ 6872514 h 6872515"/>
              <a:gd name="connsiteX1" fmla="*/ 9878422 w 12222426"/>
              <a:gd name="connsiteY1" fmla="*/ 4437018 h 6872515"/>
              <a:gd name="connsiteX2" fmla="*/ 12221030 w 12222426"/>
              <a:gd name="connsiteY2" fmla="*/ 0 h 6872515"/>
              <a:gd name="connsiteX3" fmla="*/ 12221030 w 12222426"/>
              <a:gd name="connsiteY3" fmla="*/ 6872515 h 6872515"/>
              <a:gd name="connsiteX4" fmla="*/ 0 w 12222426"/>
              <a:gd name="connsiteY4" fmla="*/ 6872514 h 6872515"/>
              <a:gd name="connsiteX0" fmla="*/ 0 w 12222426"/>
              <a:gd name="connsiteY0" fmla="*/ 6872514 h 6872515"/>
              <a:gd name="connsiteX1" fmla="*/ 10197736 w 12222426"/>
              <a:gd name="connsiteY1" fmla="*/ 4814390 h 6872515"/>
              <a:gd name="connsiteX2" fmla="*/ 12221030 w 12222426"/>
              <a:gd name="connsiteY2" fmla="*/ 0 h 6872515"/>
              <a:gd name="connsiteX3" fmla="*/ 12221030 w 12222426"/>
              <a:gd name="connsiteY3" fmla="*/ 6872515 h 6872515"/>
              <a:gd name="connsiteX4" fmla="*/ 0 w 12222426"/>
              <a:gd name="connsiteY4" fmla="*/ 6872514 h 6872515"/>
              <a:gd name="connsiteX0" fmla="*/ 0 w 12222426"/>
              <a:gd name="connsiteY0" fmla="*/ 6872514 h 6872515"/>
              <a:gd name="connsiteX1" fmla="*/ 10212250 w 12222426"/>
              <a:gd name="connsiteY1" fmla="*/ 5409476 h 6872515"/>
              <a:gd name="connsiteX2" fmla="*/ 12221030 w 12222426"/>
              <a:gd name="connsiteY2" fmla="*/ 0 h 6872515"/>
              <a:gd name="connsiteX3" fmla="*/ 12221030 w 12222426"/>
              <a:gd name="connsiteY3" fmla="*/ 6872515 h 6872515"/>
              <a:gd name="connsiteX4" fmla="*/ 0 w 12222426"/>
              <a:gd name="connsiteY4" fmla="*/ 6872514 h 6872515"/>
              <a:gd name="connsiteX0" fmla="*/ 0 w 12222426"/>
              <a:gd name="connsiteY0" fmla="*/ 6872514 h 6872515"/>
              <a:gd name="connsiteX1" fmla="*/ 10096136 w 12222426"/>
              <a:gd name="connsiteY1" fmla="*/ 5264333 h 6872515"/>
              <a:gd name="connsiteX2" fmla="*/ 12221030 w 12222426"/>
              <a:gd name="connsiteY2" fmla="*/ 0 h 6872515"/>
              <a:gd name="connsiteX3" fmla="*/ 12221030 w 12222426"/>
              <a:gd name="connsiteY3" fmla="*/ 6872515 h 6872515"/>
              <a:gd name="connsiteX4" fmla="*/ 0 w 12222426"/>
              <a:gd name="connsiteY4" fmla="*/ 6872514 h 6872515"/>
              <a:gd name="connsiteX0" fmla="*/ 0 w 12259130"/>
              <a:gd name="connsiteY0" fmla="*/ 6847114 h 6847115"/>
              <a:gd name="connsiteX1" fmla="*/ 10096136 w 12259130"/>
              <a:gd name="connsiteY1" fmla="*/ 5238933 h 6847115"/>
              <a:gd name="connsiteX2" fmla="*/ 12259130 w 12259130"/>
              <a:gd name="connsiteY2" fmla="*/ 0 h 6847115"/>
              <a:gd name="connsiteX3" fmla="*/ 12221030 w 12259130"/>
              <a:gd name="connsiteY3" fmla="*/ 6847115 h 6847115"/>
              <a:gd name="connsiteX4" fmla="*/ 0 w 12259130"/>
              <a:gd name="connsiteY4" fmla="*/ 6847114 h 6847115"/>
              <a:gd name="connsiteX0" fmla="*/ 0 w 12170230"/>
              <a:gd name="connsiteY0" fmla="*/ 6859814 h 6859814"/>
              <a:gd name="connsiteX1" fmla="*/ 10007236 w 12170230"/>
              <a:gd name="connsiteY1" fmla="*/ 5238933 h 6859814"/>
              <a:gd name="connsiteX2" fmla="*/ 12170230 w 12170230"/>
              <a:gd name="connsiteY2" fmla="*/ 0 h 6859814"/>
              <a:gd name="connsiteX3" fmla="*/ 12132130 w 12170230"/>
              <a:gd name="connsiteY3" fmla="*/ 6847115 h 6859814"/>
              <a:gd name="connsiteX4" fmla="*/ 0 w 12170230"/>
              <a:gd name="connsiteY4" fmla="*/ 6859814 h 6859814"/>
              <a:gd name="connsiteX0" fmla="*/ 0 w 12195630"/>
              <a:gd name="connsiteY0" fmla="*/ 6847114 h 6847115"/>
              <a:gd name="connsiteX1" fmla="*/ 10032636 w 12195630"/>
              <a:gd name="connsiteY1" fmla="*/ 5238933 h 6847115"/>
              <a:gd name="connsiteX2" fmla="*/ 12195630 w 12195630"/>
              <a:gd name="connsiteY2" fmla="*/ 0 h 6847115"/>
              <a:gd name="connsiteX3" fmla="*/ 12157530 w 12195630"/>
              <a:gd name="connsiteY3" fmla="*/ 6847115 h 6847115"/>
              <a:gd name="connsiteX4" fmla="*/ 0 w 12195630"/>
              <a:gd name="connsiteY4" fmla="*/ 6847114 h 6847115"/>
              <a:gd name="connsiteX0" fmla="*/ 0 w 12195630"/>
              <a:gd name="connsiteY0" fmla="*/ 6847114 h 6847115"/>
              <a:gd name="connsiteX1" fmla="*/ 10032636 w 12195630"/>
              <a:gd name="connsiteY1" fmla="*/ 5238933 h 6847115"/>
              <a:gd name="connsiteX2" fmla="*/ 12195630 w 12195630"/>
              <a:gd name="connsiteY2" fmla="*/ 0 h 6847115"/>
              <a:gd name="connsiteX3" fmla="*/ 12157530 w 12195630"/>
              <a:gd name="connsiteY3" fmla="*/ 6847115 h 6847115"/>
              <a:gd name="connsiteX4" fmla="*/ 0 w 12195630"/>
              <a:gd name="connsiteY4" fmla="*/ 6847114 h 6847115"/>
              <a:gd name="connsiteX0" fmla="*/ 0 w 12195630"/>
              <a:gd name="connsiteY0" fmla="*/ 6847114 h 6847115"/>
              <a:gd name="connsiteX1" fmla="*/ 10032636 w 12195630"/>
              <a:gd name="connsiteY1" fmla="*/ 5238933 h 6847115"/>
              <a:gd name="connsiteX2" fmla="*/ 12195630 w 12195630"/>
              <a:gd name="connsiteY2" fmla="*/ 0 h 6847115"/>
              <a:gd name="connsiteX3" fmla="*/ 12157530 w 12195630"/>
              <a:gd name="connsiteY3" fmla="*/ 6847115 h 6847115"/>
              <a:gd name="connsiteX4" fmla="*/ 0 w 12195630"/>
              <a:gd name="connsiteY4" fmla="*/ 6847114 h 68471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5630" h="6847115">
                <a:moveTo>
                  <a:pt x="0" y="6847114"/>
                </a:moveTo>
                <a:cubicBezTo>
                  <a:pt x="1860005" y="5494382"/>
                  <a:pt x="7994831" y="6388465"/>
                  <a:pt x="10032636" y="5238933"/>
                </a:cubicBezTo>
                <a:cubicBezTo>
                  <a:pt x="12206876" y="3558178"/>
                  <a:pt x="11083835" y="1631043"/>
                  <a:pt x="12195630" y="0"/>
                </a:cubicBezTo>
                <a:cubicBezTo>
                  <a:pt x="12190792" y="2281162"/>
                  <a:pt x="12162368" y="4565953"/>
                  <a:pt x="12157530" y="6847115"/>
                </a:cubicBezTo>
                <a:lnTo>
                  <a:pt x="0" y="6847114"/>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Isosceles Triangle 9">
            <a:extLst>
              <a:ext uri="{FF2B5EF4-FFF2-40B4-BE49-F238E27FC236}">
                <a16:creationId xmlns:a16="http://schemas.microsoft.com/office/drawing/2014/main" id="{66BF8A63-094C-431F-A3A0-63E41BD8DF9F}"/>
              </a:ext>
            </a:extLst>
          </p:cNvPr>
          <p:cNvSpPr/>
          <p:nvPr/>
        </p:nvSpPr>
        <p:spPr>
          <a:xfrm>
            <a:off x="-15213" y="-8794"/>
            <a:ext cx="12222426" cy="6872515"/>
          </a:xfrm>
          <a:custGeom>
            <a:avLst/>
            <a:gdLst>
              <a:gd name="connsiteX0" fmla="*/ 0 w 12192000"/>
              <a:gd name="connsiteY0" fmla="*/ 6858000 h 6858000"/>
              <a:gd name="connsiteX1" fmla="*/ 12192000 w 12192000"/>
              <a:gd name="connsiteY1" fmla="*/ 0 h 6858000"/>
              <a:gd name="connsiteX2" fmla="*/ 12192000 w 12192000"/>
              <a:gd name="connsiteY2" fmla="*/ 6858000 h 6858000"/>
              <a:gd name="connsiteX3" fmla="*/ 0 w 12192000"/>
              <a:gd name="connsiteY3"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136776 w 12192000"/>
              <a:gd name="connsiteY1" fmla="*/ 5630091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371907 w 12192000"/>
              <a:gd name="connsiteY1" fmla="*/ 5786846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700000"/>
              <a:gd name="connsiteY0" fmla="*/ 6858000 h 7525657"/>
              <a:gd name="connsiteX1" fmla="*/ 10371907 w 12700000"/>
              <a:gd name="connsiteY1" fmla="*/ 5786846 h 7525657"/>
              <a:gd name="connsiteX2" fmla="*/ 12192000 w 12700000"/>
              <a:gd name="connsiteY2" fmla="*/ 0 h 7525657"/>
              <a:gd name="connsiteX3" fmla="*/ 12700000 w 12700000"/>
              <a:gd name="connsiteY3" fmla="*/ 7525657 h 7525657"/>
              <a:gd name="connsiteX4" fmla="*/ 0 w 12700000"/>
              <a:gd name="connsiteY4" fmla="*/ 6858000 h 7525657"/>
              <a:gd name="connsiteX0" fmla="*/ 0 w 12729029"/>
              <a:gd name="connsiteY0" fmla="*/ 6204858 h 6872515"/>
              <a:gd name="connsiteX1" fmla="*/ 10371907 w 12729029"/>
              <a:gd name="connsiteY1" fmla="*/ 5133704 h 6872515"/>
              <a:gd name="connsiteX2" fmla="*/ 12729029 w 12729029"/>
              <a:gd name="connsiteY2" fmla="*/ 0 h 6872515"/>
              <a:gd name="connsiteX3" fmla="*/ 12700000 w 12729029"/>
              <a:gd name="connsiteY3" fmla="*/ 6872515 h 6872515"/>
              <a:gd name="connsiteX4" fmla="*/ 0 w 12729029"/>
              <a:gd name="connsiteY4" fmla="*/ 6204858 h 6872515"/>
              <a:gd name="connsiteX0" fmla="*/ 0 w 12162972"/>
              <a:gd name="connsiteY0" fmla="*/ 6872515 h 6872515"/>
              <a:gd name="connsiteX1" fmla="*/ 9805850 w 12162972"/>
              <a:gd name="connsiteY1" fmla="*/ 5133704 h 6872515"/>
              <a:gd name="connsiteX2" fmla="*/ 12162972 w 12162972"/>
              <a:gd name="connsiteY2" fmla="*/ 0 h 6872515"/>
              <a:gd name="connsiteX3" fmla="*/ 12133943 w 12162972"/>
              <a:gd name="connsiteY3" fmla="*/ 6872515 h 6872515"/>
              <a:gd name="connsiteX4" fmla="*/ 0 w 12162972"/>
              <a:gd name="connsiteY4" fmla="*/ 6872515 h 6872515"/>
              <a:gd name="connsiteX0" fmla="*/ 0 w 12148458"/>
              <a:gd name="connsiteY0" fmla="*/ 6843486 h 6843486"/>
              <a:gd name="connsiteX1" fmla="*/ 9805850 w 12148458"/>
              <a:gd name="connsiteY1" fmla="*/ 5104675 h 6843486"/>
              <a:gd name="connsiteX2" fmla="*/ 12148458 w 12148458"/>
              <a:gd name="connsiteY2" fmla="*/ 0 h 6843486"/>
              <a:gd name="connsiteX3" fmla="*/ 12133943 w 12148458"/>
              <a:gd name="connsiteY3" fmla="*/ 6843486 h 6843486"/>
              <a:gd name="connsiteX4" fmla="*/ 0 w 12148458"/>
              <a:gd name="connsiteY4" fmla="*/ 6843486 h 6843486"/>
              <a:gd name="connsiteX0" fmla="*/ 0 w 12148458"/>
              <a:gd name="connsiteY0" fmla="*/ 6843486 h 6843486"/>
              <a:gd name="connsiteX1" fmla="*/ 9805850 w 12148458"/>
              <a:gd name="connsiteY1" fmla="*/ 5104675 h 6843486"/>
              <a:gd name="connsiteX2" fmla="*/ 12148458 w 12148458"/>
              <a:gd name="connsiteY2" fmla="*/ 0 h 6843486"/>
              <a:gd name="connsiteX3" fmla="*/ 12032343 w 12148458"/>
              <a:gd name="connsiteY3" fmla="*/ 6698343 h 6843486"/>
              <a:gd name="connsiteX4" fmla="*/ 0 w 12148458"/>
              <a:gd name="connsiteY4" fmla="*/ 6843486 h 6843486"/>
              <a:gd name="connsiteX0" fmla="*/ 0 w 12149854"/>
              <a:gd name="connsiteY0" fmla="*/ 6843486 h 6843486"/>
              <a:gd name="connsiteX1" fmla="*/ 9805850 w 12149854"/>
              <a:gd name="connsiteY1" fmla="*/ 5104675 h 6843486"/>
              <a:gd name="connsiteX2" fmla="*/ 12148458 w 12149854"/>
              <a:gd name="connsiteY2" fmla="*/ 0 h 6843486"/>
              <a:gd name="connsiteX3" fmla="*/ 12148458 w 12149854"/>
              <a:gd name="connsiteY3" fmla="*/ 6828972 h 6843486"/>
              <a:gd name="connsiteX4" fmla="*/ 0 w 12149854"/>
              <a:gd name="connsiteY4" fmla="*/ 6843486 h 6843486"/>
              <a:gd name="connsiteX0" fmla="*/ 0 w 12193397"/>
              <a:gd name="connsiteY0" fmla="*/ 6887029 h 6887029"/>
              <a:gd name="connsiteX1" fmla="*/ 9849393 w 12193397"/>
              <a:gd name="connsiteY1" fmla="*/ 5104675 h 6887029"/>
              <a:gd name="connsiteX2" fmla="*/ 12192001 w 12193397"/>
              <a:gd name="connsiteY2" fmla="*/ 0 h 6887029"/>
              <a:gd name="connsiteX3" fmla="*/ 12192001 w 12193397"/>
              <a:gd name="connsiteY3" fmla="*/ 6828972 h 6887029"/>
              <a:gd name="connsiteX4" fmla="*/ 0 w 12193397"/>
              <a:gd name="connsiteY4" fmla="*/ 6887029 h 6887029"/>
              <a:gd name="connsiteX0" fmla="*/ 0 w 12193397"/>
              <a:gd name="connsiteY0" fmla="*/ 6887029 h 6887029"/>
              <a:gd name="connsiteX1" fmla="*/ 9849393 w 12193397"/>
              <a:gd name="connsiteY1" fmla="*/ 5104675 h 6887029"/>
              <a:gd name="connsiteX2" fmla="*/ 12192001 w 12193397"/>
              <a:gd name="connsiteY2" fmla="*/ 0 h 6887029"/>
              <a:gd name="connsiteX3" fmla="*/ 12192001 w 12193397"/>
              <a:gd name="connsiteY3" fmla="*/ 6887029 h 6887029"/>
              <a:gd name="connsiteX4" fmla="*/ 0 w 12193397"/>
              <a:gd name="connsiteY4" fmla="*/ 6887029 h 6887029"/>
              <a:gd name="connsiteX0" fmla="*/ 0 w 12192154"/>
              <a:gd name="connsiteY0" fmla="*/ 6219372 h 6219372"/>
              <a:gd name="connsiteX1" fmla="*/ 9849393 w 12192154"/>
              <a:gd name="connsiteY1" fmla="*/ 4437018 h 6219372"/>
              <a:gd name="connsiteX2" fmla="*/ 12090401 w 12192154"/>
              <a:gd name="connsiteY2" fmla="*/ 0 h 6219372"/>
              <a:gd name="connsiteX3" fmla="*/ 12192001 w 12192154"/>
              <a:gd name="connsiteY3" fmla="*/ 6219372 h 6219372"/>
              <a:gd name="connsiteX4" fmla="*/ 0 w 12192154"/>
              <a:gd name="connsiteY4" fmla="*/ 6219372 h 6219372"/>
              <a:gd name="connsiteX0" fmla="*/ 0 w 12193397"/>
              <a:gd name="connsiteY0" fmla="*/ 6219372 h 6219372"/>
              <a:gd name="connsiteX1" fmla="*/ 9849393 w 12193397"/>
              <a:gd name="connsiteY1" fmla="*/ 4437018 h 6219372"/>
              <a:gd name="connsiteX2" fmla="*/ 12192001 w 12193397"/>
              <a:gd name="connsiteY2" fmla="*/ 0 h 6219372"/>
              <a:gd name="connsiteX3" fmla="*/ 12192001 w 12193397"/>
              <a:gd name="connsiteY3" fmla="*/ 6219372 h 6219372"/>
              <a:gd name="connsiteX4" fmla="*/ 0 w 12193397"/>
              <a:gd name="connsiteY4" fmla="*/ 6219372 h 6219372"/>
              <a:gd name="connsiteX0" fmla="*/ 0 w 12193397"/>
              <a:gd name="connsiteY0" fmla="*/ 6219372 h 6872515"/>
              <a:gd name="connsiteX1" fmla="*/ 9849393 w 12193397"/>
              <a:gd name="connsiteY1" fmla="*/ 4437018 h 6872515"/>
              <a:gd name="connsiteX2" fmla="*/ 12192001 w 12193397"/>
              <a:gd name="connsiteY2" fmla="*/ 0 h 6872515"/>
              <a:gd name="connsiteX3" fmla="*/ 12192001 w 12193397"/>
              <a:gd name="connsiteY3" fmla="*/ 6872515 h 6872515"/>
              <a:gd name="connsiteX4" fmla="*/ 0 w 12193397"/>
              <a:gd name="connsiteY4" fmla="*/ 6219372 h 6872515"/>
              <a:gd name="connsiteX0" fmla="*/ 0 w 12222426"/>
              <a:gd name="connsiteY0" fmla="*/ 6872514 h 6872515"/>
              <a:gd name="connsiteX1" fmla="*/ 9878422 w 12222426"/>
              <a:gd name="connsiteY1" fmla="*/ 4437018 h 6872515"/>
              <a:gd name="connsiteX2" fmla="*/ 12221030 w 12222426"/>
              <a:gd name="connsiteY2" fmla="*/ 0 h 6872515"/>
              <a:gd name="connsiteX3" fmla="*/ 12221030 w 12222426"/>
              <a:gd name="connsiteY3" fmla="*/ 6872515 h 6872515"/>
              <a:gd name="connsiteX4" fmla="*/ 0 w 12222426"/>
              <a:gd name="connsiteY4" fmla="*/ 6872514 h 6872515"/>
              <a:gd name="connsiteX0" fmla="*/ 0 w 12222426"/>
              <a:gd name="connsiteY0" fmla="*/ 6872514 h 6872515"/>
              <a:gd name="connsiteX1" fmla="*/ 10197736 w 12222426"/>
              <a:gd name="connsiteY1" fmla="*/ 4814390 h 6872515"/>
              <a:gd name="connsiteX2" fmla="*/ 12221030 w 12222426"/>
              <a:gd name="connsiteY2" fmla="*/ 0 h 6872515"/>
              <a:gd name="connsiteX3" fmla="*/ 12221030 w 12222426"/>
              <a:gd name="connsiteY3" fmla="*/ 6872515 h 6872515"/>
              <a:gd name="connsiteX4" fmla="*/ 0 w 12222426"/>
              <a:gd name="connsiteY4" fmla="*/ 6872514 h 6872515"/>
              <a:gd name="connsiteX0" fmla="*/ 0 w 12222426"/>
              <a:gd name="connsiteY0" fmla="*/ 6872514 h 6872515"/>
              <a:gd name="connsiteX1" fmla="*/ 10212250 w 12222426"/>
              <a:gd name="connsiteY1" fmla="*/ 5409476 h 6872515"/>
              <a:gd name="connsiteX2" fmla="*/ 12221030 w 12222426"/>
              <a:gd name="connsiteY2" fmla="*/ 0 h 6872515"/>
              <a:gd name="connsiteX3" fmla="*/ 12221030 w 12222426"/>
              <a:gd name="connsiteY3" fmla="*/ 6872515 h 6872515"/>
              <a:gd name="connsiteX4" fmla="*/ 0 w 12222426"/>
              <a:gd name="connsiteY4" fmla="*/ 6872514 h 68725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2426" h="6872515">
                <a:moveTo>
                  <a:pt x="0" y="6872514"/>
                </a:moveTo>
                <a:cubicBezTo>
                  <a:pt x="2037805" y="5722982"/>
                  <a:pt x="8174445" y="6559008"/>
                  <a:pt x="10212250" y="5409476"/>
                </a:cubicBezTo>
                <a:cubicBezTo>
                  <a:pt x="12386490" y="3728721"/>
                  <a:pt x="11261635" y="1719943"/>
                  <a:pt x="12221030" y="0"/>
                </a:cubicBezTo>
                <a:cubicBezTo>
                  <a:pt x="12216192" y="2281162"/>
                  <a:pt x="12225868" y="4591353"/>
                  <a:pt x="12221030" y="6872515"/>
                </a:cubicBezTo>
                <a:lnTo>
                  <a:pt x="0" y="6872514"/>
                </a:ln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Isosceles Triangle 9">
            <a:extLst>
              <a:ext uri="{FF2B5EF4-FFF2-40B4-BE49-F238E27FC236}">
                <a16:creationId xmlns:a16="http://schemas.microsoft.com/office/drawing/2014/main" id="{ED72CE23-6E9E-445E-A127-A9C3AB89B488}"/>
              </a:ext>
            </a:extLst>
          </p:cNvPr>
          <p:cNvSpPr/>
          <p:nvPr/>
        </p:nvSpPr>
        <p:spPr>
          <a:xfrm rot="10800000">
            <a:off x="1" y="-12699"/>
            <a:ext cx="12204700" cy="6870700"/>
          </a:xfrm>
          <a:custGeom>
            <a:avLst/>
            <a:gdLst>
              <a:gd name="connsiteX0" fmla="*/ 0 w 12192000"/>
              <a:gd name="connsiteY0" fmla="*/ 6858000 h 6858000"/>
              <a:gd name="connsiteX1" fmla="*/ 12192000 w 12192000"/>
              <a:gd name="connsiteY1" fmla="*/ 0 h 6858000"/>
              <a:gd name="connsiteX2" fmla="*/ 12192000 w 12192000"/>
              <a:gd name="connsiteY2" fmla="*/ 6858000 h 6858000"/>
              <a:gd name="connsiteX3" fmla="*/ 0 w 12192000"/>
              <a:gd name="connsiteY3"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136776 w 12192000"/>
              <a:gd name="connsiteY1" fmla="*/ 5630091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371907 w 12192000"/>
              <a:gd name="connsiteY1" fmla="*/ 5786846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197736 w 12192000"/>
              <a:gd name="connsiteY1" fmla="*/ 5656217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039600"/>
              <a:gd name="connsiteY0" fmla="*/ 6997700 h 6997700"/>
              <a:gd name="connsiteX1" fmla="*/ 10045336 w 12039600"/>
              <a:gd name="connsiteY1" fmla="*/ 5656217 h 6997700"/>
              <a:gd name="connsiteX2" fmla="*/ 12039600 w 12039600"/>
              <a:gd name="connsiteY2" fmla="*/ 0 h 6997700"/>
              <a:gd name="connsiteX3" fmla="*/ 12039600 w 12039600"/>
              <a:gd name="connsiteY3" fmla="*/ 6858000 h 6997700"/>
              <a:gd name="connsiteX4" fmla="*/ 0 w 12039600"/>
              <a:gd name="connsiteY4" fmla="*/ 6997700 h 6997700"/>
              <a:gd name="connsiteX0" fmla="*/ 0 w 12192000"/>
              <a:gd name="connsiteY0" fmla="*/ 6997700 h 6997700"/>
              <a:gd name="connsiteX1" fmla="*/ 10045336 w 12192000"/>
              <a:gd name="connsiteY1" fmla="*/ 5656217 h 6997700"/>
              <a:gd name="connsiteX2" fmla="*/ 12039600 w 12192000"/>
              <a:gd name="connsiteY2" fmla="*/ 0 h 6997700"/>
              <a:gd name="connsiteX3" fmla="*/ 12192000 w 12192000"/>
              <a:gd name="connsiteY3" fmla="*/ 6997700 h 6997700"/>
              <a:gd name="connsiteX4" fmla="*/ 0 w 12192000"/>
              <a:gd name="connsiteY4" fmla="*/ 6997700 h 6997700"/>
              <a:gd name="connsiteX0" fmla="*/ 0 w 12192000"/>
              <a:gd name="connsiteY0" fmla="*/ 6845300 h 6845300"/>
              <a:gd name="connsiteX1" fmla="*/ 10045336 w 12192000"/>
              <a:gd name="connsiteY1" fmla="*/ 5503817 h 6845300"/>
              <a:gd name="connsiteX2" fmla="*/ 12192000 w 12192000"/>
              <a:gd name="connsiteY2" fmla="*/ 0 h 6845300"/>
              <a:gd name="connsiteX3" fmla="*/ 12192000 w 12192000"/>
              <a:gd name="connsiteY3" fmla="*/ 6845300 h 6845300"/>
              <a:gd name="connsiteX4" fmla="*/ 0 w 12192000"/>
              <a:gd name="connsiteY4" fmla="*/ 6845300 h 6845300"/>
              <a:gd name="connsiteX0" fmla="*/ 0 w 12192000"/>
              <a:gd name="connsiteY0" fmla="*/ 6845300 h 6845300"/>
              <a:gd name="connsiteX1" fmla="*/ 10083436 w 12192000"/>
              <a:gd name="connsiteY1" fmla="*/ 5592717 h 6845300"/>
              <a:gd name="connsiteX2" fmla="*/ 12192000 w 12192000"/>
              <a:gd name="connsiteY2" fmla="*/ 0 h 6845300"/>
              <a:gd name="connsiteX3" fmla="*/ 12192000 w 12192000"/>
              <a:gd name="connsiteY3" fmla="*/ 6845300 h 6845300"/>
              <a:gd name="connsiteX4" fmla="*/ 0 w 12192000"/>
              <a:gd name="connsiteY4" fmla="*/ 6845300 h 6845300"/>
              <a:gd name="connsiteX0" fmla="*/ 0 w 12192000"/>
              <a:gd name="connsiteY0" fmla="*/ 6845300 h 6845300"/>
              <a:gd name="connsiteX1" fmla="*/ 10045336 w 12192000"/>
              <a:gd name="connsiteY1" fmla="*/ 5554617 h 6845300"/>
              <a:gd name="connsiteX2" fmla="*/ 12192000 w 12192000"/>
              <a:gd name="connsiteY2" fmla="*/ 0 h 6845300"/>
              <a:gd name="connsiteX3" fmla="*/ 12192000 w 12192000"/>
              <a:gd name="connsiteY3" fmla="*/ 6845300 h 6845300"/>
              <a:gd name="connsiteX4" fmla="*/ 0 w 12192000"/>
              <a:gd name="connsiteY4" fmla="*/ 6845300 h 6845300"/>
              <a:gd name="connsiteX0" fmla="*/ 0 w 12192000"/>
              <a:gd name="connsiteY0" fmla="*/ 6845300 h 6845300"/>
              <a:gd name="connsiteX1" fmla="*/ 10045336 w 12192000"/>
              <a:gd name="connsiteY1" fmla="*/ 5554617 h 6845300"/>
              <a:gd name="connsiteX2" fmla="*/ 12192000 w 12192000"/>
              <a:gd name="connsiteY2" fmla="*/ 0 h 6845300"/>
              <a:gd name="connsiteX3" fmla="*/ 12192000 w 12192000"/>
              <a:gd name="connsiteY3" fmla="*/ 6845300 h 6845300"/>
              <a:gd name="connsiteX4" fmla="*/ 0 w 12192000"/>
              <a:gd name="connsiteY4" fmla="*/ 6845300 h 6845300"/>
              <a:gd name="connsiteX0" fmla="*/ 0 w 12204700"/>
              <a:gd name="connsiteY0" fmla="*/ 6832600 h 6845300"/>
              <a:gd name="connsiteX1" fmla="*/ 10058036 w 12204700"/>
              <a:gd name="connsiteY1" fmla="*/ 5554617 h 6845300"/>
              <a:gd name="connsiteX2" fmla="*/ 12204700 w 12204700"/>
              <a:gd name="connsiteY2" fmla="*/ 0 h 6845300"/>
              <a:gd name="connsiteX3" fmla="*/ 12204700 w 12204700"/>
              <a:gd name="connsiteY3" fmla="*/ 6845300 h 6845300"/>
              <a:gd name="connsiteX4" fmla="*/ 0 w 12204700"/>
              <a:gd name="connsiteY4" fmla="*/ 6832600 h 6845300"/>
              <a:gd name="connsiteX0" fmla="*/ 0 w 12204700"/>
              <a:gd name="connsiteY0" fmla="*/ 6832600 h 6845300"/>
              <a:gd name="connsiteX1" fmla="*/ 10058036 w 12204700"/>
              <a:gd name="connsiteY1" fmla="*/ 5554617 h 6845300"/>
              <a:gd name="connsiteX2" fmla="*/ 12204700 w 12204700"/>
              <a:gd name="connsiteY2" fmla="*/ 0 h 6845300"/>
              <a:gd name="connsiteX3" fmla="*/ 12204700 w 12204700"/>
              <a:gd name="connsiteY3" fmla="*/ 6845300 h 6845300"/>
              <a:gd name="connsiteX4" fmla="*/ 0 w 12204700"/>
              <a:gd name="connsiteY4" fmla="*/ 6832600 h 6845300"/>
              <a:gd name="connsiteX0" fmla="*/ 0 w 12204700"/>
              <a:gd name="connsiteY0" fmla="*/ 6832600 h 6870700"/>
              <a:gd name="connsiteX1" fmla="*/ 10058036 w 12204700"/>
              <a:gd name="connsiteY1" fmla="*/ 5554617 h 6870700"/>
              <a:gd name="connsiteX2" fmla="*/ 12204700 w 12204700"/>
              <a:gd name="connsiteY2" fmla="*/ 0 h 6870700"/>
              <a:gd name="connsiteX3" fmla="*/ 12192000 w 12204700"/>
              <a:gd name="connsiteY3" fmla="*/ 6870700 h 6870700"/>
              <a:gd name="connsiteX4" fmla="*/ 0 w 12204700"/>
              <a:gd name="connsiteY4" fmla="*/ 6832600 h 6870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4700" h="6870700">
                <a:moveTo>
                  <a:pt x="0" y="6832600"/>
                </a:moveTo>
                <a:cubicBezTo>
                  <a:pt x="1885405" y="5568768"/>
                  <a:pt x="8020231" y="6704149"/>
                  <a:pt x="10058036" y="5554617"/>
                </a:cubicBezTo>
                <a:cubicBezTo>
                  <a:pt x="12232276" y="3873862"/>
                  <a:pt x="11054805" y="1554843"/>
                  <a:pt x="12204700" y="0"/>
                </a:cubicBezTo>
                <a:cubicBezTo>
                  <a:pt x="12200467" y="2290233"/>
                  <a:pt x="12196233" y="4580467"/>
                  <a:pt x="12192000" y="6870700"/>
                </a:cubicBezTo>
                <a:lnTo>
                  <a:pt x="0" y="6832600"/>
                </a:lnTo>
                <a:close/>
              </a:path>
            </a:pathLst>
          </a:custGeom>
          <a:solidFill>
            <a:srgbClr val="2F55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Isosceles Triangle 9">
            <a:extLst>
              <a:ext uri="{FF2B5EF4-FFF2-40B4-BE49-F238E27FC236}">
                <a16:creationId xmlns:a16="http://schemas.microsoft.com/office/drawing/2014/main" id="{AF55D275-D7F0-4BC5-ACE1-08EA96FE065F}"/>
              </a:ext>
            </a:extLst>
          </p:cNvPr>
          <p:cNvSpPr/>
          <p:nvPr/>
        </p:nvSpPr>
        <p:spPr>
          <a:xfrm rot="10800000">
            <a:off x="1" y="1"/>
            <a:ext cx="12192000" cy="6858000"/>
          </a:xfrm>
          <a:custGeom>
            <a:avLst/>
            <a:gdLst>
              <a:gd name="connsiteX0" fmla="*/ 0 w 12192000"/>
              <a:gd name="connsiteY0" fmla="*/ 6858000 h 6858000"/>
              <a:gd name="connsiteX1" fmla="*/ 12192000 w 12192000"/>
              <a:gd name="connsiteY1" fmla="*/ 0 h 6858000"/>
              <a:gd name="connsiteX2" fmla="*/ 12192000 w 12192000"/>
              <a:gd name="connsiteY2" fmla="*/ 6858000 h 6858000"/>
              <a:gd name="connsiteX3" fmla="*/ 0 w 12192000"/>
              <a:gd name="connsiteY3"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9313816 w 12192000"/>
              <a:gd name="connsiteY1" fmla="*/ 5159828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136776 w 12192000"/>
              <a:gd name="connsiteY1" fmla="*/ 5630091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371907 w 12192000"/>
              <a:gd name="connsiteY1" fmla="*/ 5786846 h 6858000"/>
              <a:gd name="connsiteX2" fmla="*/ 12192000 w 12192000"/>
              <a:gd name="connsiteY2" fmla="*/ 0 h 6858000"/>
              <a:gd name="connsiteX3" fmla="*/ 12192000 w 12192000"/>
              <a:gd name="connsiteY3" fmla="*/ 6858000 h 6858000"/>
              <a:gd name="connsiteX4" fmla="*/ 0 w 12192000"/>
              <a:gd name="connsiteY4" fmla="*/ 6858000 h 6858000"/>
              <a:gd name="connsiteX0" fmla="*/ 0 w 12192000"/>
              <a:gd name="connsiteY0" fmla="*/ 6858000 h 6858000"/>
              <a:gd name="connsiteX1" fmla="*/ 10197736 w 12192000"/>
              <a:gd name="connsiteY1" fmla="*/ 5656217 h 6858000"/>
              <a:gd name="connsiteX2" fmla="*/ 12192000 w 12192000"/>
              <a:gd name="connsiteY2" fmla="*/ 0 h 6858000"/>
              <a:gd name="connsiteX3" fmla="*/ 12192000 w 12192000"/>
              <a:gd name="connsiteY3" fmla="*/ 6858000 h 6858000"/>
              <a:gd name="connsiteX4" fmla="*/ 0 w 1219200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6858000">
                <a:moveTo>
                  <a:pt x="0" y="6858000"/>
                </a:moveTo>
                <a:cubicBezTo>
                  <a:pt x="2037805" y="5708468"/>
                  <a:pt x="8159931" y="6805749"/>
                  <a:pt x="10197736" y="5656217"/>
                </a:cubicBezTo>
                <a:cubicBezTo>
                  <a:pt x="12371976" y="3975462"/>
                  <a:pt x="11232605" y="1719943"/>
                  <a:pt x="12192000" y="0"/>
                </a:cubicBezTo>
                <a:lnTo>
                  <a:pt x="12192000" y="6858000"/>
                </a:lnTo>
                <a:lnTo>
                  <a:pt x="0" y="6858000"/>
                </a:ln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A picture containing indoor&#10;&#10;Description generated with high confidence">
            <a:extLst>
              <a:ext uri="{FF2B5EF4-FFF2-40B4-BE49-F238E27FC236}">
                <a16:creationId xmlns:a16="http://schemas.microsoft.com/office/drawing/2014/main" id="{9358ED85-3F91-4A60-AA0D-5214CD30A548}"/>
              </a:ext>
            </a:extLst>
          </p:cNvPr>
          <p:cNvPicPr>
            <a:picLocks noChangeAspect="1"/>
          </p:cNvPicPr>
          <p:nvPr/>
        </p:nvPicPr>
        <p:blipFill rotWithShape="1">
          <a:blip r:embed="rId2" cstate="print">
            <a:lum bright="70000" contrast="-70000"/>
            <a:extLst>
              <a:ext uri="{28A0092B-C50C-407E-A947-70E740481C1C}">
                <a14:useLocalDpi xmlns:a14="http://schemas.microsoft.com/office/drawing/2010/main" val="0"/>
              </a:ext>
            </a:extLst>
          </a:blip>
          <a:srcRect t="7201"/>
          <a:stretch/>
        </p:blipFill>
        <p:spPr>
          <a:xfrm>
            <a:off x="354562" y="479042"/>
            <a:ext cx="1824738" cy="1432477"/>
          </a:xfrm>
          <a:prstGeom prst="rect">
            <a:avLst/>
          </a:prstGeom>
        </p:spPr>
      </p:pic>
      <p:sp>
        <p:nvSpPr>
          <p:cNvPr id="22" name="Subtitle 2">
            <a:extLst>
              <a:ext uri="{FF2B5EF4-FFF2-40B4-BE49-F238E27FC236}">
                <a16:creationId xmlns:a16="http://schemas.microsoft.com/office/drawing/2014/main" id="{BE025E4A-4CBA-48FB-AEF6-DE10B0DC6327}"/>
              </a:ext>
            </a:extLst>
          </p:cNvPr>
          <p:cNvSpPr txBox="1">
            <a:spLocks/>
          </p:cNvSpPr>
          <p:nvPr/>
        </p:nvSpPr>
        <p:spPr>
          <a:xfrm>
            <a:off x="6958652" y="5796343"/>
            <a:ext cx="5132090" cy="977926"/>
          </a:xfrm>
          <a:prstGeom prst="rect">
            <a:avLst/>
          </a:prstGeom>
          <a:no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400" b="0" i="0" dirty="0">
                <a:solidFill>
                  <a:schemeClr val="bg1">
                    <a:lumMod val="65000"/>
                  </a:schemeClr>
                </a:solidFill>
                <a:latin typeface="Arial" panose="020B0604020202020204" pitchFamily="34" charset="0"/>
                <a:cs typeface="Arial" panose="020B0604020202020204" pitchFamily="34" charset="0"/>
              </a:rPr>
              <a:t>Curriculum Development </a:t>
            </a:r>
          </a:p>
          <a:p>
            <a:pPr algn="r"/>
            <a:r>
              <a:rPr lang="en-US" sz="1400" b="0" i="0" dirty="0">
                <a:solidFill>
                  <a:schemeClr val="bg1">
                    <a:lumMod val="65000"/>
                  </a:schemeClr>
                </a:solidFill>
                <a:latin typeface="Arial" panose="020B0604020202020204" pitchFamily="34" charset="0"/>
                <a:cs typeface="Arial" panose="020B0604020202020204" pitchFamily="34" charset="0"/>
              </a:rPr>
              <a:t>of Master’s Degree Program in </a:t>
            </a:r>
          </a:p>
          <a:p>
            <a:pPr algn="r"/>
            <a:r>
              <a:rPr lang="en-US" sz="1400" b="0" i="0" dirty="0">
                <a:solidFill>
                  <a:schemeClr val="bg1">
                    <a:lumMod val="65000"/>
                  </a:schemeClr>
                </a:solidFill>
                <a:latin typeface="Arial" panose="020B0604020202020204" pitchFamily="34" charset="0"/>
                <a:cs typeface="Arial" panose="020B0604020202020204" pitchFamily="34" charset="0"/>
              </a:rPr>
              <a:t>Industrial Engineering for Thailand Sustainable Smart Industry</a:t>
            </a:r>
          </a:p>
        </p:txBody>
      </p:sp>
      <p:sp>
        <p:nvSpPr>
          <p:cNvPr id="24" name="Rectangle 23">
            <a:extLst>
              <a:ext uri="{FF2B5EF4-FFF2-40B4-BE49-F238E27FC236}">
                <a16:creationId xmlns:a16="http://schemas.microsoft.com/office/drawing/2014/main" id="{6B09061E-C19F-4F07-A1CD-123D3E1DE607}"/>
              </a:ext>
            </a:extLst>
          </p:cNvPr>
          <p:cNvSpPr/>
          <p:nvPr/>
        </p:nvSpPr>
        <p:spPr>
          <a:xfrm>
            <a:off x="4042475" y="2034173"/>
            <a:ext cx="6001323" cy="1569660"/>
          </a:xfrm>
          <a:prstGeom prst="rect">
            <a:avLst/>
          </a:prstGeom>
          <a:noFill/>
        </p:spPr>
        <p:txBody>
          <a:bodyPr wrap="none" lIns="91440" tIns="45720" rIns="91440" bIns="45720">
            <a:spAutoFit/>
          </a:bodyPr>
          <a:lstStyle/>
          <a:p>
            <a:pPr algn="ctr"/>
            <a:r>
              <a:rPr lang="en-US" sz="9600" b="0" i="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panose="020B0604020202020204" pitchFamily="34" charset="0"/>
                <a:cs typeface="Arial" panose="020B0604020202020204" pitchFamily="34" charset="0"/>
              </a:rPr>
              <a:t>Thank You</a:t>
            </a:r>
          </a:p>
        </p:txBody>
      </p:sp>
      <p:pic>
        <p:nvPicPr>
          <p:cNvPr id="19" name="Picture 18" descr="A close up of a logo&#10;&#10;Description generated with very high confidence">
            <a:extLst>
              <a:ext uri="{FF2B5EF4-FFF2-40B4-BE49-F238E27FC236}">
                <a16:creationId xmlns:a16="http://schemas.microsoft.com/office/drawing/2014/main" id="{FA31B2A8-CB08-462F-B7BA-1D4FF2A92CD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18451" y="770574"/>
            <a:ext cx="4263315" cy="1217780"/>
          </a:xfrm>
          <a:prstGeom prst="rect">
            <a:avLst/>
          </a:prstGeom>
        </p:spPr>
      </p:pic>
      <p:grpSp>
        <p:nvGrpSpPr>
          <p:cNvPr id="26" name="Group 25"/>
          <p:cNvGrpSpPr/>
          <p:nvPr/>
        </p:nvGrpSpPr>
        <p:grpSpPr>
          <a:xfrm>
            <a:off x="1433334" y="1661096"/>
            <a:ext cx="10658792" cy="5077641"/>
            <a:chOff x="1433334" y="1661096"/>
            <a:chExt cx="10658792" cy="5077641"/>
          </a:xfrm>
        </p:grpSpPr>
        <p:pic>
          <p:nvPicPr>
            <p:cNvPr id="27" name="Picture 26">
              <a:extLst>
                <a:ext uri="{FF2B5EF4-FFF2-40B4-BE49-F238E27FC236}">
                  <a16:creationId xmlns:a16="http://schemas.microsoft.com/office/drawing/2014/main" id="{10E009E9-C9B2-471A-9A7A-5D205EEDA14E}"/>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820309" y="4249828"/>
              <a:ext cx="1280160" cy="1280160"/>
            </a:xfrm>
            <a:prstGeom prst="rect">
              <a:avLst/>
            </a:prstGeom>
            <a:noFill/>
          </p:spPr>
        </p:pic>
        <p:pic>
          <p:nvPicPr>
            <p:cNvPr id="28" name="Picture 2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43366" y="5267033"/>
              <a:ext cx="1243584" cy="1228038"/>
            </a:xfrm>
            <a:prstGeom prst="rect">
              <a:avLst/>
            </a:prstGeom>
          </p:spPr>
        </p:pic>
        <p:pic>
          <p:nvPicPr>
            <p:cNvPr id="29" name="Picture 2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587735" y="5409421"/>
              <a:ext cx="1234440" cy="1234440"/>
            </a:xfrm>
            <a:prstGeom prst="rect">
              <a:avLst/>
            </a:prstGeom>
          </p:spPr>
        </p:pic>
        <p:pic>
          <p:nvPicPr>
            <p:cNvPr id="30" name="Picture 2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152371" y="4984342"/>
              <a:ext cx="1554480" cy="1417874"/>
            </a:xfrm>
            <a:prstGeom prst="rect">
              <a:avLst/>
            </a:prstGeom>
          </p:spPr>
        </p:pic>
        <p:grpSp>
          <p:nvGrpSpPr>
            <p:cNvPr id="31" name="Group 30"/>
            <p:cNvGrpSpPr/>
            <p:nvPr/>
          </p:nvGrpSpPr>
          <p:grpSpPr>
            <a:xfrm>
              <a:off x="1433334" y="5625782"/>
              <a:ext cx="1947672" cy="1112955"/>
              <a:chOff x="1462142" y="5625782"/>
              <a:chExt cx="1947672" cy="1112955"/>
            </a:xfrm>
          </p:grpSpPr>
          <p:sp>
            <p:nvSpPr>
              <p:cNvPr id="36" name="Rectangle 35"/>
              <p:cNvSpPr/>
              <p:nvPr/>
            </p:nvSpPr>
            <p:spPr>
              <a:xfrm>
                <a:off x="1709237" y="6396483"/>
                <a:ext cx="1453102" cy="1565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7" name="Picture 3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462142" y="5625782"/>
                <a:ext cx="1947672" cy="1112955"/>
              </a:xfrm>
              <a:prstGeom prst="rect">
                <a:avLst/>
              </a:prstGeom>
            </p:spPr>
          </p:pic>
        </p:grpSp>
        <p:pic>
          <p:nvPicPr>
            <p:cNvPr id="32" name="Picture 3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635690" y="4846630"/>
              <a:ext cx="1252728" cy="1244376"/>
            </a:xfrm>
            <a:prstGeom prst="rect">
              <a:avLst/>
            </a:prstGeom>
          </p:spPr>
        </p:pic>
        <p:pic>
          <p:nvPicPr>
            <p:cNvPr id="33" name="Picture 3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1031422" y="1661096"/>
              <a:ext cx="1060704" cy="1416670"/>
            </a:xfrm>
            <a:prstGeom prst="rect">
              <a:avLst/>
            </a:prstGeom>
          </p:spPr>
        </p:pic>
        <p:pic>
          <p:nvPicPr>
            <p:cNvPr id="34" name="Picture 3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282832" y="5179620"/>
              <a:ext cx="1225296" cy="1418349"/>
            </a:xfrm>
            <a:prstGeom prst="rect">
              <a:avLst/>
            </a:prstGeom>
          </p:spPr>
        </p:pic>
        <p:pic>
          <p:nvPicPr>
            <p:cNvPr id="35" name="Picture 34"/>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0739173" y="2994422"/>
              <a:ext cx="850392" cy="1490333"/>
            </a:xfrm>
            <a:prstGeom prst="rect">
              <a:avLst/>
            </a:prstGeom>
          </p:spPr>
        </p:pic>
      </p:grpSp>
      <p:grpSp>
        <p:nvGrpSpPr>
          <p:cNvPr id="25" name="Group 24">
            <a:extLst>
              <a:ext uri="{FF2B5EF4-FFF2-40B4-BE49-F238E27FC236}">
                <a16:creationId xmlns:a16="http://schemas.microsoft.com/office/drawing/2014/main" id="{45838C6F-2712-40E5-B33C-0F633F5A2BC1}"/>
              </a:ext>
            </a:extLst>
          </p:cNvPr>
          <p:cNvGrpSpPr/>
          <p:nvPr/>
        </p:nvGrpSpPr>
        <p:grpSpPr>
          <a:xfrm>
            <a:off x="208806" y="3605919"/>
            <a:ext cx="4259613" cy="2063948"/>
            <a:chOff x="1367874" y="3724026"/>
            <a:chExt cx="4259613" cy="2063948"/>
          </a:xfrm>
        </p:grpSpPr>
        <p:pic>
          <p:nvPicPr>
            <p:cNvPr id="38" name="Picture 8" descr="Related image">
              <a:extLst>
                <a:ext uri="{FF2B5EF4-FFF2-40B4-BE49-F238E27FC236}">
                  <a16:creationId xmlns:a16="http://schemas.microsoft.com/office/drawing/2014/main" id="{C347F2E1-32C3-42DE-A641-A761A9BC8457}"/>
                </a:ext>
              </a:extLst>
            </p:cNvPr>
            <p:cNvPicPr>
              <a:picLocks noChangeAspect="1" noChangeArrowheads="1"/>
            </p:cNvPicPr>
            <p:nvPr/>
          </p:nvPicPr>
          <p:blipFill rotWithShape="1">
            <a:blip r:embed="rId13" cstate="print">
              <a:extLst>
                <a:ext uri="{28A0092B-C50C-407E-A947-70E740481C1C}">
                  <a14:useLocalDpi xmlns:a14="http://schemas.microsoft.com/office/drawing/2010/main" val="0"/>
                </a:ext>
              </a:extLst>
            </a:blip>
            <a:srcRect l="12951" t="10377" r="11299" b="16033"/>
            <a:stretch/>
          </p:blipFill>
          <p:spPr bwMode="auto">
            <a:xfrm>
              <a:off x="1451557" y="4417174"/>
              <a:ext cx="658490" cy="639716"/>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39" name="Picture 38" descr="Image result for youtube icon png">
              <a:extLst>
                <a:ext uri="{FF2B5EF4-FFF2-40B4-BE49-F238E27FC236}">
                  <a16:creationId xmlns:a16="http://schemas.microsoft.com/office/drawing/2014/main" id="{433171C4-5851-4396-BA52-6A4F1EB08AA1}"/>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367874" y="5129484"/>
              <a:ext cx="658490" cy="658490"/>
            </a:xfrm>
            <a:prstGeom prst="rect">
              <a:avLst/>
            </a:prstGeom>
            <a:noFill/>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40" name="Picture 6" descr="Image result for website icon png">
              <a:extLst>
                <a:ext uri="{FF2B5EF4-FFF2-40B4-BE49-F238E27FC236}">
                  <a16:creationId xmlns:a16="http://schemas.microsoft.com/office/drawing/2014/main" id="{700B0FFF-4324-4D36-ABB6-514B1D0CC3D6}"/>
                </a:ext>
              </a:extLst>
            </p:cNvPr>
            <p:cNvPicPr>
              <a:picLocks noChangeAspect="1" noChangeArrowheads="1"/>
            </p:cNvPicPr>
            <p:nvPr/>
          </p:nvPicPr>
          <p:blipFill rotWithShape="1">
            <a:blip r:embed="rId15" cstate="print">
              <a:extLst>
                <a:ext uri="{28A0092B-C50C-407E-A947-70E740481C1C}">
                  <a14:useLocalDpi xmlns:a14="http://schemas.microsoft.com/office/drawing/2010/main" val="0"/>
                </a:ext>
              </a:extLst>
            </a:blip>
            <a:srcRect b="6087"/>
            <a:stretch/>
          </p:blipFill>
          <p:spPr bwMode="auto">
            <a:xfrm>
              <a:off x="1496281" y="3724026"/>
              <a:ext cx="658490" cy="618404"/>
            </a:xfrm>
            <a:prstGeom prst="rect">
              <a:avLst/>
            </a:prstGeom>
            <a:noFill/>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41" name="TextBox 40">
              <a:extLst>
                <a:ext uri="{FF2B5EF4-FFF2-40B4-BE49-F238E27FC236}">
                  <a16:creationId xmlns:a16="http://schemas.microsoft.com/office/drawing/2014/main" id="{A5E2B65C-C975-427A-8BB0-A7D46DE78454}"/>
                </a:ext>
              </a:extLst>
            </p:cNvPr>
            <p:cNvSpPr txBox="1"/>
            <p:nvPr/>
          </p:nvSpPr>
          <p:spPr>
            <a:xfrm>
              <a:off x="2137507" y="3833173"/>
              <a:ext cx="3489980" cy="400110"/>
            </a:xfrm>
            <a:prstGeom prst="rect">
              <a:avLst/>
            </a:prstGeom>
            <a:noFill/>
          </p:spPr>
          <p:txBody>
            <a:bodyPr wrap="square" rtlCol="0">
              <a:spAutoFit/>
            </a:bodyPr>
            <a:lstStyle/>
            <a:p>
              <a:pPr algn="l"/>
              <a:r>
                <a:rPr lang="en-US" sz="2000" dirty="0">
                  <a:solidFill>
                    <a:srgbClr val="002060"/>
                  </a:solidFill>
                </a:rPr>
                <a:t>https://msie4.ait.ac.th/</a:t>
              </a:r>
            </a:p>
          </p:txBody>
        </p:sp>
        <p:sp>
          <p:nvSpPr>
            <p:cNvPr id="42" name="TextBox 41">
              <a:extLst>
                <a:ext uri="{FF2B5EF4-FFF2-40B4-BE49-F238E27FC236}">
                  <a16:creationId xmlns:a16="http://schemas.microsoft.com/office/drawing/2014/main" id="{5D1A48ED-6076-4329-BBEF-FBED22F94A4E}"/>
                </a:ext>
              </a:extLst>
            </p:cNvPr>
            <p:cNvSpPr txBox="1"/>
            <p:nvPr/>
          </p:nvSpPr>
          <p:spPr>
            <a:xfrm>
              <a:off x="2060031" y="5269018"/>
              <a:ext cx="3166593" cy="400110"/>
            </a:xfrm>
            <a:prstGeom prst="rect">
              <a:avLst/>
            </a:prstGeom>
            <a:noFill/>
          </p:spPr>
          <p:txBody>
            <a:bodyPr wrap="square" rtlCol="0">
              <a:spAutoFit/>
            </a:bodyPr>
            <a:lstStyle/>
            <a:p>
              <a:pPr algn="l"/>
              <a:r>
                <a:rPr lang="en-US" sz="2000" dirty="0">
                  <a:solidFill>
                    <a:srgbClr val="002060"/>
                  </a:solidFill>
                </a:rPr>
                <a:t>MSIE 4.0 Channel</a:t>
              </a:r>
            </a:p>
          </p:txBody>
        </p:sp>
        <p:sp>
          <p:nvSpPr>
            <p:cNvPr id="43" name="TextBox 42">
              <a:extLst>
                <a:ext uri="{FF2B5EF4-FFF2-40B4-BE49-F238E27FC236}">
                  <a16:creationId xmlns:a16="http://schemas.microsoft.com/office/drawing/2014/main" id="{FD629B7C-F449-4D17-9736-3DF1838E5F47}"/>
                </a:ext>
              </a:extLst>
            </p:cNvPr>
            <p:cNvSpPr txBox="1"/>
            <p:nvPr/>
          </p:nvSpPr>
          <p:spPr>
            <a:xfrm>
              <a:off x="2109384" y="4536977"/>
              <a:ext cx="3166593" cy="400110"/>
            </a:xfrm>
            <a:prstGeom prst="rect">
              <a:avLst/>
            </a:prstGeom>
            <a:noFill/>
          </p:spPr>
          <p:txBody>
            <a:bodyPr wrap="square" rtlCol="0">
              <a:spAutoFit/>
            </a:bodyPr>
            <a:lstStyle/>
            <a:p>
              <a:pPr algn="l"/>
              <a:r>
                <a:rPr lang="en-US" sz="2000" dirty="0">
                  <a:solidFill>
                    <a:srgbClr val="002060"/>
                  </a:solidFill>
                </a:rPr>
                <a:t>@MSIE4Thailand</a:t>
              </a:r>
            </a:p>
          </p:txBody>
        </p:sp>
      </p:grpSp>
      <p:sp>
        <p:nvSpPr>
          <p:cNvPr id="44" name="TextBox 43">
            <a:extLst>
              <a:ext uri="{FF2B5EF4-FFF2-40B4-BE49-F238E27FC236}">
                <a16:creationId xmlns:a16="http://schemas.microsoft.com/office/drawing/2014/main" id="{F67F8699-7B71-4797-B9A1-850CF5BF8DCB}"/>
              </a:ext>
            </a:extLst>
          </p:cNvPr>
          <p:cNvSpPr txBox="1"/>
          <p:nvPr/>
        </p:nvSpPr>
        <p:spPr>
          <a:xfrm>
            <a:off x="4042475" y="3672689"/>
            <a:ext cx="6311008" cy="430887"/>
          </a:xfrm>
          <a:prstGeom prst="rect">
            <a:avLst/>
          </a:prstGeom>
          <a:noFill/>
        </p:spPr>
        <p:txBody>
          <a:bodyPr wrap="square" rtlCol="0">
            <a:spAutoFit/>
          </a:bodyPr>
          <a:lstStyle/>
          <a:p>
            <a:pPr algn="ctr"/>
            <a:r>
              <a:rPr lang="en-US" sz="2200" dirty="0">
                <a:solidFill>
                  <a:srgbClr val="002060"/>
                </a:solidFill>
              </a:rPr>
              <a:t>Together We Will Make Our Education Stronger</a:t>
            </a:r>
          </a:p>
        </p:txBody>
      </p:sp>
    </p:spTree>
    <p:extLst>
      <p:ext uri="{BB962C8B-B14F-4D97-AF65-F5344CB8AC3E}">
        <p14:creationId xmlns:p14="http://schemas.microsoft.com/office/powerpoint/2010/main" val="2872234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5699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7D630-1CE1-49BC-80FF-5FC371576164}" type="slidenum">
              <a:rPr lang="en-US" smtClean="0"/>
              <a:t>‹#›</a:t>
            </a:fld>
            <a:endParaRPr lang="en-US"/>
          </a:p>
        </p:txBody>
      </p:sp>
    </p:spTree>
    <p:extLst>
      <p:ext uri="{BB962C8B-B14F-4D97-AF65-F5344CB8AC3E}">
        <p14:creationId xmlns:p14="http://schemas.microsoft.com/office/powerpoint/2010/main" val="1776091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7D630-1CE1-49BC-80FF-5FC371576164}" type="slidenum">
              <a:rPr lang="en-US" smtClean="0"/>
              <a:t>‹#›</a:t>
            </a:fld>
            <a:endParaRPr lang="en-US"/>
          </a:p>
        </p:txBody>
      </p:sp>
    </p:spTree>
    <p:extLst>
      <p:ext uri="{BB962C8B-B14F-4D97-AF65-F5344CB8AC3E}">
        <p14:creationId xmlns:p14="http://schemas.microsoft.com/office/powerpoint/2010/main" val="265453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7A579E-4B74-4964-A53B-FB8332EF50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FEC04A4-EEFA-4B33-8F0B-8AD3425CE2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F46A3A-1AE9-4421-975B-95106E5773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3D2ECF4F-5EC1-4EF5-ABA2-A2BF923008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F6227D0-FBCE-4F46-A81F-6B494FE79A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87D630-1CE1-49BC-80FF-5FC371576164}" type="slidenum">
              <a:rPr lang="en-US" smtClean="0"/>
              <a:t>‹#›</a:t>
            </a:fld>
            <a:endParaRPr lang="en-US"/>
          </a:p>
        </p:txBody>
      </p:sp>
    </p:spTree>
    <p:extLst>
      <p:ext uri="{BB962C8B-B14F-4D97-AF65-F5344CB8AC3E}">
        <p14:creationId xmlns:p14="http://schemas.microsoft.com/office/powerpoint/2010/main" val="221121816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a:xfrm>
            <a:off x="1483812" y="2415125"/>
            <a:ext cx="8950284" cy="1013875"/>
          </a:xfrm>
        </p:spPr>
        <p:txBody>
          <a:bodyPr/>
          <a:lstStyle/>
          <a:p>
            <a:r>
              <a:rPr lang="en-US" b="1" dirty="0">
                <a:latin typeface="Times New Roman" panose="02020603050405020304" pitchFamily="18" charset="0"/>
                <a:cs typeface="Times New Roman" panose="02020603050405020304" pitchFamily="18" charset="0"/>
              </a:rPr>
              <a:t>Data Flow Model Concept and Construction</a:t>
            </a:r>
          </a:p>
        </p:txBody>
      </p:sp>
      <p:sp>
        <p:nvSpPr>
          <p:cNvPr id="3" name="Title 2"/>
          <p:cNvSpPr>
            <a:spLocks noGrp="1"/>
          </p:cNvSpPr>
          <p:nvPr>
            <p:ph type="ctrTitle"/>
          </p:nvPr>
        </p:nvSpPr>
        <p:spPr>
          <a:xfrm>
            <a:off x="1483812" y="1684268"/>
            <a:ext cx="8950284" cy="1121423"/>
          </a:xfrm>
        </p:spPr>
        <p:txBody>
          <a:bodyPr/>
          <a:lstStyle/>
          <a:p>
            <a:r>
              <a:rPr lang="en-US" b="1" dirty="0">
                <a:effectLst/>
                <a:latin typeface="Times New Roman" panose="02020603050405020304" pitchFamily="18" charset="0"/>
                <a:cs typeface="Times New Roman" panose="02020603050405020304" pitchFamily="18" charset="0"/>
              </a:rPr>
              <a:t>Digital Factory</a:t>
            </a:r>
          </a:p>
        </p:txBody>
      </p:sp>
      <p:sp>
        <p:nvSpPr>
          <p:cNvPr id="4" name="Subtitle 1">
            <a:extLst>
              <a:ext uri="{FF2B5EF4-FFF2-40B4-BE49-F238E27FC236}">
                <a16:creationId xmlns:a16="http://schemas.microsoft.com/office/drawing/2014/main" id="{48C1DB52-15A3-48ED-B2AB-B452E5A63D32}"/>
              </a:ext>
            </a:extLst>
          </p:cNvPr>
          <p:cNvSpPr txBox="1">
            <a:spLocks/>
          </p:cNvSpPr>
          <p:nvPr/>
        </p:nvSpPr>
        <p:spPr>
          <a:xfrm>
            <a:off x="2134629" y="4444802"/>
            <a:ext cx="7922742" cy="554901"/>
          </a:xfrm>
          <a:prstGeom prst="rect">
            <a:avLst/>
          </a:prstGeom>
          <a:noFill/>
        </p:spPr>
        <p:txBody>
          <a:bodyPr vert="horz" lIns="91440" tIns="45720" rIns="91440" bIns="4572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2800" b="0" i="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fontAlgn="base"/>
            <a:r>
              <a:rPr lang="en-US" sz="2400" b="1" dirty="0">
                <a:solidFill>
                  <a:srgbClr val="000000"/>
                </a:solidFill>
                <a:latin typeface="Times New Roman" panose="02020603050405020304" pitchFamily="18" charset="0"/>
                <a:cs typeface="Times New Roman" panose="02020603050405020304" pitchFamily="18" charset="0"/>
              </a:rPr>
              <a:t>Professor </a:t>
            </a:r>
            <a:r>
              <a:rPr lang="en-US" sz="2400" b="1" dirty="0" err="1">
                <a:solidFill>
                  <a:srgbClr val="000000"/>
                </a:solidFill>
                <a:latin typeface="Times New Roman" panose="02020603050405020304" pitchFamily="18" charset="0"/>
                <a:cs typeface="Times New Roman" panose="02020603050405020304" pitchFamily="18" charset="0"/>
              </a:rPr>
              <a:t>Athakorn</a:t>
            </a:r>
            <a:r>
              <a:rPr lang="en-US" sz="2400" b="1" dirty="0">
                <a:solidFill>
                  <a:srgbClr val="000000"/>
                </a:solidFill>
                <a:latin typeface="Times New Roman" panose="02020603050405020304" pitchFamily="18" charset="0"/>
                <a:cs typeface="Times New Roman" panose="02020603050405020304" pitchFamily="18" charset="0"/>
              </a:rPr>
              <a:t> </a:t>
            </a:r>
            <a:r>
              <a:rPr lang="en-US" sz="2400" b="1" dirty="0" err="1">
                <a:solidFill>
                  <a:srgbClr val="000000"/>
                </a:solidFill>
                <a:latin typeface="Times New Roman" panose="02020603050405020304" pitchFamily="18" charset="0"/>
                <a:cs typeface="Times New Roman" panose="02020603050405020304" pitchFamily="18" charset="0"/>
              </a:rPr>
              <a:t>Kengpol</a:t>
            </a:r>
            <a:r>
              <a:rPr lang="en-US" sz="2400" b="1" dirty="0">
                <a:solidFill>
                  <a:srgbClr val="000000"/>
                </a:solidFill>
                <a:latin typeface="Times New Roman" panose="02020603050405020304" pitchFamily="18" charset="0"/>
                <a:cs typeface="Times New Roman" panose="02020603050405020304" pitchFamily="18" charset="0"/>
              </a:rPr>
              <a:t>, PhD, DSc</a:t>
            </a:r>
            <a:endParaRPr lang="en-US" sz="2400" dirty="0">
              <a:solidFill>
                <a:srgbClr val="000000"/>
              </a:solidFill>
              <a:latin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a16="http://schemas.microsoft.com/office/drawing/2014/main" id="{04110323-7707-4E25-9F92-877341591547}"/>
              </a:ext>
            </a:extLst>
          </p:cNvPr>
          <p:cNvSpPr txBox="1">
            <a:spLocks/>
          </p:cNvSpPr>
          <p:nvPr/>
        </p:nvSpPr>
        <p:spPr>
          <a:xfrm>
            <a:off x="1122849" y="3410965"/>
            <a:ext cx="9672210" cy="525936"/>
          </a:xfrm>
          <a:prstGeom prst="rect">
            <a:avLst/>
          </a:prstGeom>
          <a:noFill/>
        </p:spPr>
        <p:txBody>
          <a:bodyPr vert="horz" lIns="91440" tIns="45720" rIns="91440" bIns="45720" rtlCol="0" anchor="ctr">
            <a:noAutofit/>
          </a:bodyPr>
          <a:lstStyle>
            <a:lvl1pPr algn="ctr" defTabSz="914400" rtl="0" eaLnBrk="1" latinLnBrk="0" hangingPunct="1">
              <a:lnSpc>
                <a:spcPct val="90000"/>
              </a:lnSpc>
              <a:spcBef>
                <a:spcPct val="0"/>
              </a:spcBef>
              <a:buNone/>
              <a:defRPr sz="4400" b="0" i="0" kern="1200">
                <a:solidFill>
                  <a:schemeClr val="tx1"/>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a:lstStyle>
          <a:p>
            <a:r>
              <a:rPr lang="en-US" sz="2400" b="1" dirty="0" err="1">
                <a:effectLst/>
              </a:rPr>
              <a:t>LabSheet</a:t>
            </a:r>
            <a:endParaRPr lang="en-US" sz="2400" b="1" dirty="0"/>
          </a:p>
        </p:txBody>
      </p:sp>
    </p:spTree>
    <p:extLst>
      <p:ext uri="{BB962C8B-B14F-4D97-AF65-F5344CB8AC3E}">
        <p14:creationId xmlns:p14="http://schemas.microsoft.com/office/powerpoint/2010/main" val="4246606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FAFAD2D-1696-4540-80C7-938898B0984E}"/>
              </a:ext>
            </a:extLst>
          </p:cNvPr>
          <p:cNvSpPr/>
          <p:nvPr/>
        </p:nvSpPr>
        <p:spPr>
          <a:xfrm>
            <a:off x="742335" y="4085302"/>
            <a:ext cx="10707329" cy="1543123"/>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Introduction of Data Flow Diagram</a:t>
            </a:r>
          </a:p>
        </p:txBody>
      </p:sp>
      <p:sp>
        <p:nvSpPr>
          <p:cNvPr id="4" name="Rectangle 3"/>
          <p:cNvSpPr/>
          <p:nvPr/>
        </p:nvSpPr>
        <p:spPr>
          <a:xfrm>
            <a:off x="906909" y="4184291"/>
            <a:ext cx="10378182" cy="1323439"/>
          </a:xfrm>
          <a:prstGeom prst="rect">
            <a:avLst/>
          </a:prstGeom>
        </p:spPr>
        <p:txBody>
          <a:bodyPr wrap="square">
            <a:spAutoFit/>
          </a:bodyPr>
          <a:lstStyle/>
          <a:p>
            <a:r>
              <a:rPr lang="en-US" sz="2000" b="1" dirty="0">
                <a:solidFill>
                  <a:srgbClr val="002060"/>
                </a:solidFill>
                <a:latin typeface="Times New Roman" panose="02020603050405020304" pitchFamily="18" charset="0"/>
                <a:cs typeface="Times New Roman" panose="02020603050405020304" pitchFamily="18" charset="0"/>
              </a:rPr>
              <a:t>The motivation of formalizing the rules of data flow diagrams is because DFD has been used in a widely basis for modeling any system but still lacking a precise understanding. Therefore, by formalizing the DFD rules, we can get a formal model of DFD rules. This formal model can be used to ensure that the diagrams drawn are correct and they are consistent with each other.</a:t>
            </a:r>
          </a:p>
        </p:txBody>
      </p:sp>
      <p:sp>
        <p:nvSpPr>
          <p:cNvPr id="6" name="Rectangle 5">
            <a:extLst>
              <a:ext uri="{FF2B5EF4-FFF2-40B4-BE49-F238E27FC236}">
                <a16:creationId xmlns:a16="http://schemas.microsoft.com/office/drawing/2014/main" id="{2DB356AD-A6FA-4750-8A54-5778D1EF19CB}"/>
              </a:ext>
            </a:extLst>
          </p:cNvPr>
          <p:cNvSpPr/>
          <p:nvPr/>
        </p:nvSpPr>
        <p:spPr>
          <a:xfrm>
            <a:off x="383458" y="5846320"/>
            <a:ext cx="4763729" cy="646331"/>
          </a:xfrm>
          <a:prstGeom prst="rect">
            <a:avLst/>
          </a:prstGeom>
        </p:spPr>
        <p:txBody>
          <a:bodyPr wrap="square">
            <a:spAutoFit/>
          </a:bodyPr>
          <a:lstStyle/>
          <a:p>
            <a:r>
              <a:rPr lang="en-US" sz="1200" dirty="0" err="1">
                <a:solidFill>
                  <a:srgbClr val="002060"/>
                </a:solidFill>
                <a:latin typeface="Times New Roman" panose="02020603050405020304" pitchFamily="18" charset="0"/>
                <a:cs typeface="Times New Roman" panose="02020603050405020304" pitchFamily="18" charset="0"/>
              </a:rPr>
              <a:t>Rosziati</a:t>
            </a:r>
            <a:r>
              <a:rPr lang="en-US" sz="1200" dirty="0">
                <a:solidFill>
                  <a:srgbClr val="002060"/>
                </a:solidFill>
                <a:latin typeface="Times New Roman" panose="02020603050405020304" pitchFamily="18" charset="0"/>
                <a:cs typeface="Times New Roman" panose="02020603050405020304" pitchFamily="18" charset="0"/>
              </a:rPr>
              <a:t>, I., &amp; </a:t>
            </a:r>
            <a:r>
              <a:rPr lang="en-US" sz="1200" dirty="0" err="1">
                <a:solidFill>
                  <a:srgbClr val="002060"/>
                </a:solidFill>
                <a:latin typeface="Times New Roman" panose="02020603050405020304" pitchFamily="18" charset="0"/>
                <a:cs typeface="Times New Roman" panose="02020603050405020304" pitchFamily="18" charset="0"/>
              </a:rPr>
              <a:t>Siow</a:t>
            </a:r>
            <a:r>
              <a:rPr lang="en-US" sz="1200" dirty="0">
                <a:solidFill>
                  <a:srgbClr val="002060"/>
                </a:solidFill>
                <a:latin typeface="Times New Roman" panose="02020603050405020304" pitchFamily="18" charset="0"/>
                <a:cs typeface="Times New Roman" panose="02020603050405020304" pitchFamily="18" charset="0"/>
              </a:rPr>
              <a:t>, Y.’ Y. (2010). Formalization of The Data Flow Diagram Rules for Consistency Check. International Journal of Software Engineering &amp; Application (IJSEA), Vol. 1, No.4, October 2010.</a:t>
            </a:r>
          </a:p>
        </p:txBody>
      </p:sp>
      <p:sp>
        <p:nvSpPr>
          <p:cNvPr id="8" name="Rectangle 7">
            <a:extLst>
              <a:ext uri="{FF2B5EF4-FFF2-40B4-BE49-F238E27FC236}">
                <a16:creationId xmlns:a16="http://schemas.microsoft.com/office/drawing/2014/main" id="{569240A6-9D00-454A-826E-3BFEF9DD20E7}"/>
              </a:ext>
            </a:extLst>
          </p:cNvPr>
          <p:cNvSpPr/>
          <p:nvPr/>
        </p:nvSpPr>
        <p:spPr>
          <a:xfrm>
            <a:off x="824621" y="1984389"/>
            <a:ext cx="10542756" cy="1631216"/>
          </a:xfrm>
          <a:prstGeom prst="rect">
            <a:avLst/>
          </a:prstGeom>
        </p:spPr>
        <p:txBody>
          <a:bodyPr wrap="square">
            <a:spAutoFit/>
          </a:bodyPr>
          <a:lstStyle/>
          <a:p>
            <a:r>
              <a:rPr lang="en-US" sz="2000" dirty="0">
                <a:solidFill>
                  <a:srgbClr val="002060"/>
                </a:solidFill>
                <a:latin typeface="Times New Roman" panose="02020603050405020304" pitchFamily="18" charset="0"/>
                <a:cs typeface="Times New Roman" panose="02020603050405020304" pitchFamily="18" charset="0"/>
              </a:rPr>
              <a:t>The benefit of Data-Flow Diagram</a:t>
            </a:r>
          </a:p>
          <a:p>
            <a:pPr marL="342900" indent="-34290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The system scope and boundaries are clearly indicated on the diagrams.</a:t>
            </a:r>
          </a:p>
          <a:p>
            <a:pPr marL="342900" indent="-342900">
              <a:buFont typeface="Arial" panose="020B0604020202020204"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The technique of decomposition of high level data-flow diagrams to set of more detailed diagrams, provides and overall view of complete system, as well as a more detail breakdown and description of individual activities, when this is appropriate, for clarification and understanding.</a:t>
            </a:r>
          </a:p>
        </p:txBody>
      </p:sp>
      <p:sp>
        <p:nvSpPr>
          <p:cNvPr id="9" name="Oval 8">
            <a:extLst>
              <a:ext uri="{FF2B5EF4-FFF2-40B4-BE49-F238E27FC236}">
                <a16:creationId xmlns:a16="http://schemas.microsoft.com/office/drawing/2014/main" id="{DE8FD421-1278-4931-ACAC-A8242235F8E0}"/>
              </a:ext>
            </a:extLst>
          </p:cNvPr>
          <p:cNvSpPr/>
          <p:nvPr/>
        </p:nvSpPr>
        <p:spPr>
          <a:xfrm>
            <a:off x="10997342" y="6276109"/>
            <a:ext cx="1063083" cy="433085"/>
          </a:xfrm>
          <a:prstGeom prst="flowChartTerminator">
            <a:avLst/>
          </a:prstGeom>
          <a:solidFill>
            <a:schemeClr val="bg1"/>
          </a:solidFill>
          <a:ln w="28575">
            <a:solidFill>
              <a:schemeClr val="accent1">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fld id="{26177ED3-1D1C-481C-9DD0-55035508516F}" type="slidenum">
              <a:rPr lang="th-TH" sz="2400" b="1" smtClean="0">
                <a:solidFill>
                  <a:schemeClr val="tx1"/>
                </a:solidFill>
                <a:latin typeface="TH SarabunPSK" panose="020B0500040200020003" pitchFamily="34" charset="-34"/>
                <a:cs typeface="TH SarabunPSK" panose="020B0500040200020003" pitchFamily="34" charset="-34"/>
              </a:rPr>
              <a:pPr algn="ctr"/>
              <a:t>2</a:t>
            </a:fld>
            <a:r>
              <a:rPr lang="en-US" sz="2400" b="1" dirty="0">
                <a:solidFill>
                  <a:schemeClr val="tx1"/>
                </a:solidFill>
                <a:latin typeface="TH SarabunPSK" panose="020B0500040200020003" pitchFamily="34" charset="-34"/>
                <a:cs typeface="TH SarabunPSK" panose="020B0500040200020003" pitchFamily="34" charset="-34"/>
              </a:rPr>
              <a:t>/6</a:t>
            </a:r>
            <a:endParaRPr lang="th-TH" sz="2400" b="1" dirty="0">
              <a:solidFill>
                <a:schemeClr val="tx1"/>
              </a:solidFill>
              <a:latin typeface="TH SarabunPSK" panose="020B0500040200020003" pitchFamily="34" charset="-34"/>
              <a:cs typeface="TH SarabunPSK" panose="020B0500040200020003" pitchFamily="34" charset="-34"/>
            </a:endParaRPr>
          </a:p>
        </p:txBody>
      </p:sp>
    </p:spTree>
    <p:extLst>
      <p:ext uri="{BB962C8B-B14F-4D97-AF65-F5344CB8AC3E}">
        <p14:creationId xmlns:p14="http://schemas.microsoft.com/office/powerpoint/2010/main" val="3778394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36556636-3B39-4508-9098-11682D6F3C19}"/>
              </a:ext>
            </a:extLst>
          </p:cNvPr>
          <p:cNvSpPr/>
          <p:nvPr/>
        </p:nvSpPr>
        <p:spPr>
          <a:xfrm>
            <a:off x="742000" y="2843065"/>
            <a:ext cx="10707329" cy="1880473"/>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Introduction of Data Flow Diagram</a:t>
            </a:r>
          </a:p>
        </p:txBody>
      </p:sp>
      <p:sp>
        <p:nvSpPr>
          <p:cNvPr id="4" name="Rectangle 3"/>
          <p:cNvSpPr/>
          <p:nvPr/>
        </p:nvSpPr>
        <p:spPr>
          <a:xfrm>
            <a:off x="903788" y="1677836"/>
            <a:ext cx="10723439" cy="1015663"/>
          </a:xfrm>
          <a:prstGeom prst="rect">
            <a:avLst/>
          </a:prstGeom>
        </p:spPr>
        <p:txBody>
          <a:bodyPr wrap="square">
            <a:spAutoFit/>
          </a:bodyPr>
          <a:lstStyle/>
          <a:p>
            <a:r>
              <a:rPr lang="en-US" sz="2000" b="1" dirty="0">
                <a:solidFill>
                  <a:srgbClr val="002060"/>
                </a:solidFill>
                <a:latin typeface="Times New Roman" panose="02020603050405020304" pitchFamily="18" charset="0"/>
                <a:cs typeface="Times New Roman" panose="02020603050405020304" pitchFamily="18" charset="0"/>
              </a:rPr>
              <a:t>The system can be physical or logical, manual or computer based. </a:t>
            </a:r>
          </a:p>
          <a:p>
            <a:r>
              <a:rPr lang="en-US" sz="2000" b="1" dirty="0">
                <a:solidFill>
                  <a:srgbClr val="002060"/>
                </a:solidFill>
                <a:latin typeface="Times New Roman" panose="02020603050405020304" pitchFamily="18" charset="0"/>
                <a:cs typeface="Times New Roman" panose="02020603050405020304" pitchFamily="18" charset="0"/>
              </a:rPr>
              <a:t>Data flow diagram symbols consist of four symbols which are processes, data flows, data stores and external entities.</a:t>
            </a:r>
          </a:p>
        </p:txBody>
      </p:sp>
      <p:sp>
        <p:nvSpPr>
          <p:cNvPr id="7" name="Rectangle 6">
            <a:extLst>
              <a:ext uri="{FF2B5EF4-FFF2-40B4-BE49-F238E27FC236}">
                <a16:creationId xmlns:a16="http://schemas.microsoft.com/office/drawing/2014/main" id="{BF6BCD93-1F25-4092-AEE5-5065584FD61A}"/>
              </a:ext>
            </a:extLst>
          </p:cNvPr>
          <p:cNvSpPr/>
          <p:nvPr/>
        </p:nvSpPr>
        <p:spPr>
          <a:xfrm>
            <a:off x="3305863" y="4995304"/>
            <a:ext cx="5352456" cy="496996"/>
          </a:xfrm>
          <a:prstGeom prst="rect">
            <a:avLst/>
          </a:prstGeom>
        </p:spPr>
        <p:txBody>
          <a:bodyPr wrap="square">
            <a:spAutoFit/>
          </a:bodyPr>
          <a:lstStyle/>
          <a:p>
            <a:pPr algn="ctr">
              <a:lnSpc>
                <a:spcPct val="150000"/>
              </a:lnSpc>
            </a:pPr>
            <a:r>
              <a:rPr lang="en-US" sz="2000" dirty="0">
                <a:solidFill>
                  <a:srgbClr val="002060"/>
                </a:solidFill>
                <a:latin typeface="Times New Roman" panose="02020603050405020304" pitchFamily="18" charset="0"/>
                <a:cs typeface="Times New Roman" panose="02020603050405020304" pitchFamily="18" charset="0"/>
              </a:rPr>
              <a:t>Symbols of DFD Elements</a:t>
            </a:r>
          </a:p>
        </p:txBody>
      </p:sp>
      <p:sp>
        <p:nvSpPr>
          <p:cNvPr id="8" name="Rectangle 7">
            <a:extLst>
              <a:ext uri="{FF2B5EF4-FFF2-40B4-BE49-F238E27FC236}">
                <a16:creationId xmlns:a16="http://schemas.microsoft.com/office/drawing/2014/main" id="{35858676-51E6-4CAB-A704-B40B0A5974D8}"/>
              </a:ext>
            </a:extLst>
          </p:cNvPr>
          <p:cNvSpPr/>
          <p:nvPr/>
        </p:nvSpPr>
        <p:spPr>
          <a:xfrm>
            <a:off x="383458" y="5846320"/>
            <a:ext cx="4763729" cy="646331"/>
          </a:xfrm>
          <a:prstGeom prst="rect">
            <a:avLst/>
          </a:prstGeom>
        </p:spPr>
        <p:txBody>
          <a:bodyPr wrap="square">
            <a:spAutoFit/>
          </a:bodyPr>
          <a:lstStyle/>
          <a:p>
            <a:r>
              <a:rPr lang="en-US" sz="1200" dirty="0" err="1">
                <a:solidFill>
                  <a:srgbClr val="002060"/>
                </a:solidFill>
                <a:latin typeface="Times New Roman" panose="02020603050405020304" pitchFamily="18" charset="0"/>
                <a:cs typeface="Times New Roman" panose="02020603050405020304" pitchFamily="18" charset="0"/>
              </a:rPr>
              <a:t>Rosziati</a:t>
            </a:r>
            <a:r>
              <a:rPr lang="en-US" sz="1200" dirty="0">
                <a:solidFill>
                  <a:srgbClr val="002060"/>
                </a:solidFill>
                <a:latin typeface="Times New Roman" panose="02020603050405020304" pitchFamily="18" charset="0"/>
                <a:cs typeface="Times New Roman" panose="02020603050405020304" pitchFamily="18" charset="0"/>
              </a:rPr>
              <a:t>, I., &amp; </a:t>
            </a:r>
            <a:r>
              <a:rPr lang="en-US" sz="1200" dirty="0" err="1">
                <a:solidFill>
                  <a:srgbClr val="002060"/>
                </a:solidFill>
                <a:latin typeface="Times New Roman" panose="02020603050405020304" pitchFamily="18" charset="0"/>
                <a:cs typeface="Times New Roman" panose="02020603050405020304" pitchFamily="18" charset="0"/>
              </a:rPr>
              <a:t>Siow</a:t>
            </a:r>
            <a:r>
              <a:rPr lang="en-US" sz="1200" dirty="0">
                <a:solidFill>
                  <a:srgbClr val="002060"/>
                </a:solidFill>
                <a:latin typeface="Times New Roman" panose="02020603050405020304" pitchFamily="18" charset="0"/>
                <a:cs typeface="Times New Roman" panose="02020603050405020304" pitchFamily="18" charset="0"/>
              </a:rPr>
              <a:t>, Y.’ Y. (2010). Formalization of The Data Flow Diagram Rules for Consistency Check. International Journal of Software Engineering &amp; Application (IJSEA), Vol. 1, No.4, October 2010.</a:t>
            </a:r>
          </a:p>
        </p:txBody>
      </p:sp>
      <p:grpSp>
        <p:nvGrpSpPr>
          <p:cNvPr id="27" name="Group 26">
            <a:extLst>
              <a:ext uri="{FF2B5EF4-FFF2-40B4-BE49-F238E27FC236}">
                <a16:creationId xmlns:a16="http://schemas.microsoft.com/office/drawing/2014/main" id="{085B5BD0-A326-4501-90F7-7393AE7DB1C1}"/>
              </a:ext>
            </a:extLst>
          </p:cNvPr>
          <p:cNvGrpSpPr/>
          <p:nvPr/>
        </p:nvGrpSpPr>
        <p:grpSpPr>
          <a:xfrm>
            <a:off x="1227741" y="3026333"/>
            <a:ext cx="1234394" cy="1135626"/>
            <a:chOff x="5339885" y="2318421"/>
            <a:chExt cx="1234394" cy="1135626"/>
          </a:xfrm>
        </p:grpSpPr>
        <p:sp>
          <p:nvSpPr>
            <p:cNvPr id="9" name="Rectangle: Rounded Corners 8">
              <a:extLst>
                <a:ext uri="{FF2B5EF4-FFF2-40B4-BE49-F238E27FC236}">
                  <a16:creationId xmlns:a16="http://schemas.microsoft.com/office/drawing/2014/main" id="{191396B8-F5A0-4E38-A349-6473A3CD661C}"/>
                </a:ext>
              </a:extLst>
            </p:cNvPr>
            <p:cNvSpPr/>
            <p:nvPr/>
          </p:nvSpPr>
          <p:spPr>
            <a:xfrm>
              <a:off x="5339885" y="2318421"/>
              <a:ext cx="1224116" cy="1135626"/>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0" name="Rectangle 9">
              <a:extLst>
                <a:ext uri="{FF2B5EF4-FFF2-40B4-BE49-F238E27FC236}">
                  <a16:creationId xmlns:a16="http://schemas.microsoft.com/office/drawing/2014/main" id="{7ECA9348-D933-41E6-BB1F-EAD872247337}"/>
                </a:ext>
              </a:extLst>
            </p:cNvPr>
            <p:cNvSpPr/>
            <p:nvPr/>
          </p:nvSpPr>
          <p:spPr>
            <a:xfrm>
              <a:off x="5359336" y="2886234"/>
              <a:ext cx="1185214" cy="307777"/>
            </a:xfrm>
            <a:prstGeom prst="rect">
              <a:avLst/>
            </a:prstGeom>
          </p:spPr>
          <p:txBody>
            <a:bodyPr wrap="square">
              <a:spAutoFit/>
            </a:bodyPr>
            <a:lstStyle/>
            <a:p>
              <a:pPr algn="ctr"/>
              <a:r>
                <a:rPr lang="en-US" sz="1400" dirty="0">
                  <a:latin typeface="Times New Roman" panose="02020603050405020304" pitchFamily="18" charset="0"/>
                  <a:cs typeface="Times New Roman" panose="02020603050405020304" pitchFamily="18" charset="0"/>
                </a:rPr>
                <a:t>Name</a:t>
              </a:r>
            </a:p>
          </p:txBody>
        </p:sp>
        <p:cxnSp>
          <p:nvCxnSpPr>
            <p:cNvPr id="12" name="Straight Connector 11">
              <a:extLst>
                <a:ext uri="{FF2B5EF4-FFF2-40B4-BE49-F238E27FC236}">
                  <a16:creationId xmlns:a16="http://schemas.microsoft.com/office/drawing/2014/main" id="{BEED8C19-754B-4544-BD65-1B345AC082D7}"/>
                </a:ext>
              </a:extLst>
            </p:cNvPr>
            <p:cNvCxnSpPr>
              <a:cxnSpLocks/>
            </p:cNvCxnSpPr>
            <p:nvPr/>
          </p:nvCxnSpPr>
          <p:spPr>
            <a:xfrm>
              <a:off x="5359336" y="2695760"/>
              <a:ext cx="121494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E6C9220C-1D7E-4A3B-9631-F9AF6C4F89DE}"/>
                </a:ext>
              </a:extLst>
            </p:cNvPr>
            <p:cNvSpPr/>
            <p:nvPr/>
          </p:nvSpPr>
          <p:spPr>
            <a:xfrm>
              <a:off x="5389065" y="2373868"/>
              <a:ext cx="1185214" cy="307777"/>
            </a:xfrm>
            <a:prstGeom prst="rect">
              <a:avLst/>
            </a:prstGeom>
          </p:spPr>
          <p:txBody>
            <a:bodyPr wrap="square">
              <a:spAutoFit/>
            </a:bodyPr>
            <a:lstStyle/>
            <a:p>
              <a:pPr algn="ctr"/>
              <a:r>
                <a:rPr lang="en-US" sz="1400" dirty="0">
                  <a:latin typeface="Times New Roman" panose="02020603050405020304" pitchFamily="18" charset="0"/>
                  <a:cs typeface="Times New Roman" panose="02020603050405020304" pitchFamily="18" charset="0"/>
                </a:rPr>
                <a:t>0</a:t>
              </a:r>
            </a:p>
          </p:txBody>
        </p:sp>
      </p:grpSp>
      <p:sp>
        <p:nvSpPr>
          <p:cNvPr id="16" name="Rectangle 15">
            <a:extLst>
              <a:ext uri="{FF2B5EF4-FFF2-40B4-BE49-F238E27FC236}">
                <a16:creationId xmlns:a16="http://schemas.microsoft.com/office/drawing/2014/main" id="{3AF6F30E-8AC2-4D59-99FF-58D95E65B9E1}"/>
              </a:ext>
            </a:extLst>
          </p:cNvPr>
          <p:cNvSpPr/>
          <p:nvPr/>
        </p:nvSpPr>
        <p:spPr>
          <a:xfrm>
            <a:off x="926122" y="4144289"/>
            <a:ext cx="1732331" cy="496996"/>
          </a:xfrm>
          <a:prstGeom prst="rect">
            <a:avLst/>
          </a:prstGeom>
        </p:spPr>
        <p:txBody>
          <a:bodyPr wrap="square">
            <a:spAutoFit/>
          </a:bodyPr>
          <a:lstStyle/>
          <a:p>
            <a:pPr algn="ctr">
              <a:lnSpc>
                <a:spcPct val="150000"/>
              </a:lnSpc>
            </a:pPr>
            <a:r>
              <a:rPr lang="en-US" sz="2000" dirty="0">
                <a:solidFill>
                  <a:srgbClr val="002060"/>
                </a:solidFill>
                <a:latin typeface="Times New Roman" panose="02020603050405020304" pitchFamily="18" charset="0"/>
                <a:cs typeface="Times New Roman" panose="02020603050405020304" pitchFamily="18" charset="0"/>
              </a:rPr>
              <a:t>Process</a:t>
            </a:r>
          </a:p>
        </p:txBody>
      </p:sp>
      <p:grpSp>
        <p:nvGrpSpPr>
          <p:cNvPr id="28" name="Group 27">
            <a:extLst>
              <a:ext uri="{FF2B5EF4-FFF2-40B4-BE49-F238E27FC236}">
                <a16:creationId xmlns:a16="http://schemas.microsoft.com/office/drawing/2014/main" id="{F979BDD7-6007-4FE6-9132-CDD64B284202}"/>
              </a:ext>
            </a:extLst>
          </p:cNvPr>
          <p:cNvGrpSpPr/>
          <p:nvPr/>
        </p:nvGrpSpPr>
        <p:grpSpPr>
          <a:xfrm>
            <a:off x="3606403" y="3454047"/>
            <a:ext cx="1560267" cy="308756"/>
            <a:chOff x="7211961" y="2607878"/>
            <a:chExt cx="1560267" cy="308756"/>
          </a:xfrm>
        </p:grpSpPr>
        <p:cxnSp>
          <p:nvCxnSpPr>
            <p:cNvPr id="18" name="Straight Arrow Connector 17">
              <a:extLst>
                <a:ext uri="{FF2B5EF4-FFF2-40B4-BE49-F238E27FC236}">
                  <a16:creationId xmlns:a16="http://schemas.microsoft.com/office/drawing/2014/main" id="{02F4211F-FB1D-45AE-94B4-60ADD1B551DA}"/>
                </a:ext>
              </a:extLst>
            </p:cNvPr>
            <p:cNvCxnSpPr/>
            <p:nvPr/>
          </p:nvCxnSpPr>
          <p:spPr>
            <a:xfrm>
              <a:off x="7211961" y="2916634"/>
              <a:ext cx="1560267"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260F1269-B064-4A39-9D00-0619444FE7F4}"/>
                </a:ext>
              </a:extLst>
            </p:cNvPr>
            <p:cNvSpPr/>
            <p:nvPr/>
          </p:nvSpPr>
          <p:spPr>
            <a:xfrm>
              <a:off x="7399487" y="2607878"/>
              <a:ext cx="1185214" cy="307777"/>
            </a:xfrm>
            <a:prstGeom prst="rect">
              <a:avLst/>
            </a:prstGeom>
          </p:spPr>
          <p:txBody>
            <a:bodyPr wrap="square">
              <a:spAutoFit/>
            </a:bodyPr>
            <a:lstStyle/>
            <a:p>
              <a:pPr algn="ctr"/>
              <a:r>
                <a:rPr lang="en-US" sz="1400" dirty="0">
                  <a:latin typeface="Times New Roman" panose="02020603050405020304" pitchFamily="18" charset="0"/>
                  <a:cs typeface="Times New Roman" panose="02020603050405020304" pitchFamily="18" charset="0"/>
                </a:rPr>
                <a:t>Name</a:t>
              </a:r>
            </a:p>
          </p:txBody>
        </p:sp>
      </p:grpSp>
      <p:sp>
        <p:nvSpPr>
          <p:cNvPr id="20" name="Rectangle 19">
            <a:extLst>
              <a:ext uri="{FF2B5EF4-FFF2-40B4-BE49-F238E27FC236}">
                <a16:creationId xmlns:a16="http://schemas.microsoft.com/office/drawing/2014/main" id="{7744B587-C44F-44BD-BBED-037F087224BA}"/>
              </a:ext>
            </a:extLst>
          </p:cNvPr>
          <p:cNvSpPr/>
          <p:nvPr/>
        </p:nvSpPr>
        <p:spPr>
          <a:xfrm>
            <a:off x="3485930" y="4144289"/>
            <a:ext cx="1732331" cy="496996"/>
          </a:xfrm>
          <a:prstGeom prst="rect">
            <a:avLst/>
          </a:prstGeom>
        </p:spPr>
        <p:txBody>
          <a:bodyPr wrap="square">
            <a:spAutoFit/>
          </a:bodyPr>
          <a:lstStyle/>
          <a:p>
            <a:pPr algn="ctr">
              <a:lnSpc>
                <a:spcPct val="150000"/>
              </a:lnSpc>
            </a:pPr>
            <a:r>
              <a:rPr lang="en-US" sz="2000" dirty="0">
                <a:solidFill>
                  <a:srgbClr val="002060"/>
                </a:solidFill>
                <a:latin typeface="Times New Roman" panose="02020603050405020304" pitchFamily="18" charset="0"/>
                <a:cs typeface="Times New Roman" panose="02020603050405020304" pitchFamily="18" charset="0"/>
              </a:rPr>
              <a:t>Data Flow</a:t>
            </a:r>
          </a:p>
        </p:txBody>
      </p:sp>
      <p:grpSp>
        <p:nvGrpSpPr>
          <p:cNvPr id="29" name="Group 28">
            <a:extLst>
              <a:ext uri="{FF2B5EF4-FFF2-40B4-BE49-F238E27FC236}">
                <a16:creationId xmlns:a16="http://schemas.microsoft.com/office/drawing/2014/main" id="{533CB793-698A-4545-86F0-CCC0F1C6EF4A}"/>
              </a:ext>
            </a:extLst>
          </p:cNvPr>
          <p:cNvGrpSpPr/>
          <p:nvPr/>
        </p:nvGrpSpPr>
        <p:grpSpPr>
          <a:xfrm>
            <a:off x="5982091" y="3279365"/>
            <a:ext cx="2461536" cy="666246"/>
            <a:chOff x="8772265" y="2573856"/>
            <a:chExt cx="2461536" cy="666246"/>
          </a:xfrm>
        </p:grpSpPr>
        <p:sp>
          <p:nvSpPr>
            <p:cNvPr id="21" name="Rectangle 20">
              <a:extLst>
                <a:ext uri="{FF2B5EF4-FFF2-40B4-BE49-F238E27FC236}">
                  <a16:creationId xmlns:a16="http://schemas.microsoft.com/office/drawing/2014/main" id="{BF9F2BB9-27B7-4B9F-81CF-28E0C153032E}"/>
                </a:ext>
              </a:extLst>
            </p:cNvPr>
            <p:cNvSpPr/>
            <p:nvPr/>
          </p:nvSpPr>
          <p:spPr>
            <a:xfrm>
              <a:off x="8977297" y="2573856"/>
              <a:ext cx="2256504" cy="66624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22" name="Rectangle 21">
              <a:extLst>
                <a:ext uri="{FF2B5EF4-FFF2-40B4-BE49-F238E27FC236}">
                  <a16:creationId xmlns:a16="http://schemas.microsoft.com/office/drawing/2014/main" id="{0103FC36-0331-4639-96A3-85FA30BAC502}"/>
                </a:ext>
              </a:extLst>
            </p:cNvPr>
            <p:cNvSpPr/>
            <p:nvPr/>
          </p:nvSpPr>
          <p:spPr>
            <a:xfrm>
              <a:off x="9988867" y="2761766"/>
              <a:ext cx="1185214" cy="307777"/>
            </a:xfrm>
            <a:prstGeom prst="rect">
              <a:avLst/>
            </a:prstGeom>
          </p:spPr>
          <p:txBody>
            <a:bodyPr wrap="square">
              <a:spAutoFit/>
            </a:bodyPr>
            <a:lstStyle/>
            <a:p>
              <a:pPr algn="ctr"/>
              <a:r>
                <a:rPr lang="en-US" sz="1400" dirty="0">
                  <a:latin typeface="Times New Roman" panose="02020603050405020304" pitchFamily="18" charset="0"/>
                  <a:cs typeface="Times New Roman" panose="02020603050405020304" pitchFamily="18" charset="0"/>
                </a:rPr>
                <a:t>Name</a:t>
              </a:r>
            </a:p>
          </p:txBody>
        </p:sp>
        <p:sp>
          <p:nvSpPr>
            <p:cNvPr id="23" name="Rectangle 22">
              <a:extLst>
                <a:ext uri="{FF2B5EF4-FFF2-40B4-BE49-F238E27FC236}">
                  <a16:creationId xmlns:a16="http://schemas.microsoft.com/office/drawing/2014/main" id="{7B902BEB-2FCC-407B-B720-3A00BD7F5127}"/>
                </a:ext>
              </a:extLst>
            </p:cNvPr>
            <p:cNvSpPr/>
            <p:nvPr/>
          </p:nvSpPr>
          <p:spPr>
            <a:xfrm>
              <a:off x="8772265" y="2753090"/>
              <a:ext cx="1185214" cy="307777"/>
            </a:xfrm>
            <a:prstGeom prst="rect">
              <a:avLst/>
            </a:prstGeom>
          </p:spPr>
          <p:txBody>
            <a:bodyPr wrap="square">
              <a:spAutoFit/>
            </a:bodyPr>
            <a:lstStyle/>
            <a:p>
              <a:pPr algn="ctr"/>
              <a:r>
                <a:rPr lang="en-US" sz="1400" dirty="0">
                  <a:latin typeface="Times New Roman" panose="02020603050405020304" pitchFamily="18" charset="0"/>
                  <a:cs typeface="Times New Roman" panose="02020603050405020304" pitchFamily="18" charset="0"/>
                </a:rPr>
                <a:t>D1</a:t>
              </a:r>
            </a:p>
          </p:txBody>
        </p:sp>
        <p:cxnSp>
          <p:nvCxnSpPr>
            <p:cNvPr id="25" name="Straight Connector 24">
              <a:extLst>
                <a:ext uri="{FF2B5EF4-FFF2-40B4-BE49-F238E27FC236}">
                  <a16:creationId xmlns:a16="http://schemas.microsoft.com/office/drawing/2014/main" id="{712A9E15-E6C9-4FF2-AE42-2013F6FCF7D0}"/>
                </a:ext>
              </a:extLst>
            </p:cNvPr>
            <p:cNvCxnSpPr/>
            <p:nvPr/>
          </p:nvCxnSpPr>
          <p:spPr>
            <a:xfrm>
              <a:off x="9571703" y="2573856"/>
              <a:ext cx="0" cy="66624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6" name="Rectangle 25">
            <a:extLst>
              <a:ext uri="{FF2B5EF4-FFF2-40B4-BE49-F238E27FC236}">
                <a16:creationId xmlns:a16="http://schemas.microsoft.com/office/drawing/2014/main" id="{F2AC26CF-AC2F-41C2-B017-B6D5A370B3EA}"/>
              </a:ext>
            </a:extLst>
          </p:cNvPr>
          <p:cNvSpPr/>
          <p:nvPr/>
        </p:nvSpPr>
        <p:spPr>
          <a:xfrm>
            <a:off x="6449209" y="4162269"/>
            <a:ext cx="1732331" cy="496996"/>
          </a:xfrm>
          <a:prstGeom prst="rect">
            <a:avLst/>
          </a:prstGeom>
        </p:spPr>
        <p:txBody>
          <a:bodyPr wrap="square">
            <a:spAutoFit/>
          </a:bodyPr>
          <a:lstStyle/>
          <a:p>
            <a:pPr algn="ctr">
              <a:lnSpc>
                <a:spcPct val="150000"/>
              </a:lnSpc>
            </a:pPr>
            <a:r>
              <a:rPr lang="en-US" sz="2000" dirty="0">
                <a:solidFill>
                  <a:srgbClr val="002060"/>
                </a:solidFill>
                <a:latin typeface="Times New Roman" panose="02020603050405020304" pitchFamily="18" charset="0"/>
                <a:cs typeface="Times New Roman" panose="02020603050405020304" pitchFamily="18" charset="0"/>
              </a:rPr>
              <a:t>Data Store</a:t>
            </a:r>
          </a:p>
        </p:txBody>
      </p:sp>
      <p:grpSp>
        <p:nvGrpSpPr>
          <p:cNvPr id="32" name="Group 31">
            <a:extLst>
              <a:ext uri="{FF2B5EF4-FFF2-40B4-BE49-F238E27FC236}">
                <a16:creationId xmlns:a16="http://schemas.microsoft.com/office/drawing/2014/main" id="{99744CD5-ED85-4F02-960A-2E682A991B1E}"/>
              </a:ext>
            </a:extLst>
          </p:cNvPr>
          <p:cNvGrpSpPr/>
          <p:nvPr/>
        </p:nvGrpSpPr>
        <p:grpSpPr>
          <a:xfrm>
            <a:off x="9464080" y="3251007"/>
            <a:ext cx="1257966" cy="740312"/>
            <a:chOff x="5560142" y="4306529"/>
            <a:chExt cx="1257966" cy="740312"/>
          </a:xfrm>
        </p:grpSpPr>
        <p:sp>
          <p:nvSpPr>
            <p:cNvPr id="30" name="Rectangle 29">
              <a:extLst>
                <a:ext uri="{FF2B5EF4-FFF2-40B4-BE49-F238E27FC236}">
                  <a16:creationId xmlns:a16="http://schemas.microsoft.com/office/drawing/2014/main" id="{962113A2-89E3-4BAC-BA05-006F2D00139C}"/>
                </a:ext>
              </a:extLst>
            </p:cNvPr>
            <p:cNvSpPr/>
            <p:nvPr/>
          </p:nvSpPr>
          <p:spPr>
            <a:xfrm>
              <a:off x="5560142" y="4306529"/>
              <a:ext cx="1257966" cy="7403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31" name="Rectangle 30">
              <a:extLst>
                <a:ext uri="{FF2B5EF4-FFF2-40B4-BE49-F238E27FC236}">
                  <a16:creationId xmlns:a16="http://schemas.microsoft.com/office/drawing/2014/main" id="{2CF3976C-C762-4EA8-8BDD-674983AAE29A}"/>
                </a:ext>
              </a:extLst>
            </p:cNvPr>
            <p:cNvSpPr/>
            <p:nvPr/>
          </p:nvSpPr>
          <p:spPr>
            <a:xfrm>
              <a:off x="5596518" y="4491210"/>
              <a:ext cx="1185214" cy="307777"/>
            </a:xfrm>
            <a:prstGeom prst="rect">
              <a:avLst/>
            </a:prstGeom>
          </p:spPr>
          <p:txBody>
            <a:bodyPr wrap="square">
              <a:spAutoFit/>
            </a:bodyPr>
            <a:lstStyle/>
            <a:p>
              <a:pPr algn="ctr"/>
              <a:r>
                <a:rPr lang="en-US" sz="1400" dirty="0">
                  <a:latin typeface="Times New Roman" panose="02020603050405020304" pitchFamily="18" charset="0"/>
                  <a:cs typeface="Times New Roman" panose="02020603050405020304" pitchFamily="18" charset="0"/>
                </a:rPr>
                <a:t>Name</a:t>
              </a:r>
            </a:p>
          </p:txBody>
        </p:sp>
      </p:grpSp>
      <p:sp>
        <p:nvSpPr>
          <p:cNvPr id="33" name="Rectangle 32">
            <a:extLst>
              <a:ext uri="{FF2B5EF4-FFF2-40B4-BE49-F238E27FC236}">
                <a16:creationId xmlns:a16="http://schemas.microsoft.com/office/drawing/2014/main" id="{E2475BD8-6D41-4478-9425-2BBDF83FFAA1}"/>
              </a:ext>
            </a:extLst>
          </p:cNvPr>
          <p:cNvSpPr/>
          <p:nvPr/>
        </p:nvSpPr>
        <p:spPr>
          <a:xfrm>
            <a:off x="9265011" y="4182298"/>
            <a:ext cx="1732331" cy="496996"/>
          </a:xfrm>
          <a:prstGeom prst="rect">
            <a:avLst/>
          </a:prstGeom>
        </p:spPr>
        <p:txBody>
          <a:bodyPr wrap="square">
            <a:spAutoFit/>
          </a:bodyPr>
          <a:lstStyle/>
          <a:p>
            <a:pPr algn="ctr">
              <a:lnSpc>
                <a:spcPct val="150000"/>
              </a:lnSpc>
            </a:pPr>
            <a:r>
              <a:rPr lang="en-US" sz="2000" dirty="0">
                <a:solidFill>
                  <a:srgbClr val="002060"/>
                </a:solidFill>
                <a:latin typeface="Times New Roman" panose="02020603050405020304" pitchFamily="18" charset="0"/>
                <a:cs typeface="Times New Roman" panose="02020603050405020304" pitchFamily="18" charset="0"/>
              </a:rPr>
              <a:t>External Entity</a:t>
            </a:r>
          </a:p>
        </p:txBody>
      </p:sp>
      <p:sp>
        <p:nvSpPr>
          <p:cNvPr id="35" name="Oval 8">
            <a:extLst>
              <a:ext uri="{FF2B5EF4-FFF2-40B4-BE49-F238E27FC236}">
                <a16:creationId xmlns:a16="http://schemas.microsoft.com/office/drawing/2014/main" id="{9E9820CF-D880-4872-AA96-29801626CB7C}"/>
              </a:ext>
            </a:extLst>
          </p:cNvPr>
          <p:cNvSpPr/>
          <p:nvPr/>
        </p:nvSpPr>
        <p:spPr>
          <a:xfrm>
            <a:off x="10997342" y="6276109"/>
            <a:ext cx="1063083" cy="433085"/>
          </a:xfrm>
          <a:prstGeom prst="flowChartTerminator">
            <a:avLst/>
          </a:prstGeom>
          <a:solidFill>
            <a:schemeClr val="bg1"/>
          </a:solidFill>
          <a:ln w="28575">
            <a:solidFill>
              <a:schemeClr val="accent1">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fld id="{26177ED3-1D1C-481C-9DD0-55035508516F}" type="slidenum">
              <a:rPr lang="th-TH" sz="2400" b="1" smtClean="0">
                <a:solidFill>
                  <a:schemeClr val="tx1"/>
                </a:solidFill>
                <a:latin typeface="TH SarabunPSK" panose="020B0500040200020003" pitchFamily="34" charset="-34"/>
                <a:cs typeface="TH SarabunPSK" panose="020B0500040200020003" pitchFamily="34" charset="-34"/>
              </a:rPr>
              <a:pPr algn="ctr"/>
              <a:t>3</a:t>
            </a:fld>
            <a:r>
              <a:rPr lang="en-US" sz="2400" b="1" dirty="0">
                <a:solidFill>
                  <a:schemeClr val="tx1"/>
                </a:solidFill>
                <a:latin typeface="TH SarabunPSK" panose="020B0500040200020003" pitchFamily="34" charset="-34"/>
                <a:cs typeface="TH SarabunPSK" panose="020B0500040200020003" pitchFamily="34" charset="-34"/>
              </a:rPr>
              <a:t>/6</a:t>
            </a:r>
            <a:endParaRPr lang="th-TH" sz="2400" b="1" dirty="0">
              <a:solidFill>
                <a:schemeClr val="tx1"/>
              </a:solidFill>
              <a:latin typeface="TH SarabunPSK" panose="020B0500040200020003" pitchFamily="34" charset="-34"/>
              <a:cs typeface="TH SarabunPSK" panose="020B0500040200020003" pitchFamily="34" charset="-34"/>
            </a:endParaRPr>
          </a:p>
        </p:txBody>
      </p:sp>
    </p:spTree>
    <p:extLst>
      <p:ext uri="{BB962C8B-B14F-4D97-AF65-F5344CB8AC3E}">
        <p14:creationId xmlns:p14="http://schemas.microsoft.com/office/powerpoint/2010/main" val="2554909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Lab Sheet: DFD Constructing #1</a:t>
            </a:r>
          </a:p>
        </p:txBody>
      </p:sp>
      <p:sp>
        <p:nvSpPr>
          <p:cNvPr id="4" name="Rectangle 3"/>
          <p:cNvSpPr/>
          <p:nvPr/>
        </p:nvSpPr>
        <p:spPr>
          <a:xfrm>
            <a:off x="1062419" y="1443986"/>
            <a:ext cx="10466464" cy="4278094"/>
          </a:xfrm>
          <a:prstGeom prst="rect">
            <a:avLst/>
          </a:prstGeom>
        </p:spPr>
        <p:txBody>
          <a:bodyPr wrap="square">
            <a:spAutoFit/>
          </a:bodyPr>
          <a:lstStyle/>
          <a:p>
            <a:pPr>
              <a:spcAft>
                <a:spcPts val="600"/>
              </a:spcAft>
            </a:pPr>
            <a:r>
              <a:rPr lang="en-US" sz="1900" b="1" u="sng" dirty="0">
                <a:solidFill>
                  <a:srgbClr val="002060"/>
                </a:solidFill>
                <a:latin typeface="Times New Roman" panose="02020603050405020304" pitchFamily="18" charset="0"/>
                <a:cs typeface="Times New Roman" panose="02020603050405020304" pitchFamily="18" charset="0"/>
              </a:rPr>
              <a:t>Estate Agency case study</a:t>
            </a:r>
          </a:p>
          <a:p>
            <a:pPr>
              <a:spcAft>
                <a:spcPts val="600"/>
              </a:spcAft>
            </a:pPr>
            <a:r>
              <a:rPr lang="en-US" sz="1900" dirty="0">
                <a:solidFill>
                  <a:srgbClr val="002060"/>
                </a:solidFill>
                <a:latin typeface="Times New Roman" panose="02020603050405020304" pitchFamily="18" charset="0"/>
                <a:cs typeface="Times New Roman" panose="02020603050405020304" pitchFamily="18" charset="0"/>
              </a:rPr>
              <a:t>	Clients wishing to put their property on the market visit the estate agent, who will take details of their house, flat or bungalow and enter them on a card which is filed according to the area, price range and type of property. </a:t>
            </a:r>
          </a:p>
          <a:p>
            <a:pPr>
              <a:spcAft>
                <a:spcPts val="600"/>
              </a:spcAft>
            </a:pPr>
            <a:r>
              <a:rPr lang="en-US" sz="1900" dirty="0">
                <a:solidFill>
                  <a:srgbClr val="002060"/>
                </a:solidFill>
                <a:latin typeface="Times New Roman" panose="02020603050405020304" pitchFamily="18" charset="0"/>
                <a:cs typeface="Times New Roman" panose="02020603050405020304" pitchFamily="18" charset="0"/>
              </a:rPr>
              <a:t>	Potential buyers complete a similar type of card which is filed by buyer name in an A4 binder.</a:t>
            </a:r>
          </a:p>
          <a:p>
            <a:pPr>
              <a:spcAft>
                <a:spcPts val="600"/>
              </a:spcAft>
            </a:pPr>
            <a:r>
              <a:rPr lang="en-US" sz="1900" dirty="0">
                <a:solidFill>
                  <a:srgbClr val="002060"/>
                </a:solidFill>
                <a:latin typeface="Times New Roman" panose="02020603050405020304" pitchFamily="18" charset="0"/>
                <a:cs typeface="Times New Roman" panose="02020603050405020304" pitchFamily="18" charset="0"/>
              </a:rPr>
              <a:t>	Weekly, the estate agent matches the potential buyer's requirements with the available properties and sends them the details of selected properties. </a:t>
            </a:r>
          </a:p>
          <a:p>
            <a:pPr>
              <a:spcAft>
                <a:spcPts val="600"/>
              </a:spcAft>
            </a:pPr>
            <a:r>
              <a:rPr lang="en-US" sz="1900" dirty="0">
                <a:solidFill>
                  <a:srgbClr val="002060"/>
                </a:solidFill>
                <a:latin typeface="Times New Roman" panose="02020603050405020304" pitchFamily="18" charset="0"/>
                <a:cs typeface="Times New Roman" panose="02020603050405020304" pitchFamily="18" charset="0"/>
              </a:rPr>
              <a:t>	When a sale is completed, the buyer confirms that the contracts have been exchanged, client details are removed from the property file, and an invoice is sent to the client. The client receives the top copy of a three part set, with the other two copies being filed. </a:t>
            </a:r>
          </a:p>
          <a:p>
            <a:pPr>
              <a:spcAft>
                <a:spcPts val="600"/>
              </a:spcAft>
            </a:pPr>
            <a:r>
              <a:rPr lang="en-US" sz="1900" dirty="0">
                <a:solidFill>
                  <a:srgbClr val="002060"/>
                </a:solidFill>
                <a:latin typeface="Times New Roman" panose="02020603050405020304" pitchFamily="18" charset="0"/>
                <a:cs typeface="Times New Roman" panose="02020603050405020304" pitchFamily="18" charset="0"/>
              </a:rPr>
              <a:t>	On receipt of the payment the invoice copies are stamped and archived. Invoices are checked on a monthly basis and for those accounts not settled within two months a reminder (the third copy of the invoice) is sent to the client.</a:t>
            </a:r>
            <a:endParaRPr lang="en-US" sz="1900" b="1" dirty="0">
              <a:solidFill>
                <a:srgbClr val="002060"/>
              </a:solidFill>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FA76121D-124F-4459-B7F8-CD34CD7C4450}"/>
              </a:ext>
            </a:extLst>
          </p:cNvPr>
          <p:cNvSpPr/>
          <p:nvPr/>
        </p:nvSpPr>
        <p:spPr>
          <a:xfrm>
            <a:off x="1150907" y="5674064"/>
            <a:ext cx="4866433" cy="458074"/>
          </a:xfrm>
          <a:prstGeom prst="rect">
            <a:avLst/>
          </a:prstGeom>
          <a:solidFill>
            <a:schemeClr val="accent4">
              <a:lumMod val="40000"/>
              <a:lumOff val="60000"/>
            </a:schemeClr>
          </a:solidFill>
        </p:spPr>
        <p:txBody>
          <a:bodyPr wrap="square">
            <a:spAutoFit/>
          </a:bodyPr>
          <a:lstStyle/>
          <a:p>
            <a:pPr algn="ctr">
              <a:lnSpc>
                <a:spcPct val="150000"/>
              </a:lnSpc>
            </a:pPr>
            <a:r>
              <a:rPr lang="en-US" dirty="0">
                <a:solidFill>
                  <a:srgbClr val="002060"/>
                </a:solidFill>
                <a:latin typeface="Times New Roman" panose="02020603050405020304" pitchFamily="18" charset="0"/>
                <a:cs typeface="Times New Roman" panose="02020603050405020304" pitchFamily="18" charset="0"/>
              </a:rPr>
              <a:t>Try to create the context DFD &amp; Level 1 DFD</a:t>
            </a:r>
          </a:p>
        </p:txBody>
      </p:sp>
      <p:sp>
        <p:nvSpPr>
          <p:cNvPr id="5" name="Oval 8">
            <a:extLst>
              <a:ext uri="{FF2B5EF4-FFF2-40B4-BE49-F238E27FC236}">
                <a16:creationId xmlns:a16="http://schemas.microsoft.com/office/drawing/2014/main" id="{A40ECE02-1D33-495C-84E3-1CDB4393B05B}"/>
              </a:ext>
            </a:extLst>
          </p:cNvPr>
          <p:cNvSpPr/>
          <p:nvPr/>
        </p:nvSpPr>
        <p:spPr>
          <a:xfrm>
            <a:off x="10997342" y="6276109"/>
            <a:ext cx="1063083" cy="433085"/>
          </a:xfrm>
          <a:prstGeom prst="flowChartTerminator">
            <a:avLst/>
          </a:prstGeom>
          <a:solidFill>
            <a:schemeClr val="bg1"/>
          </a:solidFill>
          <a:ln w="28575">
            <a:solidFill>
              <a:schemeClr val="accent1">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fld id="{26177ED3-1D1C-481C-9DD0-55035508516F}" type="slidenum">
              <a:rPr lang="th-TH" sz="2400" b="1" smtClean="0">
                <a:solidFill>
                  <a:schemeClr val="tx1"/>
                </a:solidFill>
                <a:latin typeface="TH SarabunPSK" panose="020B0500040200020003" pitchFamily="34" charset="-34"/>
                <a:cs typeface="TH SarabunPSK" panose="020B0500040200020003" pitchFamily="34" charset="-34"/>
              </a:rPr>
              <a:pPr algn="ctr"/>
              <a:t>4</a:t>
            </a:fld>
            <a:r>
              <a:rPr lang="en-US" sz="2400" b="1" dirty="0">
                <a:solidFill>
                  <a:schemeClr val="tx1"/>
                </a:solidFill>
                <a:latin typeface="TH SarabunPSK" panose="020B0500040200020003" pitchFamily="34" charset="-34"/>
                <a:cs typeface="TH SarabunPSK" panose="020B0500040200020003" pitchFamily="34" charset="-34"/>
              </a:rPr>
              <a:t>/6</a:t>
            </a:r>
            <a:endParaRPr lang="th-TH" sz="2400" b="1" dirty="0">
              <a:solidFill>
                <a:schemeClr val="tx1"/>
              </a:solidFill>
              <a:latin typeface="TH SarabunPSK" panose="020B0500040200020003" pitchFamily="34" charset="-34"/>
              <a:cs typeface="TH SarabunPSK" panose="020B0500040200020003" pitchFamily="34" charset="-34"/>
            </a:endParaRPr>
          </a:p>
        </p:txBody>
      </p:sp>
    </p:spTree>
    <p:extLst>
      <p:ext uri="{BB962C8B-B14F-4D97-AF65-F5344CB8AC3E}">
        <p14:creationId xmlns:p14="http://schemas.microsoft.com/office/powerpoint/2010/main" val="422629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Lab Sheet: DFD Constructing #2</a:t>
            </a:r>
          </a:p>
        </p:txBody>
      </p:sp>
      <p:sp>
        <p:nvSpPr>
          <p:cNvPr id="4" name="Rectangle 3"/>
          <p:cNvSpPr/>
          <p:nvPr/>
        </p:nvSpPr>
        <p:spPr>
          <a:xfrm>
            <a:off x="1062419" y="1677613"/>
            <a:ext cx="10466464" cy="1631216"/>
          </a:xfrm>
          <a:prstGeom prst="rect">
            <a:avLst/>
          </a:prstGeom>
        </p:spPr>
        <p:txBody>
          <a:bodyPr wrap="square">
            <a:spAutoFit/>
          </a:bodyPr>
          <a:lstStyle/>
          <a:p>
            <a:r>
              <a:rPr lang="en-US" sz="2000" b="1" dirty="0">
                <a:solidFill>
                  <a:srgbClr val="002060"/>
                </a:solidFill>
                <a:latin typeface="Times New Roman" panose="02020603050405020304" pitchFamily="18" charset="0"/>
                <a:cs typeface="Times New Roman" panose="02020603050405020304" pitchFamily="18" charset="0"/>
              </a:rPr>
              <a:t>Estate Agency case study</a:t>
            </a:r>
          </a:p>
          <a:p>
            <a:endParaRPr lang="en-US" sz="2000" b="1" dirty="0">
              <a:solidFill>
                <a:srgbClr val="002060"/>
              </a:solidFill>
              <a:latin typeface="Times New Roman" panose="02020603050405020304" pitchFamily="18" charset="0"/>
              <a:cs typeface="Times New Roman" panose="02020603050405020304" pitchFamily="18" charset="0"/>
            </a:endParaRPr>
          </a:p>
          <a:p>
            <a:r>
              <a:rPr lang="en-US" sz="2000" dirty="0">
                <a:solidFill>
                  <a:srgbClr val="002060"/>
                </a:solidFill>
                <a:latin typeface="Times New Roman" panose="02020603050405020304" pitchFamily="18" charset="0"/>
                <a:cs typeface="Times New Roman" panose="02020603050405020304" pitchFamily="18" charset="0"/>
              </a:rPr>
              <a:t>	The Estate Agency needed to improve data management by using a matching application between the client’s properties and the potential buyer demanding in order to matching reduce the complexity and waste time for increasing customer satisfaction to the Estate Agency.</a:t>
            </a:r>
          </a:p>
        </p:txBody>
      </p:sp>
      <p:sp>
        <p:nvSpPr>
          <p:cNvPr id="6" name="Rectangle 5">
            <a:extLst>
              <a:ext uri="{FF2B5EF4-FFF2-40B4-BE49-F238E27FC236}">
                <a16:creationId xmlns:a16="http://schemas.microsoft.com/office/drawing/2014/main" id="{FA76121D-124F-4459-B7F8-CD34CD7C4450}"/>
              </a:ext>
            </a:extLst>
          </p:cNvPr>
          <p:cNvSpPr/>
          <p:nvPr/>
        </p:nvSpPr>
        <p:spPr>
          <a:xfrm>
            <a:off x="1062419" y="3348333"/>
            <a:ext cx="2831156" cy="458074"/>
          </a:xfrm>
          <a:prstGeom prst="rect">
            <a:avLst/>
          </a:prstGeom>
          <a:solidFill>
            <a:schemeClr val="accent4">
              <a:lumMod val="40000"/>
              <a:lumOff val="60000"/>
            </a:schemeClr>
          </a:solidFill>
        </p:spPr>
        <p:txBody>
          <a:bodyPr wrap="square">
            <a:spAutoFit/>
          </a:bodyPr>
          <a:lstStyle/>
          <a:p>
            <a:pPr algn="ctr">
              <a:lnSpc>
                <a:spcPct val="150000"/>
              </a:lnSpc>
            </a:pPr>
            <a:r>
              <a:rPr lang="en-US" dirty="0">
                <a:solidFill>
                  <a:srgbClr val="002060"/>
                </a:solidFill>
                <a:latin typeface="Times New Roman" panose="02020603050405020304" pitchFamily="18" charset="0"/>
                <a:cs typeface="Times New Roman" panose="02020603050405020304" pitchFamily="18" charset="0"/>
              </a:rPr>
              <a:t>Try to create the DFD again</a:t>
            </a:r>
          </a:p>
        </p:txBody>
      </p:sp>
      <p:sp>
        <p:nvSpPr>
          <p:cNvPr id="5" name="Oval 8">
            <a:extLst>
              <a:ext uri="{FF2B5EF4-FFF2-40B4-BE49-F238E27FC236}">
                <a16:creationId xmlns:a16="http://schemas.microsoft.com/office/drawing/2014/main" id="{D95BE105-75F0-4D13-9DD8-08B6529FD56E}"/>
              </a:ext>
            </a:extLst>
          </p:cNvPr>
          <p:cNvSpPr/>
          <p:nvPr/>
        </p:nvSpPr>
        <p:spPr>
          <a:xfrm>
            <a:off x="10997342" y="6276109"/>
            <a:ext cx="1063083" cy="433085"/>
          </a:xfrm>
          <a:prstGeom prst="flowChartTerminator">
            <a:avLst/>
          </a:prstGeom>
          <a:solidFill>
            <a:schemeClr val="bg1"/>
          </a:solidFill>
          <a:ln w="28575">
            <a:solidFill>
              <a:schemeClr val="accent1">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fld id="{26177ED3-1D1C-481C-9DD0-55035508516F}" type="slidenum">
              <a:rPr lang="th-TH" sz="2400" b="1" smtClean="0">
                <a:solidFill>
                  <a:schemeClr val="tx1"/>
                </a:solidFill>
                <a:latin typeface="TH SarabunPSK" panose="020B0500040200020003" pitchFamily="34" charset="-34"/>
                <a:cs typeface="TH SarabunPSK" panose="020B0500040200020003" pitchFamily="34" charset="-34"/>
              </a:rPr>
              <a:pPr algn="ctr"/>
              <a:t>5</a:t>
            </a:fld>
            <a:r>
              <a:rPr lang="en-US" sz="2400" b="1" dirty="0">
                <a:solidFill>
                  <a:schemeClr val="tx1"/>
                </a:solidFill>
                <a:latin typeface="TH SarabunPSK" panose="020B0500040200020003" pitchFamily="34" charset="-34"/>
                <a:cs typeface="TH SarabunPSK" panose="020B0500040200020003" pitchFamily="34" charset="-34"/>
              </a:rPr>
              <a:t>/6</a:t>
            </a:r>
            <a:endParaRPr lang="th-TH" sz="2400" b="1" dirty="0">
              <a:solidFill>
                <a:schemeClr val="tx1"/>
              </a:solidFill>
              <a:latin typeface="TH SarabunPSK" panose="020B0500040200020003" pitchFamily="34" charset="-34"/>
              <a:cs typeface="TH SarabunPSK" panose="020B0500040200020003" pitchFamily="34" charset="-34"/>
            </a:endParaRPr>
          </a:p>
        </p:txBody>
      </p:sp>
    </p:spTree>
    <p:extLst>
      <p:ext uri="{BB962C8B-B14F-4D97-AF65-F5344CB8AC3E}">
        <p14:creationId xmlns:p14="http://schemas.microsoft.com/office/powerpoint/2010/main" val="1503127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b="1" dirty="0">
                <a:effectLst/>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1395382120"/>
      </p:ext>
    </p:extLst>
  </p:cSld>
  <p:clrMapOvr>
    <a:masterClrMapping/>
  </p:clrMapOvr>
</p:sld>
</file>

<file path=ppt/theme/theme1.xml><?xml version="1.0" encoding="utf-8"?>
<a:theme xmlns:a="http://schemas.openxmlformats.org/drawingml/2006/main" name="Example robotics_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xample robotics_2" id="{7BF7FFB9-3D62-428B-93B0-E8AD5614892C}" vid="{E15F4E92-74E0-4BBB-A16B-6456E7BC53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Example robotics_2</Template>
  <TotalTime>4104</TotalTime>
  <Words>352</Words>
  <Application>Microsoft Office PowerPoint</Application>
  <PresentationFormat>Widescreen</PresentationFormat>
  <Paragraphs>43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TH SarabunPSK</vt:lpstr>
      <vt:lpstr>Times New Roman</vt:lpstr>
      <vt:lpstr>Example robotics_2</vt:lpstr>
      <vt:lpstr>Digital Factory</vt:lpstr>
      <vt:lpstr>Introduction of Data Flow Diagram</vt:lpstr>
      <vt:lpstr>Introduction of Data Flow Diagram</vt:lpstr>
      <vt:lpstr>Lab Sheet: DFD Constructing #1</vt:lpstr>
      <vt:lpstr>Lab Sheet: DFD Constructing #2</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Windows User</cp:lastModifiedBy>
  <cp:revision>506</cp:revision>
  <cp:lastPrinted>2019-04-23T18:18:06Z</cp:lastPrinted>
  <dcterms:created xsi:type="dcterms:W3CDTF">2019-04-22T07:15:46Z</dcterms:created>
  <dcterms:modified xsi:type="dcterms:W3CDTF">2020-07-07T13:25:33Z</dcterms:modified>
</cp:coreProperties>
</file>