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77" r:id="rId3"/>
    <p:sldId id="406" r:id="rId4"/>
    <p:sldId id="374" r:id="rId5"/>
    <p:sldId id="375" r:id="rId6"/>
    <p:sldId id="402" r:id="rId7"/>
    <p:sldId id="405" r:id="rId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ksatcha" initials="A" lastIdx="3" clrIdx="0">
    <p:extLst>
      <p:ext uri="{19B8F6BF-5375-455C-9EA6-DF929625EA0E}">
        <p15:presenceInfo xmlns:p15="http://schemas.microsoft.com/office/powerpoint/2012/main" userId="Akksat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51299C7C-64F4-6E4D-ACDB-FD7876D2BE1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Cyber Physical System (CPS) and Data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figure/The-CPS-architecture-of-CNC-machine-tools-with-a-CPS-model_fig1_283117000" TargetMode="External"/><Relationship Id="rId4" Type="http://schemas.openxmlformats.org/officeDocument/2006/relationships/hyperlink" Target="https://www.researchgate.net/figure/CPS-enabled-Smart-Machine-Tools-After-the-smart-design-CPS-enabled-smart-machine-tools_fig3_3226735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Manufacturing-cyber-physical-integration-and-fusion-supported-by-CPS-in-SoSM_fig6_31869416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7632" y="1955271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>
                <a:effectLst/>
              </a:rPr>
              <a:t>Cyber Physical System (CPS) </a:t>
            </a:r>
          </a:p>
          <a:p>
            <a:r>
              <a:rPr lang="en-US" sz="4000" b="1" dirty="0">
                <a:effectLst/>
              </a:rPr>
              <a:t>and Data Security</a:t>
            </a:r>
            <a:endParaRPr lang="en-US" sz="4000" b="1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595" y="3784941"/>
            <a:ext cx="8950284" cy="1121423"/>
          </a:xfrm>
        </p:spPr>
        <p:txBody>
          <a:bodyPr/>
          <a:lstStyle/>
          <a:p>
            <a:r>
              <a:rPr lang="en-US" sz="2400" b="1" dirty="0" err="1"/>
              <a:t>Prof.Dr.Athakorn</a:t>
            </a:r>
            <a:r>
              <a:rPr lang="en-US" sz="2400" b="1" dirty="0"/>
              <a:t> </a:t>
            </a:r>
            <a:r>
              <a:rPr lang="en-US" sz="2400" b="1" dirty="0" err="1"/>
              <a:t>Kengpol</a:t>
            </a:r>
            <a:r>
              <a:rPr lang="en-US" sz="2400" b="1" dirty="0"/>
              <a:t>, KMUTNB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3404" y="3411975"/>
            <a:ext cx="772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II: Digital Factory Modeling: How to formulate a virtual world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Learning Outcome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37455" y="360720"/>
            <a:ext cx="763817" cy="4907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mtClean="0"/>
              <a:t>2</a:t>
            </a:fld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/53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21504" y="931178"/>
            <a:ext cx="239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Digital Factory</a:t>
            </a:r>
            <a:endParaRPr lang="th-TH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CED1A8-FA24-45F0-8916-61896DB913B2}"/>
              </a:ext>
            </a:extLst>
          </p:cNvPr>
          <p:cNvSpPr/>
          <p:nvPr/>
        </p:nvSpPr>
        <p:spPr>
          <a:xfrm>
            <a:off x="1469016" y="2875216"/>
            <a:ext cx="5107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Formulate a data model representing data streamlining in a production line of an existing traditional factory using a data flow diagram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78FB56-4F74-4F1D-AC68-1627BFDB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055" y="2142836"/>
            <a:ext cx="5077407" cy="28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5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926619" y="360720"/>
            <a:ext cx="874654" cy="4907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mtClean="0"/>
              <a:t>3</a:t>
            </a:fld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/53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21504" y="931178"/>
            <a:ext cx="239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Digital Factory</a:t>
            </a:r>
            <a:endParaRPr lang="th-TH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844F-6D4A-4F88-822C-98090033188F}"/>
              </a:ext>
            </a:extLst>
          </p:cNvPr>
          <p:cNvSpPr/>
          <p:nvPr/>
        </p:nvSpPr>
        <p:spPr>
          <a:xfrm>
            <a:off x="1366981" y="1529696"/>
            <a:ext cx="386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The-CPS-architecture-of-CNC-machine-tools-with-a-CPS-model</a:t>
            </a:r>
            <a:endParaRPr lang="en-US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E343C-B22E-4F90-A9F1-94FFB845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17" y="1377803"/>
            <a:ext cx="5101472" cy="51194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B767BA9-6FDE-4774-90F8-4E9E7C9F8F1B}"/>
              </a:ext>
            </a:extLst>
          </p:cNvPr>
          <p:cNvSpPr txBox="1">
            <a:spLocks/>
          </p:cNvSpPr>
          <p:nvPr/>
        </p:nvSpPr>
        <p:spPr>
          <a:xfrm>
            <a:off x="2098709" y="555436"/>
            <a:ext cx="6077093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Activities (Example)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4246E1-CD58-4D46-A9ED-C0D4C1B7E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2" y="2327716"/>
            <a:ext cx="5837601" cy="3481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08091-DF04-43BC-AD43-182CA7873B17}"/>
              </a:ext>
            </a:extLst>
          </p:cNvPr>
          <p:cNvSpPr txBox="1"/>
          <p:nvPr/>
        </p:nvSpPr>
        <p:spPr>
          <a:xfrm>
            <a:off x="554182" y="5850949"/>
            <a:ext cx="38885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https://www.researchgate.net/figure/CPS-enabled-Smart-Machine-Tools-After-the-smart-design-CPS-enabled-smart-machine-tools_fig3_322673524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F0CD0-2C7E-402C-A8A0-0CD16EC1AC9A}"/>
              </a:ext>
            </a:extLst>
          </p:cNvPr>
          <p:cNvSpPr txBox="1"/>
          <p:nvPr/>
        </p:nvSpPr>
        <p:spPr>
          <a:xfrm>
            <a:off x="7460182" y="6151031"/>
            <a:ext cx="43410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https://www.researchgate.net/figure/The-CPS-architecture-of-CNC-machine-tools-with-a-CPS-model_fig1_283117000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320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917383" y="360720"/>
            <a:ext cx="883890" cy="4907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mtClean="0"/>
              <a:t>4</a:t>
            </a:fld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/53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21504" y="931178"/>
            <a:ext cx="239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Digital Factory</a:t>
            </a:r>
            <a:endParaRPr lang="th-TH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E04961-5E3E-4C1B-9D6C-CA47DFF8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653" y="407460"/>
            <a:ext cx="6077093" cy="88803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Activities (Lab sheet)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C9702-14E3-4869-B3CA-F3241AEB6444}"/>
              </a:ext>
            </a:extLst>
          </p:cNvPr>
          <p:cNvSpPr/>
          <p:nvPr/>
        </p:nvSpPr>
        <p:spPr>
          <a:xfrm>
            <a:off x="1770032" y="1470328"/>
            <a:ext cx="9896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Design and development of a system for CNC turning to be in the form of Cyber-Physical Production Systems by writing architecture, data flow diagram and some available services.</a:t>
            </a:r>
            <a:r>
              <a:rPr lang="en-US" b="1" u="sng" dirty="0">
                <a:solidFill>
                  <a:srgbClr val="002060"/>
                </a:solidFill>
              </a:rPr>
              <a:t> Streamlining process </a:t>
            </a:r>
            <a:r>
              <a:rPr lang="en-US" b="1" dirty="0">
                <a:solidFill>
                  <a:srgbClr val="002060"/>
                </a:solidFill>
              </a:rPr>
              <a:t>in the production line of CNC turning. Use data below: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5F3067-46A8-4322-88F9-19F9A8B8F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211" r="2977" b="2087"/>
          <a:stretch/>
        </p:blipFill>
        <p:spPr>
          <a:xfrm>
            <a:off x="5685786" y="2536470"/>
            <a:ext cx="2719304" cy="3602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9C228-5C01-4842-801E-C59E08EEB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2694" b="3165"/>
          <a:stretch/>
        </p:blipFill>
        <p:spPr>
          <a:xfrm>
            <a:off x="8525163" y="2229400"/>
            <a:ext cx="3141211" cy="4020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A90BD6-2471-448E-9C6E-761ADB024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4" t="3997" r="8615" b="14271"/>
          <a:stretch/>
        </p:blipFill>
        <p:spPr>
          <a:xfrm>
            <a:off x="1770032" y="2591886"/>
            <a:ext cx="3621459" cy="2543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852BE-91F2-476F-916B-05880C0301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3" t="7163"/>
          <a:stretch/>
        </p:blipFill>
        <p:spPr>
          <a:xfrm>
            <a:off x="1770032" y="5190834"/>
            <a:ext cx="2146012" cy="10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926619" y="360720"/>
            <a:ext cx="874654" cy="4907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mtClean="0"/>
              <a:t>5</a:t>
            </a:fld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/53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21504" y="931178"/>
            <a:ext cx="239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Digital Factory</a:t>
            </a:r>
            <a:endParaRPr lang="th-TH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E04961-5E3E-4C1B-9D6C-CA47DFF8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653" y="407460"/>
            <a:ext cx="3084511" cy="88803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Summary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6214B-6C9B-4E43-BFFB-EBB49797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90" y="1753582"/>
            <a:ext cx="6005701" cy="38365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52844F-6D4A-4F88-822C-98090033188F}"/>
              </a:ext>
            </a:extLst>
          </p:cNvPr>
          <p:cNvSpPr/>
          <p:nvPr/>
        </p:nvSpPr>
        <p:spPr>
          <a:xfrm>
            <a:off x="1675026" y="1603587"/>
            <a:ext cx="38603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Cyber-physical systems </a:t>
            </a:r>
            <a:r>
              <a:rPr lang="en-US" dirty="0">
                <a:solidFill>
                  <a:srgbClr val="002060"/>
                </a:solidFill>
                <a:cs typeface="Calibri" panose="020F0502020204030204" pitchFamily="34" charset="0"/>
              </a:rPr>
              <a:t>are everywhere, from semi-autonomous vehicles to wearable devices. These types of systems blend human and compute power, and integrating mechanical systems with human physical interaction giving both a form of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 "super powers"</a:t>
            </a:r>
            <a:r>
              <a:rPr lang="en-US" dirty="0">
                <a:solidFill>
                  <a:srgbClr val="002060"/>
                </a:solidFill>
                <a:cs typeface="Calibri" panose="020F0502020204030204" pitchFamily="34" charset="0"/>
              </a:rPr>
              <a:t>. Opportunities to specialize in cyber-physical systems are growing as quickly as the technology itself, from large corporations to individual makers 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cs typeface="Calibri" panose="020F0502020204030204" pitchFamily="34" charset="0"/>
              </a:rPr>
              <a:t>CPS </a:t>
            </a:r>
            <a:r>
              <a:rPr lang="en-US" dirty="0">
                <a:solidFill>
                  <a:srgbClr val="002060"/>
                </a:solidFill>
              </a:rPr>
              <a:t>is the way to </a:t>
            </a:r>
            <a:r>
              <a:rPr lang="en-US" b="1" dirty="0">
                <a:solidFill>
                  <a:srgbClr val="002060"/>
                </a:solidFill>
              </a:rPr>
              <a:t>streamlining process</a:t>
            </a:r>
            <a:r>
              <a:rPr lang="en-US" dirty="0">
                <a:solidFill>
                  <a:srgbClr val="002060"/>
                </a:solidFill>
              </a:rPr>
              <a:t> in a production line of an existing traditional factory using a data flow diagram.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35ED8-84DB-4CF3-BC28-168334AA4D86}"/>
              </a:ext>
            </a:extLst>
          </p:cNvPr>
          <p:cNvSpPr txBox="1"/>
          <p:nvPr/>
        </p:nvSpPr>
        <p:spPr>
          <a:xfrm>
            <a:off x="7783455" y="5740160"/>
            <a:ext cx="40178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https://www.researchgate.net/figure/Manufacturing-cyber-physical-integration-and-fusion-supported-by-CPS-in-SoSM_fig6_318694164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385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Learning Outcome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898909" y="360720"/>
            <a:ext cx="902363" cy="4907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mtClean="0"/>
              <a:t>6</a:t>
            </a:fld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/53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21504" y="931178"/>
            <a:ext cx="239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Digital Factory</a:t>
            </a:r>
            <a:endParaRPr lang="th-TH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CED1A8-FA24-45F0-8916-61896DB913B2}"/>
              </a:ext>
            </a:extLst>
          </p:cNvPr>
          <p:cNvSpPr/>
          <p:nvPr/>
        </p:nvSpPr>
        <p:spPr>
          <a:xfrm>
            <a:off x="1469016" y="2875216"/>
            <a:ext cx="5107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Formulate a data model representing data streamlining in a production line of an existing traditional factory using a data flow diagram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78FB56-4F74-4F1D-AC68-1627BFDB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90" y="2244437"/>
            <a:ext cx="5188783" cy="29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FB6A3CB-4A5D-41AD-8927-ABDBB2869F34}"/>
              </a:ext>
            </a:extLst>
          </p:cNvPr>
          <p:cNvSpPr/>
          <p:nvPr/>
        </p:nvSpPr>
        <p:spPr>
          <a:xfrm>
            <a:off x="11157527" y="277091"/>
            <a:ext cx="757611" cy="496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951636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>
                <a:effectLst/>
              </a:rPr>
              <a:t>Thank you</a:t>
            </a:r>
            <a:endParaRPr lang="en-US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56B6D-0075-4D36-986A-E186610F154F}"/>
              </a:ext>
            </a:extLst>
          </p:cNvPr>
          <p:cNvSpPr/>
          <p:nvPr/>
        </p:nvSpPr>
        <p:spPr>
          <a:xfrm>
            <a:off x="11284272" y="344115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53/53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19377</TotalTime>
  <Words>281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CordiaUPC</vt:lpstr>
      <vt:lpstr>Wingdings</vt:lpstr>
      <vt:lpstr>Office Theme</vt:lpstr>
      <vt:lpstr>PowerPoint Presentation</vt:lpstr>
      <vt:lpstr>Learning Outcome</vt:lpstr>
      <vt:lpstr>PowerPoint Presentation</vt:lpstr>
      <vt:lpstr>Activities (Lab sheet)</vt:lpstr>
      <vt:lpstr>Summary </vt:lpstr>
      <vt:lpstr>Learning Outcome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Akksatcha</cp:lastModifiedBy>
  <cp:revision>405</cp:revision>
  <cp:lastPrinted>2020-06-30T13:08:50Z</cp:lastPrinted>
  <dcterms:created xsi:type="dcterms:W3CDTF">2018-02-11T14:22:08Z</dcterms:created>
  <dcterms:modified xsi:type="dcterms:W3CDTF">2020-07-07T15:19:15Z</dcterms:modified>
</cp:coreProperties>
</file>