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9" r:id="rId2"/>
    <p:sldId id="290" r:id="rId3"/>
    <p:sldId id="291" r:id="rId4"/>
    <p:sldId id="293" r:id="rId5"/>
    <p:sldId id="320" r:id="rId6"/>
    <p:sldId id="297" r:id="rId7"/>
    <p:sldId id="299" r:id="rId8"/>
    <p:sldId id="301" r:id="rId9"/>
    <p:sldId id="303" r:id="rId10"/>
    <p:sldId id="304" r:id="rId11"/>
    <p:sldId id="307" r:id="rId12"/>
    <p:sldId id="309" r:id="rId13"/>
    <p:sldId id="310" r:id="rId14"/>
    <p:sldId id="312" r:id="rId15"/>
    <p:sldId id="316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>
        <p:scale>
          <a:sx n="125" d="100"/>
          <a:sy n="125" d="100"/>
        </p:scale>
        <p:origin x="-54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xmlns="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xmlns="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xmlns="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673" y="3662212"/>
            <a:ext cx="8950284" cy="1305161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Agnieszka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Ociepa-Kubicka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Katarzyna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Rozpondek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</a:rPr>
              <a:t>Course </a:t>
            </a:r>
            <a:r>
              <a:rPr lang="pl-PL" sz="3200" dirty="0" smtClean="0">
                <a:solidFill>
                  <a:srgbClr val="002060"/>
                </a:solidFill>
              </a:rPr>
              <a:t>13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pl-PL" sz="3200" dirty="0" smtClean="0">
                <a:solidFill>
                  <a:srgbClr val="002060"/>
                </a:solidFill>
              </a:rPr>
              <a:t>I</a:t>
            </a:r>
            <a:r>
              <a:rPr lang="en-US" sz="3200" dirty="0" err="1" smtClean="0">
                <a:solidFill>
                  <a:srgbClr val="002060"/>
                </a:solidFill>
              </a:rPr>
              <a:t>nnovative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Product Design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00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dirty="0" smtClean="0"/>
              <a:t>8</a:t>
            </a:r>
            <a:r>
              <a:rPr lang="en-US" dirty="0"/>
              <a:t>. Describe one example of using the Design Thinking method to create a new product or service.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878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dirty="0" smtClean="0"/>
              <a:t>9</a:t>
            </a:r>
            <a:r>
              <a:rPr lang="en-US" dirty="0"/>
              <a:t>. List examples of three tools used during the first stage of the Design Thinking method - Empathy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386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QUESTIONS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dirty="0" smtClean="0"/>
              <a:t>10</a:t>
            </a:r>
            <a:r>
              <a:rPr lang="en-US" dirty="0"/>
              <a:t>. At what stage can we use the 5 WHY method?  Describe the method.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49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QUESTIONS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11. The basic goal of this stage is to generate as many potential solutions to the defined problem as possible.</a:t>
            </a:r>
          </a:p>
          <a:p>
            <a:endParaRPr lang="en-US" dirty="0"/>
          </a:p>
          <a:p>
            <a:r>
              <a:rPr lang="en-US" dirty="0"/>
              <a:t>This description concerns: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II stage of the Design Thinking method</a:t>
            </a:r>
          </a:p>
          <a:p>
            <a:pPr marL="0" indent="0">
              <a:buNone/>
            </a:pPr>
            <a:r>
              <a:rPr lang="en-US" dirty="0"/>
              <a:t>B III stage of the Design Thinking method</a:t>
            </a:r>
          </a:p>
          <a:p>
            <a:pPr marL="0" indent="0">
              <a:buNone/>
            </a:pPr>
            <a:r>
              <a:rPr lang="en-US" dirty="0"/>
              <a:t>C  IV stage  of  the Design Thinking method</a:t>
            </a:r>
          </a:p>
          <a:p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923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QUESTIONS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12.</a:t>
            </a:r>
            <a:r>
              <a:rPr lang="en-US" dirty="0" smtClean="0"/>
              <a:t> </a:t>
            </a:r>
            <a:r>
              <a:rPr lang="en-US" dirty="0"/>
              <a:t>Mark the correct answer</a:t>
            </a:r>
          </a:p>
          <a:p>
            <a:endParaRPr lang="en-US" dirty="0"/>
          </a:p>
          <a:p>
            <a:r>
              <a:rPr lang="en-US" dirty="0"/>
              <a:t>The empathy map consists of the following information. What user: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hears, sees, speaks and does, his ills, benefits</a:t>
            </a:r>
          </a:p>
          <a:p>
            <a:pPr marL="0" indent="0">
              <a:buNone/>
            </a:pPr>
            <a:r>
              <a:rPr lang="en-US" dirty="0"/>
              <a:t>B hears, thinks and feels, speaks and does, his ills, benefits</a:t>
            </a:r>
          </a:p>
          <a:p>
            <a:pPr marL="0" indent="0">
              <a:buNone/>
            </a:pPr>
            <a:r>
              <a:rPr lang="en-US" dirty="0"/>
              <a:t>C hears, sees, thinks and feels, speaks and does, his ills,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6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QUESTIONS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13. </a:t>
            </a:r>
            <a:r>
              <a:rPr lang="en-US" dirty="0" smtClean="0"/>
              <a:t>Interview </a:t>
            </a:r>
            <a:r>
              <a:rPr lang="en-US" dirty="0"/>
              <a:t>is one of the tools in the first stage of the Design Thinking method. The interviewer should avoid many situations when talks to an informant. List five such situations.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31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Based on the information from the lectures,</a:t>
            </a:r>
            <a:r>
              <a:rPr lang="pl-PL" sz="3200" dirty="0"/>
              <a:t> </a:t>
            </a:r>
            <a:r>
              <a:rPr lang="pl-PL" sz="3200" dirty="0" err="1"/>
              <a:t>workshop</a:t>
            </a:r>
            <a:r>
              <a:rPr lang="en-US" sz="3200" dirty="0"/>
              <a:t> try to solve the following tasks</a:t>
            </a:r>
            <a:r>
              <a:rPr lang="pl-PL" sz="3200" dirty="0"/>
              <a:t> c</a:t>
            </a:r>
            <a:r>
              <a:rPr lang="en-US" sz="3200" dirty="0" err="1"/>
              <a:t>onnected</a:t>
            </a:r>
            <a:r>
              <a:rPr lang="en-US" sz="3200" dirty="0"/>
              <a:t> with the Design Thinking method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07" y="3238472"/>
            <a:ext cx="5304692" cy="24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1. </a:t>
            </a:r>
            <a:r>
              <a:rPr lang="en-US" dirty="0" smtClean="0"/>
              <a:t>The </a:t>
            </a:r>
            <a:r>
              <a:rPr lang="en-US" dirty="0"/>
              <a:t>following are the stages of the Design Thinking method. Which answer is correct:</a:t>
            </a:r>
          </a:p>
          <a:p>
            <a:pPr marL="514350" indent="-51435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en-US" dirty="0" smtClean="0"/>
              <a:t>A </a:t>
            </a:r>
            <a:r>
              <a:rPr lang="en-US" dirty="0" err="1"/>
              <a:t>empathization</a:t>
            </a:r>
            <a:r>
              <a:rPr lang="en-US" dirty="0"/>
              <a:t>, generating ideas, defining the problem, prototyping, </a:t>
            </a:r>
            <a:r>
              <a:rPr lang="en-US" dirty="0" err="1" smtClean="0"/>
              <a:t>testin</a:t>
            </a:r>
            <a:r>
              <a:rPr lang="pl-PL" dirty="0" smtClean="0"/>
              <a:t>g</a:t>
            </a:r>
          </a:p>
          <a:p>
            <a:pPr marL="0" indent="0" algn="ctr">
              <a:buNone/>
            </a:pPr>
            <a:r>
              <a:rPr lang="en-US" dirty="0" smtClean="0"/>
              <a:t>B </a:t>
            </a:r>
            <a:r>
              <a:rPr lang="en-US" dirty="0" err="1"/>
              <a:t>empathization</a:t>
            </a:r>
            <a:r>
              <a:rPr lang="en-US" dirty="0"/>
              <a:t>, generating ideas, defining the problem, testing, prototyping</a:t>
            </a:r>
          </a:p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en-US" dirty="0" smtClean="0"/>
              <a:t>C </a:t>
            </a:r>
            <a:r>
              <a:rPr lang="en-US" dirty="0" err="1"/>
              <a:t>empathization</a:t>
            </a:r>
            <a:r>
              <a:rPr lang="en-US" dirty="0"/>
              <a:t>, problem definition, idea generation, prototyping, testing</a:t>
            </a:r>
          </a:p>
          <a:p>
            <a:pPr marL="514350" indent="-514350" algn="ctr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64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2. </a:t>
            </a:r>
            <a:r>
              <a:rPr lang="en-US" dirty="0" smtClean="0"/>
              <a:t>List </a:t>
            </a:r>
            <a:r>
              <a:rPr lang="en-US" dirty="0"/>
              <a:t>three forms in which you can show the prototype.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0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en-US" dirty="0" smtClean="0"/>
              <a:t>3</a:t>
            </a:r>
            <a:r>
              <a:rPr lang="en-US" dirty="0"/>
              <a:t>. Explain why stage 1 Empathy is such an important stage in the Design Thinking method.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752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Osborn's brainstorms or brainstorms 6-3-5 are used during: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 II  stage of the Design Thinking method</a:t>
            </a:r>
          </a:p>
          <a:p>
            <a:pPr marL="0" indent="0">
              <a:buNone/>
            </a:pPr>
            <a:r>
              <a:rPr lang="en-US" dirty="0"/>
              <a:t>B III stage of the Design Thinking method</a:t>
            </a:r>
          </a:p>
          <a:p>
            <a:pPr marL="0" indent="0">
              <a:buNone/>
            </a:pPr>
            <a:r>
              <a:rPr lang="en-US" dirty="0"/>
              <a:t>C IV stage  of the Design Thinking method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43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5</a:t>
            </a:r>
            <a:r>
              <a:rPr lang="pl-PL" dirty="0" smtClean="0"/>
              <a:t>. L</a:t>
            </a:r>
            <a:r>
              <a:rPr lang="en-US" dirty="0" err="1" smtClean="0"/>
              <a:t>ist</a:t>
            </a:r>
            <a:r>
              <a:rPr lang="en-US" dirty="0" smtClean="0"/>
              <a:t> four reasons that may degrade the performance of a design team in the design thinking method: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254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Assess whether the  sentences are true or false</a:t>
            </a:r>
            <a:r>
              <a:rPr lang="en-US" dirty="0" smtClean="0"/>
              <a:t>?</a:t>
            </a:r>
            <a:r>
              <a:rPr lang="pl-PL" dirty="0" smtClean="0"/>
              <a:t>  T/F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 Design thinking is not a linear and cascading process. It's an iterative process.</a:t>
            </a:r>
          </a:p>
          <a:p>
            <a:pPr marL="0" indent="0">
              <a:buNone/>
            </a:pPr>
            <a:r>
              <a:rPr lang="en-US" dirty="0"/>
              <a:t>- Prototypes require a lot of investment or effort</a:t>
            </a:r>
          </a:p>
          <a:p>
            <a:pPr marL="0" indent="0">
              <a:buNone/>
            </a:pPr>
            <a:r>
              <a:rPr lang="en-US" dirty="0"/>
              <a:t>- Design thinking puts man, his problems and needs in the </a:t>
            </a:r>
            <a:r>
              <a:rPr lang="en-US" dirty="0" err="1"/>
              <a:t>centre</a:t>
            </a:r>
            <a:r>
              <a:rPr lang="en-US" dirty="0"/>
              <a:t> of attention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75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7.</a:t>
            </a:r>
            <a:r>
              <a:rPr lang="en-US" dirty="0" smtClean="0"/>
              <a:t> </a:t>
            </a:r>
            <a:r>
              <a:rPr lang="en-US" dirty="0"/>
              <a:t>By using Design Thinking, entrepreneurs point at the numerous benefits of using this method in their companies. List the four benefits of using this method in organizations.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2272</TotalTime>
  <Words>484</Words>
  <Application>Microsoft Office PowerPoint</Application>
  <PresentationFormat>Niestandardowy</PresentationFormat>
  <Paragraphs>73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Office Theme</vt:lpstr>
      <vt:lpstr>Prezentacja programu PowerPoint</vt:lpstr>
      <vt:lpstr>Revision 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</cp:lastModifiedBy>
  <cp:revision>136</cp:revision>
  <dcterms:created xsi:type="dcterms:W3CDTF">2018-02-11T14:22:08Z</dcterms:created>
  <dcterms:modified xsi:type="dcterms:W3CDTF">2020-04-23T11:33:27Z</dcterms:modified>
</cp:coreProperties>
</file>