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93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C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tipong Jamrus" userId="f39b213f-51a9-4f76-8fcf-b0f8113fbeed" providerId="ADAL" clId="{0BC7272A-6BD2-43AE-AC4D-3009BEFBB6E0}"/>
    <pc:docChg chg="undo redo custSel addSld delSld modSld">
      <pc:chgData name="Thitipong Jamrus" userId="f39b213f-51a9-4f76-8fcf-b0f8113fbeed" providerId="ADAL" clId="{0BC7272A-6BD2-43AE-AC4D-3009BEFBB6E0}" dt="2020-07-07T03:16:27.467" v="8" actId="22"/>
      <pc:docMkLst>
        <pc:docMk/>
      </pc:docMkLst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2012483458" sldId="279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432157600" sldId="282"/>
        </pc:sldMkLst>
      </pc:sldChg>
      <pc:sldChg chg="modSp mod">
        <pc:chgData name="Thitipong Jamrus" userId="f39b213f-51a9-4f76-8fcf-b0f8113fbeed" providerId="ADAL" clId="{0BC7272A-6BD2-43AE-AC4D-3009BEFBB6E0}" dt="2020-07-07T03:15:44.277" v="6"/>
        <pc:sldMkLst>
          <pc:docMk/>
          <pc:sldMk cId="775484636" sldId="293"/>
        </pc:sldMkLst>
        <pc:spChg chg="mod">
          <ac:chgData name="Thitipong Jamrus" userId="f39b213f-51a9-4f76-8fcf-b0f8113fbeed" providerId="ADAL" clId="{0BC7272A-6BD2-43AE-AC4D-3009BEFBB6E0}" dt="2020-07-07T03:15:44.277" v="6"/>
          <ac:spMkLst>
            <pc:docMk/>
            <pc:sldMk cId="775484636" sldId="293"/>
            <ac:spMk id="4" creationId="{00000000-0000-0000-0000-000000000000}"/>
          </ac:spMkLst>
        </pc:spChg>
      </pc:sldChg>
      <pc:sldChg chg="add">
        <pc:chgData name="Thitipong Jamrus" userId="f39b213f-51a9-4f76-8fcf-b0f8113fbeed" providerId="ADAL" clId="{0BC7272A-6BD2-43AE-AC4D-3009BEFBB6E0}" dt="2020-07-07T03:16:27.467" v="8" actId="22"/>
        <pc:sldMkLst>
          <pc:docMk/>
          <pc:sldMk cId="671051000" sldId="294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648202458" sldId="304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437397852" sldId="306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531255826" sldId="307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711840530" sldId="317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633302306" sldId="318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51140283" sldId="319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632190241" sldId="320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143517652" sldId="329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270020161" sldId="330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388878394" sldId="331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879408715" sldId="332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2032792929" sldId="333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833417580" sldId="334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360921326" sldId="335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56401885" sldId="336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26497267" sldId="337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30755939" sldId="338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518991493" sldId="339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404427315" sldId="340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424140450" sldId="341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030318757" sldId="342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406703138" sldId="343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812170543" sldId="344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744255869" sldId="345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763630155" sldId="346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762719191" sldId="347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484532772" sldId="348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077288158" sldId="349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547443649" sldId="350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065464995" sldId="351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551522279" sldId="352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688501279" sldId="353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792084695" sldId="354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109319690" sldId="355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2030490223" sldId="356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786543484" sldId="357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674488303" sldId="358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351714586" sldId="359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392050358" sldId="360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503516488" sldId="361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61539567" sldId="362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576172761" sldId="363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731829804" sldId="364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224669459" sldId="365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38235603" sldId="378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037648721" sldId="388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47356560" sldId="389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1352754530" sldId="390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336014921" sldId="391"/>
        </pc:sldMkLst>
      </pc:sldChg>
      <pc:sldChg chg="del">
        <pc:chgData name="Thitipong Jamrus" userId="f39b213f-51a9-4f76-8fcf-b0f8113fbeed" providerId="ADAL" clId="{0BC7272A-6BD2-43AE-AC4D-3009BEFBB6E0}" dt="2020-07-07T03:16:26.080" v="7" actId="47"/>
        <pc:sldMkLst>
          <pc:docMk/>
          <pc:sldMk cId="355106041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Advanced Optimization: </a:t>
            </a:r>
          </a:p>
          <a:p>
            <a:r>
              <a:rPr lang="en-US" dirty="0">
                <a:solidFill>
                  <a:srgbClr val="002060"/>
                </a:solidFill>
              </a:rPr>
              <a:t>Techniques and Industrial Applications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Module 3: Optimization and Its Applications in Industry 4 Era 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4049" y="297663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3.4:</a:t>
            </a:r>
          </a:p>
          <a:p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Real-Time Optimization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Real-Time Optimization (2 hr.)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31750">
              <a:buNone/>
            </a:pPr>
            <a:r>
              <a:rPr lang="en-US" dirty="0"/>
              <a:t>3.4.1  Checking optimality conditions when input data change</a:t>
            </a:r>
          </a:p>
          <a:p>
            <a:pPr marL="269875" lvl="1" indent="-31750">
              <a:buNone/>
            </a:pPr>
            <a:r>
              <a:rPr lang="en-US" dirty="0"/>
              <a:t>3.4.2  Setting initial solution when input data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5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47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3.4 Real-Time Optimization (2 hr.)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Thitipong Jamrus</cp:lastModifiedBy>
  <cp:revision>99</cp:revision>
  <dcterms:created xsi:type="dcterms:W3CDTF">2019-10-02T07:34:54Z</dcterms:created>
  <dcterms:modified xsi:type="dcterms:W3CDTF">2020-07-07T03:16:30Z</dcterms:modified>
</cp:coreProperties>
</file>