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93" r:id="rId3"/>
    <p:sldId id="290" r:id="rId4"/>
    <p:sldId id="299" r:id="rId5"/>
    <p:sldId id="300" r:id="rId6"/>
    <p:sldId id="294" r:id="rId7"/>
    <p:sldId id="301" r:id="rId8"/>
    <p:sldId id="295" r:id="rId9"/>
    <p:sldId id="302" r:id="rId10"/>
    <p:sldId id="303" r:id="rId11"/>
    <p:sldId id="304" r:id="rId12"/>
    <p:sldId id="305" r:id="rId13"/>
    <p:sldId id="30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94" d="100"/>
          <a:sy n="94" d="100"/>
        </p:scale>
        <p:origin x="106" y="1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tipong Jamrus" userId="f39b213f-51a9-4f76-8fcf-b0f8113fbeed" providerId="ADAL" clId="{1D5E9A00-F032-422C-B2A2-E0664CD095C0}"/>
    <pc:docChg chg="custSel modSld">
      <pc:chgData name="Thitipong Jamrus" userId="f39b213f-51a9-4f76-8fcf-b0f8113fbeed" providerId="ADAL" clId="{1D5E9A00-F032-422C-B2A2-E0664CD095C0}" dt="2020-02-11T02:55:02.601" v="1" actId="478"/>
      <pc:docMkLst>
        <pc:docMk/>
      </pc:docMkLst>
      <pc:sldChg chg="delSp modSp mod">
        <pc:chgData name="Thitipong Jamrus" userId="f39b213f-51a9-4f76-8fcf-b0f8113fbeed" providerId="ADAL" clId="{1D5E9A00-F032-422C-B2A2-E0664CD095C0}" dt="2020-02-11T02:55:02.601" v="1" actId="478"/>
        <pc:sldMkLst>
          <pc:docMk/>
          <pc:sldMk cId="775484636" sldId="293"/>
        </pc:sldMkLst>
        <pc:spChg chg="del mod">
          <ac:chgData name="Thitipong Jamrus" userId="f39b213f-51a9-4f76-8fcf-b0f8113fbeed" providerId="ADAL" clId="{1D5E9A00-F032-422C-B2A2-E0664CD095C0}" dt="2020-02-11T02:55:02.601" v="1" actId="478"/>
          <ac:spMkLst>
            <pc:docMk/>
            <pc:sldMk cId="775484636" sldId="293"/>
            <ac:spMk id="5" creationId="{5A51033F-DC79-40D3-B922-49AF37BB890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42CD5-D620-4679-9060-EEBF16C841A4}"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th-TH"/>
        </a:p>
      </dgm:t>
    </dgm:pt>
    <dgm:pt modelId="{11323286-0DCF-476E-9B70-7E92AAD5C759}">
      <dgm:prSet phldrT="[ข้อความ]" custT="1">
        <dgm:style>
          <a:lnRef idx="1">
            <a:schemeClr val="accent5"/>
          </a:lnRef>
          <a:fillRef idx="2">
            <a:schemeClr val="accent5"/>
          </a:fillRef>
          <a:effectRef idx="1">
            <a:schemeClr val="accent5"/>
          </a:effectRef>
          <a:fontRef idx="minor">
            <a:schemeClr val="dk1"/>
          </a:fontRef>
        </dgm:style>
      </dgm:prSet>
      <dgm:spPr>
        <a:ln/>
      </dgm:spPr>
      <dgm:t>
        <a:bodyPr/>
        <a:lstStyle/>
        <a:p>
          <a:pPr algn="ctr"/>
          <a:r>
            <a:rPr lang="en-US" sz="1800" b="1" dirty="0">
              <a:solidFill>
                <a:srgbClr val="040A8C"/>
              </a:solidFill>
              <a:latin typeface="Arial" panose="020B0604020202020204" pitchFamily="34" charset="0"/>
              <a:ea typeface="Tahoma" pitchFamily="34" charset="0"/>
              <a:cs typeface="Arial" panose="020B0604020202020204" pitchFamily="34" charset="0"/>
              <a:sym typeface="Arial" pitchFamily="34" charset="0"/>
            </a:rPr>
            <a:t>Combinatorial optimization problem</a:t>
          </a:r>
          <a:endParaRPr lang="th-TH" sz="1800" b="1" dirty="0">
            <a:latin typeface="Arial" panose="020B0604020202020204" pitchFamily="34" charset="0"/>
            <a:cs typeface="TH SarabunPSK" pitchFamily="34" charset="-34"/>
          </a:endParaRPr>
        </a:p>
      </dgm:t>
    </dgm:pt>
    <dgm:pt modelId="{2A792D7F-2B4F-47B2-B42A-85FA2E81E1F2}" type="parTrans" cxnId="{CB9A14F5-10D7-49F2-8270-9A37550729E3}">
      <dgm:prSet/>
      <dgm:spPr/>
      <dgm:t>
        <a:bodyPr/>
        <a:lstStyle/>
        <a:p>
          <a:pPr algn="ctr"/>
          <a:endParaRPr lang="th-TH" sz="1400">
            <a:latin typeface="Arial" panose="020B0604020202020204" pitchFamily="34" charset="0"/>
            <a:cs typeface="TH SarabunPSK" pitchFamily="34" charset="-34"/>
          </a:endParaRPr>
        </a:p>
      </dgm:t>
    </dgm:pt>
    <dgm:pt modelId="{A1879249-A590-4264-8133-B1AF106468C6}" type="sibTrans" cxnId="{CB9A14F5-10D7-49F2-8270-9A37550729E3}">
      <dgm:prSet/>
      <dgm:spPr/>
      <dgm:t>
        <a:bodyPr/>
        <a:lstStyle/>
        <a:p>
          <a:pPr algn="ctr"/>
          <a:endParaRPr lang="th-TH" sz="1400">
            <a:latin typeface="Arial" panose="020B0604020202020204" pitchFamily="34" charset="0"/>
            <a:cs typeface="TH SarabunPSK" pitchFamily="34" charset="-34"/>
          </a:endParaRPr>
        </a:p>
      </dgm:t>
    </dgm:pt>
    <dgm:pt modelId="{BE9F8D90-928F-4BD1-82C2-1742DCFAB2D6}">
      <dgm:prSet phldrT="[ข้อความ]" custT="1">
        <dgm:style>
          <a:lnRef idx="1">
            <a:schemeClr val="accent6"/>
          </a:lnRef>
          <a:fillRef idx="2">
            <a:schemeClr val="accent6"/>
          </a:fillRef>
          <a:effectRef idx="1">
            <a:schemeClr val="accent6"/>
          </a:effectRef>
          <a:fontRef idx="minor">
            <a:schemeClr val="dk1"/>
          </a:fontRef>
        </dgm:style>
      </dgm:prSet>
      <dgm:spPr>
        <a:ln/>
      </dgm:spPr>
      <dgm:t>
        <a:bodyPr/>
        <a:lstStyle/>
        <a:p>
          <a:pPr algn="ctr"/>
          <a:r>
            <a:rPr lang="en-US" sz="1600" b="1" dirty="0">
              <a:latin typeface="Arial" panose="020B0604020202020204" pitchFamily="34" charset="0"/>
              <a:cs typeface="Arial" panose="020B0604020202020204" pitchFamily="34" charset="0"/>
            </a:rPr>
            <a:t>Exact Method</a:t>
          </a:r>
          <a:endParaRPr lang="th-TH" sz="1600" b="1" dirty="0">
            <a:latin typeface="Arial" panose="020B0604020202020204" pitchFamily="34" charset="0"/>
            <a:cs typeface="TH SarabunPSK" pitchFamily="34" charset="-34"/>
          </a:endParaRPr>
        </a:p>
      </dgm:t>
    </dgm:pt>
    <dgm:pt modelId="{01196A7D-8AD5-4D86-9CEE-D95418EE889B}" type="parTrans" cxnId="{05C40C4A-F197-404A-A398-42A631353CAD}">
      <dgm:prSet/>
      <dgm:spPr>
        <a:ln w="3175"/>
      </dgm:spPr>
      <dgm:t>
        <a:bodyPr/>
        <a:lstStyle/>
        <a:p>
          <a:pPr algn="ctr"/>
          <a:endParaRPr lang="th-TH" sz="1600" b="1">
            <a:latin typeface="Arial" panose="020B0604020202020204" pitchFamily="34" charset="0"/>
            <a:cs typeface="TH SarabunPSK" pitchFamily="34" charset="-34"/>
          </a:endParaRPr>
        </a:p>
      </dgm:t>
    </dgm:pt>
    <dgm:pt modelId="{F7122DF6-B7B2-4118-ABA9-4A769CC4EFB8}" type="sibTrans" cxnId="{05C40C4A-F197-404A-A398-42A631353CAD}">
      <dgm:prSet/>
      <dgm:spPr/>
      <dgm:t>
        <a:bodyPr/>
        <a:lstStyle/>
        <a:p>
          <a:pPr algn="ctr"/>
          <a:endParaRPr lang="th-TH" sz="1400">
            <a:latin typeface="Arial" panose="020B0604020202020204" pitchFamily="34" charset="0"/>
            <a:cs typeface="TH SarabunPSK" pitchFamily="34" charset="-34"/>
          </a:endParaRPr>
        </a:p>
      </dgm:t>
    </dgm:pt>
    <dgm:pt modelId="{49EAFBA6-B222-4B61-ABC4-BCA99798E390}">
      <dgm:prSet phldrT="[ข้อความ]" custT="1">
        <dgm:style>
          <a:lnRef idx="1">
            <a:schemeClr val="accent3"/>
          </a:lnRef>
          <a:fillRef idx="2">
            <a:schemeClr val="accent3"/>
          </a:fillRef>
          <a:effectRef idx="1">
            <a:schemeClr val="accent3"/>
          </a:effectRef>
          <a:fontRef idx="minor">
            <a:schemeClr val="dk1"/>
          </a:fontRef>
        </dgm:style>
      </dgm:prSet>
      <dgm:spPr>
        <a:ln/>
      </dgm:spPr>
      <dgm:t>
        <a:bodyPr/>
        <a:lstStyle/>
        <a:p>
          <a:pPr algn="ctr"/>
          <a:r>
            <a:rPr lang="en-US" sz="1600" b="1" dirty="0">
              <a:latin typeface="Arial" panose="020B0604020202020204" pitchFamily="34" charset="0"/>
              <a:cs typeface="Arial" panose="020B0604020202020204" pitchFamily="34" charset="0"/>
            </a:rPr>
            <a:t>Approximated Method</a:t>
          </a:r>
          <a:endParaRPr lang="th-TH" sz="1600" b="1" dirty="0">
            <a:latin typeface="Arial" panose="020B0604020202020204" pitchFamily="34" charset="0"/>
            <a:cs typeface="TH SarabunPSK" pitchFamily="34" charset="-34"/>
          </a:endParaRPr>
        </a:p>
      </dgm:t>
    </dgm:pt>
    <dgm:pt modelId="{796854CF-E342-4EC0-85C5-FF002C0FC9A3}" type="parTrans" cxnId="{72242012-AB46-40E5-B81B-01EFA2ECFF01}">
      <dgm:prSet/>
      <dgm:spPr>
        <a:ln w="3175"/>
      </dgm:spPr>
      <dgm:t>
        <a:bodyPr/>
        <a:lstStyle/>
        <a:p>
          <a:pPr algn="ctr"/>
          <a:endParaRPr lang="th-TH" sz="1600" b="1">
            <a:latin typeface="Arial" panose="020B0604020202020204" pitchFamily="34" charset="0"/>
            <a:cs typeface="TH SarabunPSK" pitchFamily="34" charset="-34"/>
          </a:endParaRPr>
        </a:p>
      </dgm:t>
    </dgm:pt>
    <dgm:pt modelId="{283974A2-AFBD-4EB7-B157-FD7673026037}" type="sibTrans" cxnId="{72242012-AB46-40E5-B81B-01EFA2ECFF01}">
      <dgm:prSet/>
      <dgm:spPr/>
      <dgm:t>
        <a:bodyPr/>
        <a:lstStyle/>
        <a:p>
          <a:pPr algn="ctr"/>
          <a:endParaRPr lang="th-TH" sz="1400">
            <a:latin typeface="Arial" panose="020B0604020202020204" pitchFamily="34" charset="0"/>
            <a:cs typeface="TH SarabunPSK" pitchFamily="34" charset="-34"/>
          </a:endParaRPr>
        </a:p>
      </dgm:t>
    </dgm:pt>
    <dgm:pt modelId="{57F15388-58A2-4D5D-A5B0-80EFF68DB3CB}">
      <dgm:prSet phldrT="[ข้อความ]" custT="1"/>
      <dgm:spPr>
        <a:ln w="3175"/>
      </dgm:spPr>
      <dgm:t>
        <a:bodyPr/>
        <a:lstStyle/>
        <a:p>
          <a:pPr algn="l"/>
          <a:r>
            <a:rPr lang="th-TH" sz="1200" b="1" dirty="0">
              <a:latin typeface="Arial" panose="020B0604020202020204" pitchFamily="34" charset="0"/>
              <a:cs typeface="TH SarabunPSK" pitchFamily="34" charset="-34"/>
            </a:rPr>
            <a:t> </a:t>
          </a:r>
          <a:r>
            <a:rPr lang="en-US" sz="1200" b="1" dirty="0">
              <a:latin typeface="Arial" panose="020B0604020202020204" pitchFamily="34" charset="0"/>
              <a:cs typeface="Arial" panose="020B0604020202020204" pitchFamily="34" charset="0"/>
            </a:rPr>
            <a:t>  Dynamics programming</a:t>
          </a:r>
          <a:endParaRPr lang="th-TH" sz="1200" b="1" dirty="0">
            <a:latin typeface="Arial" panose="020B0604020202020204" pitchFamily="34" charset="0"/>
            <a:cs typeface="TH SarabunPSK" pitchFamily="34" charset="-34"/>
          </a:endParaRPr>
        </a:p>
      </dgm:t>
    </dgm:pt>
    <dgm:pt modelId="{6F67E1C4-AC16-4C1E-8154-88A607B982F0}" type="parTrans" cxnId="{A6244589-E429-4634-8EB9-4558E7CAE79A}">
      <dgm:prSet/>
      <dgm:spPr>
        <a:ln w="3175"/>
      </dgm:spPr>
      <dgm:t>
        <a:bodyPr/>
        <a:lstStyle/>
        <a:p>
          <a:pPr algn="ctr"/>
          <a:endParaRPr lang="th-TH" sz="1600" b="1">
            <a:latin typeface="Arial" panose="020B0604020202020204" pitchFamily="34" charset="0"/>
            <a:cs typeface="TH SarabunPSK" pitchFamily="34" charset="-34"/>
          </a:endParaRPr>
        </a:p>
      </dgm:t>
    </dgm:pt>
    <dgm:pt modelId="{C1A01649-8EC6-467D-B9E5-FFFB1492DC64}" type="sibTrans" cxnId="{A6244589-E429-4634-8EB9-4558E7CAE79A}">
      <dgm:prSet/>
      <dgm:spPr/>
      <dgm:t>
        <a:bodyPr/>
        <a:lstStyle/>
        <a:p>
          <a:pPr algn="ctr"/>
          <a:endParaRPr lang="th-TH" sz="1400">
            <a:latin typeface="Arial" panose="020B0604020202020204" pitchFamily="34" charset="0"/>
            <a:cs typeface="TH SarabunPSK" pitchFamily="34" charset="-34"/>
          </a:endParaRPr>
        </a:p>
      </dgm:t>
    </dgm:pt>
    <dgm:pt modelId="{026279D6-0332-4EC5-B72C-00E89F8DB9CF}">
      <dgm:prSet phldrT="[ข้อความ]" custT="1"/>
      <dgm:spPr>
        <a:ln w="3175"/>
      </dgm:spPr>
      <dgm:t>
        <a:bodyPr/>
        <a:lstStyle/>
        <a:p>
          <a:pPr algn="l"/>
          <a:r>
            <a:rPr lang="en-US" sz="1200" b="1" dirty="0">
              <a:latin typeface="Arial" panose="020B0604020202020204" pitchFamily="34" charset="0"/>
              <a:cs typeface="Arial" panose="020B0604020202020204" pitchFamily="34" charset="0"/>
            </a:rPr>
            <a:t>Branch and bound</a:t>
          </a:r>
          <a:endParaRPr lang="th-TH" sz="1200" b="1" dirty="0">
            <a:latin typeface="Arial" panose="020B0604020202020204" pitchFamily="34" charset="0"/>
            <a:cs typeface="TH SarabunPSK" pitchFamily="34" charset="-34"/>
          </a:endParaRPr>
        </a:p>
      </dgm:t>
    </dgm:pt>
    <dgm:pt modelId="{2CA174D2-B168-4241-A8AF-E3081C11F3D3}" type="parTrans" cxnId="{B000A646-02BA-4F8A-86CC-9DB7FD856AB0}">
      <dgm:prSet/>
      <dgm:spPr>
        <a:ln w="3175"/>
      </dgm:spPr>
      <dgm:t>
        <a:bodyPr/>
        <a:lstStyle/>
        <a:p>
          <a:pPr algn="ctr"/>
          <a:endParaRPr lang="th-TH" sz="1600" b="1">
            <a:latin typeface="Arial" panose="020B0604020202020204" pitchFamily="34" charset="0"/>
            <a:cs typeface="TH SarabunPSK" pitchFamily="34" charset="-34"/>
          </a:endParaRPr>
        </a:p>
      </dgm:t>
    </dgm:pt>
    <dgm:pt modelId="{0F9322BE-2572-4CFB-B585-300C0FD98233}" type="sibTrans" cxnId="{B000A646-02BA-4F8A-86CC-9DB7FD856AB0}">
      <dgm:prSet/>
      <dgm:spPr/>
      <dgm:t>
        <a:bodyPr/>
        <a:lstStyle/>
        <a:p>
          <a:pPr algn="ctr"/>
          <a:endParaRPr lang="th-TH" sz="1400">
            <a:latin typeface="Arial" panose="020B0604020202020204" pitchFamily="34" charset="0"/>
            <a:cs typeface="TH SarabunPSK" pitchFamily="34" charset="-34"/>
          </a:endParaRPr>
        </a:p>
      </dgm:t>
    </dgm:pt>
    <dgm:pt modelId="{B24073C0-9E94-44EF-8155-40A7DAE8BFB2}">
      <dgm:prSet phldrT="[ข้อความ]" custT="1"/>
      <dgm:spPr>
        <a:ln w="3175"/>
      </dgm:spPr>
      <dgm:t>
        <a:bodyPr/>
        <a:lstStyle/>
        <a:p>
          <a:pPr algn="l"/>
          <a:r>
            <a:rPr lang="en-US" sz="1200" b="1" dirty="0">
              <a:latin typeface="Arial" panose="020B0604020202020204" pitchFamily="34" charset="0"/>
              <a:cs typeface="Arial" panose="020B0604020202020204" pitchFamily="34" charset="0"/>
            </a:rPr>
            <a:t>Mixed integer programming</a:t>
          </a:r>
          <a:endParaRPr lang="th-TH" sz="1200" b="1" dirty="0">
            <a:latin typeface="Arial" panose="020B0604020202020204" pitchFamily="34" charset="0"/>
            <a:cs typeface="TH SarabunPSK" pitchFamily="34" charset="-34"/>
          </a:endParaRPr>
        </a:p>
      </dgm:t>
    </dgm:pt>
    <dgm:pt modelId="{BA71118B-2C4B-42FB-A42B-4633B0E66205}" type="parTrans" cxnId="{B768FCE6-6BF6-4DC3-ADB9-FC2E02804AD8}">
      <dgm:prSet/>
      <dgm:spPr>
        <a:ln w="3175"/>
      </dgm:spPr>
      <dgm:t>
        <a:bodyPr/>
        <a:lstStyle/>
        <a:p>
          <a:pPr algn="ctr"/>
          <a:endParaRPr lang="th-TH" sz="1600" b="1">
            <a:latin typeface="Arial" panose="020B0604020202020204" pitchFamily="34" charset="0"/>
            <a:cs typeface="TH SarabunPSK" pitchFamily="34" charset="-34"/>
          </a:endParaRPr>
        </a:p>
      </dgm:t>
    </dgm:pt>
    <dgm:pt modelId="{2DF7561C-1A0E-4B6A-8AF2-E12712395487}" type="sibTrans" cxnId="{B768FCE6-6BF6-4DC3-ADB9-FC2E02804AD8}">
      <dgm:prSet/>
      <dgm:spPr/>
      <dgm:t>
        <a:bodyPr/>
        <a:lstStyle/>
        <a:p>
          <a:pPr algn="ctr"/>
          <a:endParaRPr lang="th-TH" sz="1400">
            <a:latin typeface="Arial" panose="020B0604020202020204" pitchFamily="34" charset="0"/>
            <a:cs typeface="TH SarabunPSK" pitchFamily="34" charset="-34"/>
          </a:endParaRPr>
        </a:p>
      </dgm:t>
    </dgm:pt>
    <dgm:pt modelId="{31B8E9FD-1E7B-4E6A-B44C-AED1366307D4}">
      <dgm:prSet phldrT="[ข้อความ]" custT="1"/>
      <dgm:spPr>
        <a:ln w="3175"/>
      </dgm:spPr>
      <dgm:t>
        <a:bodyPr/>
        <a:lstStyle/>
        <a:p>
          <a:pPr algn="l"/>
          <a:r>
            <a:rPr lang="en-US" sz="1200" b="1" dirty="0">
              <a:latin typeface="Arial" panose="020B0604020202020204" pitchFamily="34" charset="0"/>
              <a:cs typeface="Arial" panose="020B0604020202020204" pitchFamily="34" charset="0"/>
            </a:rPr>
            <a:t>Quadratic programming</a:t>
          </a:r>
          <a:endParaRPr lang="th-TH" sz="1200" b="1" dirty="0">
            <a:latin typeface="Arial" panose="020B0604020202020204" pitchFamily="34" charset="0"/>
            <a:cs typeface="TH SarabunPSK" pitchFamily="34" charset="-34"/>
          </a:endParaRPr>
        </a:p>
      </dgm:t>
    </dgm:pt>
    <dgm:pt modelId="{3E49304E-E2AF-4353-9F87-3B2346041FAF}" type="parTrans" cxnId="{F1D7D376-DE27-4E63-97ED-AD7280077AC1}">
      <dgm:prSet/>
      <dgm:spPr>
        <a:ln w="3175"/>
      </dgm:spPr>
      <dgm:t>
        <a:bodyPr/>
        <a:lstStyle/>
        <a:p>
          <a:pPr algn="ctr"/>
          <a:endParaRPr lang="th-TH" sz="1600" b="1">
            <a:latin typeface="Arial" panose="020B0604020202020204" pitchFamily="34" charset="0"/>
            <a:cs typeface="TH SarabunPSK" pitchFamily="34" charset="-34"/>
          </a:endParaRPr>
        </a:p>
      </dgm:t>
    </dgm:pt>
    <dgm:pt modelId="{C06473D9-F212-42A2-95BC-DAAF410B10EE}" type="sibTrans" cxnId="{F1D7D376-DE27-4E63-97ED-AD7280077AC1}">
      <dgm:prSet/>
      <dgm:spPr/>
      <dgm:t>
        <a:bodyPr/>
        <a:lstStyle/>
        <a:p>
          <a:pPr algn="ctr"/>
          <a:endParaRPr lang="th-TH" sz="1400">
            <a:latin typeface="Arial" panose="020B0604020202020204" pitchFamily="34" charset="0"/>
            <a:cs typeface="TH SarabunPSK" pitchFamily="34" charset="-34"/>
          </a:endParaRPr>
        </a:p>
      </dgm:t>
    </dgm:pt>
    <dgm:pt modelId="{2E0C5784-A989-43F8-AD39-3187347718CF}">
      <dgm:prSet phldrT="[ข้อความ]" custT="1"/>
      <dgm:spPr>
        <a:ln w="3175"/>
      </dgm:spPr>
      <dgm:t>
        <a:bodyPr/>
        <a:lstStyle/>
        <a:p>
          <a:pPr algn="l"/>
          <a:r>
            <a:rPr lang="en-US" sz="1200" b="1" dirty="0">
              <a:latin typeface="Arial" panose="020B0604020202020204" pitchFamily="34" charset="0"/>
              <a:cs typeface="Arial" panose="020B0604020202020204" pitchFamily="34" charset="0"/>
            </a:rPr>
            <a:t>Constraint programming</a:t>
          </a:r>
          <a:endParaRPr lang="th-TH" sz="1200" b="1" dirty="0">
            <a:latin typeface="Arial" panose="020B0604020202020204" pitchFamily="34" charset="0"/>
            <a:cs typeface="TH SarabunPSK" pitchFamily="34" charset="-34"/>
          </a:endParaRPr>
        </a:p>
      </dgm:t>
    </dgm:pt>
    <dgm:pt modelId="{23F22089-CBC4-4298-B33D-2D94FFC5E3BD}" type="parTrans" cxnId="{776DE60E-0D9C-4FA7-A188-002EA4FE8A1C}">
      <dgm:prSet/>
      <dgm:spPr>
        <a:ln w="3175"/>
      </dgm:spPr>
      <dgm:t>
        <a:bodyPr/>
        <a:lstStyle/>
        <a:p>
          <a:pPr algn="ctr"/>
          <a:endParaRPr lang="th-TH" sz="1600" b="1">
            <a:latin typeface="Arial" panose="020B0604020202020204" pitchFamily="34" charset="0"/>
            <a:cs typeface="TH SarabunPSK" pitchFamily="34" charset="-34"/>
          </a:endParaRPr>
        </a:p>
      </dgm:t>
    </dgm:pt>
    <dgm:pt modelId="{332F8F94-C84A-4DB0-AB2C-D8BD901E2689}" type="sibTrans" cxnId="{776DE60E-0D9C-4FA7-A188-002EA4FE8A1C}">
      <dgm:prSet/>
      <dgm:spPr/>
      <dgm:t>
        <a:bodyPr/>
        <a:lstStyle/>
        <a:p>
          <a:pPr algn="ctr"/>
          <a:endParaRPr lang="th-TH" sz="1400">
            <a:latin typeface="Arial" panose="020B0604020202020204" pitchFamily="34" charset="0"/>
            <a:cs typeface="TH SarabunPSK" pitchFamily="34" charset="-34"/>
          </a:endParaRPr>
        </a:p>
      </dgm:t>
    </dgm:pt>
    <dgm:pt modelId="{B960C3D8-7F45-46F3-9F60-DD07386F8120}">
      <dgm:prSet phldrT="[ข้อความ]" custT="1"/>
      <dgm:spPr>
        <a:ln w="3175"/>
      </dgm:spPr>
      <dgm:t>
        <a:bodyPr/>
        <a:lstStyle/>
        <a:p>
          <a:pPr algn="ctr"/>
          <a:r>
            <a:rPr lang="en-US" sz="1200" b="1" dirty="0">
              <a:latin typeface="Arial" panose="020B0604020202020204" pitchFamily="34" charset="0"/>
              <a:cs typeface="Arial" panose="020B0604020202020204" pitchFamily="34" charset="0"/>
            </a:rPr>
            <a:t>Greedy Algorithm</a:t>
          </a:r>
          <a:endParaRPr lang="th-TH" sz="1200" b="1" dirty="0">
            <a:latin typeface="Arial" panose="020B0604020202020204" pitchFamily="34" charset="0"/>
            <a:cs typeface="TH SarabunPSK" pitchFamily="34" charset="-34"/>
          </a:endParaRPr>
        </a:p>
      </dgm:t>
    </dgm:pt>
    <dgm:pt modelId="{06723392-BE54-4D97-B2F5-8AEDE79F724E}" type="parTrans" cxnId="{345F1F56-0A3E-4B54-BA2D-3F166A179245}">
      <dgm:prSet/>
      <dgm:spPr>
        <a:ln w="3175"/>
      </dgm:spPr>
      <dgm:t>
        <a:bodyPr/>
        <a:lstStyle/>
        <a:p>
          <a:pPr algn="ctr"/>
          <a:endParaRPr lang="th-TH" sz="1600" b="1">
            <a:latin typeface="Arial" panose="020B0604020202020204" pitchFamily="34" charset="0"/>
            <a:cs typeface="TH SarabunPSK" pitchFamily="34" charset="-34"/>
          </a:endParaRPr>
        </a:p>
      </dgm:t>
    </dgm:pt>
    <dgm:pt modelId="{AB627E38-FC9F-4B78-8964-EF5BE09E53AE}" type="sibTrans" cxnId="{345F1F56-0A3E-4B54-BA2D-3F166A179245}">
      <dgm:prSet/>
      <dgm:spPr/>
      <dgm:t>
        <a:bodyPr/>
        <a:lstStyle/>
        <a:p>
          <a:pPr algn="ctr"/>
          <a:endParaRPr lang="th-TH" sz="1400">
            <a:latin typeface="Arial" panose="020B0604020202020204" pitchFamily="34" charset="0"/>
            <a:cs typeface="TH SarabunPSK" pitchFamily="34" charset="-34"/>
          </a:endParaRPr>
        </a:p>
      </dgm:t>
    </dgm:pt>
    <dgm:pt modelId="{0B502F19-5535-45A4-8222-4A7A1C18240F}">
      <dgm:prSet phldrT="[ข้อความ]" custT="1">
        <dgm:style>
          <a:lnRef idx="1">
            <a:schemeClr val="accent1"/>
          </a:lnRef>
          <a:fillRef idx="2">
            <a:schemeClr val="accent1"/>
          </a:fillRef>
          <a:effectRef idx="1">
            <a:schemeClr val="accent1"/>
          </a:effectRef>
          <a:fontRef idx="minor">
            <a:schemeClr val="dk1"/>
          </a:fontRef>
        </dgm:style>
      </dgm:prSet>
      <dgm:spPr>
        <a:ln/>
      </dgm:spPr>
      <dgm:t>
        <a:bodyPr/>
        <a:lstStyle/>
        <a:p>
          <a:r>
            <a:rPr lang="en-US" sz="1200" b="1" dirty="0">
              <a:latin typeface="Arial" panose="020B0604020202020204" pitchFamily="34" charset="0"/>
              <a:cs typeface="Arial" panose="020B0604020202020204" pitchFamily="34" charset="0"/>
            </a:rPr>
            <a:t>Meta-Heuristics</a:t>
          </a:r>
          <a:endParaRPr lang="th-TH" sz="1200" b="1" dirty="0">
            <a:latin typeface="Arial" panose="020B0604020202020204" pitchFamily="34" charset="0"/>
            <a:cs typeface="TH SarabunPSK" pitchFamily="34" charset="-34"/>
          </a:endParaRPr>
        </a:p>
      </dgm:t>
    </dgm:pt>
    <dgm:pt modelId="{E1A8E158-6486-45F3-B82B-09F6665BA98E}" type="parTrans" cxnId="{4155BA7A-E586-4CC3-AC10-441ED1C589B4}">
      <dgm:prSet/>
      <dgm:spPr>
        <a:ln w="3175"/>
      </dgm:spPr>
      <dgm:t>
        <a:bodyPr/>
        <a:lstStyle/>
        <a:p>
          <a:pPr algn="ctr"/>
          <a:endParaRPr lang="th-TH" sz="1600" b="1">
            <a:latin typeface="Arial" panose="020B0604020202020204" pitchFamily="34" charset="0"/>
            <a:cs typeface="TH SarabunPSK" pitchFamily="34" charset="-34"/>
          </a:endParaRPr>
        </a:p>
      </dgm:t>
    </dgm:pt>
    <dgm:pt modelId="{62C5B40B-D931-4ABF-8C17-60BFDFB8171A}" type="sibTrans" cxnId="{4155BA7A-E586-4CC3-AC10-441ED1C589B4}">
      <dgm:prSet/>
      <dgm:spPr/>
      <dgm:t>
        <a:bodyPr/>
        <a:lstStyle/>
        <a:p>
          <a:pPr algn="ctr"/>
          <a:endParaRPr lang="th-TH" sz="1400">
            <a:latin typeface="Arial" panose="020B0604020202020204" pitchFamily="34" charset="0"/>
            <a:cs typeface="TH SarabunPSK" pitchFamily="34" charset="-34"/>
          </a:endParaRPr>
        </a:p>
      </dgm:t>
    </dgm:pt>
    <dgm:pt modelId="{67083F61-CC4C-4E56-8693-B1938D84267D}">
      <dgm:prSet phldrT="[ข้อความ]" custT="1">
        <dgm:style>
          <a:lnRef idx="2">
            <a:schemeClr val="accent5"/>
          </a:lnRef>
          <a:fillRef idx="1">
            <a:schemeClr val="lt1"/>
          </a:fillRef>
          <a:effectRef idx="0">
            <a:schemeClr val="accent5"/>
          </a:effectRef>
          <a:fontRef idx="minor">
            <a:schemeClr val="dk1"/>
          </a:fontRef>
        </dgm:style>
      </dgm:prSet>
      <dgm:spPr>
        <a:ln/>
      </dgm:spPr>
      <dgm:t>
        <a:bodyPr/>
        <a:lstStyle/>
        <a:p>
          <a:pPr algn="ctr"/>
          <a:r>
            <a:rPr lang="en-US" sz="1200" b="1" dirty="0">
              <a:latin typeface="Arial" panose="020B0604020202020204" pitchFamily="34" charset="0"/>
              <a:cs typeface="Arial" panose="020B0604020202020204" pitchFamily="34" charset="0"/>
            </a:rPr>
            <a:t>Local search</a:t>
          </a:r>
          <a:endParaRPr lang="th-TH" sz="1200" b="1" dirty="0">
            <a:latin typeface="Arial" panose="020B0604020202020204" pitchFamily="34" charset="0"/>
            <a:cs typeface="TH SarabunPSK" pitchFamily="34" charset="-34"/>
          </a:endParaRPr>
        </a:p>
      </dgm:t>
    </dgm:pt>
    <dgm:pt modelId="{9D58DC1F-6A39-4BD1-A24A-577FB5B9DBBB}" type="parTrans" cxnId="{784BD4C2-36B9-4C1B-BF8F-01A2D6BEA7E3}">
      <dgm:prSet/>
      <dgm:spPr>
        <a:ln w="3175"/>
      </dgm:spPr>
      <dgm:t>
        <a:bodyPr/>
        <a:lstStyle/>
        <a:p>
          <a:pPr algn="ctr"/>
          <a:endParaRPr lang="th-TH" sz="1600" b="1">
            <a:latin typeface="Arial" panose="020B0604020202020204" pitchFamily="34" charset="0"/>
            <a:cs typeface="TH SarabunPSK" pitchFamily="34" charset="-34"/>
          </a:endParaRPr>
        </a:p>
      </dgm:t>
    </dgm:pt>
    <dgm:pt modelId="{50298BBA-00B1-43F3-B8E8-D37C32BA7A2C}" type="sibTrans" cxnId="{784BD4C2-36B9-4C1B-BF8F-01A2D6BEA7E3}">
      <dgm:prSet/>
      <dgm:spPr/>
      <dgm:t>
        <a:bodyPr/>
        <a:lstStyle/>
        <a:p>
          <a:pPr algn="ctr"/>
          <a:endParaRPr lang="th-TH" sz="1400">
            <a:latin typeface="Arial" panose="020B0604020202020204" pitchFamily="34" charset="0"/>
            <a:cs typeface="TH SarabunPSK" pitchFamily="34" charset="-34"/>
          </a:endParaRPr>
        </a:p>
      </dgm:t>
    </dgm:pt>
    <dgm:pt modelId="{5045D7A0-B87B-4EEC-A3D9-CBEFBEC166DA}">
      <dgm:prSet phldrT="[ข้อความ]" custT="1">
        <dgm:style>
          <a:lnRef idx="2">
            <a:schemeClr val="accent5"/>
          </a:lnRef>
          <a:fillRef idx="1">
            <a:schemeClr val="lt1"/>
          </a:fillRef>
          <a:effectRef idx="0">
            <a:schemeClr val="accent5"/>
          </a:effectRef>
          <a:fontRef idx="minor">
            <a:schemeClr val="dk1"/>
          </a:fontRef>
        </dgm:style>
      </dgm:prSet>
      <dgm:spPr>
        <a:ln/>
      </dgm:spPr>
      <dgm:t>
        <a:bodyPr/>
        <a:lstStyle/>
        <a:p>
          <a:pPr algn="ctr"/>
          <a:r>
            <a:rPr lang="en-US" sz="1200" b="1" dirty="0">
              <a:latin typeface="Arial" panose="020B0604020202020204" pitchFamily="34" charset="0"/>
              <a:cs typeface="Arial" panose="020B0604020202020204" pitchFamily="34" charset="0"/>
            </a:rPr>
            <a:t>Population-based search</a:t>
          </a:r>
        </a:p>
      </dgm:t>
    </dgm:pt>
    <dgm:pt modelId="{470F1EFA-6A10-4F66-8956-DDA224242C46}" type="parTrans" cxnId="{B8B698B7-F282-40D3-8BB0-9FFE2840B2E7}">
      <dgm:prSet/>
      <dgm:spPr>
        <a:ln w="3175"/>
      </dgm:spPr>
      <dgm:t>
        <a:bodyPr/>
        <a:lstStyle/>
        <a:p>
          <a:pPr algn="ctr"/>
          <a:endParaRPr lang="th-TH" sz="1600" b="1">
            <a:latin typeface="Arial" panose="020B0604020202020204" pitchFamily="34" charset="0"/>
            <a:cs typeface="TH SarabunPSK" pitchFamily="34" charset="-34"/>
          </a:endParaRPr>
        </a:p>
      </dgm:t>
    </dgm:pt>
    <dgm:pt modelId="{AEC4DE57-EE0E-4FB4-A938-FB9DDCF32B3C}" type="sibTrans" cxnId="{B8B698B7-F282-40D3-8BB0-9FFE2840B2E7}">
      <dgm:prSet/>
      <dgm:spPr/>
      <dgm:t>
        <a:bodyPr/>
        <a:lstStyle/>
        <a:p>
          <a:pPr algn="ctr"/>
          <a:endParaRPr lang="th-TH" sz="1400">
            <a:latin typeface="Arial" panose="020B0604020202020204" pitchFamily="34" charset="0"/>
            <a:cs typeface="TH SarabunPSK" pitchFamily="34" charset="-34"/>
          </a:endParaRPr>
        </a:p>
      </dgm:t>
    </dgm:pt>
    <dgm:pt modelId="{D24D6A3D-2AD9-4704-B8A6-3C368086B882}">
      <dgm:prSet phldrT="[ข้อความ]" custT="1"/>
      <dgm:spPr>
        <a:ln w="3175"/>
      </dgm:spPr>
      <dgm:t>
        <a:bodyPr/>
        <a:lstStyle/>
        <a:p>
          <a:pPr algn="ctr"/>
          <a:r>
            <a:rPr lang="en-US" sz="1200" b="1" dirty="0" err="1">
              <a:latin typeface="Arial" panose="020B0604020202020204" pitchFamily="34" charset="0"/>
              <a:cs typeface="Arial" panose="020B0604020202020204" pitchFamily="34" charset="0"/>
            </a:rPr>
            <a:t>Tabu</a:t>
          </a:r>
          <a:r>
            <a:rPr lang="en-US" sz="1200" b="1" dirty="0">
              <a:latin typeface="Arial" panose="020B0604020202020204" pitchFamily="34" charset="0"/>
              <a:cs typeface="Arial" panose="020B0604020202020204" pitchFamily="34" charset="0"/>
            </a:rPr>
            <a:t> search</a:t>
          </a:r>
          <a:r>
            <a:rPr lang="th-TH" sz="1200" b="1" dirty="0">
              <a:latin typeface="Arial" panose="020B0604020202020204" pitchFamily="34" charset="0"/>
              <a:cs typeface="TH SarabunPSK" pitchFamily="34" charset="-34"/>
            </a:rPr>
            <a:t> </a:t>
          </a:r>
        </a:p>
      </dgm:t>
    </dgm:pt>
    <dgm:pt modelId="{C796C7AF-AF83-42EF-9FAB-02530E362AC9}" type="parTrans" cxnId="{10A03148-BC43-41EF-87D0-7A415B59672D}">
      <dgm:prSet/>
      <dgm:spPr>
        <a:ln w="3175"/>
      </dgm:spPr>
      <dgm:t>
        <a:bodyPr/>
        <a:lstStyle/>
        <a:p>
          <a:pPr algn="ctr"/>
          <a:endParaRPr lang="th-TH" sz="1600" b="1">
            <a:latin typeface="Arial" panose="020B0604020202020204" pitchFamily="34" charset="0"/>
            <a:cs typeface="TH SarabunPSK" pitchFamily="34" charset="-34"/>
          </a:endParaRPr>
        </a:p>
      </dgm:t>
    </dgm:pt>
    <dgm:pt modelId="{49B340C6-5FA2-4A05-8CC2-8A2242A92560}" type="sibTrans" cxnId="{10A03148-BC43-41EF-87D0-7A415B59672D}">
      <dgm:prSet/>
      <dgm:spPr/>
      <dgm:t>
        <a:bodyPr/>
        <a:lstStyle/>
        <a:p>
          <a:pPr algn="ctr"/>
          <a:endParaRPr lang="th-TH" sz="1400">
            <a:latin typeface="Arial" panose="020B0604020202020204" pitchFamily="34" charset="0"/>
            <a:cs typeface="TH SarabunPSK" pitchFamily="34" charset="-34"/>
          </a:endParaRPr>
        </a:p>
      </dgm:t>
    </dgm:pt>
    <dgm:pt modelId="{44FA610E-E2D6-4F68-A038-D0FB22D68A45}">
      <dgm:prSet phldrT="[ข้อความ]" custT="1"/>
      <dgm:spPr>
        <a:ln w="3175"/>
      </dgm:spPr>
      <dgm:t>
        <a:bodyPr/>
        <a:lstStyle/>
        <a:p>
          <a:pPr algn="ctr"/>
          <a:r>
            <a:rPr lang="en-US" sz="1200" b="1" dirty="0">
              <a:latin typeface="Arial" panose="020B0604020202020204" pitchFamily="34" charset="0"/>
              <a:cs typeface="Arial" panose="020B0604020202020204" pitchFamily="34" charset="0"/>
            </a:rPr>
            <a:t>Simulated annealing</a:t>
          </a:r>
          <a:endParaRPr lang="th-TH" sz="1200" b="1" dirty="0">
            <a:latin typeface="Arial" panose="020B0604020202020204" pitchFamily="34" charset="0"/>
            <a:cs typeface="TH SarabunPSK" pitchFamily="34" charset="-34"/>
          </a:endParaRPr>
        </a:p>
      </dgm:t>
    </dgm:pt>
    <dgm:pt modelId="{7147FB0E-861E-4C21-AC50-2EDE10570115}" type="parTrans" cxnId="{3ACB5EE2-1CC1-4272-86E9-C14C9806A73E}">
      <dgm:prSet/>
      <dgm:spPr>
        <a:ln w="3175"/>
      </dgm:spPr>
      <dgm:t>
        <a:bodyPr/>
        <a:lstStyle/>
        <a:p>
          <a:pPr algn="ctr"/>
          <a:endParaRPr lang="th-TH" sz="1600" b="1">
            <a:latin typeface="Arial" panose="020B0604020202020204" pitchFamily="34" charset="0"/>
            <a:cs typeface="TH SarabunPSK" pitchFamily="34" charset="-34"/>
          </a:endParaRPr>
        </a:p>
      </dgm:t>
    </dgm:pt>
    <dgm:pt modelId="{03E19AE5-D7BF-4982-9736-FB3535FDC816}" type="sibTrans" cxnId="{3ACB5EE2-1CC1-4272-86E9-C14C9806A73E}">
      <dgm:prSet/>
      <dgm:spPr/>
      <dgm:t>
        <a:bodyPr/>
        <a:lstStyle/>
        <a:p>
          <a:pPr algn="ctr"/>
          <a:endParaRPr lang="th-TH" sz="1400">
            <a:latin typeface="Arial" panose="020B0604020202020204" pitchFamily="34" charset="0"/>
            <a:cs typeface="TH SarabunPSK" pitchFamily="34" charset="-34"/>
          </a:endParaRPr>
        </a:p>
      </dgm:t>
    </dgm:pt>
    <dgm:pt modelId="{B099D96D-9B1C-4CB0-9F27-C8E647A854FC}">
      <dgm:prSet phldrT="[ข้อความ]" custT="1"/>
      <dgm:spPr>
        <a:ln w="3175"/>
      </dgm:spPr>
      <dgm:t>
        <a:bodyPr/>
        <a:lstStyle/>
        <a:p>
          <a:pPr algn="ctr"/>
          <a:r>
            <a:rPr lang="en-US" sz="1200" b="1" dirty="0">
              <a:latin typeface="Arial" panose="020B0604020202020204" pitchFamily="34" charset="0"/>
              <a:cs typeface="Arial" panose="020B0604020202020204" pitchFamily="34" charset="0"/>
            </a:rPr>
            <a:t>Genetic Algorithm</a:t>
          </a:r>
        </a:p>
      </dgm:t>
    </dgm:pt>
    <dgm:pt modelId="{40EB3CB4-139B-430E-AA47-8702602130FD}" type="parTrans" cxnId="{2245A56A-05E5-455F-9D24-6CCD2FD0A455}">
      <dgm:prSet/>
      <dgm:spPr>
        <a:ln w="3175"/>
      </dgm:spPr>
      <dgm:t>
        <a:bodyPr/>
        <a:lstStyle/>
        <a:p>
          <a:pPr algn="ctr"/>
          <a:endParaRPr lang="th-TH" sz="1600" b="1">
            <a:latin typeface="Arial" panose="020B0604020202020204" pitchFamily="34" charset="0"/>
            <a:cs typeface="TH SarabunPSK" pitchFamily="34" charset="-34"/>
          </a:endParaRPr>
        </a:p>
      </dgm:t>
    </dgm:pt>
    <dgm:pt modelId="{3F5E5F80-A366-469B-8851-527105844330}" type="sibTrans" cxnId="{2245A56A-05E5-455F-9D24-6CCD2FD0A455}">
      <dgm:prSet/>
      <dgm:spPr/>
      <dgm:t>
        <a:bodyPr/>
        <a:lstStyle/>
        <a:p>
          <a:pPr algn="ctr"/>
          <a:endParaRPr lang="th-TH" sz="1400">
            <a:latin typeface="Arial" panose="020B0604020202020204" pitchFamily="34" charset="0"/>
            <a:cs typeface="TH SarabunPSK" pitchFamily="34" charset="-34"/>
          </a:endParaRPr>
        </a:p>
      </dgm:t>
    </dgm:pt>
    <dgm:pt modelId="{23707EFE-9EA6-4C95-956C-52B89D1EF613}">
      <dgm:prSet phldrT="[ข้อความ]" custT="1"/>
      <dgm:spPr>
        <a:ln w="3175"/>
      </dgm:spPr>
      <dgm:t>
        <a:bodyPr/>
        <a:lstStyle/>
        <a:p>
          <a:pPr algn="ctr"/>
          <a:r>
            <a:rPr lang="en-US" sz="1200" b="1" dirty="0">
              <a:latin typeface="Arial" panose="020B0604020202020204" pitchFamily="34" charset="0"/>
              <a:cs typeface="Arial" panose="020B0604020202020204" pitchFamily="34" charset="0"/>
            </a:rPr>
            <a:t>Particle swarm optimization</a:t>
          </a:r>
          <a:endParaRPr lang="th-TH" sz="1200" b="1" dirty="0">
            <a:latin typeface="Arial" panose="020B0604020202020204" pitchFamily="34" charset="0"/>
            <a:cs typeface="TH SarabunPSK" pitchFamily="34" charset="-34"/>
          </a:endParaRPr>
        </a:p>
      </dgm:t>
    </dgm:pt>
    <dgm:pt modelId="{B62B8D79-9759-47A8-AC80-D21F004FB022}" type="parTrans" cxnId="{5C58E529-E915-4433-8834-025B72FE6F7F}">
      <dgm:prSet/>
      <dgm:spPr>
        <a:ln w="3175"/>
      </dgm:spPr>
      <dgm:t>
        <a:bodyPr/>
        <a:lstStyle/>
        <a:p>
          <a:pPr algn="ctr"/>
          <a:endParaRPr lang="th-TH" sz="1600" b="1">
            <a:latin typeface="Arial" panose="020B0604020202020204" pitchFamily="34" charset="0"/>
            <a:cs typeface="TH SarabunPSK" pitchFamily="34" charset="-34"/>
          </a:endParaRPr>
        </a:p>
      </dgm:t>
    </dgm:pt>
    <dgm:pt modelId="{B62D4803-D73F-4062-B9A0-9A296BC97ED3}" type="sibTrans" cxnId="{5C58E529-E915-4433-8834-025B72FE6F7F}">
      <dgm:prSet/>
      <dgm:spPr/>
      <dgm:t>
        <a:bodyPr/>
        <a:lstStyle/>
        <a:p>
          <a:pPr algn="ctr"/>
          <a:endParaRPr lang="th-TH" sz="1400">
            <a:latin typeface="Arial" panose="020B0604020202020204" pitchFamily="34" charset="0"/>
            <a:cs typeface="TH SarabunPSK" pitchFamily="34" charset="-34"/>
          </a:endParaRPr>
        </a:p>
      </dgm:t>
    </dgm:pt>
    <dgm:pt modelId="{374AC4A6-F2E1-48E8-AB25-DBC92CECA8F7}">
      <dgm:prSet phldrT="[ข้อความ]" custT="1">
        <dgm:style>
          <a:lnRef idx="1">
            <a:schemeClr val="accent2"/>
          </a:lnRef>
          <a:fillRef idx="2">
            <a:schemeClr val="accent2"/>
          </a:fillRef>
          <a:effectRef idx="1">
            <a:schemeClr val="accent2"/>
          </a:effectRef>
          <a:fontRef idx="minor">
            <a:schemeClr val="dk1"/>
          </a:fontRef>
        </dgm:style>
      </dgm:prSet>
      <dgm:spPr>
        <a:ln/>
      </dgm:spPr>
      <dgm:t>
        <a:bodyPr/>
        <a:lstStyle/>
        <a:p>
          <a:pPr algn="ctr"/>
          <a:r>
            <a:rPr lang="en-US" sz="1200" b="1" dirty="0">
              <a:latin typeface="Arial" panose="020B0604020202020204" pitchFamily="34" charset="0"/>
              <a:cs typeface="Arial" panose="020B0604020202020204" pitchFamily="34" charset="0"/>
            </a:rPr>
            <a:t>Heuristics</a:t>
          </a:r>
          <a:endParaRPr lang="th-TH" sz="1200" b="1" dirty="0">
            <a:latin typeface="Arial" panose="020B0604020202020204" pitchFamily="34" charset="0"/>
            <a:cs typeface="TH SarabunPSK" pitchFamily="34" charset="-34"/>
          </a:endParaRPr>
        </a:p>
      </dgm:t>
    </dgm:pt>
    <dgm:pt modelId="{541D250D-BC53-4A71-868F-86F02292287A}" type="parTrans" cxnId="{9D3FF09B-33AB-49BE-BE82-9BBDC2E98FF7}">
      <dgm:prSet/>
      <dgm:spPr>
        <a:ln w="3175"/>
      </dgm:spPr>
      <dgm:t>
        <a:bodyPr/>
        <a:lstStyle/>
        <a:p>
          <a:endParaRPr lang="th-TH" sz="1600" b="1">
            <a:latin typeface="Arial" panose="020B0604020202020204" pitchFamily="34" charset="0"/>
            <a:cs typeface="TH SarabunPSK" pitchFamily="34" charset="-34"/>
          </a:endParaRPr>
        </a:p>
      </dgm:t>
    </dgm:pt>
    <dgm:pt modelId="{F05E2419-87A9-46F0-A057-18A1942186F8}" type="sibTrans" cxnId="{9D3FF09B-33AB-49BE-BE82-9BBDC2E98FF7}">
      <dgm:prSet/>
      <dgm:spPr/>
      <dgm:t>
        <a:bodyPr/>
        <a:lstStyle/>
        <a:p>
          <a:endParaRPr lang="th-TH" sz="1400">
            <a:latin typeface="Arial" panose="020B0604020202020204" pitchFamily="34" charset="0"/>
            <a:cs typeface="TH SarabunPSK" pitchFamily="34" charset="-34"/>
          </a:endParaRPr>
        </a:p>
      </dgm:t>
    </dgm:pt>
    <dgm:pt modelId="{224403FB-26F9-434E-BA13-84C2AD2CDBE3}">
      <dgm:prSet phldrT="[ข้อความ]" custT="1"/>
      <dgm:spPr>
        <a:ln w="3175"/>
      </dgm:spPr>
      <dgm:t>
        <a:bodyPr/>
        <a:lstStyle/>
        <a:p>
          <a:pPr algn="ctr"/>
          <a:r>
            <a:rPr lang="en-US" sz="1200" b="1" dirty="0">
              <a:latin typeface="Arial" panose="020B0604020202020204" pitchFamily="34" charset="0"/>
              <a:cs typeface="Arial" panose="020B0604020202020204" pitchFamily="34" charset="0"/>
            </a:rPr>
            <a:t>Differential Evolution</a:t>
          </a:r>
          <a:endParaRPr lang="th-TH" sz="1200" b="1" dirty="0">
            <a:latin typeface="Arial" panose="020B0604020202020204" pitchFamily="34" charset="0"/>
            <a:cs typeface="TH SarabunPSK" pitchFamily="34" charset="-34"/>
          </a:endParaRPr>
        </a:p>
      </dgm:t>
    </dgm:pt>
    <dgm:pt modelId="{2C521B1C-F872-46D4-99CE-E645AE372FA4}" type="parTrans" cxnId="{758676A3-074C-4555-8163-50FED779CB78}">
      <dgm:prSet/>
      <dgm:spPr/>
      <dgm:t>
        <a:bodyPr/>
        <a:lstStyle/>
        <a:p>
          <a:endParaRPr lang="en-US" sz="1400">
            <a:latin typeface="Arial" panose="020B0604020202020204" pitchFamily="34" charset="0"/>
            <a:cs typeface="Arial" panose="020B0604020202020204" pitchFamily="34" charset="0"/>
          </a:endParaRPr>
        </a:p>
      </dgm:t>
    </dgm:pt>
    <dgm:pt modelId="{09055F64-7CFA-4C3C-9734-CD9AD8FE25B0}" type="sibTrans" cxnId="{758676A3-074C-4555-8163-50FED779CB78}">
      <dgm:prSet/>
      <dgm:spPr/>
      <dgm:t>
        <a:bodyPr/>
        <a:lstStyle/>
        <a:p>
          <a:endParaRPr lang="en-US" sz="1400">
            <a:latin typeface="Arial" panose="020B0604020202020204" pitchFamily="34" charset="0"/>
            <a:cs typeface="Arial" panose="020B0604020202020204" pitchFamily="34" charset="0"/>
          </a:endParaRPr>
        </a:p>
      </dgm:t>
    </dgm:pt>
    <dgm:pt modelId="{1A96C325-5A43-4A25-99E1-93190230E17F}" type="pres">
      <dgm:prSet presAssocID="{D0042CD5-D620-4679-9060-EEBF16C841A4}" presName="hierChild1" presStyleCnt="0">
        <dgm:presLayoutVars>
          <dgm:orgChart val="1"/>
          <dgm:chPref val="1"/>
          <dgm:dir/>
          <dgm:animOne val="branch"/>
          <dgm:animLvl val="lvl"/>
          <dgm:resizeHandles/>
        </dgm:presLayoutVars>
      </dgm:prSet>
      <dgm:spPr/>
    </dgm:pt>
    <dgm:pt modelId="{B3206059-C384-4717-8D47-6F56FA385908}" type="pres">
      <dgm:prSet presAssocID="{11323286-0DCF-476E-9B70-7E92AAD5C759}" presName="hierRoot1" presStyleCnt="0">
        <dgm:presLayoutVars>
          <dgm:hierBranch val="init"/>
        </dgm:presLayoutVars>
      </dgm:prSet>
      <dgm:spPr/>
    </dgm:pt>
    <dgm:pt modelId="{CD062E17-6398-48DF-A964-7B567071037C}" type="pres">
      <dgm:prSet presAssocID="{11323286-0DCF-476E-9B70-7E92AAD5C759}" presName="rootComposite1" presStyleCnt="0"/>
      <dgm:spPr/>
    </dgm:pt>
    <dgm:pt modelId="{A6DD5CA4-7AD8-4153-9676-9A92A9309B74}" type="pres">
      <dgm:prSet presAssocID="{11323286-0DCF-476E-9B70-7E92AAD5C759}" presName="rootText1" presStyleLbl="node0" presStyleIdx="0" presStyleCnt="1" custScaleX="454210" custScaleY="59862" custLinFactNeighborX="84533" custLinFactNeighborY="-19026">
        <dgm:presLayoutVars>
          <dgm:chPref val="3"/>
        </dgm:presLayoutVars>
      </dgm:prSet>
      <dgm:spPr/>
    </dgm:pt>
    <dgm:pt modelId="{386B0E75-AB34-4962-9672-A30D2784B58B}" type="pres">
      <dgm:prSet presAssocID="{11323286-0DCF-476E-9B70-7E92AAD5C759}" presName="rootConnector1" presStyleLbl="node1" presStyleIdx="0" presStyleCnt="0"/>
      <dgm:spPr/>
    </dgm:pt>
    <dgm:pt modelId="{EEA2AD1C-2030-4AB8-836C-24031767E9D2}" type="pres">
      <dgm:prSet presAssocID="{11323286-0DCF-476E-9B70-7E92AAD5C759}" presName="hierChild2" presStyleCnt="0"/>
      <dgm:spPr/>
    </dgm:pt>
    <dgm:pt modelId="{3CFFFFC3-26BD-424E-A47F-A41DE568A133}" type="pres">
      <dgm:prSet presAssocID="{01196A7D-8AD5-4D86-9CEE-D95418EE889B}" presName="Name37" presStyleLbl="parChTrans1D2" presStyleIdx="0" presStyleCnt="2"/>
      <dgm:spPr/>
    </dgm:pt>
    <dgm:pt modelId="{6D537566-793B-4977-9ECA-D4F583A3FC64}" type="pres">
      <dgm:prSet presAssocID="{BE9F8D90-928F-4BD1-82C2-1742DCFAB2D6}" presName="hierRoot2" presStyleCnt="0">
        <dgm:presLayoutVars>
          <dgm:hierBranch val="init"/>
        </dgm:presLayoutVars>
      </dgm:prSet>
      <dgm:spPr/>
    </dgm:pt>
    <dgm:pt modelId="{7780D70C-1AE5-4372-A6E4-E80FD2C19AD1}" type="pres">
      <dgm:prSet presAssocID="{BE9F8D90-928F-4BD1-82C2-1742DCFAB2D6}" presName="rootComposite" presStyleCnt="0"/>
      <dgm:spPr/>
    </dgm:pt>
    <dgm:pt modelId="{EF71A148-776A-4995-AFE2-D4A3229A998E}" type="pres">
      <dgm:prSet presAssocID="{BE9F8D90-928F-4BD1-82C2-1742DCFAB2D6}" presName="rootText" presStyleLbl="node2" presStyleIdx="0" presStyleCnt="2" custScaleX="101316" custScaleY="116845" custLinFactNeighborX="-111" custLinFactNeighborY="881">
        <dgm:presLayoutVars>
          <dgm:chPref val="3"/>
        </dgm:presLayoutVars>
      </dgm:prSet>
      <dgm:spPr/>
    </dgm:pt>
    <dgm:pt modelId="{BD124E64-6223-48C5-9B35-50A3FB4F3376}" type="pres">
      <dgm:prSet presAssocID="{BE9F8D90-928F-4BD1-82C2-1742DCFAB2D6}" presName="rootConnector" presStyleLbl="node2" presStyleIdx="0" presStyleCnt="2"/>
      <dgm:spPr/>
    </dgm:pt>
    <dgm:pt modelId="{A1F507A8-E37C-4CB5-9E9C-7B897FF1920D}" type="pres">
      <dgm:prSet presAssocID="{BE9F8D90-928F-4BD1-82C2-1742DCFAB2D6}" presName="hierChild4" presStyleCnt="0"/>
      <dgm:spPr/>
    </dgm:pt>
    <dgm:pt modelId="{3FF64625-1101-4714-8603-29D61A482B12}" type="pres">
      <dgm:prSet presAssocID="{6F67E1C4-AC16-4C1E-8154-88A607B982F0}" presName="Name37" presStyleLbl="parChTrans1D3" presStyleIdx="0" presStyleCnt="7"/>
      <dgm:spPr/>
    </dgm:pt>
    <dgm:pt modelId="{846A8F14-1416-4DA7-B568-4BE630483F4A}" type="pres">
      <dgm:prSet presAssocID="{57F15388-58A2-4D5D-A5B0-80EFF68DB3CB}" presName="hierRoot2" presStyleCnt="0">
        <dgm:presLayoutVars>
          <dgm:hierBranch val="init"/>
        </dgm:presLayoutVars>
      </dgm:prSet>
      <dgm:spPr/>
    </dgm:pt>
    <dgm:pt modelId="{22AFA3FD-DEAB-4792-B343-076E106DA53D}" type="pres">
      <dgm:prSet presAssocID="{57F15388-58A2-4D5D-A5B0-80EFF68DB3CB}" presName="rootComposite" presStyleCnt="0"/>
      <dgm:spPr/>
    </dgm:pt>
    <dgm:pt modelId="{F298A066-8463-4C37-B2AE-FC18A8F2B63D}" type="pres">
      <dgm:prSet presAssocID="{57F15388-58A2-4D5D-A5B0-80EFF68DB3CB}" presName="rootText" presStyleLbl="node3" presStyleIdx="0" presStyleCnt="7" custScaleX="145604" custScaleY="131960" custLinFactNeighborX="-7977">
        <dgm:presLayoutVars>
          <dgm:chPref val="3"/>
        </dgm:presLayoutVars>
      </dgm:prSet>
      <dgm:spPr/>
    </dgm:pt>
    <dgm:pt modelId="{52905C2C-5B38-4209-90EA-9944D6702933}" type="pres">
      <dgm:prSet presAssocID="{57F15388-58A2-4D5D-A5B0-80EFF68DB3CB}" presName="rootConnector" presStyleLbl="node3" presStyleIdx="0" presStyleCnt="7"/>
      <dgm:spPr/>
    </dgm:pt>
    <dgm:pt modelId="{51F860DD-10E3-4298-B9AD-33C28F7A987C}" type="pres">
      <dgm:prSet presAssocID="{57F15388-58A2-4D5D-A5B0-80EFF68DB3CB}" presName="hierChild4" presStyleCnt="0"/>
      <dgm:spPr/>
    </dgm:pt>
    <dgm:pt modelId="{11F2472D-D076-4670-A094-C186A1CC3D7D}" type="pres">
      <dgm:prSet presAssocID="{57F15388-58A2-4D5D-A5B0-80EFF68DB3CB}" presName="hierChild5" presStyleCnt="0"/>
      <dgm:spPr/>
    </dgm:pt>
    <dgm:pt modelId="{42705804-538F-4716-93AD-3AE4A7132216}" type="pres">
      <dgm:prSet presAssocID="{2CA174D2-B168-4241-A8AF-E3081C11F3D3}" presName="Name37" presStyleLbl="parChTrans1D3" presStyleIdx="1" presStyleCnt="7"/>
      <dgm:spPr/>
    </dgm:pt>
    <dgm:pt modelId="{DC1460D8-0423-442F-80C9-22366E3BC0AE}" type="pres">
      <dgm:prSet presAssocID="{026279D6-0332-4EC5-B72C-00E89F8DB9CF}" presName="hierRoot2" presStyleCnt="0">
        <dgm:presLayoutVars>
          <dgm:hierBranch val="init"/>
        </dgm:presLayoutVars>
      </dgm:prSet>
      <dgm:spPr/>
    </dgm:pt>
    <dgm:pt modelId="{C6ED1F5F-1DFE-426F-AA8F-A79A61DDCD71}" type="pres">
      <dgm:prSet presAssocID="{026279D6-0332-4EC5-B72C-00E89F8DB9CF}" presName="rootComposite" presStyleCnt="0"/>
      <dgm:spPr/>
    </dgm:pt>
    <dgm:pt modelId="{07AE6ADC-3762-4DA9-A19F-608C471CA16D}" type="pres">
      <dgm:prSet presAssocID="{026279D6-0332-4EC5-B72C-00E89F8DB9CF}" presName="rootText" presStyleLbl="node3" presStyleIdx="1" presStyleCnt="7" custScaleX="123736" custScaleY="109966" custLinFactNeighborX="-7977">
        <dgm:presLayoutVars>
          <dgm:chPref val="3"/>
        </dgm:presLayoutVars>
      </dgm:prSet>
      <dgm:spPr/>
    </dgm:pt>
    <dgm:pt modelId="{FBB5E54C-19F1-45AB-99BF-549F825EAB9A}" type="pres">
      <dgm:prSet presAssocID="{026279D6-0332-4EC5-B72C-00E89F8DB9CF}" presName="rootConnector" presStyleLbl="node3" presStyleIdx="1" presStyleCnt="7"/>
      <dgm:spPr/>
    </dgm:pt>
    <dgm:pt modelId="{88897825-0DB0-47F4-91AF-9E101E135FE3}" type="pres">
      <dgm:prSet presAssocID="{026279D6-0332-4EC5-B72C-00E89F8DB9CF}" presName="hierChild4" presStyleCnt="0"/>
      <dgm:spPr/>
    </dgm:pt>
    <dgm:pt modelId="{B36680CC-6944-42C5-B79D-DE89C97AE067}" type="pres">
      <dgm:prSet presAssocID="{026279D6-0332-4EC5-B72C-00E89F8DB9CF}" presName="hierChild5" presStyleCnt="0"/>
      <dgm:spPr/>
    </dgm:pt>
    <dgm:pt modelId="{8BED0577-4859-4761-A540-EE0F3573F4DF}" type="pres">
      <dgm:prSet presAssocID="{BA71118B-2C4B-42FB-A42B-4633B0E66205}" presName="Name37" presStyleLbl="parChTrans1D3" presStyleIdx="2" presStyleCnt="7"/>
      <dgm:spPr/>
    </dgm:pt>
    <dgm:pt modelId="{6B1A8D92-3537-495D-AC45-5767CBDC466B}" type="pres">
      <dgm:prSet presAssocID="{B24073C0-9E94-44EF-8155-40A7DAE8BFB2}" presName="hierRoot2" presStyleCnt="0">
        <dgm:presLayoutVars>
          <dgm:hierBranch val="init"/>
        </dgm:presLayoutVars>
      </dgm:prSet>
      <dgm:spPr/>
    </dgm:pt>
    <dgm:pt modelId="{7D9BE89D-7EF2-479F-B09A-A8D433D2682A}" type="pres">
      <dgm:prSet presAssocID="{B24073C0-9E94-44EF-8155-40A7DAE8BFB2}" presName="rootComposite" presStyleCnt="0"/>
      <dgm:spPr/>
    </dgm:pt>
    <dgm:pt modelId="{D35F75E2-47CB-4222-BBBC-F0F8EBD3D753}" type="pres">
      <dgm:prSet presAssocID="{B24073C0-9E94-44EF-8155-40A7DAE8BFB2}" presName="rootText" presStyleLbl="node3" presStyleIdx="2" presStyleCnt="7" custScaleX="197475" custScaleY="94369" custLinFactNeighborX="-7977">
        <dgm:presLayoutVars>
          <dgm:chPref val="3"/>
        </dgm:presLayoutVars>
      </dgm:prSet>
      <dgm:spPr/>
    </dgm:pt>
    <dgm:pt modelId="{E2DFA749-A8B5-4CB7-8D58-0FB0EF651154}" type="pres">
      <dgm:prSet presAssocID="{B24073C0-9E94-44EF-8155-40A7DAE8BFB2}" presName="rootConnector" presStyleLbl="node3" presStyleIdx="2" presStyleCnt="7"/>
      <dgm:spPr/>
    </dgm:pt>
    <dgm:pt modelId="{581298BB-84DB-4CB4-96F9-557A8C0529CF}" type="pres">
      <dgm:prSet presAssocID="{B24073C0-9E94-44EF-8155-40A7DAE8BFB2}" presName="hierChild4" presStyleCnt="0"/>
      <dgm:spPr/>
    </dgm:pt>
    <dgm:pt modelId="{93C968D7-B1A0-4714-A5BB-4969BB0AD4C9}" type="pres">
      <dgm:prSet presAssocID="{B24073C0-9E94-44EF-8155-40A7DAE8BFB2}" presName="hierChild5" presStyleCnt="0"/>
      <dgm:spPr/>
    </dgm:pt>
    <dgm:pt modelId="{134D4088-1895-426B-9AC5-9F8E55DCE2A1}" type="pres">
      <dgm:prSet presAssocID="{3E49304E-E2AF-4353-9F87-3B2346041FAF}" presName="Name37" presStyleLbl="parChTrans1D3" presStyleIdx="3" presStyleCnt="7"/>
      <dgm:spPr/>
    </dgm:pt>
    <dgm:pt modelId="{9B24A096-3833-43FB-92B5-76C23E89D2F6}" type="pres">
      <dgm:prSet presAssocID="{31B8E9FD-1E7B-4E6A-B44C-AED1366307D4}" presName="hierRoot2" presStyleCnt="0">
        <dgm:presLayoutVars>
          <dgm:hierBranch val="init"/>
        </dgm:presLayoutVars>
      </dgm:prSet>
      <dgm:spPr/>
    </dgm:pt>
    <dgm:pt modelId="{E3739763-5C29-4D7E-AD99-567D7B19BF13}" type="pres">
      <dgm:prSet presAssocID="{31B8E9FD-1E7B-4E6A-B44C-AED1366307D4}" presName="rootComposite" presStyleCnt="0"/>
      <dgm:spPr/>
    </dgm:pt>
    <dgm:pt modelId="{60D953E5-7985-4A5F-B9DC-584870F627F3}" type="pres">
      <dgm:prSet presAssocID="{31B8E9FD-1E7B-4E6A-B44C-AED1366307D4}" presName="rootText" presStyleLbl="node3" presStyleIdx="3" presStyleCnt="7" custScaleX="156351" custScaleY="85165" custLinFactNeighborX="-7977">
        <dgm:presLayoutVars>
          <dgm:chPref val="3"/>
        </dgm:presLayoutVars>
      </dgm:prSet>
      <dgm:spPr/>
    </dgm:pt>
    <dgm:pt modelId="{6D3045C5-7B0A-4DF4-BADA-A84C46B27272}" type="pres">
      <dgm:prSet presAssocID="{31B8E9FD-1E7B-4E6A-B44C-AED1366307D4}" presName="rootConnector" presStyleLbl="node3" presStyleIdx="3" presStyleCnt="7"/>
      <dgm:spPr/>
    </dgm:pt>
    <dgm:pt modelId="{27FE2AA1-51AF-4532-A0CC-D40C5F7F2ED0}" type="pres">
      <dgm:prSet presAssocID="{31B8E9FD-1E7B-4E6A-B44C-AED1366307D4}" presName="hierChild4" presStyleCnt="0"/>
      <dgm:spPr/>
    </dgm:pt>
    <dgm:pt modelId="{0259D37E-28E9-4AE0-BD45-FC921E79075C}" type="pres">
      <dgm:prSet presAssocID="{31B8E9FD-1E7B-4E6A-B44C-AED1366307D4}" presName="hierChild5" presStyleCnt="0"/>
      <dgm:spPr/>
    </dgm:pt>
    <dgm:pt modelId="{99F2C014-E0F3-49B1-AE75-BEF655DB22CC}" type="pres">
      <dgm:prSet presAssocID="{23F22089-CBC4-4298-B33D-2D94FFC5E3BD}" presName="Name37" presStyleLbl="parChTrans1D3" presStyleIdx="4" presStyleCnt="7"/>
      <dgm:spPr/>
    </dgm:pt>
    <dgm:pt modelId="{1A4331F0-2894-4D20-9D5A-3701371A10FE}" type="pres">
      <dgm:prSet presAssocID="{2E0C5784-A989-43F8-AD39-3187347718CF}" presName="hierRoot2" presStyleCnt="0">
        <dgm:presLayoutVars>
          <dgm:hierBranch val="init"/>
        </dgm:presLayoutVars>
      </dgm:prSet>
      <dgm:spPr/>
    </dgm:pt>
    <dgm:pt modelId="{4BD3370D-B844-4335-ADDB-970D1B24225C}" type="pres">
      <dgm:prSet presAssocID="{2E0C5784-A989-43F8-AD39-3187347718CF}" presName="rootComposite" presStyleCnt="0"/>
      <dgm:spPr/>
    </dgm:pt>
    <dgm:pt modelId="{39B47D76-E2A8-46E4-B7EB-B3570A2F8861}" type="pres">
      <dgm:prSet presAssocID="{2E0C5784-A989-43F8-AD39-3187347718CF}" presName="rootText" presStyleLbl="node3" presStyleIdx="4" presStyleCnt="7" custScaleX="157314" custScaleY="108143" custLinFactNeighborX="-7977">
        <dgm:presLayoutVars>
          <dgm:chPref val="3"/>
        </dgm:presLayoutVars>
      </dgm:prSet>
      <dgm:spPr/>
    </dgm:pt>
    <dgm:pt modelId="{73B278FA-9DA8-4C1A-98A2-43DB42A12179}" type="pres">
      <dgm:prSet presAssocID="{2E0C5784-A989-43F8-AD39-3187347718CF}" presName="rootConnector" presStyleLbl="node3" presStyleIdx="4" presStyleCnt="7"/>
      <dgm:spPr/>
    </dgm:pt>
    <dgm:pt modelId="{8C3D1B15-99B3-49EC-B05F-F6829927220B}" type="pres">
      <dgm:prSet presAssocID="{2E0C5784-A989-43F8-AD39-3187347718CF}" presName="hierChild4" presStyleCnt="0"/>
      <dgm:spPr/>
    </dgm:pt>
    <dgm:pt modelId="{6F825AC9-6E5C-47FA-8D5B-644705CB60BB}" type="pres">
      <dgm:prSet presAssocID="{2E0C5784-A989-43F8-AD39-3187347718CF}" presName="hierChild5" presStyleCnt="0"/>
      <dgm:spPr/>
    </dgm:pt>
    <dgm:pt modelId="{87AD1010-77DF-4E67-9458-D0225BEE1CF3}" type="pres">
      <dgm:prSet presAssocID="{BE9F8D90-928F-4BD1-82C2-1742DCFAB2D6}" presName="hierChild5" presStyleCnt="0"/>
      <dgm:spPr/>
    </dgm:pt>
    <dgm:pt modelId="{02DCE0C6-59D7-4A52-85A0-7880BDEDC93C}" type="pres">
      <dgm:prSet presAssocID="{796854CF-E342-4EC0-85C5-FF002C0FC9A3}" presName="Name37" presStyleLbl="parChTrans1D2" presStyleIdx="1" presStyleCnt="2"/>
      <dgm:spPr/>
    </dgm:pt>
    <dgm:pt modelId="{829568F4-5489-4032-9C63-9F481D9BD620}" type="pres">
      <dgm:prSet presAssocID="{49EAFBA6-B222-4B61-ABC4-BCA99798E390}" presName="hierRoot2" presStyleCnt="0">
        <dgm:presLayoutVars>
          <dgm:hierBranch val="init"/>
        </dgm:presLayoutVars>
      </dgm:prSet>
      <dgm:spPr/>
    </dgm:pt>
    <dgm:pt modelId="{F0D0C897-41B7-4198-8F70-03F0AB0390A2}" type="pres">
      <dgm:prSet presAssocID="{49EAFBA6-B222-4B61-ABC4-BCA99798E390}" presName="rootComposite" presStyleCnt="0"/>
      <dgm:spPr/>
    </dgm:pt>
    <dgm:pt modelId="{FA47C441-3AA5-4B47-942D-50977C753B82}" type="pres">
      <dgm:prSet presAssocID="{49EAFBA6-B222-4B61-ABC4-BCA99798E390}" presName="rootText" presStyleLbl="node2" presStyleIdx="1" presStyleCnt="2" custScaleX="250749" custScaleY="62792" custLinFactNeighborX="87484">
        <dgm:presLayoutVars>
          <dgm:chPref val="3"/>
        </dgm:presLayoutVars>
      </dgm:prSet>
      <dgm:spPr/>
    </dgm:pt>
    <dgm:pt modelId="{E6B04735-46CC-4371-B0EB-E6A47A6074C7}" type="pres">
      <dgm:prSet presAssocID="{49EAFBA6-B222-4B61-ABC4-BCA99798E390}" presName="rootConnector" presStyleLbl="node2" presStyleIdx="1" presStyleCnt="2"/>
      <dgm:spPr/>
    </dgm:pt>
    <dgm:pt modelId="{74684E9E-D860-4365-BF90-C5B025D3F096}" type="pres">
      <dgm:prSet presAssocID="{49EAFBA6-B222-4B61-ABC4-BCA99798E390}" presName="hierChild4" presStyleCnt="0"/>
      <dgm:spPr/>
    </dgm:pt>
    <dgm:pt modelId="{CA6A28B4-7922-4559-89B5-1748954D25C2}" type="pres">
      <dgm:prSet presAssocID="{541D250D-BC53-4A71-868F-86F02292287A}" presName="Name37" presStyleLbl="parChTrans1D3" presStyleIdx="5" presStyleCnt="7"/>
      <dgm:spPr/>
    </dgm:pt>
    <dgm:pt modelId="{6D76772E-55C2-4A5A-B65F-B4D69930073D}" type="pres">
      <dgm:prSet presAssocID="{374AC4A6-F2E1-48E8-AB25-DBC92CECA8F7}" presName="hierRoot2" presStyleCnt="0">
        <dgm:presLayoutVars>
          <dgm:hierBranch val="init"/>
        </dgm:presLayoutVars>
      </dgm:prSet>
      <dgm:spPr/>
    </dgm:pt>
    <dgm:pt modelId="{986B0DDE-B855-49DA-B951-6B3045BFE2C7}" type="pres">
      <dgm:prSet presAssocID="{374AC4A6-F2E1-48E8-AB25-DBC92CECA8F7}" presName="rootComposite" presStyleCnt="0"/>
      <dgm:spPr/>
    </dgm:pt>
    <dgm:pt modelId="{9C151DD1-61CE-4EE4-918B-F311E4948D0D}" type="pres">
      <dgm:prSet presAssocID="{374AC4A6-F2E1-48E8-AB25-DBC92CECA8F7}" presName="rootText" presStyleLbl="node3" presStyleIdx="5" presStyleCnt="7" custScaleY="54378">
        <dgm:presLayoutVars>
          <dgm:chPref val="3"/>
        </dgm:presLayoutVars>
      </dgm:prSet>
      <dgm:spPr/>
    </dgm:pt>
    <dgm:pt modelId="{3821B23E-9B70-46F9-A7F7-138B2AB28F42}" type="pres">
      <dgm:prSet presAssocID="{374AC4A6-F2E1-48E8-AB25-DBC92CECA8F7}" presName="rootConnector" presStyleLbl="node3" presStyleIdx="5" presStyleCnt="7"/>
      <dgm:spPr/>
    </dgm:pt>
    <dgm:pt modelId="{7382787C-6938-40C4-AA4C-F15F515C09B9}" type="pres">
      <dgm:prSet presAssocID="{374AC4A6-F2E1-48E8-AB25-DBC92CECA8F7}" presName="hierChild4" presStyleCnt="0"/>
      <dgm:spPr/>
    </dgm:pt>
    <dgm:pt modelId="{53693E7B-B474-44B6-8938-9CD2C9541B3E}" type="pres">
      <dgm:prSet presAssocID="{06723392-BE54-4D97-B2F5-8AEDE79F724E}" presName="Name37" presStyleLbl="parChTrans1D4" presStyleIdx="0" presStyleCnt="8"/>
      <dgm:spPr/>
    </dgm:pt>
    <dgm:pt modelId="{C702926C-AE45-4925-93E0-8C83B29727D2}" type="pres">
      <dgm:prSet presAssocID="{B960C3D8-7F45-46F3-9F60-DD07386F8120}" presName="hierRoot2" presStyleCnt="0">
        <dgm:presLayoutVars>
          <dgm:hierBranch val="init"/>
        </dgm:presLayoutVars>
      </dgm:prSet>
      <dgm:spPr/>
    </dgm:pt>
    <dgm:pt modelId="{08946920-322B-4029-8CFE-1276F53AFA7F}" type="pres">
      <dgm:prSet presAssocID="{B960C3D8-7F45-46F3-9F60-DD07386F8120}" presName="rootComposite" presStyleCnt="0"/>
      <dgm:spPr/>
    </dgm:pt>
    <dgm:pt modelId="{7AC956E7-7AA5-4BD6-AE7D-1AD9D58DC172}" type="pres">
      <dgm:prSet presAssocID="{B960C3D8-7F45-46F3-9F60-DD07386F8120}" presName="rootText" presStyleLbl="node4" presStyleIdx="0" presStyleCnt="8" custScaleX="106403" custScaleY="153435" custLinFactNeighborX="-7810" custLinFactNeighborY="22108">
        <dgm:presLayoutVars>
          <dgm:chPref val="3"/>
        </dgm:presLayoutVars>
      </dgm:prSet>
      <dgm:spPr/>
    </dgm:pt>
    <dgm:pt modelId="{AA3FEBB7-0C1B-4D9F-A98C-0F28D3B69CC0}" type="pres">
      <dgm:prSet presAssocID="{B960C3D8-7F45-46F3-9F60-DD07386F8120}" presName="rootConnector" presStyleLbl="node4" presStyleIdx="0" presStyleCnt="8"/>
      <dgm:spPr/>
    </dgm:pt>
    <dgm:pt modelId="{78521D12-E53E-4FF2-9CC8-CC6E9092A10E}" type="pres">
      <dgm:prSet presAssocID="{B960C3D8-7F45-46F3-9F60-DD07386F8120}" presName="hierChild4" presStyleCnt="0"/>
      <dgm:spPr/>
    </dgm:pt>
    <dgm:pt modelId="{B9B1E71D-0C03-4088-805C-BA80F13D5E36}" type="pres">
      <dgm:prSet presAssocID="{B960C3D8-7F45-46F3-9F60-DD07386F8120}" presName="hierChild5" presStyleCnt="0"/>
      <dgm:spPr/>
    </dgm:pt>
    <dgm:pt modelId="{469DA1FD-8306-42D0-A89F-90C67E425E4D}" type="pres">
      <dgm:prSet presAssocID="{374AC4A6-F2E1-48E8-AB25-DBC92CECA8F7}" presName="hierChild5" presStyleCnt="0"/>
      <dgm:spPr/>
    </dgm:pt>
    <dgm:pt modelId="{0336F23C-F337-47BF-B395-EBDA03831427}" type="pres">
      <dgm:prSet presAssocID="{E1A8E158-6486-45F3-B82B-09F6665BA98E}" presName="Name37" presStyleLbl="parChTrans1D3" presStyleIdx="6" presStyleCnt="7"/>
      <dgm:spPr/>
    </dgm:pt>
    <dgm:pt modelId="{25318E3D-CF22-4B10-AB05-6488C9501DEE}" type="pres">
      <dgm:prSet presAssocID="{0B502F19-5535-45A4-8222-4A7A1C18240F}" presName="hierRoot2" presStyleCnt="0">
        <dgm:presLayoutVars>
          <dgm:hierBranch val="init"/>
        </dgm:presLayoutVars>
      </dgm:prSet>
      <dgm:spPr/>
    </dgm:pt>
    <dgm:pt modelId="{E7CB8C6C-1E88-4E48-97D6-B8BBCD54090D}" type="pres">
      <dgm:prSet presAssocID="{0B502F19-5535-45A4-8222-4A7A1C18240F}" presName="rootComposite" presStyleCnt="0"/>
      <dgm:spPr/>
    </dgm:pt>
    <dgm:pt modelId="{F5148782-F298-4127-A227-D9F56A23334B}" type="pres">
      <dgm:prSet presAssocID="{0B502F19-5535-45A4-8222-4A7A1C18240F}" presName="rootText" presStyleLbl="node3" presStyleIdx="6" presStyleCnt="7" custScaleX="189069" custScaleY="55411">
        <dgm:presLayoutVars>
          <dgm:chPref val="3"/>
        </dgm:presLayoutVars>
      </dgm:prSet>
      <dgm:spPr/>
    </dgm:pt>
    <dgm:pt modelId="{E6427B4B-504E-41FF-8089-0D0CBCE8D0A9}" type="pres">
      <dgm:prSet presAssocID="{0B502F19-5535-45A4-8222-4A7A1C18240F}" presName="rootConnector" presStyleLbl="node3" presStyleIdx="6" presStyleCnt="7"/>
      <dgm:spPr/>
    </dgm:pt>
    <dgm:pt modelId="{9D143A9D-9A0C-4D07-9FD6-EDD3645E057F}" type="pres">
      <dgm:prSet presAssocID="{0B502F19-5535-45A4-8222-4A7A1C18240F}" presName="hierChild4" presStyleCnt="0"/>
      <dgm:spPr/>
    </dgm:pt>
    <dgm:pt modelId="{DFE06A8A-C16E-44AE-BC9A-EACF8959FED1}" type="pres">
      <dgm:prSet presAssocID="{9D58DC1F-6A39-4BD1-A24A-577FB5B9DBBB}" presName="Name37" presStyleLbl="parChTrans1D4" presStyleIdx="1" presStyleCnt="8"/>
      <dgm:spPr/>
    </dgm:pt>
    <dgm:pt modelId="{0309DA18-FAA7-4071-9417-430CCA58563F}" type="pres">
      <dgm:prSet presAssocID="{67083F61-CC4C-4E56-8693-B1938D84267D}" presName="hierRoot2" presStyleCnt="0">
        <dgm:presLayoutVars>
          <dgm:hierBranch val="init"/>
        </dgm:presLayoutVars>
      </dgm:prSet>
      <dgm:spPr/>
    </dgm:pt>
    <dgm:pt modelId="{A7F88186-7BD1-4528-B7C3-DAA4A1CC447B}" type="pres">
      <dgm:prSet presAssocID="{67083F61-CC4C-4E56-8693-B1938D84267D}" presName="rootComposite" presStyleCnt="0"/>
      <dgm:spPr/>
    </dgm:pt>
    <dgm:pt modelId="{56FE26D0-DA2C-444E-8E72-E0DB9F4CF45C}" type="pres">
      <dgm:prSet presAssocID="{67083F61-CC4C-4E56-8693-B1938D84267D}" presName="rootText" presStyleLbl="node4" presStyleIdx="1" presStyleCnt="8" custScaleX="98813" custScaleY="84547" custLinFactNeighborX="-224">
        <dgm:presLayoutVars>
          <dgm:chPref val="3"/>
        </dgm:presLayoutVars>
      </dgm:prSet>
      <dgm:spPr/>
    </dgm:pt>
    <dgm:pt modelId="{8D31B086-C7B8-47C6-8B49-B65860E38991}" type="pres">
      <dgm:prSet presAssocID="{67083F61-CC4C-4E56-8693-B1938D84267D}" presName="rootConnector" presStyleLbl="node4" presStyleIdx="1" presStyleCnt="8"/>
      <dgm:spPr/>
    </dgm:pt>
    <dgm:pt modelId="{D7777085-BD96-446F-BDAC-BE149B1F3B8D}" type="pres">
      <dgm:prSet presAssocID="{67083F61-CC4C-4E56-8693-B1938D84267D}" presName="hierChild4" presStyleCnt="0"/>
      <dgm:spPr/>
    </dgm:pt>
    <dgm:pt modelId="{28748173-ED3B-4730-8197-5AD9D6646B5B}" type="pres">
      <dgm:prSet presAssocID="{C796C7AF-AF83-42EF-9FAB-02530E362AC9}" presName="Name37" presStyleLbl="parChTrans1D4" presStyleIdx="2" presStyleCnt="8"/>
      <dgm:spPr/>
    </dgm:pt>
    <dgm:pt modelId="{840A3274-8E05-4769-BC77-EDCFDA93DF10}" type="pres">
      <dgm:prSet presAssocID="{D24D6A3D-2AD9-4704-B8A6-3C368086B882}" presName="hierRoot2" presStyleCnt="0">
        <dgm:presLayoutVars>
          <dgm:hierBranch val="init"/>
        </dgm:presLayoutVars>
      </dgm:prSet>
      <dgm:spPr/>
    </dgm:pt>
    <dgm:pt modelId="{FBF28AB4-45E5-46F5-8A5C-3A7531689FFF}" type="pres">
      <dgm:prSet presAssocID="{D24D6A3D-2AD9-4704-B8A6-3C368086B882}" presName="rootComposite" presStyleCnt="0"/>
      <dgm:spPr/>
    </dgm:pt>
    <dgm:pt modelId="{9763EC4C-44EF-4FB5-917E-49A6CEEEBF88}" type="pres">
      <dgm:prSet presAssocID="{D24D6A3D-2AD9-4704-B8A6-3C368086B882}" presName="rootText" presStyleLbl="node4" presStyleIdx="2" presStyleCnt="8" custScaleX="123710" custScaleY="109553" custLinFactNeighborX="-7514" custLinFactNeighborY="36060">
        <dgm:presLayoutVars>
          <dgm:chPref val="3"/>
        </dgm:presLayoutVars>
      </dgm:prSet>
      <dgm:spPr/>
    </dgm:pt>
    <dgm:pt modelId="{A58A9195-7B56-4200-8DA9-D4B7F24B7F34}" type="pres">
      <dgm:prSet presAssocID="{D24D6A3D-2AD9-4704-B8A6-3C368086B882}" presName="rootConnector" presStyleLbl="node4" presStyleIdx="2" presStyleCnt="8"/>
      <dgm:spPr/>
    </dgm:pt>
    <dgm:pt modelId="{29A1AEFA-3970-4678-B8D2-8B7BE8723F9B}" type="pres">
      <dgm:prSet presAssocID="{D24D6A3D-2AD9-4704-B8A6-3C368086B882}" presName="hierChild4" presStyleCnt="0"/>
      <dgm:spPr/>
    </dgm:pt>
    <dgm:pt modelId="{72D10BB7-87D2-4FD6-A1C8-FEE3F37C9541}" type="pres">
      <dgm:prSet presAssocID="{D24D6A3D-2AD9-4704-B8A6-3C368086B882}" presName="hierChild5" presStyleCnt="0"/>
      <dgm:spPr/>
    </dgm:pt>
    <dgm:pt modelId="{E913E7D5-7B4D-4CC4-99B5-0ED0B3343653}" type="pres">
      <dgm:prSet presAssocID="{7147FB0E-861E-4C21-AC50-2EDE10570115}" presName="Name37" presStyleLbl="parChTrans1D4" presStyleIdx="3" presStyleCnt="8"/>
      <dgm:spPr/>
    </dgm:pt>
    <dgm:pt modelId="{8FEB04A8-7A96-4443-B134-418F32C6BDE3}" type="pres">
      <dgm:prSet presAssocID="{44FA610E-E2D6-4F68-A038-D0FB22D68A45}" presName="hierRoot2" presStyleCnt="0">
        <dgm:presLayoutVars>
          <dgm:hierBranch val="init"/>
        </dgm:presLayoutVars>
      </dgm:prSet>
      <dgm:spPr/>
    </dgm:pt>
    <dgm:pt modelId="{4DB94874-CAC2-4369-BC11-29794BA83DA5}" type="pres">
      <dgm:prSet presAssocID="{44FA610E-E2D6-4F68-A038-D0FB22D68A45}" presName="rootComposite" presStyleCnt="0"/>
      <dgm:spPr/>
    </dgm:pt>
    <dgm:pt modelId="{DA316D5F-3A88-42C3-AE5D-0A1D52478AB5}" type="pres">
      <dgm:prSet presAssocID="{44FA610E-E2D6-4F68-A038-D0FB22D68A45}" presName="rootText" presStyleLbl="node4" presStyleIdx="3" presStyleCnt="8" custScaleX="140977" custScaleY="146837" custLinFactNeighborX="-9182" custLinFactNeighborY="23815">
        <dgm:presLayoutVars>
          <dgm:chPref val="3"/>
        </dgm:presLayoutVars>
      </dgm:prSet>
      <dgm:spPr/>
    </dgm:pt>
    <dgm:pt modelId="{794FBA7A-CB37-4AB0-A7D3-BC805D8D6D11}" type="pres">
      <dgm:prSet presAssocID="{44FA610E-E2D6-4F68-A038-D0FB22D68A45}" presName="rootConnector" presStyleLbl="node4" presStyleIdx="3" presStyleCnt="8"/>
      <dgm:spPr/>
    </dgm:pt>
    <dgm:pt modelId="{953AA5A4-13AB-4E30-8B6D-0561AFE6C52D}" type="pres">
      <dgm:prSet presAssocID="{44FA610E-E2D6-4F68-A038-D0FB22D68A45}" presName="hierChild4" presStyleCnt="0"/>
      <dgm:spPr/>
    </dgm:pt>
    <dgm:pt modelId="{BB7045ED-E38E-456F-BAFD-0D6034A75308}" type="pres">
      <dgm:prSet presAssocID="{44FA610E-E2D6-4F68-A038-D0FB22D68A45}" presName="hierChild5" presStyleCnt="0"/>
      <dgm:spPr/>
    </dgm:pt>
    <dgm:pt modelId="{75B51BA4-28DA-4867-A794-C7E1675E3597}" type="pres">
      <dgm:prSet presAssocID="{67083F61-CC4C-4E56-8693-B1938D84267D}" presName="hierChild5" presStyleCnt="0"/>
      <dgm:spPr/>
    </dgm:pt>
    <dgm:pt modelId="{672DA5FF-AEC7-406D-AAC2-213CB47264B6}" type="pres">
      <dgm:prSet presAssocID="{470F1EFA-6A10-4F66-8956-DDA224242C46}" presName="Name37" presStyleLbl="parChTrans1D4" presStyleIdx="4" presStyleCnt="8"/>
      <dgm:spPr/>
    </dgm:pt>
    <dgm:pt modelId="{C18F8736-F1D4-4003-A6B8-1AA897A80A5E}" type="pres">
      <dgm:prSet presAssocID="{5045D7A0-B87B-4EEC-A3D9-CBEFBEC166DA}" presName="hierRoot2" presStyleCnt="0">
        <dgm:presLayoutVars>
          <dgm:hierBranch val="init"/>
        </dgm:presLayoutVars>
      </dgm:prSet>
      <dgm:spPr/>
    </dgm:pt>
    <dgm:pt modelId="{40FCD022-3A41-43A5-82D6-13FAD247F1CE}" type="pres">
      <dgm:prSet presAssocID="{5045D7A0-B87B-4EEC-A3D9-CBEFBEC166DA}" presName="rootComposite" presStyleCnt="0"/>
      <dgm:spPr/>
    </dgm:pt>
    <dgm:pt modelId="{CD566B6F-11D7-4028-A2BD-372602B755A1}" type="pres">
      <dgm:prSet presAssocID="{5045D7A0-B87B-4EEC-A3D9-CBEFBEC166DA}" presName="rootText" presStyleLbl="node4" presStyleIdx="4" presStyleCnt="8" custScaleX="162833" custScaleY="162191">
        <dgm:presLayoutVars>
          <dgm:chPref val="3"/>
        </dgm:presLayoutVars>
      </dgm:prSet>
      <dgm:spPr/>
    </dgm:pt>
    <dgm:pt modelId="{3BCB28F7-E9BD-4431-898E-E38C494DDEF3}" type="pres">
      <dgm:prSet presAssocID="{5045D7A0-B87B-4EEC-A3D9-CBEFBEC166DA}" presName="rootConnector" presStyleLbl="node4" presStyleIdx="4" presStyleCnt="8"/>
      <dgm:spPr/>
    </dgm:pt>
    <dgm:pt modelId="{1517C42C-C6EC-41F9-8EF9-42079E4B5A67}" type="pres">
      <dgm:prSet presAssocID="{5045D7A0-B87B-4EEC-A3D9-CBEFBEC166DA}" presName="hierChild4" presStyleCnt="0"/>
      <dgm:spPr/>
    </dgm:pt>
    <dgm:pt modelId="{37EF3F10-7CDD-45B4-B147-34562C126996}" type="pres">
      <dgm:prSet presAssocID="{40EB3CB4-139B-430E-AA47-8702602130FD}" presName="Name37" presStyleLbl="parChTrans1D4" presStyleIdx="5" presStyleCnt="8"/>
      <dgm:spPr/>
    </dgm:pt>
    <dgm:pt modelId="{72F4EA66-A0F4-4060-A975-8581B5D31D21}" type="pres">
      <dgm:prSet presAssocID="{B099D96D-9B1C-4CB0-9F27-C8E647A854FC}" presName="hierRoot2" presStyleCnt="0">
        <dgm:presLayoutVars>
          <dgm:hierBranch val="init"/>
        </dgm:presLayoutVars>
      </dgm:prSet>
      <dgm:spPr/>
    </dgm:pt>
    <dgm:pt modelId="{86FF0285-B8B6-4B14-A1F3-6C7EA0CDB5EC}" type="pres">
      <dgm:prSet presAssocID="{B099D96D-9B1C-4CB0-9F27-C8E647A854FC}" presName="rootComposite" presStyleCnt="0"/>
      <dgm:spPr/>
    </dgm:pt>
    <dgm:pt modelId="{6E13FC06-D55A-41D5-AC84-148C05C0D877}" type="pres">
      <dgm:prSet presAssocID="{B099D96D-9B1C-4CB0-9F27-C8E647A854FC}" presName="rootText" presStyleLbl="node4" presStyleIdx="5" presStyleCnt="8" custScaleX="151537" custScaleY="110138" custLinFactNeighborX="-6964" custLinFactNeighborY="-1886">
        <dgm:presLayoutVars>
          <dgm:chPref val="3"/>
        </dgm:presLayoutVars>
      </dgm:prSet>
      <dgm:spPr/>
    </dgm:pt>
    <dgm:pt modelId="{9D896AE5-BC12-435B-93EB-90A6B9DD9264}" type="pres">
      <dgm:prSet presAssocID="{B099D96D-9B1C-4CB0-9F27-C8E647A854FC}" presName="rootConnector" presStyleLbl="node4" presStyleIdx="5" presStyleCnt="8"/>
      <dgm:spPr/>
    </dgm:pt>
    <dgm:pt modelId="{9A293B08-7968-4C6F-92D4-F22B7842D1E8}" type="pres">
      <dgm:prSet presAssocID="{B099D96D-9B1C-4CB0-9F27-C8E647A854FC}" presName="hierChild4" presStyleCnt="0"/>
      <dgm:spPr/>
    </dgm:pt>
    <dgm:pt modelId="{D36AE667-8788-4A4D-8543-391705C483ED}" type="pres">
      <dgm:prSet presAssocID="{B099D96D-9B1C-4CB0-9F27-C8E647A854FC}" presName="hierChild5" presStyleCnt="0"/>
      <dgm:spPr/>
    </dgm:pt>
    <dgm:pt modelId="{FA93F734-46F7-4868-8EE2-FD642689E60D}" type="pres">
      <dgm:prSet presAssocID="{B62B8D79-9759-47A8-AC80-D21F004FB022}" presName="Name37" presStyleLbl="parChTrans1D4" presStyleIdx="6" presStyleCnt="8"/>
      <dgm:spPr/>
    </dgm:pt>
    <dgm:pt modelId="{4AD3A8EC-0475-4594-8C19-A507445342F1}" type="pres">
      <dgm:prSet presAssocID="{23707EFE-9EA6-4C95-956C-52B89D1EF613}" presName="hierRoot2" presStyleCnt="0">
        <dgm:presLayoutVars>
          <dgm:hierBranch val="init"/>
        </dgm:presLayoutVars>
      </dgm:prSet>
      <dgm:spPr/>
    </dgm:pt>
    <dgm:pt modelId="{DF87D238-F9D9-4EE3-86B4-D4B84AC4AAC3}" type="pres">
      <dgm:prSet presAssocID="{23707EFE-9EA6-4C95-956C-52B89D1EF613}" presName="rootComposite" presStyleCnt="0"/>
      <dgm:spPr/>
    </dgm:pt>
    <dgm:pt modelId="{94D752CE-B83D-4C9D-8BA4-9852A6C850FF}" type="pres">
      <dgm:prSet presAssocID="{23707EFE-9EA6-4C95-956C-52B89D1EF613}" presName="rootText" presStyleLbl="node4" presStyleIdx="6" presStyleCnt="8" custScaleX="155501" custScaleY="108827" custLinFactNeighborX="-6964" custLinFactNeighborY="-24758">
        <dgm:presLayoutVars>
          <dgm:chPref val="3"/>
        </dgm:presLayoutVars>
      </dgm:prSet>
      <dgm:spPr/>
    </dgm:pt>
    <dgm:pt modelId="{257387E3-C8BC-47BE-BBCA-24EE21387314}" type="pres">
      <dgm:prSet presAssocID="{23707EFE-9EA6-4C95-956C-52B89D1EF613}" presName="rootConnector" presStyleLbl="node4" presStyleIdx="6" presStyleCnt="8"/>
      <dgm:spPr/>
    </dgm:pt>
    <dgm:pt modelId="{84709D6B-9EE0-4D12-92E9-9F6D548D8C55}" type="pres">
      <dgm:prSet presAssocID="{23707EFE-9EA6-4C95-956C-52B89D1EF613}" presName="hierChild4" presStyleCnt="0"/>
      <dgm:spPr/>
    </dgm:pt>
    <dgm:pt modelId="{EE36A783-6F65-46E5-A639-DE86E16635A5}" type="pres">
      <dgm:prSet presAssocID="{23707EFE-9EA6-4C95-956C-52B89D1EF613}" presName="hierChild5" presStyleCnt="0"/>
      <dgm:spPr/>
    </dgm:pt>
    <dgm:pt modelId="{41768C53-3106-4E0F-A1C4-44A424B6C8F7}" type="pres">
      <dgm:prSet presAssocID="{2C521B1C-F872-46D4-99CE-E645AE372FA4}" presName="Name37" presStyleLbl="parChTrans1D4" presStyleIdx="7" presStyleCnt="8"/>
      <dgm:spPr/>
    </dgm:pt>
    <dgm:pt modelId="{E1453041-5185-49DF-AA2B-50ECC911B1F3}" type="pres">
      <dgm:prSet presAssocID="{224403FB-26F9-434E-BA13-84C2AD2CDBE3}" presName="hierRoot2" presStyleCnt="0">
        <dgm:presLayoutVars>
          <dgm:hierBranch val="init"/>
        </dgm:presLayoutVars>
      </dgm:prSet>
      <dgm:spPr/>
    </dgm:pt>
    <dgm:pt modelId="{E248ECB1-75D0-49EF-B40C-8402A0ABA591}" type="pres">
      <dgm:prSet presAssocID="{224403FB-26F9-434E-BA13-84C2AD2CDBE3}" presName="rootComposite" presStyleCnt="0"/>
      <dgm:spPr/>
    </dgm:pt>
    <dgm:pt modelId="{6469CC27-ABEA-4953-B0F0-F0601C376E08}" type="pres">
      <dgm:prSet presAssocID="{224403FB-26F9-434E-BA13-84C2AD2CDBE3}" presName="rootText" presStyleLbl="node4" presStyleIdx="7" presStyleCnt="8">
        <dgm:presLayoutVars>
          <dgm:chPref val="3"/>
        </dgm:presLayoutVars>
      </dgm:prSet>
      <dgm:spPr/>
    </dgm:pt>
    <dgm:pt modelId="{2C0CF213-CA1B-49E4-871C-C3951A295865}" type="pres">
      <dgm:prSet presAssocID="{224403FB-26F9-434E-BA13-84C2AD2CDBE3}" presName="rootConnector" presStyleLbl="node4" presStyleIdx="7" presStyleCnt="8"/>
      <dgm:spPr/>
    </dgm:pt>
    <dgm:pt modelId="{92C5CBCF-5077-49E2-A8F5-CFC20CA5F9A7}" type="pres">
      <dgm:prSet presAssocID="{224403FB-26F9-434E-BA13-84C2AD2CDBE3}" presName="hierChild4" presStyleCnt="0"/>
      <dgm:spPr/>
    </dgm:pt>
    <dgm:pt modelId="{944DC800-08E6-4939-AE98-27BFE7A4303D}" type="pres">
      <dgm:prSet presAssocID="{224403FB-26F9-434E-BA13-84C2AD2CDBE3}" presName="hierChild5" presStyleCnt="0"/>
      <dgm:spPr/>
    </dgm:pt>
    <dgm:pt modelId="{7211285D-7157-4DEE-94AA-E4BF022D8BB6}" type="pres">
      <dgm:prSet presAssocID="{5045D7A0-B87B-4EEC-A3D9-CBEFBEC166DA}" presName="hierChild5" presStyleCnt="0"/>
      <dgm:spPr/>
    </dgm:pt>
    <dgm:pt modelId="{2DADFD41-4649-4B43-B81F-725EE8A2AFA4}" type="pres">
      <dgm:prSet presAssocID="{0B502F19-5535-45A4-8222-4A7A1C18240F}" presName="hierChild5" presStyleCnt="0"/>
      <dgm:spPr/>
    </dgm:pt>
    <dgm:pt modelId="{4764403F-4618-4263-A5A9-2FE476E40865}" type="pres">
      <dgm:prSet presAssocID="{49EAFBA6-B222-4B61-ABC4-BCA99798E390}" presName="hierChild5" presStyleCnt="0"/>
      <dgm:spPr/>
    </dgm:pt>
    <dgm:pt modelId="{E10A9D1B-7F9B-40DF-9FBE-518106804BB9}" type="pres">
      <dgm:prSet presAssocID="{11323286-0DCF-476E-9B70-7E92AAD5C759}" presName="hierChild3" presStyleCnt="0"/>
      <dgm:spPr/>
    </dgm:pt>
  </dgm:ptLst>
  <dgm:cxnLst>
    <dgm:cxn modelId="{E356D701-50C7-42FA-A7F1-FF7BA7B039BB}" type="presOf" srcId="{9D58DC1F-6A39-4BD1-A24A-577FB5B9DBBB}" destId="{DFE06A8A-C16E-44AE-BC9A-EACF8959FED1}" srcOrd="0" destOrd="0" presId="urn:microsoft.com/office/officeart/2005/8/layout/orgChart1"/>
    <dgm:cxn modelId="{6D4B6902-721D-426C-9D8A-8D37F5314B3A}" type="presOf" srcId="{026279D6-0332-4EC5-B72C-00E89F8DB9CF}" destId="{07AE6ADC-3762-4DA9-A19F-608C471CA16D}" srcOrd="0" destOrd="0" presId="urn:microsoft.com/office/officeart/2005/8/layout/orgChart1"/>
    <dgm:cxn modelId="{BED24903-09B3-494D-8131-850EA2F8B287}" type="presOf" srcId="{11323286-0DCF-476E-9B70-7E92AAD5C759}" destId="{386B0E75-AB34-4962-9672-A30D2784B58B}" srcOrd="1" destOrd="0" presId="urn:microsoft.com/office/officeart/2005/8/layout/orgChart1"/>
    <dgm:cxn modelId="{FB5B6605-164C-4A63-A6DF-FBE50C0A5BE7}" type="presOf" srcId="{31B8E9FD-1E7B-4E6A-B44C-AED1366307D4}" destId="{60D953E5-7985-4A5F-B9DC-584870F627F3}" srcOrd="0" destOrd="0" presId="urn:microsoft.com/office/officeart/2005/8/layout/orgChart1"/>
    <dgm:cxn modelId="{DA669E06-1EDE-4AF9-B7E2-DB5AFE75CF45}" type="presOf" srcId="{B62B8D79-9759-47A8-AC80-D21F004FB022}" destId="{FA93F734-46F7-4868-8EE2-FD642689E60D}" srcOrd="0" destOrd="0" presId="urn:microsoft.com/office/officeart/2005/8/layout/orgChart1"/>
    <dgm:cxn modelId="{7FE4AF06-02A1-4933-8481-373467B6D5C2}" type="presOf" srcId="{31B8E9FD-1E7B-4E6A-B44C-AED1366307D4}" destId="{6D3045C5-7B0A-4DF4-BADA-A84C46B27272}" srcOrd="1" destOrd="0" presId="urn:microsoft.com/office/officeart/2005/8/layout/orgChart1"/>
    <dgm:cxn modelId="{716FF008-450A-4163-9FC7-8E1FCBAF4021}" type="presOf" srcId="{23F22089-CBC4-4298-B33D-2D94FFC5E3BD}" destId="{99F2C014-E0F3-49B1-AE75-BEF655DB22CC}" srcOrd="0" destOrd="0" presId="urn:microsoft.com/office/officeart/2005/8/layout/orgChart1"/>
    <dgm:cxn modelId="{F5DBA80A-F3E5-460F-AB59-4BDEAB7D61D1}" type="presOf" srcId="{2E0C5784-A989-43F8-AD39-3187347718CF}" destId="{73B278FA-9DA8-4C1A-98A2-43DB42A12179}" srcOrd="1" destOrd="0" presId="urn:microsoft.com/office/officeart/2005/8/layout/orgChart1"/>
    <dgm:cxn modelId="{4405570C-3357-400C-B746-12E211555029}" type="presOf" srcId="{3E49304E-E2AF-4353-9F87-3B2346041FAF}" destId="{134D4088-1895-426B-9AC5-9F8E55DCE2A1}" srcOrd="0" destOrd="0" presId="urn:microsoft.com/office/officeart/2005/8/layout/orgChart1"/>
    <dgm:cxn modelId="{FD31490D-CA3D-48AA-9AD7-88B2F46F5933}" type="presOf" srcId="{B24073C0-9E94-44EF-8155-40A7DAE8BFB2}" destId="{E2DFA749-A8B5-4CB7-8D58-0FB0EF651154}" srcOrd="1" destOrd="0" presId="urn:microsoft.com/office/officeart/2005/8/layout/orgChart1"/>
    <dgm:cxn modelId="{219BA90E-B714-412A-B92A-A876268B71AD}" type="presOf" srcId="{224403FB-26F9-434E-BA13-84C2AD2CDBE3}" destId="{6469CC27-ABEA-4953-B0F0-F0601C376E08}" srcOrd="0" destOrd="0" presId="urn:microsoft.com/office/officeart/2005/8/layout/orgChart1"/>
    <dgm:cxn modelId="{776DE60E-0D9C-4FA7-A188-002EA4FE8A1C}" srcId="{BE9F8D90-928F-4BD1-82C2-1742DCFAB2D6}" destId="{2E0C5784-A989-43F8-AD39-3187347718CF}" srcOrd="4" destOrd="0" parTransId="{23F22089-CBC4-4298-B33D-2D94FFC5E3BD}" sibTransId="{332F8F94-C84A-4DB0-AB2C-D8BD901E2689}"/>
    <dgm:cxn modelId="{72242012-AB46-40E5-B81B-01EFA2ECFF01}" srcId="{11323286-0DCF-476E-9B70-7E92AAD5C759}" destId="{49EAFBA6-B222-4B61-ABC4-BCA99798E390}" srcOrd="1" destOrd="0" parTransId="{796854CF-E342-4EC0-85C5-FF002C0FC9A3}" sibTransId="{283974A2-AFBD-4EB7-B157-FD7673026037}"/>
    <dgm:cxn modelId="{A397C319-93B0-46D2-AA57-91A947ECD62A}" type="presOf" srcId="{23707EFE-9EA6-4C95-956C-52B89D1EF613}" destId="{94D752CE-B83D-4C9D-8BA4-9852A6C850FF}" srcOrd="0" destOrd="0" presId="urn:microsoft.com/office/officeart/2005/8/layout/orgChart1"/>
    <dgm:cxn modelId="{0FEDA41C-9F4A-4E38-B679-53EDB5595886}" type="presOf" srcId="{B960C3D8-7F45-46F3-9F60-DD07386F8120}" destId="{7AC956E7-7AA5-4BD6-AE7D-1AD9D58DC172}" srcOrd="0" destOrd="0" presId="urn:microsoft.com/office/officeart/2005/8/layout/orgChart1"/>
    <dgm:cxn modelId="{999F621D-733B-4BBC-BE9C-260D990B5D57}" type="presOf" srcId="{541D250D-BC53-4A71-868F-86F02292287A}" destId="{CA6A28B4-7922-4559-89B5-1748954D25C2}" srcOrd="0" destOrd="0" presId="urn:microsoft.com/office/officeart/2005/8/layout/orgChart1"/>
    <dgm:cxn modelId="{236F9327-BCF2-482F-AAA9-B459DC923DE5}" type="presOf" srcId="{BE9F8D90-928F-4BD1-82C2-1742DCFAB2D6}" destId="{BD124E64-6223-48C5-9B35-50A3FB4F3376}" srcOrd="1" destOrd="0" presId="urn:microsoft.com/office/officeart/2005/8/layout/orgChart1"/>
    <dgm:cxn modelId="{5C58E529-E915-4433-8834-025B72FE6F7F}" srcId="{5045D7A0-B87B-4EEC-A3D9-CBEFBEC166DA}" destId="{23707EFE-9EA6-4C95-956C-52B89D1EF613}" srcOrd="1" destOrd="0" parTransId="{B62B8D79-9759-47A8-AC80-D21F004FB022}" sibTransId="{B62D4803-D73F-4062-B9A0-9A296BC97ED3}"/>
    <dgm:cxn modelId="{F6837C35-C1A3-47B3-816C-C5F98E5E27F0}" type="presOf" srcId="{40EB3CB4-139B-430E-AA47-8702602130FD}" destId="{37EF3F10-7CDD-45B4-B147-34562C126996}" srcOrd="0" destOrd="0" presId="urn:microsoft.com/office/officeart/2005/8/layout/orgChart1"/>
    <dgm:cxn modelId="{861A5E37-DF33-453E-82D4-8B5F97E7139E}" type="presOf" srcId="{C796C7AF-AF83-42EF-9FAB-02530E362AC9}" destId="{28748173-ED3B-4730-8197-5AD9D6646B5B}" srcOrd="0" destOrd="0" presId="urn:microsoft.com/office/officeart/2005/8/layout/orgChart1"/>
    <dgm:cxn modelId="{BBB81D40-AF72-4B4A-AA53-4170778F269B}" type="presOf" srcId="{B960C3D8-7F45-46F3-9F60-DD07386F8120}" destId="{AA3FEBB7-0C1B-4D9F-A98C-0F28D3B69CC0}" srcOrd="1" destOrd="0" presId="urn:microsoft.com/office/officeart/2005/8/layout/orgChart1"/>
    <dgm:cxn modelId="{90C1335F-B547-420F-89A9-B0F3F6D1486E}" type="presOf" srcId="{0B502F19-5535-45A4-8222-4A7A1C18240F}" destId="{F5148782-F298-4127-A227-D9F56A23334B}" srcOrd="0" destOrd="0" presId="urn:microsoft.com/office/officeart/2005/8/layout/orgChart1"/>
    <dgm:cxn modelId="{511F6E5F-9331-4CD6-A67D-F1C4E1F47900}" type="presOf" srcId="{796854CF-E342-4EC0-85C5-FF002C0FC9A3}" destId="{02DCE0C6-59D7-4A52-85A0-7880BDEDC93C}" srcOrd="0" destOrd="0" presId="urn:microsoft.com/office/officeart/2005/8/layout/orgChart1"/>
    <dgm:cxn modelId="{9DEB7241-D867-4E92-A529-E285916DDD31}" type="presOf" srcId="{44FA610E-E2D6-4F68-A038-D0FB22D68A45}" destId="{DA316D5F-3A88-42C3-AE5D-0A1D52478AB5}" srcOrd="0" destOrd="0" presId="urn:microsoft.com/office/officeart/2005/8/layout/orgChart1"/>
    <dgm:cxn modelId="{6413EE43-5C9B-429E-944A-ED3692E9C4AC}" type="presOf" srcId="{7147FB0E-861E-4C21-AC50-2EDE10570115}" destId="{E913E7D5-7B4D-4CC4-99B5-0ED0B3343653}" srcOrd="0" destOrd="0" presId="urn:microsoft.com/office/officeart/2005/8/layout/orgChart1"/>
    <dgm:cxn modelId="{30977546-2CCB-4A2A-9DB1-722FFE98F7C7}" type="presOf" srcId="{0B502F19-5535-45A4-8222-4A7A1C18240F}" destId="{E6427B4B-504E-41FF-8089-0D0CBCE8D0A9}" srcOrd="1" destOrd="0" presId="urn:microsoft.com/office/officeart/2005/8/layout/orgChart1"/>
    <dgm:cxn modelId="{B000A646-02BA-4F8A-86CC-9DB7FD856AB0}" srcId="{BE9F8D90-928F-4BD1-82C2-1742DCFAB2D6}" destId="{026279D6-0332-4EC5-B72C-00E89F8DB9CF}" srcOrd="1" destOrd="0" parTransId="{2CA174D2-B168-4241-A8AF-E3081C11F3D3}" sibTransId="{0F9322BE-2572-4CFB-B585-300C0FD98233}"/>
    <dgm:cxn modelId="{10A03148-BC43-41EF-87D0-7A415B59672D}" srcId="{67083F61-CC4C-4E56-8693-B1938D84267D}" destId="{D24D6A3D-2AD9-4704-B8A6-3C368086B882}" srcOrd="0" destOrd="0" parTransId="{C796C7AF-AF83-42EF-9FAB-02530E362AC9}" sibTransId="{49B340C6-5FA2-4A05-8CC2-8A2242A92560}"/>
    <dgm:cxn modelId="{948A3349-3DBA-4C2A-BFC5-4DF00CA2492C}" type="presOf" srcId="{67083F61-CC4C-4E56-8693-B1938D84267D}" destId="{56FE26D0-DA2C-444E-8E72-E0DB9F4CF45C}" srcOrd="0" destOrd="0" presId="urn:microsoft.com/office/officeart/2005/8/layout/orgChart1"/>
    <dgm:cxn modelId="{05C40C4A-F197-404A-A398-42A631353CAD}" srcId="{11323286-0DCF-476E-9B70-7E92AAD5C759}" destId="{BE9F8D90-928F-4BD1-82C2-1742DCFAB2D6}" srcOrd="0" destOrd="0" parTransId="{01196A7D-8AD5-4D86-9CEE-D95418EE889B}" sibTransId="{F7122DF6-B7B2-4118-ABA9-4A769CC4EFB8}"/>
    <dgm:cxn modelId="{2245A56A-05E5-455F-9D24-6CCD2FD0A455}" srcId="{5045D7A0-B87B-4EEC-A3D9-CBEFBEC166DA}" destId="{B099D96D-9B1C-4CB0-9F27-C8E647A854FC}" srcOrd="0" destOrd="0" parTransId="{40EB3CB4-139B-430E-AA47-8702602130FD}" sibTransId="{3F5E5F80-A366-469B-8851-527105844330}"/>
    <dgm:cxn modelId="{CB8BC953-21CF-4570-B2C6-4BEFC6F4681A}" type="presOf" srcId="{06723392-BE54-4D97-B2F5-8AEDE79F724E}" destId="{53693E7B-B474-44B6-8938-9CD2C9541B3E}" srcOrd="0" destOrd="0" presId="urn:microsoft.com/office/officeart/2005/8/layout/orgChart1"/>
    <dgm:cxn modelId="{BF408574-FDEF-4193-9622-43DDA949021E}" type="presOf" srcId="{B099D96D-9B1C-4CB0-9F27-C8E647A854FC}" destId="{9D896AE5-BC12-435B-93EB-90A6B9DD9264}" srcOrd="1" destOrd="0" presId="urn:microsoft.com/office/officeart/2005/8/layout/orgChart1"/>
    <dgm:cxn modelId="{345F1F56-0A3E-4B54-BA2D-3F166A179245}" srcId="{374AC4A6-F2E1-48E8-AB25-DBC92CECA8F7}" destId="{B960C3D8-7F45-46F3-9F60-DD07386F8120}" srcOrd="0" destOrd="0" parTransId="{06723392-BE54-4D97-B2F5-8AEDE79F724E}" sibTransId="{AB627E38-FC9F-4B78-8964-EF5BE09E53AE}"/>
    <dgm:cxn modelId="{F50CAF56-D03D-400A-B01D-C3349AEA9F37}" type="presOf" srcId="{5045D7A0-B87B-4EEC-A3D9-CBEFBEC166DA}" destId="{CD566B6F-11D7-4028-A2BD-372602B755A1}" srcOrd="0" destOrd="0" presId="urn:microsoft.com/office/officeart/2005/8/layout/orgChart1"/>
    <dgm:cxn modelId="{F1D7D376-DE27-4E63-97ED-AD7280077AC1}" srcId="{BE9F8D90-928F-4BD1-82C2-1742DCFAB2D6}" destId="{31B8E9FD-1E7B-4E6A-B44C-AED1366307D4}" srcOrd="3" destOrd="0" parTransId="{3E49304E-E2AF-4353-9F87-3B2346041FAF}" sibTransId="{C06473D9-F212-42A2-95BC-DAAF410B10EE}"/>
    <dgm:cxn modelId="{4BE29177-84FC-4A04-BFBF-A837F3F389D6}" type="presOf" srcId="{470F1EFA-6A10-4F66-8956-DDA224242C46}" destId="{672DA5FF-AEC7-406D-AAC2-213CB47264B6}" srcOrd="0" destOrd="0" presId="urn:microsoft.com/office/officeart/2005/8/layout/orgChart1"/>
    <dgm:cxn modelId="{E1E1C058-638B-4F72-A3C4-66367FC56FE4}" type="presOf" srcId="{6F67E1C4-AC16-4C1E-8154-88A607B982F0}" destId="{3FF64625-1101-4714-8603-29D61A482B12}" srcOrd="0" destOrd="0" presId="urn:microsoft.com/office/officeart/2005/8/layout/orgChart1"/>
    <dgm:cxn modelId="{CCEC5059-FA91-4765-B440-1697A6D1161F}" type="presOf" srcId="{5045D7A0-B87B-4EEC-A3D9-CBEFBEC166DA}" destId="{3BCB28F7-E9BD-4431-898E-E38C494DDEF3}" srcOrd="1" destOrd="0" presId="urn:microsoft.com/office/officeart/2005/8/layout/orgChart1"/>
    <dgm:cxn modelId="{A89BAD79-A036-444F-92E0-2260A357DCD8}" type="presOf" srcId="{57F15388-58A2-4D5D-A5B0-80EFF68DB3CB}" destId="{52905C2C-5B38-4209-90EA-9944D6702933}" srcOrd="1" destOrd="0" presId="urn:microsoft.com/office/officeart/2005/8/layout/orgChart1"/>
    <dgm:cxn modelId="{4155BA7A-E586-4CC3-AC10-441ED1C589B4}" srcId="{49EAFBA6-B222-4B61-ABC4-BCA99798E390}" destId="{0B502F19-5535-45A4-8222-4A7A1C18240F}" srcOrd="1" destOrd="0" parTransId="{E1A8E158-6486-45F3-B82B-09F6665BA98E}" sibTransId="{62C5B40B-D931-4ABF-8C17-60BFDFB8171A}"/>
    <dgm:cxn modelId="{4B076182-868C-4B76-9D23-B49202918279}" type="presOf" srcId="{E1A8E158-6486-45F3-B82B-09F6665BA98E}" destId="{0336F23C-F337-47BF-B395-EBDA03831427}" srcOrd="0" destOrd="0" presId="urn:microsoft.com/office/officeart/2005/8/layout/orgChart1"/>
    <dgm:cxn modelId="{23BE8786-B3E7-48EA-9A66-9CAAEBE09D27}" type="presOf" srcId="{11323286-0DCF-476E-9B70-7E92AAD5C759}" destId="{A6DD5CA4-7AD8-4153-9676-9A92A9309B74}" srcOrd="0" destOrd="0" presId="urn:microsoft.com/office/officeart/2005/8/layout/orgChart1"/>
    <dgm:cxn modelId="{A6244589-E429-4634-8EB9-4558E7CAE79A}" srcId="{BE9F8D90-928F-4BD1-82C2-1742DCFAB2D6}" destId="{57F15388-58A2-4D5D-A5B0-80EFF68DB3CB}" srcOrd="0" destOrd="0" parTransId="{6F67E1C4-AC16-4C1E-8154-88A607B982F0}" sibTransId="{C1A01649-8EC6-467D-B9E5-FFFB1492DC64}"/>
    <dgm:cxn modelId="{FBE2E189-37BF-42C9-BC02-A68B14FB6008}" type="presOf" srcId="{49EAFBA6-B222-4B61-ABC4-BCA99798E390}" destId="{E6B04735-46CC-4371-B0EB-E6A47A6074C7}" srcOrd="1" destOrd="0" presId="urn:microsoft.com/office/officeart/2005/8/layout/orgChart1"/>
    <dgm:cxn modelId="{9D3FF09B-33AB-49BE-BE82-9BBDC2E98FF7}" srcId="{49EAFBA6-B222-4B61-ABC4-BCA99798E390}" destId="{374AC4A6-F2E1-48E8-AB25-DBC92CECA8F7}" srcOrd="0" destOrd="0" parTransId="{541D250D-BC53-4A71-868F-86F02292287A}" sibTransId="{F05E2419-87A9-46F0-A057-18A1942186F8}"/>
    <dgm:cxn modelId="{758676A3-074C-4555-8163-50FED779CB78}" srcId="{5045D7A0-B87B-4EEC-A3D9-CBEFBEC166DA}" destId="{224403FB-26F9-434E-BA13-84C2AD2CDBE3}" srcOrd="2" destOrd="0" parTransId="{2C521B1C-F872-46D4-99CE-E645AE372FA4}" sibTransId="{09055F64-7CFA-4C3C-9734-CD9AD8FE25B0}"/>
    <dgm:cxn modelId="{4FBDF8A4-8A85-42AB-BE41-947E4774420C}" type="presOf" srcId="{BE9F8D90-928F-4BD1-82C2-1742DCFAB2D6}" destId="{EF71A148-776A-4995-AFE2-D4A3229A998E}" srcOrd="0" destOrd="0" presId="urn:microsoft.com/office/officeart/2005/8/layout/orgChart1"/>
    <dgm:cxn modelId="{6B0674A9-4AE5-4DBE-8188-E1D6A4F656E8}" type="presOf" srcId="{49EAFBA6-B222-4B61-ABC4-BCA99798E390}" destId="{FA47C441-3AA5-4B47-942D-50977C753B82}" srcOrd="0" destOrd="0" presId="urn:microsoft.com/office/officeart/2005/8/layout/orgChart1"/>
    <dgm:cxn modelId="{C2C515AD-8BB3-4B9F-B63B-3DE230625080}" type="presOf" srcId="{23707EFE-9EA6-4C95-956C-52B89D1EF613}" destId="{257387E3-C8BC-47BE-BBCA-24EE21387314}" srcOrd="1" destOrd="0" presId="urn:microsoft.com/office/officeart/2005/8/layout/orgChart1"/>
    <dgm:cxn modelId="{A0282EAD-1B2A-4397-BF34-A083E6FA4D03}" type="presOf" srcId="{374AC4A6-F2E1-48E8-AB25-DBC92CECA8F7}" destId="{3821B23E-9B70-46F9-A7F7-138B2AB28F42}" srcOrd="1" destOrd="0" presId="urn:microsoft.com/office/officeart/2005/8/layout/orgChart1"/>
    <dgm:cxn modelId="{47FD7EB0-F518-499A-B870-BD0E664373E0}" type="presOf" srcId="{BA71118B-2C4B-42FB-A42B-4633B0E66205}" destId="{8BED0577-4859-4761-A540-EE0F3573F4DF}" srcOrd="0" destOrd="0" presId="urn:microsoft.com/office/officeart/2005/8/layout/orgChart1"/>
    <dgm:cxn modelId="{FF418EB1-DF31-4EF9-B0DB-6D068B831584}" type="presOf" srcId="{44FA610E-E2D6-4F68-A038-D0FB22D68A45}" destId="{794FBA7A-CB37-4AB0-A7D3-BC805D8D6D11}" srcOrd="1" destOrd="0" presId="urn:microsoft.com/office/officeart/2005/8/layout/orgChart1"/>
    <dgm:cxn modelId="{86E154B6-809C-4D72-BBF8-82751AEDA391}" type="presOf" srcId="{B099D96D-9B1C-4CB0-9F27-C8E647A854FC}" destId="{6E13FC06-D55A-41D5-AC84-148C05C0D877}" srcOrd="0" destOrd="0" presId="urn:microsoft.com/office/officeart/2005/8/layout/orgChart1"/>
    <dgm:cxn modelId="{7E0876B6-283B-4881-8DFD-5D7AF6457891}" type="presOf" srcId="{57F15388-58A2-4D5D-A5B0-80EFF68DB3CB}" destId="{F298A066-8463-4C37-B2AE-FC18A8F2B63D}" srcOrd="0" destOrd="0" presId="urn:microsoft.com/office/officeart/2005/8/layout/orgChart1"/>
    <dgm:cxn modelId="{B8B698B7-F282-40D3-8BB0-9FFE2840B2E7}" srcId="{0B502F19-5535-45A4-8222-4A7A1C18240F}" destId="{5045D7A0-B87B-4EEC-A3D9-CBEFBEC166DA}" srcOrd="1" destOrd="0" parTransId="{470F1EFA-6A10-4F66-8956-DDA224242C46}" sibTransId="{AEC4DE57-EE0E-4FB4-A938-FB9DDCF32B3C}"/>
    <dgm:cxn modelId="{D48E15BB-6325-4729-9DE5-924559D92631}" type="presOf" srcId="{67083F61-CC4C-4E56-8693-B1938D84267D}" destId="{8D31B086-C7B8-47C6-8B49-B65860E38991}" srcOrd="1" destOrd="0" presId="urn:microsoft.com/office/officeart/2005/8/layout/orgChart1"/>
    <dgm:cxn modelId="{16E282BF-C4C8-4029-A827-4A5978617415}" type="presOf" srcId="{2E0C5784-A989-43F8-AD39-3187347718CF}" destId="{39B47D76-E2A8-46E4-B7EB-B3570A2F8861}" srcOrd="0" destOrd="0" presId="urn:microsoft.com/office/officeart/2005/8/layout/orgChart1"/>
    <dgm:cxn modelId="{784BD4C2-36B9-4C1B-BF8F-01A2D6BEA7E3}" srcId="{0B502F19-5535-45A4-8222-4A7A1C18240F}" destId="{67083F61-CC4C-4E56-8693-B1938D84267D}" srcOrd="0" destOrd="0" parTransId="{9D58DC1F-6A39-4BD1-A24A-577FB5B9DBBB}" sibTransId="{50298BBA-00B1-43F3-B8E8-D37C32BA7A2C}"/>
    <dgm:cxn modelId="{FAF118C5-6173-453A-8B1D-AC81E3C6AEB7}" type="presOf" srcId="{2CA174D2-B168-4241-A8AF-E3081C11F3D3}" destId="{42705804-538F-4716-93AD-3AE4A7132216}" srcOrd="0" destOrd="0" presId="urn:microsoft.com/office/officeart/2005/8/layout/orgChart1"/>
    <dgm:cxn modelId="{827E11C8-A4FC-48B6-80EC-1E166344541E}" type="presOf" srcId="{224403FB-26F9-434E-BA13-84C2AD2CDBE3}" destId="{2C0CF213-CA1B-49E4-871C-C3951A295865}" srcOrd="1" destOrd="0" presId="urn:microsoft.com/office/officeart/2005/8/layout/orgChart1"/>
    <dgm:cxn modelId="{BD2916CD-0D7E-4CD0-AC9A-AB402685E5BB}" type="presOf" srcId="{D24D6A3D-2AD9-4704-B8A6-3C368086B882}" destId="{9763EC4C-44EF-4FB5-917E-49A6CEEEBF88}" srcOrd="0" destOrd="0" presId="urn:microsoft.com/office/officeart/2005/8/layout/orgChart1"/>
    <dgm:cxn modelId="{091A84CF-8236-425E-BAD3-8E0B6E901873}" type="presOf" srcId="{2C521B1C-F872-46D4-99CE-E645AE372FA4}" destId="{41768C53-3106-4E0F-A1C4-44A424B6C8F7}" srcOrd="0" destOrd="0" presId="urn:microsoft.com/office/officeart/2005/8/layout/orgChart1"/>
    <dgm:cxn modelId="{7428A9D0-6E3F-4BE3-9294-1474C585FC52}" type="presOf" srcId="{026279D6-0332-4EC5-B72C-00E89F8DB9CF}" destId="{FBB5E54C-19F1-45AB-99BF-549F825EAB9A}" srcOrd="1" destOrd="0" presId="urn:microsoft.com/office/officeart/2005/8/layout/orgChart1"/>
    <dgm:cxn modelId="{6BA796D5-51A7-4DD4-82FA-FD3F47C1514B}" type="presOf" srcId="{B24073C0-9E94-44EF-8155-40A7DAE8BFB2}" destId="{D35F75E2-47CB-4222-BBBC-F0F8EBD3D753}" srcOrd="0" destOrd="0" presId="urn:microsoft.com/office/officeart/2005/8/layout/orgChart1"/>
    <dgm:cxn modelId="{B44583DA-3A10-479F-8500-8899BA37A023}" type="presOf" srcId="{01196A7D-8AD5-4D86-9CEE-D95418EE889B}" destId="{3CFFFFC3-26BD-424E-A47F-A41DE568A133}" srcOrd="0" destOrd="0" presId="urn:microsoft.com/office/officeart/2005/8/layout/orgChart1"/>
    <dgm:cxn modelId="{3ACB5EE2-1CC1-4272-86E9-C14C9806A73E}" srcId="{67083F61-CC4C-4E56-8693-B1938D84267D}" destId="{44FA610E-E2D6-4F68-A038-D0FB22D68A45}" srcOrd="1" destOrd="0" parTransId="{7147FB0E-861E-4C21-AC50-2EDE10570115}" sibTransId="{03E19AE5-D7BF-4982-9736-FB3535FDC816}"/>
    <dgm:cxn modelId="{B768FCE6-6BF6-4DC3-ADB9-FC2E02804AD8}" srcId="{BE9F8D90-928F-4BD1-82C2-1742DCFAB2D6}" destId="{B24073C0-9E94-44EF-8155-40A7DAE8BFB2}" srcOrd="2" destOrd="0" parTransId="{BA71118B-2C4B-42FB-A42B-4633B0E66205}" sibTransId="{2DF7561C-1A0E-4B6A-8AF2-E12712395487}"/>
    <dgm:cxn modelId="{CB9A14F5-10D7-49F2-8270-9A37550729E3}" srcId="{D0042CD5-D620-4679-9060-EEBF16C841A4}" destId="{11323286-0DCF-476E-9B70-7E92AAD5C759}" srcOrd="0" destOrd="0" parTransId="{2A792D7F-2B4F-47B2-B42A-85FA2E81E1F2}" sibTransId="{A1879249-A590-4264-8133-B1AF106468C6}"/>
    <dgm:cxn modelId="{1202E2FB-BCC2-4268-86A7-F176368A0663}" type="presOf" srcId="{D0042CD5-D620-4679-9060-EEBF16C841A4}" destId="{1A96C325-5A43-4A25-99E1-93190230E17F}" srcOrd="0" destOrd="0" presId="urn:microsoft.com/office/officeart/2005/8/layout/orgChart1"/>
    <dgm:cxn modelId="{F70E0DFD-170B-41BD-81E7-19969332B7C9}" type="presOf" srcId="{D24D6A3D-2AD9-4704-B8A6-3C368086B882}" destId="{A58A9195-7B56-4200-8DA9-D4B7F24B7F34}" srcOrd="1" destOrd="0" presId="urn:microsoft.com/office/officeart/2005/8/layout/orgChart1"/>
    <dgm:cxn modelId="{B0CDD6FD-B7B6-4C8B-92E4-53B0BBCB9F0F}" type="presOf" srcId="{374AC4A6-F2E1-48E8-AB25-DBC92CECA8F7}" destId="{9C151DD1-61CE-4EE4-918B-F311E4948D0D}" srcOrd="0" destOrd="0" presId="urn:microsoft.com/office/officeart/2005/8/layout/orgChart1"/>
    <dgm:cxn modelId="{A0D3E803-8250-4DEC-AFC1-CCB6C4573009}" type="presParOf" srcId="{1A96C325-5A43-4A25-99E1-93190230E17F}" destId="{B3206059-C384-4717-8D47-6F56FA385908}" srcOrd="0" destOrd="0" presId="urn:microsoft.com/office/officeart/2005/8/layout/orgChart1"/>
    <dgm:cxn modelId="{C7096394-09A2-40A6-A949-AED07C2A1CC1}" type="presParOf" srcId="{B3206059-C384-4717-8D47-6F56FA385908}" destId="{CD062E17-6398-48DF-A964-7B567071037C}" srcOrd="0" destOrd="0" presId="urn:microsoft.com/office/officeart/2005/8/layout/orgChart1"/>
    <dgm:cxn modelId="{BE00E5B7-6E68-49D6-A3AE-FBAF0213E09E}" type="presParOf" srcId="{CD062E17-6398-48DF-A964-7B567071037C}" destId="{A6DD5CA4-7AD8-4153-9676-9A92A9309B74}" srcOrd="0" destOrd="0" presId="urn:microsoft.com/office/officeart/2005/8/layout/orgChart1"/>
    <dgm:cxn modelId="{C1192AFE-7BD0-45ED-A4E1-2BC7654455E3}" type="presParOf" srcId="{CD062E17-6398-48DF-A964-7B567071037C}" destId="{386B0E75-AB34-4962-9672-A30D2784B58B}" srcOrd="1" destOrd="0" presId="urn:microsoft.com/office/officeart/2005/8/layout/orgChart1"/>
    <dgm:cxn modelId="{5B9EE428-5AC4-4D10-84FF-98C0DF218DE7}" type="presParOf" srcId="{B3206059-C384-4717-8D47-6F56FA385908}" destId="{EEA2AD1C-2030-4AB8-836C-24031767E9D2}" srcOrd="1" destOrd="0" presId="urn:microsoft.com/office/officeart/2005/8/layout/orgChart1"/>
    <dgm:cxn modelId="{53E5B3F2-9710-4D34-9BD9-F8EC038990B8}" type="presParOf" srcId="{EEA2AD1C-2030-4AB8-836C-24031767E9D2}" destId="{3CFFFFC3-26BD-424E-A47F-A41DE568A133}" srcOrd="0" destOrd="0" presId="urn:microsoft.com/office/officeart/2005/8/layout/orgChart1"/>
    <dgm:cxn modelId="{E49A9BE2-44A8-4769-BBDD-27DF1877C2A6}" type="presParOf" srcId="{EEA2AD1C-2030-4AB8-836C-24031767E9D2}" destId="{6D537566-793B-4977-9ECA-D4F583A3FC64}" srcOrd="1" destOrd="0" presId="urn:microsoft.com/office/officeart/2005/8/layout/orgChart1"/>
    <dgm:cxn modelId="{FA5FA94F-DFEB-41AD-BEBB-AFF288BD296D}" type="presParOf" srcId="{6D537566-793B-4977-9ECA-D4F583A3FC64}" destId="{7780D70C-1AE5-4372-A6E4-E80FD2C19AD1}" srcOrd="0" destOrd="0" presId="urn:microsoft.com/office/officeart/2005/8/layout/orgChart1"/>
    <dgm:cxn modelId="{785373B8-9B5D-4306-9682-6B2DA55E1C58}" type="presParOf" srcId="{7780D70C-1AE5-4372-A6E4-E80FD2C19AD1}" destId="{EF71A148-776A-4995-AFE2-D4A3229A998E}" srcOrd="0" destOrd="0" presId="urn:microsoft.com/office/officeart/2005/8/layout/orgChart1"/>
    <dgm:cxn modelId="{AEF1EE12-B47E-4CF0-A920-AF574FD719EC}" type="presParOf" srcId="{7780D70C-1AE5-4372-A6E4-E80FD2C19AD1}" destId="{BD124E64-6223-48C5-9B35-50A3FB4F3376}" srcOrd="1" destOrd="0" presId="urn:microsoft.com/office/officeart/2005/8/layout/orgChart1"/>
    <dgm:cxn modelId="{3872D2AE-B542-4E7B-B101-2226CA1097DD}" type="presParOf" srcId="{6D537566-793B-4977-9ECA-D4F583A3FC64}" destId="{A1F507A8-E37C-4CB5-9E9C-7B897FF1920D}" srcOrd="1" destOrd="0" presId="urn:microsoft.com/office/officeart/2005/8/layout/orgChart1"/>
    <dgm:cxn modelId="{FE86CDDA-79DD-4451-859D-09F814DA1F5C}" type="presParOf" srcId="{A1F507A8-E37C-4CB5-9E9C-7B897FF1920D}" destId="{3FF64625-1101-4714-8603-29D61A482B12}" srcOrd="0" destOrd="0" presId="urn:microsoft.com/office/officeart/2005/8/layout/orgChart1"/>
    <dgm:cxn modelId="{1728000F-B5B6-443F-9351-5D72F0991966}" type="presParOf" srcId="{A1F507A8-E37C-4CB5-9E9C-7B897FF1920D}" destId="{846A8F14-1416-4DA7-B568-4BE630483F4A}" srcOrd="1" destOrd="0" presId="urn:microsoft.com/office/officeart/2005/8/layout/orgChart1"/>
    <dgm:cxn modelId="{DADECA4E-0D70-45C3-8589-73685FD50612}" type="presParOf" srcId="{846A8F14-1416-4DA7-B568-4BE630483F4A}" destId="{22AFA3FD-DEAB-4792-B343-076E106DA53D}" srcOrd="0" destOrd="0" presId="urn:microsoft.com/office/officeart/2005/8/layout/orgChart1"/>
    <dgm:cxn modelId="{63F34391-EF86-4138-A607-FFBFFD3FA03D}" type="presParOf" srcId="{22AFA3FD-DEAB-4792-B343-076E106DA53D}" destId="{F298A066-8463-4C37-B2AE-FC18A8F2B63D}" srcOrd="0" destOrd="0" presId="urn:microsoft.com/office/officeart/2005/8/layout/orgChart1"/>
    <dgm:cxn modelId="{90791AF9-2A4A-4DC1-8CA6-68907A968501}" type="presParOf" srcId="{22AFA3FD-DEAB-4792-B343-076E106DA53D}" destId="{52905C2C-5B38-4209-90EA-9944D6702933}" srcOrd="1" destOrd="0" presId="urn:microsoft.com/office/officeart/2005/8/layout/orgChart1"/>
    <dgm:cxn modelId="{81D84BE6-8996-41C1-88F6-5E2C7D4FB544}" type="presParOf" srcId="{846A8F14-1416-4DA7-B568-4BE630483F4A}" destId="{51F860DD-10E3-4298-B9AD-33C28F7A987C}" srcOrd="1" destOrd="0" presId="urn:microsoft.com/office/officeart/2005/8/layout/orgChart1"/>
    <dgm:cxn modelId="{74BD0C56-B9D3-4440-9B03-2D8623D7E2F9}" type="presParOf" srcId="{846A8F14-1416-4DA7-B568-4BE630483F4A}" destId="{11F2472D-D076-4670-A094-C186A1CC3D7D}" srcOrd="2" destOrd="0" presId="urn:microsoft.com/office/officeart/2005/8/layout/orgChart1"/>
    <dgm:cxn modelId="{F69B9AE5-3B5A-4C90-A586-99271EB89D26}" type="presParOf" srcId="{A1F507A8-E37C-4CB5-9E9C-7B897FF1920D}" destId="{42705804-538F-4716-93AD-3AE4A7132216}" srcOrd="2" destOrd="0" presId="urn:microsoft.com/office/officeart/2005/8/layout/orgChart1"/>
    <dgm:cxn modelId="{863DF273-230E-492B-8CA2-0E34A08E7019}" type="presParOf" srcId="{A1F507A8-E37C-4CB5-9E9C-7B897FF1920D}" destId="{DC1460D8-0423-442F-80C9-22366E3BC0AE}" srcOrd="3" destOrd="0" presId="urn:microsoft.com/office/officeart/2005/8/layout/orgChart1"/>
    <dgm:cxn modelId="{571878B5-7810-428C-B760-0B1D93BB7F68}" type="presParOf" srcId="{DC1460D8-0423-442F-80C9-22366E3BC0AE}" destId="{C6ED1F5F-1DFE-426F-AA8F-A79A61DDCD71}" srcOrd="0" destOrd="0" presId="urn:microsoft.com/office/officeart/2005/8/layout/orgChart1"/>
    <dgm:cxn modelId="{8EFDE51E-7DC4-4898-B6C9-3EC83FD003D9}" type="presParOf" srcId="{C6ED1F5F-1DFE-426F-AA8F-A79A61DDCD71}" destId="{07AE6ADC-3762-4DA9-A19F-608C471CA16D}" srcOrd="0" destOrd="0" presId="urn:microsoft.com/office/officeart/2005/8/layout/orgChart1"/>
    <dgm:cxn modelId="{57682CC4-2F20-4E2E-A683-C84DD72451E2}" type="presParOf" srcId="{C6ED1F5F-1DFE-426F-AA8F-A79A61DDCD71}" destId="{FBB5E54C-19F1-45AB-99BF-549F825EAB9A}" srcOrd="1" destOrd="0" presId="urn:microsoft.com/office/officeart/2005/8/layout/orgChart1"/>
    <dgm:cxn modelId="{0E4BC055-AE95-474D-931F-3E9A48508524}" type="presParOf" srcId="{DC1460D8-0423-442F-80C9-22366E3BC0AE}" destId="{88897825-0DB0-47F4-91AF-9E101E135FE3}" srcOrd="1" destOrd="0" presId="urn:microsoft.com/office/officeart/2005/8/layout/orgChart1"/>
    <dgm:cxn modelId="{8E6865F5-F427-4BEF-A344-7E3A15DFFFB2}" type="presParOf" srcId="{DC1460D8-0423-442F-80C9-22366E3BC0AE}" destId="{B36680CC-6944-42C5-B79D-DE89C97AE067}" srcOrd="2" destOrd="0" presId="urn:microsoft.com/office/officeart/2005/8/layout/orgChart1"/>
    <dgm:cxn modelId="{BD06000F-76B3-42B6-B8B6-9E2E9ECC5E7C}" type="presParOf" srcId="{A1F507A8-E37C-4CB5-9E9C-7B897FF1920D}" destId="{8BED0577-4859-4761-A540-EE0F3573F4DF}" srcOrd="4" destOrd="0" presId="urn:microsoft.com/office/officeart/2005/8/layout/orgChart1"/>
    <dgm:cxn modelId="{74A5E96D-3A5A-402B-814A-1AB4F37FD656}" type="presParOf" srcId="{A1F507A8-E37C-4CB5-9E9C-7B897FF1920D}" destId="{6B1A8D92-3537-495D-AC45-5767CBDC466B}" srcOrd="5" destOrd="0" presId="urn:microsoft.com/office/officeart/2005/8/layout/orgChart1"/>
    <dgm:cxn modelId="{7A6DD46C-68EE-496C-B0F6-B104767998E6}" type="presParOf" srcId="{6B1A8D92-3537-495D-AC45-5767CBDC466B}" destId="{7D9BE89D-7EF2-479F-B09A-A8D433D2682A}" srcOrd="0" destOrd="0" presId="urn:microsoft.com/office/officeart/2005/8/layout/orgChart1"/>
    <dgm:cxn modelId="{425C54D4-51D6-4447-817A-76DD6ED5C363}" type="presParOf" srcId="{7D9BE89D-7EF2-479F-B09A-A8D433D2682A}" destId="{D35F75E2-47CB-4222-BBBC-F0F8EBD3D753}" srcOrd="0" destOrd="0" presId="urn:microsoft.com/office/officeart/2005/8/layout/orgChart1"/>
    <dgm:cxn modelId="{685DCFFC-D395-4472-BD2D-1B982D4CC753}" type="presParOf" srcId="{7D9BE89D-7EF2-479F-B09A-A8D433D2682A}" destId="{E2DFA749-A8B5-4CB7-8D58-0FB0EF651154}" srcOrd="1" destOrd="0" presId="urn:microsoft.com/office/officeart/2005/8/layout/orgChart1"/>
    <dgm:cxn modelId="{25D39B6F-2B95-45C5-B7CC-02539DDAFE21}" type="presParOf" srcId="{6B1A8D92-3537-495D-AC45-5767CBDC466B}" destId="{581298BB-84DB-4CB4-96F9-557A8C0529CF}" srcOrd="1" destOrd="0" presId="urn:microsoft.com/office/officeart/2005/8/layout/orgChart1"/>
    <dgm:cxn modelId="{F5D76571-3136-4443-9903-7EDF8BC28B24}" type="presParOf" srcId="{6B1A8D92-3537-495D-AC45-5767CBDC466B}" destId="{93C968D7-B1A0-4714-A5BB-4969BB0AD4C9}" srcOrd="2" destOrd="0" presId="urn:microsoft.com/office/officeart/2005/8/layout/orgChart1"/>
    <dgm:cxn modelId="{F48656A2-6829-4792-A880-54112ED367B2}" type="presParOf" srcId="{A1F507A8-E37C-4CB5-9E9C-7B897FF1920D}" destId="{134D4088-1895-426B-9AC5-9F8E55DCE2A1}" srcOrd="6" destOrd="0" presId="urn:microsoft.com/office/officeart/2005/8/layout/orgChart1"/>
    <dgm:cxn modelId="{B09976A2-1C15-468A-B4B6-CB266BC96A40}" type="presParOf" srcId="{A1F507A8-E37C-4CB5-9E9C-7B897FF1920D}" destId="{9B24A096-3833-43FB-92B5-76C23E89D2F6}" srcOrd="7" destOrd="0" presId="urn:microsoft.com/office/officeart/2005/8/layout/orgChart1"/>
    <dgm:cxn modelId="{C172D0B5-B7B0-457C-8830-7F3B93C107E7}" type="presParOf" srcId="{9B24A096-3833-43FB-92B5-76C23E89D2F6}" destId="{E3739763-5C29-4D7E-AD99-567D7B19BF13}" srcOrd="0" destOrd="0" presId="urn:microsoft.com/office/officeart/2005/8/layout/orgChart1"/>
    <dgm:cxn modelId="{82EAE181-3459-46C2-AC4F-24F38157DFF0}" type="presParOf" srcId="{E3739763-5C29-4D7E-AD99-567D7B19BF13}" destId="{60D953E5-7985-4A5F-B9DC-584870F627F3}" srcOrd="0" destOrd="0" presId="urn:microsoft.com/office/officeart/2005/8/layout/orgChart1"/>
    <dgm:cxn modelId="{10FCD343-5344-458D-A15F-A0A671E67CC4}" type="presParOf" srcId="{E3739763-5C29-4D7E-AD99-567D7B19BF13}" destId="{6D3045C5-7B0A-4DF4-BADA-A84C46B27272}" srcOrd="1" destOrd="0" presId="urn:microsoft.com/office/officeart/2005/8/layout/orgChart1"/>
    <dgm:cxn modelId="{D6861042-8574-4E64-8C37-3B87BC106104}" type="presParOf" srcId="{9B24A096-3833-43FB-92B5-76C23E89D2F6}" destId="{27FE2AA1-51AF-4532-A0CC-D40C5F7F2ED0}" srcOrd="1" destOrd="0" presId="urn:microsoft.com/office/officeart/2005/8/layout/orgChart1"/>
    <dgm:cxn modelId="{B15878B1-B8E9-49E9-A7C4-AA9DB7D44575}" type="presParOf" srcId="{9B24A096-3833-43FB-92B5-76C23E89D2F6}" destId="{0259D37E-28E9-4AE0-BD45-FC921E79075C}" srcOrd="2" destOrd="0" presId="urn:microsoft.com/office/officeart/2005/8/layout/orgChart1"/>
    <dgm:cxn modelId="{19B96BE1-1784-4345-8483-E34533384AD8}" type="presParOf" srcId="{A1F507A8-E37C-4CB5-9E9C-7B897FF1920D}" destId="{99F2C014-E0F3-49B1-AE75-BEF655DB22CC}" srcOrd="8" destOrd="0" presId="urn:microsoft.com/office/officeart/2005/8/layout/orgChart1"/>
    <dgm:cxn modelId="{AAA8BD27-16DE-4A6E-AA6B-0B5C42B65210}" type="presParOf" srcId="{A1F507A8-E37C-4CB5-9E9C-7B897FF1920D}" destId="{1A4331F0-2894-4D20-9D5A-3701371A10FE}" srcOrd="9" destOrd="0" presId="urn:microsoft.com/office/officeart/2005/8/layout/orgChart1"/>
    <dgm:cxn modelId="{1AF66FC1-5605-441F-A7CE-6DD605E0BD4B}" type="presParOf" srcId="{1A4331F0-2894-4D20-9D5A-3701371A10FE}" destId="{4BD3370D-B844-4335-ADDB-970D1B24225C}" srcOrd="0" destOrd="0" presId="urn:microsoft.com/office/officeart/2005/8/layout/orgChart1"/>
    <dgm:cxn modelId="{31E53E38-0AB9-4758-96F2-087941CC165E}" type="presParOf" srcId="{4BD3370D-B844-4335-ADDB-970D1B24225C}" destId="{39B47D76-E2A8-46E4-B7EB-B3570A2F8861}" srcOrd="0" destOrd="0" presId="urn:microsoft.com/office/officeart/2005/8/layout/orgChart1"/>
    <dgm:cxn modelId="{0279BB3D-E962-4292-B8C4-0D3D9A5869F2}" type="presParOf" srcId="{4BD3370D-B844-4335-ADDB-970D1B24225C}" destId="{73B278FA-9DA8-4C1A-98A2-43DB42A12179}" srcOrd="1" destOrd="0" presId="urn:microsoft.com/office/officeart/2005/8/layout/orgChart1"/>
    <dgm:cxn modelId="{42581CA2-3D42-4C32-85C2-4ECAB20749AD}" type="presParOf" srcId="{1A4331F0-2894-4D20-9D5A-3701371A10FE}" destId="{8C3D1B15-99B3-49EC-B05F-F6829927220B}" srcOrd="1" destOrd="0" presId="urn:microsoft.com/office/officeart/2005/8/layout/orgChart1"/>
    <dgm:cxn modelId="{7FCC6E08-E5F0-407C-A0E1-96F5228BE748}" type="presParOf" srcId="{1A4331F0-2894-4D20-9D5A-3701371A10FE}" destId="{6F825AC9-6E5C-47FA-8D5B-644705CB60BB}" srcOrd="2" destOrd="0" presId="urn:microsoft.com/office/officeart/2005/8/layout/orgChart1"/>
    <dgm:cxn modelId="{6A47DB4A-0DD8-4417-9D2F-CFB284D7848E}" type="presParOf" srcId="{6D537566-793B-4977-9ECA-D4F583A3FC64}" destId="{87AD1010-77DF-4E67-9458-D0225BEE1CF3}" srcOrd="2" destOrd="0" presId="urn:microsoft.com/office/officeart/2005/8/layout/orgChart1"/>
    <dgm:cxn modelId="{BD2536CC-C19D-439F-8072-39849E21AF3B}" type="presParOf" srcId="{EEA2AD1C-2030-4AB8-836C-24031767E9D2}" destId="{02DCE0C6-59D7-4A52-85A0-7880BDEDC93C}" srcOrd="2" destOrd="0" presId="urn:microsoft.com/office/officeart/2005/8/layout/orgChart1"/>
    <dgm:cxn modelId="{DC12CCF9-AC79-408A-A1AB-95D2E80EADCB}" type="presParOf" srcId="{EEA2AD1C-2030-4AB8-836C-24031767E9D2}" destId="{829568F4-5489-4032-9C63-9F481D9BD620}" srcOrd="3" destOrd="0" presId="urn:microsoft.com/office/officeart/2005/8/layout/orgChart1"/>
    <dgm:cxn modelId="{E5CDBDF1-A03B-46BE-869D-1AA289FA991B}" type="presParOf" srcId="{829568F4-5489-4032-9C63-9F481D9BD620}" destId="{F0D0C897-41B7-4198-8F70-03F0AB0390A2}" srcOrd="0" destOrd="0" presId="urn:microsoft.com/office/officeart/2005/8/layout/orgChart1"/>
    <dgm:cxn modelId="{551E6337-93DE-483E-A0EF-CAD32DEA524F}" type="presParOf" srcId="{F0D0C897-41B7-4198-8F70-03F0AB0390A2}" destId="{FA47C441-3AA5-4B47-942D-50977C753B82}" srcOrd="0" destOrd="0" presId="urn:microsoft.com/office/officeart/2005/8/layout/orgChart1"/>
    <dgm:cxn modelId="{4FC844B7-A7DF-4596-B548-C2D62A4B6C3D}" type="presParOf" srcId="{F0D0C897-41B7-4198-8F70-03F0AB0390A2}" destId="{E6B04735-46CC-4371-B0EB-E6A47A6074C7}" srcOrd="1" destOrd="0" presId="urn:microsoft.com/office/officeart/2005/8/layout/orgChart1"/>
    <dgm:cxn modelId="{220AFCF6-8271-4058-965A-42CBC105F3A9}" type="presParOf" srcId="{829568F4-5489-4032-9C63-9F481D9BD620}" destId="{74684E9E-D860-4365-BF90-C5B025D3F096}" srcOrd="1" destOrd="0" presId="urn:microsoft.com/office/officeart/2005/8/layout/orgChart1"/>
    <dgm:cxn modelId="{93E12A89-7554-4E7C-AD83-60BC22B8A22E}" type="presParOf" srcId="{74684E9E-D860-4365-BF90-C5B025D3F096}" destId="{CA6A28B4-7922-4559-89B5-1748954D25C2}" srcOrd="0" destOrd="0" presId="urn:microsoft.com/office/officeart/2005/8/layout/orgChart1"/>
    <dgm:cxn modelId="{DC1F2755-2541-4D67-9A82-11AAACA70895}" type="presParOf" srcId="{74684E9E-D860-4365-BF90-C5B025D3F096}" destId="{6D76772E-55C2-4A5A-B65F-B4D69930073D}" srcOrd="1" destOrd="0" presId="urn:microsoft.com/office/officeart/2005/8/layout/orgChart1"/>
    <dgm:cxn modelId="{7111C1B7-DD60-4442-9413-F714787D0193}" type="presParOf" srcId="{6D76772E-55C2-4A5A-B65F-B4D69930073D}" destId="{986B0DDE-B855-49DA-B951-6B3045BFE2C7}" srcOrd="0" destOrd="0" presId="urn:microsoft.com/office/officeart/2005/8/layout/orgChart1"/>
    <dgm:cxn modelId="{C05E93FA-5C32-4678-AA68-7836FD915FE3}" type="presParOf" srcId="{986B0DDE-B855-49DA-B951-6B3045BFE2C7}" destId="{9C151DD1-61CE-4EE4-918B-F311E4948D0D}" srcOrd="0" destOrd="0" presId="urn:microsoft.com/office/officeart/2005/8/layout/orgChart1"/>
    <dgm:cxn modelId="{902D4AF0-26F6-491B-9F82-CBC38F2B765F}" type="presParOf" srcId="{986B0DDE-B855-49DA-B951-6B3045BFE2C7}" destId="{3821B23E-9B70-46F9-A7F7-138B2AB28F42}" srcOrd="1" destOrd="0" presId="urn:microsoft.com/office/officeart/2005/8/layout/orgChart1"/>
    <dgm:cxn modelId="{10EB9AB8-788C-4E16-A6BA-C514A36E8CDB}" type="presParOf" srcId="{6D76772E-55C2-4A5A-B65F-B4D69930073D}" destId="{7382787C-6938-40C4-AA4C-F15F515C09B9}" srcOrd="1" destOrd="0" presId="urn:microsoft.com/office/officeart/2005/8/layout/orgChart1"/>
    <dgm:cxn modelId="{5897EDDA-0865-44FF-B561-D7D1D8067AA6}" type="presParOf" srcId="{7382787C-6938-40C4-AA4C-F15F515C09B9}" destId="{53693E7B-B474-44B6-8938-9CD2C9541B3E}" srcOrd="0" destOrd="0" presId="urn:microsoft.com/office/officeart/2005/8/layout/orgChart1"/>
    <dgm:cxn modelId="{44EF2F7B-793F-4D56-A0C9-811B3E44088C}" type="presParOf" srcId="{7382787C-6938-40C4-AA4C-F15F515C09B9}" destId="{C702926C-AE45-4925-93E0-8C83B29727D2}" srcOrd="1" destOrd="0" presId="urn:microsoft.com/office/officeart/2005/8/layout/orgChart1"/>
    <dgm:cxn modelId="{16DD12F4-5A75-49E5-8FDA-0082B1F84762}" type="presParOf" srcId="{C702926C-AE45-4925-93E0-8C83B29727D2}" destId="{08946920-322B-4029-8CFE-1276F53AFA7F}" srcOrd="0" destOrd="0" presId="urn:microsoft.com/office/officeart/2005/8/layout/orgChart1"/>
    <dgm:cxn modelId="{D379DCC1-AAEE-462A-A9A2-D6DC32744B44}" type="presParOf" srcId="{08946920-322B-4029-8CFE-1276F53AFA7F}" destId="{7AC956E7-7AA5-4BD6-AE7D-1AD9D58DC172}" srcOrd="0" destOrd="0" presId="urn:microsoft.com/office/officeart/2005/8/layout/orgChart1"/>
    <dgm:cxn modelId="{B3515ED9-B141-4C11-9515-D7B769152F77}" type="presParOf" srcId="{08946920-322B-4029-8CFE-1276F53AFA7F}" destId="{AA3FEBB7-0C1B-4D9F-A98C-0F28D3B69CC0}" srcOrd="1" destOrd="0" presId="urn:microsoft.com/office/officeart/2005/8/layout/orgChart1"/>
    <dgm:cxn modelId="{6E30A08A-F171-4608-969A-60DDED71BCFA}" type="presParOf" srcId="{C702926C-AE45-4925-93E0-8C83B29727D2}" destId="{78521D12-E53E-4FF2-9CC8-CC6E9092A10E}" srcOrd="1" destOrd="0" presId="urn:microsoft.com/office/officeart/2005/8/layout/orgChart1"/>
    <dgm:cxn modelId="{5B16EDA5-9859-4617-9A5A-C53408332EFF}" type="presParOf" srcId="{C702926C-AE45-4925-93E0-8C83B29727D2}" destId="{B9B1E71D-0C03-4088-805C-BA80F13D5E36}" srcOrd="2" destOrd="0" presId="urn:microsoft.com/office/officeart/2005/8/layout/orgChart1"/>
    <dgm:cxn modelId="{AED6F45E-4182-40E0-BA64-33FEE94A2FEE}" type="presParOf" srcId="{6D76772E-55C2-4A5A-B65F-B4D69930073D}" destId="{469DA1FD-8306-42D0-A89F-90C67E425E4D}" srcOrd="2" destOrd="0" presId="urn:microsoft.com/office/officeart/2005/8/layout/orgChart1"/>
    <dgm:cxn modelId="{93CC12B0-6F0F-4C51-81C2-39FEEDD0517A}" type="presParOf" srcId="{74684E9E-D860-4365-BF90-C5B025D3F096}" destId="{0336F23C-F337-47BF-B395-EBDA03831427}" srcOrd="2" destOrd="0" presId="urn:microsoft.com/office/officeart/2005/8/layout/orgChart1"/>
    <dgm:cxn modelId="{4C0D8168-17DB-4757-AC16-D268093F9B6D}" type="presParOf" srcId="{74684E9E-D860-4365-BF90-C5B025D3F096}" destId="{25318E3D-CF22-4B10-AB05-6488C9501DEE}" srcOrd="3" destOrd="0" presId="urn:microsoft.com/office/officeart/2005/8/layout/orgChart1"/>
    <dgm:cxn modelId="{844AAFD6-4955-4161-A7B4-2E3E4FEE0AFF}" type="presParOf" srcId="{25318E3D-CF22-4B10-AB05-6488C9501DEE}" destId="{E7CB8C6C-1E88-4E48-97D6-B8BBCD54090D}" srcOrd="0" destOrd="0" presId="urn:microsoft.com/office/officeart/2005/8/layout/orgChart1"/>
    <dgm:cxn modelId="{7929C964-4E29-4EB5-9315-C95DEA398798}" type="presParOf" srcId="{E7CB8C6C-1E88-4E48-97D6-B8BBCD54090D}" destId="{F5148782-F298-4127-A227-D9F56A23334B}" srcOrd="0" destOrd="0" presId="urn:microsoft.com/office/officeart/2005/8/layout/orgChart1"/>
    <dgm:cxn modelId="{F659B36E-DD84-4EBE-AD8A-27938D8A283A}" type="presParOf" srcId="{E7CB8C6C-1E88-4E48-97D6-B8BBCD54090D}" destId="{E6427B4B-504E-41FF-8089-0D0CBCE8D0A9}" srcOrd="1" destOrd="0" presId="urn:microsoft.com/office/officeart/2005/8/layout/orgChart1"/>
    <dgm:cxn modelId="{BCC4E660-7697-4D45-B959-0F9F911212A9}" type="presParOf" srcId="{25318E3D-CF22-4B10-AB05-6488C9501DEE}" destId="{9D143A9D-9A0C-4D07-9FD6-EDD3645E057F}" srcOrd="1" destOrd="0" presId="urn:microsoft.com/office/officeart/2005/8/layout/orgChart1"/>
    <dgm:cxn modelId="{B33C4A9C-1858-46EA-88C3-653F59CFEC2B}" type="presParOf" srcId="{9D143A9D-9A0C-4D07-9FD6-EDD3645E057F}" destId="{DFE06A8A-C16E-44AE-BC9A-EACF8959FED1}" srcOrd="0" destOrd="0" presId="urn:microsoft.com/office/officeart/2005/8/layout/orgChart1"/>
    <dgm:cxn modelId="{BA44907F-84C7-47A3-8130-BAE049BB2C5B}" type="presParOf" srcId="{9D143A9D-9A0C-4D07-9FD6-EDD3645E057F}" destId="{0309DA18-FAA7-4071-9417-430CCA58563F}" srcOrd="1" destOrd="0" presId="urn:microsoft.com/office/officeart/2005/8/layout/orgChart1"/>
    <dgm:cxn modelId="{43B2D08F-0D42-42B8-BB2A-D60036A107E1}" type="presParOf" srcId="{0309DA18-FAA7-4071-9417-430CCA58563F}" destId="{A7F88186-7BD1-4528-B7C3-DAA4A1CC447B}" srcOrd="0" destOrd="0" presId="urn:microsoft.com/office/officeart/2005/8/layout/orgChart1"/>
    <dgm:cxn modelId="{29AAA7E0-3E89-43C8-98B4-16BF49D15223}" type="presParOf" srcId="{A7F88186-7BD1-4528-B7C3-DAA4A1CC447B}" destId="{56FE26D0-DA2C-444E-8E72-E0DB9F4CF45C}" srcOrd="0" destOrd="0" presId="urn:microsoft.com/office/officeart/2005/8/layout/orgChart1"/>
    <dgm:cxn modelId="{8AADD096-0D1E-4423-BBD5-58E2A941E8DF}" type="presParOf" srcId="{A7F88186-7BD1-4528-B7C3-DAA4A1CC447B}" destId="{8D31B086-C7B8-47C6-8B49-B65860E38991}" srcOrd="1" destOrd="0" presId="urn:microsoft.com/office/officeart/2005/8/layout/orgChart1"/>
    <dgm:cxn modelId="{AB5D00CF-7F36-4141-839D-EC665478FB59}" type="presParOf" srcId="{0309DA18-FAA7-4071-9417-430CCA58563F}" destId="{D7777085-BD96-446F-BDAC-BE149B1F3B8D}" srcOrd="1" destOrd="0" presId="urn:microsoft.com/office/officeart/2005/8/layout/orgChart1"/>
    <dgm:cxn modelId="{E118C9C9-0FD4-4714-9D82-3199CCA32F27}" type="presParOf" srcId="{D7777085-BD96-446F-BDAC-BE149B1F3B8D}" destId="{28748173-ED3B-4730-8197-5AD9D6646B5B}" srcOrd="0" destOrd="0" presId="urn:microsoft.com/office/officeart/2005/8/layout/orgChart1"/>
    <dgm:cxn modelId="{C15E1261-3B68-4B56-A628-63261230AAEA}" type="presParOf" srcId="{D7777085-BD96-446F-BDAC-BE149B1F3B8D}" destId="{840A3274-8E05-4769-BC77-EDCFDA93DF10}" srcOrd="1" destOrd="0" presId="urn:microsoft.com/office/officeart/2005/8/layout/orgChart1"/>
    <dgm:cxn modelId="{8EB6D2C9-5EA1-4DC4-BE09-FA85B9488AE2}" type="presParOf" srcId="{840A3274-8E05-4769-BC77-EDCFDA93DF10}" destId="{FBF28AB4-45E5-46F5-8A5C-3A7531689FFF}" srcOrd="0" destOrd="0" presId="urn:microsoft.com/office/officeart/2005/8/layout/orgChart1"/>
    <dgm:cxn modelId="{1931D96F-4AD9-46A9-9A58-2F6BA7B18E30}" type="presParOf" srcId="{FBF28AB4-45E5-46F5-8A5C-3A7531689FFF}" destId="{9763EC4C-44EF-4FB5-917E-49A6CEEEBF88}" srcOrd="0" destOrd="0" presId="urn:microsoft.com/office/officeart/2005/8/layout/orgChart1"/>
    <dgm:cxn modelId="{5DE7DC20-F646-494B-A398-33E943A275CF}" type="presParOf" srcId="{FBF28AB4-45E5-46F5-8A5C-3A7531689FFF}" destId="{A58A9195-7B56-4200-8DA9-D4B7F24B7F34}" srcOrd="1" destOrd="0" presId="urn:microsoft.com/office/officeart/2005/8/layout/orgChart1"/>
    <dgm:cxn modelId="{615C6F7C-B9A8-493B-94E2-4E43581D8D5C}" type="presParOf" srcId="{840A3274-8E05-4769-BC77-EDCFDA93DF10}" destId="{29A1AEFA-3970-4678-B8D2-8B7BE8723F9B}" srcOrd="1" destOrd="0" presId="urn:microsoft.com/office/officeart/2005/8/layout/orgChart1"/>
    <dgm:cxn modelId="{AFC260BC-4C3F-41B5-B9C3-24F17E377613}" type="presParOf" srcId="{840A3274-8E05-4769-BC77-EDCFDA93DF10}" destId="{72D10BB7-87D2-4FD6-A1C8-FEE3F37C9541}" srcOrd="2" destOrd="0" presId="urn:microsoft.com/office/officeart/2005/8/layout/orgChart1"/>
    <dgm:cxn modelId="{9A3014D0-5656-4029-B539-95F4FD86E93D}" type="presParOf" srcId="{D7777085-BD96-446F-BDAC-BE149B1F3B8D}" destId="{E913E7D5-7B4D-4CC4-99B5-0ED0B3343653}" srcOrd="2" destOrd="0" presId="urn:microsoft.com/office/officeart/2005/8/layout/orgChart1"/>
    <dgm:cxn modelId="{8DB1A124-8FF2-47BE-BF3D-91EF04EEF5F8}" type="presParOf" srcId="{D7777085-BD96-446F-BDAC-BE149B1F3B8D}" destId="{8FEB04A8-7A96-4443-B134-418F32C6BDE3}" srcOrd="3" destOrd="0" presId="urn:microsoft.com/office/officeart/2005/8/layout/orgChart1"/>
    <dgm:cxn modelId="{20684999-B67B-42C5-9F9B-91613E0F47D4}" type="presParOf" srcId="{8FEB04A8-7A96-4443-B134-418F32C6BDE3}" destId="{4DB94874-CAC2-4369-BC11-29794BA83DA5}" srcOrd="0" destOrd="0" presId="urn:microsoft.com/office/officeart/2005/8/layout/orgChart1"/>
    <dgm:cxn modelId="{63371D8B-08CA-4C10-8664-11C10F552F30}" type="presParOf" srcId="{4DB94874-CAC2-4369-BC11-29794BA83DA5}" destId="{DA316D5F-3A88-42C3-AE5D-0A1D52478AB5}" srcOrd="0" destOrd="0" presId="urn:microsoft.com/office/officeart/2005/8/layout/orgChart1"/>
    <dgm:cxn modelId="{E364823A-A457-4257-9E52-B31BE368D18E}" type="presParOf" srcId="{4DB94874-CAC2-4369-BC11-29794BA83DA5}" destId="{794FBA7A-CB37-4AB0-A7D3-BC805D8D6D11}" srcOrd="1" destOrd="0" presId="urn:microsoft.com/office/officeart/2005/8/layout/orgChart1"/>
    <dgm:cxn modelId="{BA00165C-FA57-458B-93D2-0DEC50411BE7}" type="presParOf" srcId="{8FEB04A8-7A96-4443-B134-418F32C6BDE3}" destId="{953AA5A4-13AB-4E30-8B6D-0561AFE6C52D}" srcOrd="1" destOrd="0" presId="urn:microsoft.com/office/officeart/2005/8/layout/orgChart1"/>
    <dgm:cxn modelId="{16262E5F-238E-4130-A55A-59C9FBC489F3}" type="presParOf" srcId="{8FEB04A8-7A96-4443-B134-418F32C6BDE3}" destId="{BB7045ED-E38E-456F-BAFD-0D6034A75308}" srcOrd="2" destOrd="0" presId="urn:microsoft.com/office/officeart/2005/8/layout/orgChart1"/>
    <dgm:cxn modelId="{9D22352F-00BA-4FB7-B586-E1356AD79B35}" type="presParOf" srcId="{0309DA18-FAA7-4071-9417-430CCA58563F}" destId="{75B51BA4-28DA-4867-A794-C7E1675E3597}" srcOrd="2" destOrd="0" presId="urn:microsoft.com/office/officeart/2005/8/layout/orgChart1"/>
    <dgm:cxn modelId="{26F73B09-7B91-48F5-97BD-CA78C384DFE0}" type="presParOf" srcId="{9D143A9D-9A0C-4D07-9FD6-EDD3645E057F}" destId="{672DA5FF-AEC7-406D-AAC2-213CB47264B6}" srcOrd="2" destOrd="0" presId="urn:microsoft.com/office/officeart/2005/8/layout/orgChart1"/>
    <dgm:cxn modelId="{1020C287-A813-42B0-BB49-D8FF04156762}" type="presParOf" srcId="{9D143A9D-9A0C-4D07-9FD6-EDD3645E057F}" destId="{C18F8736-F1D4-4003-A6B8-1AA897A80A5E}" srcOrd="3" destOrd="0" presId="urn:microsoft.com/office/officeart/2005/8/layout/orgChart1"/>
    <dgm:cxn modelId="{321ED3F8-B6F0-47A2-9C20-D5D5553D1490}" type="presParOf" srcId="{C18F8736-F1D4-4003-A6B8-1AA897A80A5E}" destId="{40FCD022-3A41-43A5-82D6-13FAD247F1CE}" srcOrd="0" destOrd="0" presId="urn:microsoft.com/office/officeart/2005/8/layout/orgChart1"/>
    <dgm:cxn modelId="{B16489BE-5120-4B60-973A-BFD3D9059E68}" type="presParOf" srcId="{40FCD022-3A41-43A5-82D6-13FAD247F1CE}" destId="{CD566B6F-11D7-4028-A2BD-372602B755A1}" srcOrd="0" destOrd="0" presId="urn:microsoft.com/office/officeart/2005/8/layout/orgChart1"/>
    <dgm:cxn modelId="{C1F0F12E-E1EE-44F8-ADEC-EE00ACEAC15A}" type="presParOf" srcId="{40FCD022-3A41-43A5-82D6-13FAD247F1CE}" destId="{3BCB28F7-E9BD-4431-898E-E38C494DDEF3}" srcOrd="1" destOrd="0" presId="urn:microsoft.com/office/officeart/2005/8/layout/orgChart1"/>
    <dgm:cxn modelId="{86DF2C97-A84A-4057-9E8B-05CFE63B44D4}" type="presParOf" srcId="{C18F8736-F1D4-4003-A6B8-1AA897A80A5E}" destId="{1517C42C-C6EC-41F9-8EF9-42079E4B5A67}" srcOrd="1" destOrd="0" presId="urn:microsoft.com/office/officeart/2005/8/layout/orgChart1"/>
    <dgm:cxn modelId="{86E9864C-70B2-4E78-8B16-0A668921B5F9}" type="presParOf" srcId="{1517C42C-C6EC-41F9-8EF9-42079E4B5A67}" destId="{37EF3F10-7CDD-45B4-B147-34562C126996}" srcOrd="0" destOrd="0" presId="urn:microsoft.com/office/officeart/2005/8/layout/orgChart1"/>
    <dgm:cxn modelId="{0337B0CA-64A7-4724-9F04-95092205485E}" type="presParOf" srcId="{1517C42C-C6EC-41F9-8EF9-42079E4B5A67}" destId="{72F4EA66-A0F4-4060-A975-8581B5D31D21}" srcOrd="1" destOrd="0" presId="urn:microsoft.com/office/officeart/2005/8/layout/orgChart1"/>
    <dgm:cxn modelId="{7EDE5E78-05E7-462D-A36E-7E9D7535D514}" type="presParOf" srcId="{72F4EA66-A0F4-4060-A975-8581B5D31D21}" destId="{86FF0285-B8B6-4B14-A1F3-6C7EA0CDB5EC}" srcOrd="0" destOrd="0" presId="urn:microsoft.com/office/officeart/2005/8/layout/orgChart1"/>
    <dgm:cxn modelId="{AE20ACC8-433A-4CA0-95D5-3E08DA620FA9}" type="presParOf" srcId="{86FF0285-B8B6-4B14-A1F3-6C7EA0CDB5EC}" destId="{6E13FC06-D55A-41D5-AC84-148C05C0D877}" srcOrd="0" destOrd="0" presId="urn:microsoft.com/office/officeart/2005/8/layout/orgChart1"/>
    <dgm:cxn modelId="{B5D346F7-9947-4FE2-BB96-193A0D8BCEFF}" type="presParOf" srcId="{86FF0285-B8B6-4B14-A1F3-6C7EA0CDB5EC}" destId="{9D896AE5-BC12-435B-93EB-90A6B9DD9264}" srcOrd="1" destOrd="0" presId="urn:microsoft.com/office/officeart/2005/8/layout/orgChart1"/>
    <dgm:cxn modelId="{65F1525D-E1BE-4081-A5C9-D64462E23410}" type="presParOf" srcId="{72F4EA66-A0F4-4060-A975-8581B5D31D21}" destId="{9A293B08-7968-4C6F-92D4-F22B7842D1E8}" srcOrd="1" destOrd="0" presId="urn:microsoft.com/office/officeart/2005/8/layout/orgChart1"/>
    <dgm:cxn modelId="{5E92C315-349D-4988-BBFB-B6530FF5A85D}" type="presParOf" srcId="{72F4EA66-A0F4-4060-A975-8581B5D31D21}" destId="{D36AE667-8788-4A4D-8543-391705C483ED}" srcOrd="2" destOrd="0" presId="urn:microsoft.com/office/officeart/2005/8/layout/orgChart1"/>
    <dgm:cxn modelId="{E1A40266-9E23-422D-BF23-702D6E3757C4}" type="presParOf" srcId="{1517C42C-C6EC-41F9-8EF9-42079E4B5A67}" destId="{FA93F734-46F7-4868-8EE2-FD642689E60D}" srcOrd="2" destOrd="0" presId="urn:microsoft.com/office/officeart/2005/8/layout/orgChart1"/>
    <dgm:cxn modelId="{DB51B379-8E77-405C-AB26-525FFFFE1A35}" type="presParOf" srcId="{1517C42C-C6EC-41F9-8EF9-42079E4B5A67}" destId="{4AD3A8EC-0475-4594-8C19-A507445342F1}" srcOrd="3" destOrd="0" presId="urn:microsoft.com/office/officeart/2005/8/layout/orgChart1"/>
    <dgm:cxn modelId="{1E40EF42-4360-409A-8C96-0234D23BDBB0}" type="presParOf" srcId="{4AD3A8EC-0475-4594-8C19-A507445342F1}" destId="{DF87D238-F9D9-4EE3-86B4-D4B84AC4AAC3}" srcOrd="0" destOrd="0" presId="urn:microsoft.com/office/officeart/2005/8/layout/orgChart1"/>
    <dgm:cxn modelId="{585CB4CB-889F-4E08-8DCB-C9F31DEF12BF}" type="presParOf" srcId="{DF87D238-F9D9-4EE3-86B4-D4B84AC4AAC3}" destId="{94D752CE-B83D-4C9D-8BA4-9852A6C850FF}" srcOrd="0" destOrd="0" presId="urn:microsoft.com/office/officeart/2005/8/layout/orgChart1"/>
    <dgm:cxn modelId="{81103DA4-29C1-41D5-8747-C1946384A190}" type="presParOf" srcId="{DF87D238-F9D9-4EE3-86B4-D4B84AC4AAC3}" destId="{257387E3-C8BC-47BE-BBCA-24EE21387314}" srcOrd="1" destOrd="0" presId="urn:microsoft.com/office/officeart/2005/8/layout/orgChart1"/>
    <dgm:cxn modelId="{7ECC6FE3-614E-416C-B868-A865F81DE9FC}" type="presParOf" srcId="{4AD3A8EC-0475-4594-8C19-A507445342F1}" destId="{84709D6B-9EE0-4D12-92E9-9F6D548D8C55}" srcOrd="1" destOrd="0" presId="urn:microsoft.com/office/officeart/2005/8/layout/orgChart1"/>
    <dgm:cxn modelId="{D8336A37-C674-4235-B241-18B648BAE88E}" type="presParOf" srcId="{4AD3A8EC-0475-4594-8C19-A507445342F1}" destId="{EE36A783-6F65-46E5-A639-DE86E16635A5}" srcOrd="2" destOrd="0" presId="urn:microsoft.com/office/officeart/2005/8/layout/orgChart1"/>
    <dgm:cxn modelId="{D1F2D47D-0B43-403C-A13B-73DE72686A47}" type="presParOf" srcId="{1517C42C-C6EC-41F9-8EF9-42079E4B5A67}" destId="{41768C53-3106-4E0F-A1C4-44A424B6C8F7}" srcOrd="4" destOrd="0" presId="urn:microsoft.com/office/officeart/2005/8/layout/orgChart1"/>
    <dgm:cxn modelId="{78FD0E8A-69F9-496D-9743-4A640E7D7FB2}" type="presParOf" srcId="{1517C42C-C6EC-41F9-8EF9-42079E4B5A67}" destId="{E1453041-5185-49DF-AA2B-50ECC911B1F3}" srcOrd="5" destOrd="0" presId="urn:microsoft.com/office/officeart/2005/8/layout/orgChart1"/>
    <dgm:cxn modelId="{26896D91-F4C5-4BA3-BA38-B447D7013F5E}" type="presParOf" srcId="{E1453041-5185-49DF-AA2B-50ECC911B1F3}" destId="{E248ECB1-75D0-49EF-B40C-8402A0ABA591}" srcOrd="0" destOrd="0" presId="urn:microsoft.com/office/officeart/2005/8/layout/orgChart1"/>
    <dgm:cxn modelId="{1A8083D7-7C4B-4107-A7F5-E0BD1F4A4F2D}" type="presParOf" srcId="{E248ECB1-75D0-49EF-B40C-8402A0ABA591}" destId="{6469CC27-ABEA-4953-B0F0-F0601C376E08}" srcOrd="0" destOrd="0" presId="urn:microsoft.com/office/officeart/2005/8/layout/orgChart1"/>
    <dgm:cxn modelId="{9EFB579C-D81E-4766-9C74-23821F17F887}" type="presParOf" srcId="{E248ECB1-75D0-49EF-B40C-8402A0ABA591}" destId="{2C0CF213-CA1B-49E4-871C-C3951A295865}" srcOrd="1" destOrd="0" presId="urn:microsoft.com/office/officeart/2005/8/layout/orgChart1"/>
    <dgm:cxn modelId="{4FAB35EE-F6EE-4C79-B0B7-B5A668B1C1F6}" type="presParOf" srcId="{E1453041-5185-49DF-AA2B-50ECC911B1F3}" destId="{92C5CBCF-5077-49E2-A8F5-CFC20CA5F9A7}" srcOrd="1" destOrd="0" presId="urn:microsoft.com/office/officeart/2005/8/layout/orgChart1"/>
    <dgm:cxn modelId="{0A6A7B59-70F5-440A-AF8C-87C9424E6BE9}" type="presParOf" srcId="{E1453041-5185-49DF-AA2B-50ECC911B1F3}" destId="{944DC800-08E6-4939-AE98-27BFE7A4303D}" srcOrd="2" destOrd="0" presId="urn:microsoft.com/office/officeart/2005/8/layout/orgChart1"/>
    <dgm:cxn modelId="{DBA64976-3A92-4EB6-8CCB-0C2C2F3496DC}" type="presParOf" srcId="{C18F8736-F1D4-4003-A6B8-1AA897A80A5E}" destId="{7211285D-7157-4DEE-94AA-E4BF022D8BB6}" srcOrd="2" destOrd="0" presId="urn:microsoft.com/office/officeart/2005/8/layout/orgChart1"/>
    <dgm:cxn modelId="{6016528C-82BB-4CC3-92C7-EAEC49C3CABF}" type="presParOf" srcId="{25318E3D-CF22-4B10-AB05-6488C9501DEE}" destId="{2DADFD41-4649-4B43-B81F-725EE8A2AFA4}" srcOrd="2" destOrd="0" presId="urn:microsoft.com/office/officeart/2005/8/layout/orgChart1"/>
    <dgm:cxn modelId="{C06B85BE-9C22-47E1-BF46-2E52AC39BC02}" type="presParOf" srcId="{829568F4-5489-4032-9C63-9F481D9BD620}" destId="{4764403F-4618-4263-A5A9-2FE476E40865}" srcOrd="2" destOrd="0" presId="urn:microsoft.com/office/officeart/2005/8/layout/orgChart1"/>
    <dgm:cxn modelId="{7505300D-C7D2-4682-A36D-297BD6F263D4}" type="presParOf" srcId="{B3206059-C384-4717-8D47-6F56FA385908}" destId="{E10A9D1B-7F9B-40DF-9FBE-518106804BB9}" srcOrd="2" destOrd="0" presId="urn:microsoft.com/office/officeart/2005/8/layout/orgChart1"/>
  </dgm:cxnLst>
  <dgm:bg/>
  <dgm:whole>
    <a:ln w="3175"/>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68C53-3106-4E0F-A1C4-44A424B6C8F7}">
      <dsp:nvSpPr>
        <dsp:cNvPr id="0" name=""/>
        <dsp:cNvSpPr/>
      </dsp:nvSpPr>
      <dsp:spPr>
        <a:xfrm>
          <a:off x="7313203" y="2446994"/>
          <a:ext cx="256030" cy="2070079"/>
        </a:xfrm>
        <a:custGeom>
          <a:avLst/>
          <a:gdLst/>
          <a:ahLst/>
          <a:cxnLst/>
          <a:rect l="0" t="0" r="0" b="0"/>
          <a:pathLst>
            <a:path>
              <a:moveTo>
                <a:pt x="0" y="0"/>
              </a:moveTo>
              <a:lnTo>
                <a:pt x="0" y="2070079"/>
              </a:lnTo>
              <a:lnTo>
                <a:pt x="256030" y="20700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93F734-46F7-4868-8EE2-FD642689E60D}">
      <dsp:nvSpPr>
        <dsp:cNvPr id="0" name=""/>
        <dsp:cNvSpPr/>
      </dsp:nvSpPr>
      <dsp:spPr>
        <a:xfrm>
          <a:off x="7313203" y="2446994"/>
          <a:ext cx="183031" cy="1172939"/>
        </a:xfrm>
        <a:custGeom>
          <a:avLst/>
          <a:gdLst/>
          <a:ahLst/>
          <a:cxnLst/>
          <a:rect l="0" t="0" r="0" b="0"/>
          <a:pathLst>
            <a:path>
              <a:moveTo>
                <a:pt x="0" y="0"/>
              </a:moveTo>
              <a:lnTo>
                <a:pt x="0" y="1172939"/>
              </a:lnTo>
              <a:lnTo>
                <a:pt x="183031" y="1172939"/>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7EF3F10-7CDD-45B4-B147-34562C126996}">
      <dsp:nvSpPr>
        <dsp:cNvPr id="0" name=""/>
        <dsp:cNvSpPr/>
      </dsp:nvSpPr>
      <dsp:spPr>
        <a:xfrm>
          <a:off x="7313203" y="2446994"/>
          <a:ext cx="183031" cy="498870"/>
        </a:xfrm>
        <a:custGeom>
          <a:avLst/>
          <a:gdLst/>
          <a:ahLst/>
          <a:cxnLst/>
          <a:rect l="0" t="0" r="0" b="0"/>
          <a:pathLst>
            <a:path>
              <a:moveTo>
                <a:pt x="0" y="0"/>
              </a:moveTo>
              <a:lnTo>
                <a:pt x="0" y="498870"/>
              </a:lnTo>
              <a:lnTo>
                <a:pt x="183031" y="498870"/>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72DA5FF-AEC7-406D-AAC2-213CB47264B6}">
      <dsp:nvSpPr>
        <dsp:cNvPr id="0" name=""/>
        <dsp:cNvSpPr/>
      </dsp:nvSpPr>
      <dsp:spPr>
        <a:xfrm>
          <a:off x="7108028" y="1376794"/>
          <a:ext cx="887923" cy="220129"/>
        </a:xfrm>
        <a:custGeom>
          <a:avLst/>
          <a:gdLst/>
          <a:ahLst/>
          <a:cxnLst/>
          <a:rect l="0" t="0" r="0" b="0"/>
          <a:pathLst>
            <a:path>
              <a:moveTo>
                <a:pt x="0" y="0"/>
              </a:moveTo>
              <a:lnTo>
                <a:pt x="0" y="110064"/>
              </a:lnTo>
              <a:lnTo>
                <a:pt x="887923" y="110064"/>
              </a:lnTo>
              <a:lnTo>
                <a:pt x="887923" y="220129"/>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913E7D5-7B4D-4CC4-99B5-0ED0B3343653}">
      <dsp:nvSpPr>
        <dsp:cNvPr id="0" name=""/>
        <dsp:cNvSpPr/>
      </dsp:nvSpPr>
      <dsp:spPr>
        <a:xfrm>
          <a:off x="5422180" y="2040049"/>
          <a:ext cx="91440" cy="1524061"/>
        </a:xfrm>
        <a:custGeom>
          <a:avLst/>
          <a:gdLst/>
          <a:ahLst/>
          <a:cxnLst/>
          <a:rect l="0" t="0" r="0" b="0"/>
          <a:pathLst>
            <a:path>
              <a:moveTo>
                <a:pt x="45720" y="0"/>
              </a:moveTo>
              <a:lnTo>
                <a:pt x="45720" y="1524061"/>
              </a:lnTo>
              <a:lnTo>
                <a:pt x="107187" y="1524061"/>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28748173-ED3B-4730-8197-5AD9D6646B5B}">
      <dsp:nvSpPr>
        <dsp:cNvPr id="0" name=""/>
        <dsp:cNvSpPr/>
      </dsp:nvSpPr>
      <dsp:spPr>
        <a:xfrm>
          <a:off x="5422180" y="2040049"/>
          <a:ext cx="91440" cy="696218"/>
        </a:xfrm>
        <a:custGeom>
          <a:avLst/>
          <a:gdLst/>
          <a:ahLst/>
          <a:cxnLst/>
          <a:rect l="0" t="0" r="0" b="0"/>
          <a:pathLst>
            <a:path>
              <a:moveTo>
                <a:pt x="45720" y="0"/>
              </a:moveTo>
              <a:lnTo>
                <a:pt x="45720" y="696218"/>
              </a:lnTo>
              <a:lnTo>
                <a:pt x="124672" y="696218"/>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FE06A8A-C16E-44AE-BC9A-EACF8959FED1}">
      <dsp:nvSpPr>
        <dsp:cNvPr id="0" name=""/>
        <dsp:cNvSpPr/>
      </dsp:nvSpPr>
      <dsp:spPr>
        <a:xfrm>
          <a:off x="5882217" y="1376794"/>
          <a:ext cx="1225811" cy="220129"/>
        </a:xfrm>
        <a:custGeom>
          <a:avLst/>
          <a:gdLst/>
          <a:ahLst/>
          <a:cxnLst/>
          <a:rect l="0" t="0" r="0" b="0"/>
          <a:pathLst>
            <a:path>
              <a:moveTo>
                <a:pt x="1225811" y="0"/>
              </a:moveTo>
              <a:lnTo>
                <a:pt x="1225811" y="110064"/>
              </a:lnTo>
              <a:lnTo>
                <a:pt x="0" y="110064"/>
              </a:lnTo>
              <a:lnTo>
                <a:pt x="0" y="220129"/>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0336F23C-F337-47BF-B395-EBDA03831427}">
      <dsp:nvSpPr>
        <dsp:cNvPr id="0" name=""/>
        <dsp:cNvSpPr/>
      </dsp:nvSpPr>
      <dsp:spPr>
        <a:xfrm>
          <a:off x="6851087" y="866247"/>
          <a:ext cx="256941" cy="220129"/>
        </a:xfrm>
        <a:custGeom>
          <a:avLst/>
          <a:gdLst/>
          <a:ahLst/>
          <a:cxnLst/>
          <a:rect l="0" t="0" r="0" b="0"/>
          <a:pathLst>
            <a:path>
              <a:moveTo>
                <a:pt x="0" y="0"/>
              </a:moveTo>
              <a:lnTo>
                <a:pt x="0" y="110064"/>
              </a:lnTo>
              <a:lnTo>
                <a:pt x="256941" y="110064"/>
              </a:lnTo>
              <a:lnTo>
                <a:pt x="256941" y="220129"/>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3693E7B-B474-44B6-8938-9CD2C9541B3E}">
      <dsp:nvSpPr>
        <dsp:cNvPr id="0" name=""/>
        <dsp:cNvSpPr/>
      </dsp:nvSpPr>
      <dsp:spPr>
        <a:xfrm>
          <a:off x="3828232" y="1371380"/>
          <a:ext cx="91440" cy="738090"/>
        </a:xfrm>
        <a:custGeom>
          <a:avLst/>
          <a:gdLst/>
          <a:ahLst/>
          <a:cxnLst/>
          <a:rect l="0" t="0" r="0" b="0"/>
          <a:pathLst>
            <a:path>
              <a:moveTo>
                <a:pt x="45720" y="0"/>
              </a:moveTo>
              <a:lnTo>
                <a:pt x="45720" y="738090"/>
              </a:lnTo>
              <a:lnTo>
                <a:pt x="121088" y="738090"/>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CA6A28B4-7922-4559-89B5-1748954D25C2}">
      <dsp:nvSpPr>
        <dsp:cNvPr id="0" name=""/>
        <dsp:cNvSpPr/>
      </dsp:nvSpPr>
      <dsp:spPr>
        <a:xfrm>
          <a:off x="4293246" y="866247"/>
          <a:ext cx="2557841" cy="220129"/>
        </a:xfrm>
        <a:custGeom>
          <a:avLst/>
          <a:gdLst/>
          <a:ahLst/>
          <a:cxnLst/>
          <a:rect l="0" t="0" r="0" b="0"/>
          <a:pathLst>
            <a:path>
              <a:moveTo>
                <a:pt x="2557841" y="0"/>
              </a:moveTo>
              <a:lnTo>
                <a:pt x="2557841" y="110064"/>
              </a:lnTo>
              <a:lnTo>
                <a:pt x="0" y="110064"/>
              </a:lnTo>
              <a:lnTo>
                <a:pt x="0" y="220129"/>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02DCE0C6-59D7-4A52-85A0-7880BDEDC93C}">
      <dsp:nvSpPr>
        <dsp:cNvPr id="0" name=""/>
        <dsp:cNvSpPr/>
      </dsp:nvSpPr>
      <dsp:spPr>
        <a:xfrm>
          <a:off x="5388848" y="313746"/>
          <a:ext cx="1462238" cy="223396"/>
        </a:xfrm>
        <a:custGeom>
          <a:avLst/>
          <a:gdLst/>
          <a:ahLst/>
          <a:cxnLst/>
          <a:rect l="0" t="0" r="0" b="0"/>
          <a:pathLst>
            <a:path>
              <a:moveTo>
                <a:pt x="0" y="0"/>
              </a:moveTo>
              <a:lnTo>
                <a:pt x="0" y="113331"/>
              </a:lnTo>
              <a:lnTo>
                <a:pt x="1462238" y="113331"/>
              </a:lnTo>
              <a:lnTo>
                <a:pt x="1462238" y="223396"/>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99F2C014-E0F3-49B1-AE75-BEF655DB22CC}">
      <dsp:nvSpPr>
        <dsp:cNvPr id="0" name=""/>
        <dsp:cNvSpPr/>
      </dsp:nvSpPr>
      <dsp:spPr>
        <a:xfrm>
          <a:off x="1816541" y="1154165"/>
          <a:ext cx="91440" cy="3588370"/>
        </a:xfrm>
        <a:custGeom>
          <a:avLst/>
          <a:gdLst/>
          <a:ahLst/>
          <a:cxnLst/>
          <a:rect l="0" t="0" r="0" b="0"/>
          <a:pathLst>
            <a:path>
              <a:moveTo>
                <a:pt x="45720" y="0"/>
              </a:moveTo>
              <a:lnTo>
                <a:pt x="45720" y="3588370"/>
              </a:lnTo>
              <a:lnTo>
                <a:pt x="122570" y="3588370"/>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134D4088-1895-426B-9AC5-9F8E55DCE2A1}">
      <dsp:nvSpPr>
        <dsp:cNvPr id="0" name=""/>
        <dsp:cNvSpPr/>
      </dsp:nvSpPr>
      <dsp:spPr>
        <a:xfrm>
          <a:off x="1816541" y="1154165"/>
          <a:ext cx="91440" cy="2861660"/>
        </a:xfrm>
        <a:custGeom>
          <a:avLst/>
          <a:gdLst/>
          <a:ahLst/>
          <a:cxnLst/>
          <a:rect l="0" t="0" r="0" b="0"/>
          <a:pathLst>
            <a:path>
              <a:moveTo>
                <a:pt x="45720" y="0"/>
              </a:moveTo>
              <a:lnTo>
                <a:pt x="45720" y="2861660"/>
              </a:lnTo>
              <a:lnTo>
                <a:pt x="122570" y="2861660"/>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8BED0577-4859-4761-A540-EE0F3573F4DF}">
      <dsp:nvSpPr>
        <dsp:cNvPr id="0" name=""/>
        <dsp:cNvSpPr/>
      </dsp:nvSpPr>
      <dsp:spPr>
        <a:xfrm>
          <a:off x="1816541" y="1154165"/>
          <a:ext cx="91440" cy="2171047"/>
        </a:xfrm>
        <a:custGeom>
          <a:avLst/>
          <a:gdLst/>
          <a:ahLst/>
          <a:cxnLst/>
          <a:rect l="0" t="0" r="0" b="0"/>
          <a:pathLst>
            <a:path>
              <a:moveTo>
                <a:pt x="45720" y="0"/>
              </a:moveTo>
              <a:lnTo>
                <a:pt x="45720" y="2171047"/>
              </a:lnTo>
              <a:lnTo>
                <a:pt x="122570" y="2171047"/>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2705804-538F-4716-93AD-3AE4A7132216}">
      <dsp:nvSpPr>
        <dsp:cNvPr id="0" name=""/>
        <dsp:cNvSpPr/>
      </dsp:nvSpPr>
      <dsp:spPr>
        <a:xfrm>
          <a:off x="1816541" y="1154165"/>
          <a:ext cx="91440" cy="1415441"/>
        </a:xfrm>
        <a:custGeom>
          <a:avLst/>
          <a:gdLst/>
          <a:ahLst/>
          <a:cxnLst/>
          <a:rect l="0" t="0" r="0" b="0"/>
          <a:pathLst>
            <a:path>
              <a:moveTo>
                <a:pt x="45720" y="0"/>
              </a:moveTo>
              <a:lnTo>
                <a:pt x="45720" y="1415441"/>
              </a:lnTo>
              <a:lnTo>
                <a:pt x="122570" y="1415441"/>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FF64625-1101-4714-8603-29D61A482B12}">
      <dsp:nvSpPr>
        <dsp:cNvPr id="0" name=""/>
        <dsp:cNvSpPr/>
      </dsp:nvSpPr>
      <dsp:spPr>
        <a:xfrm>
          <a:off x="1816541" y="1154165"/>
          <a:ext cx="91440" cy="561324"/>
        </a:xfrm>
        <a:custGeom>
          <a:avLst/>
          <a:gdLst/>
          <a:ahLst/>
          <a:cxnLst/>
          <a:rect l="0" t="0" r="0" b="0"/>
          <a:pathLst>
            <a:path>
              <a:moveTo>
                <a:pt x="45720" y="0"/>
              </a:moveTo>
              <a:lnTo>
                <a:pt x="45720" y="561324"/>
              </a:lnTo>
              <a:lnTo>
                <a:pt x="122570" y="561324"/>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CFFFFC3-26BD-424E-A47F-A41DE568A133}">
      <dsp:nvSpPr>
        <dsp:cNvPr id="0" name=""/>
        <dsp:cNvSpPr/>
      </dsp:nvSpPr>
      <dsp:spPr>
        <a:xfrm>
          <a:off x="2287072" y="313746"/>
          <a:ext cx="3101776" cy="228013"/>
        </a:xfrm>
        <a:custGeom>
          <a:avLst/>
          <a:gdLst/>
          <a:ahLst/>
          <a:cxnLst/>
          <a:rect l="0" t="0" r="0" b="0"/>
          <a:pathLst>
            <a:path>
              <a:moveTo>
                <a:pt x="3101776" y="0"/>
              </a:moveTo>
              <a:lnTo>
                <a:pt x="3101776" y="117949"/>
              </a:lnTo>
              <a:lnTo>
                <a:pt x="0" y="117949"/>
              </a:lnTo>
              <a:lnTo>
                <a:pt x="0" y="228013"/>
              </a:lnTo>
            </a:path>
          </a:pathLst>
        </a:custGeom>
        <a:noFill/>
        <a:ln w="31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6DD5CA4-7AD8-4153-9676-9A92A9309B74}">
      <dsp:nvSpPr>
        <dsp:cNvPr id="0" name=""/>
        <dsp:cNvSpPr/>
      </dsp:nvSpPr>
      <dsp:spPr>
        <a:xfrm>
          <a:off x="3008256" y="0"/>
          <a:ext cx="4761184" cy="31374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40A8C"/>
              </a:solidFill>
              <a:latin typeface="Arial" panose="020B0604020202020204" pitchFamily="34" charset="0"/>
              <a:ea typeface="Tahoma" pitchFamily="34" charset="0"/>
              <a:cs typeface="Arial" panose="020B0604020202020204" pitchFamily="34" charset="0"/>
              <a:sym typeface="Arial" pitchFamily="34" charset="0"/>
            </a:rPr>
            <a:t>Combinatorial optimization problem</a:t>
          </a:r>
          <a:endParaRPr lang="th-TH" sz="1800" b="1" kern="1200" dirty="0">
            <a:latin typeface="Arial" panose="020B0604020202020204" pitchFamily="34" charset="0"/>
            <a:cs typeface="TH SarabunPSK" pitchFamily="34" charset="-34"/>
          </a:endParaRPr>
        </a:p>
      </dsp:txBody>
      <dsp:txXfrm>
        <a:off x="3008256" y="0"/>
        <a:ext cx="4761184" cy="313746"/>
      </dsp:txXfrm>
    </dsp:sp>
    <dsp:sp modelId="{EF71A148-776A-4995-AFE2-D4A3229A998E}">
      <dsp:nvSpPr>
        <dsp:cNvPr id="0" name=""/>
        <dsp:cNvSpPr/>
      </dsp:nvSpPr>
      <dsp:spPr>
        <a:xfrm>
          <a:off x="1756058" y="541760"/>
          <a:ext cx="1062028" cy="612404"/>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Exact Method</a:t>
          </a:r>
          <a:endParaRPr lang="th-TH" sz="1600" b="1" kern="1200" dirty="0">
            <a:latin typeface="Arial" panose="020B0604020202020204" pitchFamily="34" charset="0"/>
            <a:cs typeface="TH SarabunPSK" pitchFamily="34" charset="-34"/>
          </a:endParaRPr>
        </a:p>
      </dsp:txBody>
      <dsp:txXfrm>
        <a:off x="1756058" y="541760"/>
        <a:ext cx="1062028" cy="612404"/>
      </dsp:txXfrm>
    </dsp:sp>
    <dsp:sp modelId="{F298A066-8463-4C37-B2AE-FC18A8F2B63D}">
      <dsp:nvSpPr>
        <dsp:cNvPr id="0" name=""/>
        <dsp:cNvSpPr/>
      </dsp:nvSpPr>
      <dsp:spPr>
        <a:xfrm>
          <a:off x="1939111" y="1369677"/>
          <a:ext cx="1526270" cy="691624"/>
        </a:xfrm>
        <a:prstGeom prst="rect">
          <a:avLst/>
        </a:prstGeom>
        <a:solidFill>
          <a:schemeClr val="lt1">
            <a:hueOff val="0"/>
            <a:satOff val="0"/>
            <a:lumOff val="0"/>
            <a:alphaOff val="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th-TH" sz="1200" b="1" kern="1200" dirty="0">
              <a:latin typeface="Arial" panose="020B0604020202020204" pitchFamily="34" charset="0"/>
              <a:cs typeface="TH SarabunPSK" pitchFamily="34" charset="-34"/>
            </a:rPr>
            <a:t> </a:t>
          </a:r>
          <a:r>
            <a:rPr lang="en-US" sz="1200" b="1" kern="1200" dirty="0">
              <a:latin typeface="Arial" panose="020B0604020202020204" pitchFamily="34" charset="0"/>
              <a:cs typeface="Arial" panose="020B0604020202020204" pitchFamily="34" charset="0"/>
            </a:rPr>
            <a:t>  Dynamics programming</a:t>
          </a:r>
          <a:endParaRPr lang="th-TH" sz="1200" b="1" kern="1200" dirty="0">
            <a:latin typeface="Arial" panose="020B0604020202020204" pitchFamily="34" charset="0"/>
            <a:cs typeface="TH SarabunPSK" pitchFamily="34" charset="-34"/>
          </a:endParaRPr>
        </a:p>
      </dsp:txBody>
      <dsp:txXfrm>
        <a:off x="1939111" y="1369677"/>
        <a:ext cx="1526270" cy="691624"/>
      </dsp:txXfrm>
    </dsp:sp>
    <dsp:sp modelId="{07AE6ADC-3762-4DA9-A19F-608C471CA16D}">
      <dsp:nvSpPr>
        <dsp:cNvPr id="0" name=""/>
        <dsp:cNvSpPr/>
      </dsp:nvSpPr>
      <dsp:spPr>
        <a:xfrm>
          <a:off x="1939111" y="2281431"/>
          <a:ext cx="1297043" cy="576350"/>
        </a:xfrm>
        <a:prstGeom prst="rect">
          <a:avLst/>
        </a:prstGeom>
        <a:solidFill>
          <a:schemeClr val="lt1">
            <a:hueOff val="0"/>
            <a:satOff val="0"/>
            <a:lumOff val="0"/>
            <a:alphaOff val="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Branch and bound</a:t>
          </a:r>
          <a:endParaRPr lang="th-TH" sz="1200" b="1" kern="1200" dirty="0">
            <a:latin typeface="Arial" panose="020B0604020202020204" pitchFamily="34" charset="0"/>
            <a:cs typeface="TH SarabunPSK" pitchFamily="34" charset="-34"/>
          </a:endParaRPr>
        </a:p>
      </dsp:txBody>
      <dsp:txXfrm>
        <a:off x="1939111" y="2281431"/>
        <a:ext cx="1297043" cy="576350"/>
      </dsp:txXfrm>
    </dsp:sp>
    <dsp:sp modelId="{D35F75E2-47CB-4222-BBBC-F0F8EBD3D753}">
      <dsp:nvSpPr>
        <dsp:cNvPr id="0" name=""/>
        <dsp:cNvSpPr/>
      </dsp:nvSpPr>
      <dsp:spPr>
        <a:xfrm>
          <a:off x="1939111" y="3077911"/>
          <a:ext cx="2070000" cy="494604"/>
        </a:xfrm>
        <a:prstGeom prst="rect">
          <a:avLst/>
        </a:prstGeom>
        <a:solidFill>
          <a:schemeClr val="lt1">
            <a:hueOff val="0"/>
            <a:satOff val="0"/>
            <a:lumOff val="0"/>
            <a:alphaOff val="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Mixed integer programming</a:t>
          </a:r>
          <a:endParaRPr lang="th-TH" sz="1200" b="1" kern="1200" dirty="0">
            <a:latin typeface="Arial" panose="020B0604020202020204" pitchFamily="34" charset="0"/>
            <a:cs typeface="TH SarabunPSK" pitchFamily="34" charset="-34"/>
          </a:endParaRPr>
        </a:p>
      </dsp:txBody>
      <dsp:txXfrm>
        <a:off x="1939111" y="3077911"/>
        <a:ext cx="2070000" cy="494604"/>
      </dsp:txXfrm>
    </dsp:sp>
    <dsp:sp modelId="{60D953E5-7985-4A5F-B9DC-584870F627F3}">
      <dsp:nvSpPr>
        <dsp:cNvPr id="0" name=""/>
        <dsp:cNvSpPr/>
      </dsp:nvSpPr>
      <dsp:spPr>
        <a:xfrm>
          <a:off x="1939111" y="3792644"/>
          <a:ext cx="1638924" cy="446364"/>
        </a:xfrm>
        <a:prstGeom prst="rect">
          <a:avLst/>
        </a:prstGeom>
        <a:solidFill>
          <a:schemeClr val="lt1">
            <a:hueOff val="0"/>
            <a:satOff val="0"/>
            <a:lumOff val="0"/>
            <a:alphaOff val="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Quadratic programming</a:t>
          </a:r>
          <a:endParaRPr lang="th-TH" sz="1200" b="1" kern="1200" dirty="0">
            <a:latin typeface="Arial" panose="020B0604020202020204" pitchFamily="34" charset="0"/>
            <a:cs typeface="TH SarabunPSK" pitchFamily="34" charset="-34"/>
          </a:endParaRPr>
        </a:p>
      </dsp:txBody>
      <dsp:txXfrm>
        <a:off x="1939111" y="3792644"/>
        <a:ext cx="1638924" cy="446364"/>
      </dsp:txXfrm>
    </dsp:sp>
    <dsp:sp modelId="{39B47D76-E2A8-46E4-B7EB-B3570A2F8861}">
      <dsp:nvSpPr>
        <dsp:cNvPr id="0" name=""/>
        <dsp:cNvSpPr/>
      </dsp:nvSpPr>
      <dsp:spPr>
        <a:xfrm>
          <a:off x="1939111" y="4459137"/>
          <a:ext cx="1649019" cy="566795"/>
        </a:xfrm>
        <a:prstGeom prst="rect">
          <a:avLst/>
        </a:prstGeom>
        <a:solidFill>
          <a:schemeClr val="lt1">
            <a:hueOff val="0"/>
            <a:satOff val="0"/>
            <a:lumOff val="0"/>
            <a:alphaOff val="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Constraint programming</a:t>
          </a:r>
          <a:endParaRPr lang="th-TH" sz="1200" b="1" kern="1200" dirty="0">
            <a:latin typeface="Arial" panose="020B0604020202020204" pitchFamily="34" charset="0"/>
            <a:cs typeface="TH SarabunPSK" pitchFamily="34" charset="-34"/>
          </a:endParaRPr>
        </a:p>
      </dsp:txBody>
      <dsp:txXfrm>
        <a:off x="1939111" y="4459137"/>
        <a:ext cx="1649019" cy="566795"/>
      </dsp:txXfrm>
    </dsp:sp>
    <dsp:sp modelId="{FA47C441-3AA5-4B47-942D-50977C753B82}">
      <dsp:nvSpPr>
        <dsp:cNvPr id="0" name=""/>
        <dsp:cNvSpPr/>
      </dsp:nvSpPr>
      <dsp:spPr>
        <a:xfrm>
          <a:off x="5536869" y="537143"/>
          <a:ext cx="2628436" cy="329103"/>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Approximated Method</a:t>
          </a:r>
          <a:endParaRPr lang="th-TH" sz="1600" b="1" kern="1200" dirty="0">
            <a:latin typeface="Arial" panose="020B0604020202020204" pitchFamily="34" charset="0"/>
            <a:cs typeface="TH SarabunPSK" pitchFamily="34" charset="-34"/>
          </a:endParaRPr>
        </a:p>
      </dsp:txBody>
      <dsp:txXfrm>
        <a:off x="5536869" y="537143"/>
        <a:ext cx="2628436" cy="329103"/>
      </dsp:txXfrm>
    </dsp:sp>
    <dsp:sp modelId="{9C151DD1-61CE-4EE4-918B-F311E4948D0D}">
      <dsp:nvSpPr>
        <dsp:cNvPr id="0" name=""/>
        <dsp:cNvSpPr/>
      </dsp:nvSpPr>
      <dsp:spPr>
        <a:xfrm>
          <a:off x="3769129" y="1086376"/>
          <a:ext cx="1048234" cy="285004"/>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Heuristics</a:t>
          </a:r>
          <a:endParaRPr lang="th-TH" sz="1200" b="1" kern="1200" dirty="0">
            <a:latin typeface="Arial" panose="020B0604020202020204" pitchFamily="34" charset="0"/>
            <a:cs typeface="TH SarabunPSK" pitchFamily="34" charset="-34"/>
          </a:endParaRPr>
        </a:p>
      </dsp:txBody>
      <dsp:txXfrm>
        <a:off x="3769129" y="1086376"/>
        <a:ext cx="1048234" cy="285004"/>
      </dsp:txXfrm>
    </dsp:sp>
    <dsp:sp modelId="{7AC956E7-7AA5-4BD6-AE7D-1AD9D58DC172}">
      <dsp:nvSpPr>
        <dsp:cNvPr id="0" name=""/>
        <dsp:cNvSpPr/>
      </dsp:nvSpPr>
      <dsp:spPr>
        <a:xfrm>
          <a:off x="3949320" y="1707381"/>
          <a:ext cx="1115352" cy="804179"/>
        </a:xfrm>
        <a:prstGeom prst="rect">
          <a:avLst/>
        </a:prstGeom>
        <a:solidFill>
          <a:schemeClr val="lt1">
            <a:hueOff val="0"/>
            <a:satOff val="0"/>
            <a:lumOff val="0"/>
            <a:alphaOff val="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Greedy Algorithm</a:t>
          </a:r>
          <a:endParaRPr lang="th-TH" sz="1200" b="1" kern="1200" dirty="0">
            <a:latin typeface="Arial" panose="020B0604020202020204" pitchFamily="34" charset="0"/>
            <a:cs typeface="TH SarabunPSK" pitchFamily="34" charset="-34"/>
          </a:endParaRPr>
        </a:p>
      </dsp:txBody>
      <dsp:txXfrm>
        <a:off x="3949320" y="1707381"/>
        <a:ext cx="1115352" cy="804179"/>
      </dsp:txXfrm>
    </dsp:sp>
    <dsp:sp modelId="{F5148782-F298-4127-A227-D9F56A23334B}">
      <dsp:nvSpPr>
        <dsp:cNvPr id="0" name=""/>
        <dsp:cNvSpPr/>
      </dsp:nvSpPr>
      <dsp:spPr>
        <a:xfrm>
          <a:off x="6117085" y="1086376"/>
          <a:ext cx="1981885" cy="290418"/>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Meta-Heuristics</a:t>
          </a:r>
          <a:endParaRPr lang="th-TH" sz="1200" b="1" kern="1200" dirty="0">
            <a:latin typeface="Arial" panose="020B0604020202020204" pitchFamily="34" charset="0"/>
            <a:cs typeface="TH SarabunPSK" pitchFamily="34" charset="-34"/>
          </a:endParaRPr>
        </a:p>
      </dsp:txBody>
      <dsp:txXfrm>
        <a:off x="6117085" y="1086376"/>
        <a:ext cx="1981885" cy="290418"/>
      </dsp:txXfrm>
    </dsp:sp>
    <dsp:sp modelId="{56FE26D0-DA2C-444E-8E72-E0DB9F4CF45C}">
      <dsp:nvSpPr>
        <dsp:cNvPr id="0" name=""/>
        <dsp:cNvSpPr/>
      </dsp:nvSpPr>
      <dsp:spPr>
        <a:xfrm>
          <a:off x="5364321" y="1596923"/>
          <a:ext cx="1035791" cy="443125"/>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Local search</a:t>
          </a:r>
          <a:endParaRPr lang="th-TH" sz="1200" b="1" kern="1200" dirty="0">
            <a:latin typeface="Arial" panose="020B0604020202020204" pitchFamily="34" charset="0"/>
            <a:cs typeface="TH SarabunPSK" pitchFamily="34" charset="-34"/>
          </a:endParaRPr>
        </a:p>
      </dsp:txBody>
      <dsp:txXfrm>
        <a:off x="5364321" y="1596923"/>
        <a:ext cx="1035791" cy="443125"/>
      </dsp:txXfrm>
    </dsp:sp>
    <dsp:sp modelId="{9763EC4C-44EF-4FB5-917E-49A6CEEEBF88}">
      <dsp:nvSpPr>
        <dsp:cNvPr id="0" name=""/>
        <dsp:cNvSpPr/>
      </dsp:nvSpPr>
      <dsp:spPr>
        <a:xfrm>
          <a:off x="5546852" y="2449174"/>
          <a:ext cx="1296770" cy="574185"/>
        </a:xfrm>
        <a:prstGeom prst="rect">
          <a:avLst/>
        </a:prstGeom>
        <a:solidFill>
          <a:schemeClr val="lt1">
            <a:hueOff val="0"/>
            <a:satOff val="0"/>
            <a:lumOff val="0"/>
            <a:alphaOff val="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err="1">
              <a:latin typeface="Arial" panose="020B0604020202020204" pitchFamily="34" charset="0"/>
              <a:cs typeface="Arial" panose="020B0604020202020204" pitchFamily="34" charset="0"/>
            </a:rPr>
            <a:t>Tabu</a:t>
          </a:r>
          <a:r>
            <a:rPr lang="en-US" sz="1200" b="1" kern="1200" dirty="0">
              <a:latin typeface="Arial" panose="020B0604020202020204" pitchFamily="34" charset="0"/>
              <a:cs typeface="Arial" panose="020B0604020202020204" pitchFamily="34" charset="0"/>
            </a:rPr>
            <a:t> search</a:t>
          </a:r>
          <a:r>
            <a:rPr lang="th-TH" sz="1200" b="1" kern="1200" dirty="0">
              <a:latin typeface="Arial" panose="020B0604020202020204" pitchFamily="34" charset="0"/>
              <a:cs typeface="TH SarabunPSK" pitchFamily="34" charset="-34"/>
            </a:rPr>
            <a:t> </a:t>
          </a:r>
        </a:p>
      </dsp:txBody>
      <dsp:txXfrm>
        <a:off x="5546852" y="2449174"/>
        <a:ext cx="1296770" cy="574185"/>
      </dsp:txXfrm>
    </dsp:sp>
    <dsp:sp modelId="{DA316D5F-3A88-42C3-AE5D-0A1D52478AB5}">
      <dsp:nvSpPr>
        <dsp:cNvPr id="0" name=""/>
        <dsp:cNvSpPr/>
      </dsp:nvSpPr>
      <dsp:spPr>
        <a:xfrm>
          <a:off x="5529368" y="3179311"/>
          <a:ext cx="1477769" cy="769597"/>
        </a:xfrm>
        <a:prstGeom prst="rect">
          <a:avLst/>
        </a:prstGeom>
        <a:solidFill>
          <a:schemeClr val="lt1">
            <a:hueOff val="0"/>
            <a:satOff val="0"/>
            <a:lumOff val="0"/>
            <a:alphaOff val="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Simulated annealing</a:t>
          </a:r>
          <a:endParaRPr lang="th-TH" sz="1200" b="1" kern="1200" dirty="0">
            <a:latin typeface="Arial" panose="020B0604020202020204" pitchFamily="34" charset="0"/>
            <a:cs typeface="TH SarabunPSK" pitchFamily="34" charset="-34"/>
          </a:endParaRPr>
        </a:p>
      </dsp:txBody>
      <dsp:txXfrm>
        <a:off x="5529368" y="3179311"/>
        <a:ext cx="1477769" cy="769597"/>
      </dsp:txXfrm>
    </dsp:sp>
    <dsp:sp modelId="{CD566B6F-11D7-4028-A2BD-372602B755A1}">
      <dsp:nvSpPr>
        <dsp:cNvPr id="0" name=""/>
        <dsp:cNvSpPr/>
      </dsp:nvSpPr>
      <dsp:spPr>
        <a:xfrm>
          <a:off x="7142516" y="1596923"/>
          <a:ext cx="1706871" cy="850070"/>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Population-based search</a:t>
          </a:r>
        </a:p>
      </dsp:txBody>
      <dsp:txXfrm>
        <a:off x="7142516" y="1596923"/>
        <a:ext cx="1706871" cy="850070"/>
      </dsp:txXfrm>
    </dsp:sp>
    <dsp:sp modelId="{6E13FC06-D55A-41D5-AC84-148C05C0D877}">
      <dsp:nvSpPr>
        <dsp:cNvPr id="0" name=""/>
        <dsp:cNvSpPr/>
      </dsp:nvSpPr>
      <dsp:spPr>
        <a:xfrm>
          <a:off x="7496235" y="2657238"/>
          <a:ext cx="1588462" cy="577252"/>
        </a:xfrm>
        <a:prstGeom prst="rect">
          <a:avLst/>
        </a:prstGeom>
        <a:solidFill>
          <a:schemeClr val="lt1">
            <a:hueOff val="0"/>
            <a:satOff val="0"/>
            <a:lumOff val="0"/>
            <a:alphaOff val="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Genetic Algorithm</a:t>
          </a:r>
        </a:p>
      </dsp:txBody>
      <dsp:txXfrm>
        <a:off x="7496235" y="2657238"/>
        <a:ext cx="1588462" cy="577252"/>
      </dsp:txXfrm>
    </dsp:sp>
    <dsp:sp modelId="{94D752CE-B83D-4C9D-8BA4-9852A6C850FF}">
      <dsp:nvSpPr>
        <dsp:cNvPr id="0" name=""/>
        <dsp:cNvSpPr/>
      </dsp:nvSpPr>
      <dsp:spPr>
        <a:xfrm>
          <a:off x="7496235" y="3334744"/>
          <a:ext cx="1630014" cy="570380"/>
        </a:xfrm>
        <a:prstGeom prst="rect">
          <a:avLst/>
        </a:prstGeom>
        <a:solidFill>
          <a:schemeClr val="lt1">
            <a:hueOff val="0"/>
            <a:satOff val="0"/>
            <a:lumOff val="0"/>
            <a:alphaOff val="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Particle swarm optimization</a:t>
          </a:r>
          <a:endParaRPr lang="th-TH" sz="1200" b="1" kern="1200" dirty="0">
            <a:latin typeface="Arial" panose="020B0604020202020204" pitchFamily="34" charset="0"/>
            <a:cs typeface="TH SarabunPSK" pitchFamily="34" charset="-34"/>
          </a:endParaRPr>
        </a:p>
      </dsp:txBody>
      <dsp:txXfrm>
        <a:off x="7496235" y="3334744"/>
        <a:ext cx="1630014" cy="570380"/>
      </dsp:txXfrm>
    </dsp:sp>
    <dsp:sp modelId="{6469CC27-ABEA-4953-B0F0-F0601C376E08}">
      <dsp:nvSpPr>
        <dsp:cNvPr id="0" name=""/>
        <dsp:cNvSpPr/>
      </dsp:nvSpPr>
      <dsp:spPr>
        <a:xfrm>
          <a:off x="7569234" y="4255015"/>
          <a:ext cx="1048234" cy="524117"/>
        </a:xfrm>
        <a:prstGeom prst="rect">
          <a:avLst/>
        </a:prstGeom>
        <a:solidFill>
          <a:schemeClr val="lt1">
            <a:hueOff val="0"/>
            <a:satOff val="0"/>
            <a:lumOff val="0"/>
            <a:alphaOff val="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Differential Evolution</a:t>
          </a:r>
          <a:endParaRPr lang="th-TH" sz="1200" b="1" kern="1200" dirty="0">
            <a:latin typeface="Arial" panose="020B0604020202020204" pitchFamily="34" charset="0"/>
            <a:cs typeface="TH SarabunPSK" pitchFamily="34" charset="-34"/>
          </a:endParaRPr>
        </a:p>
      </dsp:txBody>
      <dsp:txXfrm>
        <a:off x="7569234" y="4255015"/>
        <a:ext cx="1048234" cy="5241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11-Feb-20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11-Feb-20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Advanced Optimization: </a:t>
            </a:r>
          </a:p>
          <a:p>
            <a:r>
              <a:rPr lang="en-US" dirty="0">
                <a:solidFill>
                  <a:srgbClr val="002060"/>
                </a:solidFill>
              </a:rPr>
              <a:t>Techniques and Industrial Applications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r>
              <a:rPr lang="en-US" sz="3600" dirty="0">
                <a:solidFill>
                  <a:srgbClr val="002060"/>
                </a:solidFill>
                <a:effectLst>
                  <a:outerShdw blurRad="38100" dist="38100" dir="2700000" algn="tl">
                    <a:srgbClr val="000000">
                      <a:alpha val="43137"/>
                    </a:srgbClr>
                  </a:outerShdw>
                </a:effectLst>
                <a:ea typeface="+mj-ea"/>
              </a:rPr>
              <a:t>Module 2: Heuristics and Metaheuristics</a:t>
            </a: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hortest Path Algorithms">
            <a:extLst>
              <a:ext uri="{FF2B5EF4-FFF2-40B4-BE49-F238E27FC236}">
                <a16:creationId xmlns:a16="http://schemas.microsoft.com/office/drawing/2014/main" id="{E47FF887-BB26-47CB-853A-77F35EB27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984" y="2979722"/>
            <a:ext cx="2725209" cy="14650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37658" y="1552018"/>
            <a:ext cx="11061863" cy="4625109"/>
          </a:xfrm>
        </p:spPr>
        <p:txBody>
          <a:bodyPr>
            <a:normAutofit fontScale="70000" lnSpcReduction="20000"/>
          </a:bodyPr>
          <a:lstStyle/>
          <a:p>
            <a:pPr marL="0" indent="0">
              <a:lnSpc>
                <a:spcPct val="120000"/>
              </a:lnSpc>
              <a:buNone/>
            </a:pPr>
            <a:r>
              <a:rPr lang="en-US" b="1" dirty="0"/>
              <a:t>Artificial Intelligence (AI)</a:t>
            </a:r>
            <a:endParaRPr lang="th-TH" b="1" dirty="0"/>
          </a:p>
          <a:p>
            <a:pPr marL="0" indent="0">
              <a:lnSpc>
                <a:spcPct val="120000"/>
              </a:lnSpc>
              <a:buNone/>
            </a:pPr>
            <a:r>
              <a:rPr lang="en-US" dirty="0"/>
              <a:t>E.g. When a computer algorithm plays a game of Chess (e.g. Deep Blue) or a game of Go (e.g. AlphaGo), the computer cannot investigate every single move that can be played. Instead it will apply a few rules of thumb to quickly discard some moves while focusing on key moves that are more likely to lead to a victory.</a:t>
            </a:r>
            <a:endParaRPr lang="th-TH" dirty="0"/>
          </a:p>
          <a:p>
            <a:pPr marL="0" indent="0">
              <a:lnSpc>
                <a:spcPct val="120000"/>
              </a:lnSpc>
              <a:buNone/>
            </a:pPr>
            <a:endParaRPr lang="th-TH" b="1" dirty="0"/>
          </a:p>
          <a:p>
            <a:pPr marL="0" indent="0">
              <a:lnSpc>
                <a:spcPct val="120000"/>
              </a:lnSpc>
              <a:buNone/>
            </a:pPr>
            <a:endParaRPr lang="th-TH" b="1" dirty="0"/>
          </a:p>
          <a:p>
            <a:pPr marL="0" indent="0">
              <a:lnSpc>
                <a:spcPct val="120000"/>
              </a:lnSpc>
              <a:buNone/>
            </a:pPr>
            <a:r>
              <a:rPr lang="en-US" b="1" dirty="0"/>
              <a:t>Shortest Path Algorithms</a:t>
            </a:r>
            <a:endParaRPr lang="th-TH" b="1" dirty="0"/>
          </a:p>
          <a:p>
            <a:pPr marL="0" indent="0">
              <a:lnSpc>
                <a:spcPct val="120000"/>
              </a:lnSpc>
              <a:spcBef>
                <a:spcPts val="0"/>
              </a:spcBef>
              <a:buNone/>
            </a:pPr>
            <a:r>
              <a:rPr lang="en-US" dirty="0"/>
              <a:t>Short Path Algorithms used by GPS systems and self-driving cars also use a heuristic approach to decide on the best route to go from A to Z. This is for instance the case for the A* Search algorithm which takes into consideration the distance as the crow flies between two nodes to decide which paths to explore first and hence more effectively find the shortest path between two nodes.</a:t>
            </a:r>
            <a:endParaRPr lang="en-US" b="1" dirty="0"/>
          </a:p>
        </p:txBody>
      </p:sp>
      <p:sp>
        <p:nvSpPr>
          <p:cNvPr id="2" name="Title 1"/>
          <p:cNvSpPr>
            <a:spLocks noGrp="1"/>
          </p:cNvSpPr>
          <p:nvPr>
            <p:ph type="title"/>
          </p:nvPr>
        </p:nvSpPr>
        <p:spPr/>
        <p:txBody>
          <a:bodyPr>
            <a:normAutofit/>
          </a:bodyPr>
          <a:lstStyle/>
          <a:p>
            <a:r>
              <a:rPr lang="en-US" dirty="0"/>
              <a:t>Heuristic approach</a:t>
            </a:r>
          </a:p>
        </p:txBody>
      </p:sp>
      <p:pic>
        <p:nvPicPr>
          <p:cNvPr id="1026" name="Picture 2" descr="heuristic-chess-move">
            <a:extLst>
              <a:ext uri="{FF2B5EF4-FFF2-40B4-BE49-F238E27FC236}">
                <a16:creationId xmlns:a16="http://schemas.microsoft.com/office/drawing/2014/main" id="{6EBC9823-D000-40C4-AFE3-4F24CF181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0141" y="208378"/>
            <a:ext cx="1599141" cy="160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36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Heuristic approach</a:t>
            </a:r>
          </a:p>
        </p:txBody>
      </p:sp>
      <p:graphicFrame>
        <p:nvGraphicFramePr>
          <p:cNvPr id="6" name="Table 6">
            <a:extLst>
              <a:ext uri="{FF2B5EF4-FFF2-40B4-BE49-F238E27FC236}">
                <a16:creationId xmlns:a16="http://schemas.microsoft.com/office/drawing/2014/main" id="{E5B6FB4F-93B4-4297-AA68-8189ACEC4243}"/>
              </a:ext>
            </a:extLst>
          </p:cNvPr>
          <p:cNvGraphicFramePr>
            <a:graphicFrameLocks noGrp="1"/>
          </p:cNvGraphicFramePr>
          <p:nvPr>
            <p:ph idx="1"/>
            <p:extLst>
              <p:ext uri="{D42A27DB-BD31-4B8C-83A1-F6EECF244321}">
                <p14:modId xmlns:p14="http://schemas.microsoft.com/office/powerpoint/2010/main" val="139352223"/>
              </p:ext>
            </p:extLst>
          </p:nvPr>
        </p:nvGraphicFramePr>
        <p:xfrm>
          <a:off x="476250" y="1693863"/>
          <a:ext cx="11228388" cy="3718560"/>
        </p:xfrm>
        <a:graphic>
          <a:graphicData uri="http://schemas.openxmlformats.org/drawingml/2006/table">
            <a:tbl>
              <a:tblPr firstRow="1" bandRow="1">
                <a:tableStyleId>{5C22544A-7EE6-4342-B048-85BDC9FD1C3A}</a:tableStyleId>
              </a:tblPr>
              <a:tblGrid>
                <a:gridCol w="5614194">
                  <a:extLst>
                    <a:ext uri="{9D8B030D-6E8A-4147-A177-3AD203B41FA5}">
                      <a16:colId xmlns:a16="http://schemas.microsoft.com/office/drawing/2014/main" val="2794408982"/>
                    </a:ext>
                  </a:extLst>
                </a:gridCol>
                <a:gridCol w="5614194">
                  <a:extLst>
                    <a:ext uri="{9D8B030D-6E8A-4147-A177-3AD203B41FA5}">
                      <a16:colId xmlns:a16="http://schemas.microsoft.com/office/drawing/2014/main" val="3703689296"/>
                    </a:ext>
                  </a:extLst>
                </a:gridCol>
              </a:tblGrid>
              <a:tr h="370840">
                <a:tc>
                  <a:txBody>
                    <a:bodyPr/>
                    <a:lstStyle/>
                    <a:p>
                      <a:pPr algn="ctr"/>
                      <a:r>
                        <a:rPr lang="en-US" sz="2800" dirty="0">
                          <a:latin typeface="Arial" panose="020B0604020202020204" pitchFamily="34" charset="0"/>
                          <a:cs typeface="Arial" panose="020B0604020202020204" pitchFamily="34" charset="0"/>
                        </a:rPr>
                        <a:t>Advantage</a:t>
                      </a:r>
                    </a:p>
                  </a:txBody>
                  <a:tcPr/>
                </a:tc>
                <a:tc>
                  <a:txBody>
                    <a:bodyPr/>
                    <a:lstStyle/>
                    <a:p>
                      <a:pPr algn="ctr"/>
                      <a:r>
                        <a:rPr lang="en-US" sz="2800" dirty="0">
                          <a:latin typeface="Arial" panose="020B0604020202020204" pitchFamily="34" charset="0"/>
                          <a:cs typeface="Arial" panose="020B0604020202020204" pitchFamily="34" charset="0"/>
                        </a:rPr>
                        <a:t>Disadvantage</a:t>
                      </a:r>
                    </a:p>
                  </a:txBody>
                  <a:tcPr/>
                </a:tc>
                <a:extLst>
                  <a:ext uri="{0D108BD9-81ED-4DB2-BD59-A6C34878D82A}">
                    <a16:rowId xmlns:a16="http://schemas.microsoft.com/office/drawing/2014/main" val="3774459698"/>
                  </a:ext>
                </a:extLst>
              </a:tr>
              <a:tr h="370840">
                <a:tc>
                  <a:txBody>
                    <a:bodyPr/>
                    <a:lstStyle/>
                    <a:p>
                      <a:r>
                        <a:rPr lang="en-US" dirty="0">
                          <a:latin typeface="Arial" panose="020B0604020202020204" pitchFamily="34" charset="0"/>
                          <a:cs typeface="Arial" panose="020B0604020202020204" pitchFamily="34" charset="0"/>
                        </a:rPr>
                        <a:t>It can provide some quick and relatively inexpensive feedback to designers.</a:t>
                      </a:r>
                    </a:p>
                  </a:txBody>
                  <a:tcPr/>
                </a:tc>
                <a:tc>
                  <a:txBody>
                    <a:bodyPr/>
                    <a:lstStyle/>
                    <a:p>
                      <a:r>
                        <a:rPr lang="en-US" dirty="0">
                          <a:latin typeface="Arial" panose="020B0604020202020204" pitchFamily="34" charset="0"/>
                          <a:cs typeface="Arial" panose="020B0604020202020204" pitchFamily="34" charset="0"/>
                        </a:rPr>
                        <a:t>It requires knowledge and experience to apply the heuristics effectively.</a:t>
                      </a:r>
                    </a:p>
                  </a:txBody>
                  <a:tcPr/>
                </a:tc>
                <a:extLst>
                  <a:ext uri="{0D108BD9-81ED-4DB2-BD59-A6C34878D82A}">
                    <a16:rowId xmlns:a16="http://schemas.microsoft.com/office/drawing/2014/main" val="2158904479"/>
                  </a:ext>
                </a:extLst>
              </a:tr>
              <a:tr h="370840">
                <a:tc>
                  <a:txBody>
                    <a:bodyPr/>
                    <a:lstStyle/>
                    <a:p>
                      <a:r>
                        <a:rPr lang="en-US" dirty="0">
                          <a:latin typeface="Arial" panose="020B0604020202020204" pitchFamily="34" charset="0"/>
                          <a:cs typeface="Arial" panose="020B0604020202020204" pitchFamily="34" charset="0"/>
                        </a:rPr>
                        <a:t>You can obtain feedback early in the design process.</a:t>
                      </a:r>
                    </a:p>
                  </a:txBody>
                  <a:tcPr/>
                </a:tc>
                <a:tc>
                  <a:txBody>
                    <a:bodyPr/>
                    <a:lstStyle/>
                    <a:p>
                      <a:r>
                        <a:rPr lang="en-US" dirty="0">
                          <a:latin typeface="Arial" panose="020B0604020202020204" pitchFamily="34" charset="0"/>
                          <a:cs typeface="Arial" panose="020B0604020202020204" pitchFamily="34" charset="0"/>
                        </a:rPr>
                        <a:t>Trained usability experts are sometimes hard to find and can be expensive.</a:t>
                      </a:r>
                    </a:p>
                  </a:txBody>
                  <a:tcPr/>
                </a:tc>
                <a:extLst>
                  <a:ext uri="{0D108BD9-81ED-4DB2-BD59-A6C34878D82A}">
                    <a16:rowId xmlns:a16="http://schemas.microsoft.com/office/drawing/2014/main" val="3460372271"/>
                  </a:ext>
                </a:extLst>
              </a:tr>
              <a:tr h="370840">
                <a:tc>
                  <a:txBody>
                    <a:bodyPr/>
                    <a:lstStyle/>
                    <a:p>
                      <a:r>
                        <a:rPr lang="en-US" dirty="0">
                          <a:latin typeface="Arial" panose="020B0604020202020204" pitchFamily="34" charset="0"/>
                          <a:cs typeface="Arial" panose="020B0604020202020204" pitchFamily="34" charset="0"/>
                        </a:rPr>
                        <a:t>Assigning the correct heuristic can help suggest the best corrective measures to designers.</a:t>
                      </a:r>
                    </a:p>
                  </a:txBody>
                  <a:tcPr/>
                </a:tc>
                <a:tc>
                  <a:txBody>
                    <a:bodyPr/>
                    <a:lstStyle/>
                    <a:p>
                      <a:r>
                        <a:rPr lang="en-US" dirty="0">
                          <a:latin typeface="Arial" panose="020B0604020202020204" pitchFamily="34" charset="0"/>
                          <a:cs typeface="Arial" panose="020B0604020202020204" pitchFamily="34" charset="0"/>
                        </a:rPr>
                        <a:t>You should use multiple experts and aggregate their results.</a:t>
                      </a:r>
                    </a:p>
                  </a:txBody>
                  <a:tcPr/>
                </a:tc>
                <a:extLst>
                  <a:ext uri="{0D108BD9-81ED-4DB2-BD59-A6C34878D82A}">
                    <a16:rowId xmlns:a16="http://schemas.microsoft.com/office/drawing/2014/main" val="33845831"/>
                  </a:ext>
                </a:extLst>
              </a:tr>
              <a:tr h="370840">
                <a:tc>
                  <a:txBody>
                    <a:bodyPr/>
                    <a:lstStyle/>
                    <a:p>
                      <a:r>
                        <a:rPr lang="en-US" dirty="0">
                          <a:latin typeface="Arial" panose="020B0604020202020204" pitchFamily="34" charset="0"/>
                          <a:cs typeface="Arial" panose="020B0604020202020204" pitchFamily="34" charset="0"/>
                        </a:rPr>
                        <a:t>You can use it together with other usability testing methodologies.</a:t>
                      </a:r>
                    </a:p>
                  </a:txBody>
                  <a:tcPr/>
                </a:tc>
                <a:tc>
                  <a:txBody>
                    <a:bodyPr/>
                    <a:lstStyle/>
                    <a:p>
                      <a:r>
                        <a:rPr lang="en-US" dirty="0">
                          <a:latin typeface="Arial" panose="020B0604020202020204" pitchFamily="34" charset="0"/>
                          <a:cs typeface="Arial" panose="020B0604020202020204" pitchFamily="34" charset="0"/>
                        </a:rPr>
                        <a:t>The evaluation may identify more minor issues and fewer major issues.</a:t>
                      </a:r>
                    </a:p>
                  </a:txBody>
                  <a:tcPr/>
                </a:tc>
                <a:extLst>
                  <a:ext uri="{0D108BD9-81ED-4DB2-BD59-A6C34878D82A}">
                    <a16:rowId xmlns:a16="http://schemas.microsoft.com/office/drawing/2014/main" val="1654782785"/>
                  </a:ext>
                </a:extLst>
              </a:tr>
              <a:tr h="370840">
                <a:tc>
                  <a:txBody>
                    <a:bodyPr/>
                    <a:lstStyle/>
                    <a:p>
                      <a:r>
                        <a:rPr lang="en-US" dirty="0">
                          <a:latin typeface="Arial" panose="020B0604020202020204" pitchFamily="34" charset="0"/>
                          <a:cs typeface="Arial" panose="020B0604020202020204" pitchFamily="34" charset="0"/>
                        </a:rPr>
                        <a:t>You can conduct usability testing to further examine potential issues</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1262514"/>
                  </a:ext>
                </a:extLst>
              </a:tr>
            </a:tbl>
          </a:graphicData>
        </a:graphic>
      </p:graphicFrame>
    </p:spTree>
    <p:extLst>
      <p:ext uri="{BB962C8B-B14F-4D97-AF65-F5344CB8AC3E}">
        <p14:creationId xmlns:p14="http://schemas.microsoft.com/office/powerpoint/2010/main" val="130179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Metaheuristic approach</a:t>
            </a:r>
          </a:p>
        </p:txBody>
      </p:sp>
      <p:pic>
        <p:nvPicPr>
          <p:cNvPr id="6" name="Picture 2">
            <a:extLst>
              <a:ext uri="{FF2B5EF4-FFF2-40B4-BE49-F238E27FC236}">
                <a16:creationId xmlns:a16="http://schemas.microsoft.com/office/drawing/2014/main" id="{40CF5B4B-ED18-4FBF-AA75-81A4AFCF5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39" y="1516049"/>
            <a:ext cx="5828569" cy="520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a:extLst>
              <a:ext uri="{FF2B5EF4-FFF2-40B4-BE49-F238E27FC236}">
                <a16:creationId xmlns:a16="http://schemas.microsoft.com/office/drawing/2014/main" id="{2021E5CD-0F0C-4018-9C58-495CC37E4CDA}"/>
              </a:ext>
            </a:extLst>
          </p:cNvPr>
          <p:cNvSpPr>
            <a:spLocks noGrp="1"/>
          </p:cNvSpPr>
          <p:nvPr>
            <p:ph idx="1"/>
          </p:nvPr>
        </p:nvSpPr>
        <p:spPr>
          <a:xfrm>
            <a:off x="6679142" y="1751855"/>
            <a:ext cx="4806054" cy="4730309"/>
          </a:xfrm>
        </p:spPr>
        <p:txBody>
          <a:bodyPr>
            <a:normAutofit fontScale="77500" lnSpcReduction="20000"/>
          </a:bodyPr>
          <a:lstStyle/>
          <a:p>
            <a:pPr>
              <a:lnSpc>
                <a:spcPct val="120000"/>
              </a:lnSpc>
            </a:pPr>
            <a:r>
              <a:rPr lang="en-US" sz="2400" b="1" dirty="0"/>
              <a:t>A metaheuristic </a:t>
            </a:r>
            <a:r>
              <a:rPr lang="en-US" sz="2400" dirty="0"/>
              <a:t>is a higher-level procedure or heuristic designed to find, generate, or select a heuristic (partial search algorithm) that may provide a sufficiently good solution to an optimization problem, especially with incomplete or imperfect information or limited computation capacity. </a:t>
            </a:r>
          </a:p>
          <a:p>
            <a:pPr>
              <a:lnSpc>
                <a:spcPct val="120000"/>
              </a:lnSpc>
            </a:pPr>
            <a:r>
              <a:rPr lang="en-US" sz="2400" dirty="0"/>
              <a:t>Metaheuristics sample a set of solutions which is too large to be completely sampled. Metaheuristics may make few assumptions about the optimization problem being solved, and so they may be usable for a variety of problems.</a:t>
            </a:r>
          </a:p>
        </p:txBody>
      </p:sp>
    </p:spTree>
    <p:extLst>
      <p:ext uri="{BB962C8B-B14F-4D97-AF65-F5344CB8AC3E}">
        <p14:creationId xmlns:p14="http://schemas.microsoft.com/office/powerpoint/2010/main" val="1090642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Metaheuristic approach</a:t>
            </a:r>
          </a:p>
        </p:txBody>
      </p:sp>
      <p:pic>
        <p:nvPicPr>
          <p:cNvPr id="8" name="Picture 6">
            <a:extLst>
              <a:ext uri="{FF2B5EF4-FFF2-40B4-BE49-F238E27FC236}">
                <a16:creationId xmlns:a16="http://schemas.microsoft.com/office/drawing/2014/main" id="{B095CE8D-44FE-46D8-BCA3-2886D68ED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785" y="1978976"/>
            <a:ext cx="3658065" cy="48028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a:extLst>
              <a:ext uri="{FF2B5EF4-FFF2-40B4-BE49-F238E27FC236}">
                <a16:creationId xmlns:a16="http://schemas.microsoft.com/office/drawing/2014/main" id="{D065FAE3-A2F5-41A8-904A-7B607B92B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152" y="1961838"/>
            <a:ext cx="3133723" cy="48961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8">
            <a:extLst>
              <a:ext uri="{FF2B5EF4-FFF2-40B4-BE49-F238E27FC236}">
                <a16:creationId xmlns:a16="http://schemas.microsoft.com/office/drawing/2014/main" id="{84B71B07-4219-490A-A63C-1EE55CEBD946}"/>
              </a:ext>
            </a:extLst>
          </p:cNvPr>
          <p:cNvSpPr txBox="1">
            <a:spLocks noChangeArrowheads="1"/>
          </p:cNvSpPr>
          <p:nvPr/>
        </p:nvSpPr>
        <p:spPr bwMode="auto">
          <a:xfrm>
            <a:off x="1792288" y="1402047"/>
            <a:ext cx="4442346"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200" tIns="76200" rIns="76200" bIns="76200" anchor="ctr"/>
          <a:lstStyle>
            <a:lvl1pPr algn="ctr" defTabSz="584200" rtl="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marL="615950" indent="-576263" defTabSz="1300163">
              <a:spcBef>
                <a:spcPts val="700"/>
              </a:spcBef>
              <a:buClr>
                <a:srgbClr val="000000"/>
              </a:buClr>
            </a:pPr>
            <a:r>
              <a:rPr lang="en-US" sz="2000" dirty="0">
                <a:solidFill>
                  <a:schemeClr val="tx1"/>
                </a:solidFill>
                <a:latin typeface="Arial" panose="020B0604020202020204" pitchFamily="34" charset="0"/>
                <a:ea typeface="+mn-ea"/>
                <a:cs typeface="Arial" panose="020B0604020202020204" pitchFamily="34" charset="0"/>
                <a:sym typeface="Arial" pitchFamily="34" charset="0"/>
              </a:rPr>
              <a:t>Local search</a:t>
            </a:r>
            <a:endParaRPr lang="th-TH" sz="2000" dirty="0">
              <a:solidFill>
                <a:schemeClr val="tx1"/>
              </a:solidFill>
              <a:latin typeface="Arial" panose="020B0604020202020204" pitchFamily="34" charset="0"/>
              <a:ea typeface="+mn-ea"/>
              <a:cs typeface="Arial" panose="020B0604020202020204" pitchFamily="34" charset="0"/>
              <a:sym typeface="Arial" pitchFamily="34" charset="0"/>
            </a:endParaRPr>
          </a:p>
        </p:txBody>
      </p:sp>
      <p:sp>
        <p:nvSpPr>
          <p:cNvPr id="11" name="Rectangle 28">
            <a:extLst>
              <a:ext uri="{FF2B5EF4-FFF2-40B4-BE49-F238E27FC236}">
                <a16:creationId xmlns:a16="http://schemas.microsoft.com/office/drawing/2014/main" id="{4B05EB46-0253-4765-9AF0-F3EB3DB8E10C}"/>
              </a:ext>
            </a:extLst>
          </p:cNvPr>
          <p:cNvSpPr txBox="1">
            <a:spLocks noChangeArrowheads="1"/>
          </p:cNvSpPr>
          <p:nvPr/>
        </p:nvSpPr>
        <p:spPr bwMode="auto">
          <a:xfrm>
            <a:off x="5495869" y="1369376"/>
            <a:ext cx="4442346"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200" tIns="76200" rIns="76200" bIns="76200" anchor="ctr"/>
          <a:lstStyle>
            <a:lvl1pPr algn="ctr" defTabSz="584200" rtl="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marL="615950" indent="-576263" defTabSz="1300163">
              <a:spcBef>
                <a:spcPts val="700"/>
              </a:spcBef>
              <a:buClr>
                <a:srgbClr val="000000"/>
              </a:buClr>
            </a:pPr>
            <a:r>
              <a:rPr lang="en-US" sz="2000" dirty="0">
                <a:solidFill>
                  <a:schemeClr val="tx1"/>
                </a:solidFill>
                <a:latin typeface="Arial" panose="020B0604020202020204" pitchFamily="34" charset="0"/>
                <a:ea typeface="+mn-ea"/>
                <a:cs typeface="Arial" panose="020B0604020202020204" pitchFamily="34" charset="0"/>
                <a:sym typeface="Arial" pitchFamily="34" charset="0"/>
              </a:rPr>
              <a:t>Population-based search</a:t>
            </a:r>
            <a:endParaRPr lang="th-TH" sz="2000" dirty="0">
              <a:solidFill>
                <a:schemeClr val="tx1"/>
              </a:solidFill>
              <a:latin typeface="Arial" panose="020B0604020202020204" pitchFamily="34" charset="0"/>
              <a:ea typeface="+mn-ea"/>
              <a:cs typeface="Arial" panose="020B0604020202020204" pitchFamily="34" charset="0"/>
              <a:sym typeface="Arial" pitchFamily="34" charset="0"/>
            </a:endParaRPr>
          </a:p>
        </p:txBody>
      </p:sp>
    </p:spTree>
    <p:extLst>
      <p:ext uri="{BB962C8B-B14F-4D97-AF65-F5344CB8AC3E}">
        <p14:creationId xmlns:p14="http://schemas.microsoft.com/office/powerpoint/2010/main" val="27358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976639"/>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Session 2.1:</a:t>
            </a:r>
          </a:p>
          <a:p>
            <a:r>
              <a:rPr lang="en-US" sz="4800" dirty="0">
                <a:solidFill>
                  <a:srgbClr val="002060"/>
                </a:solidFill>
              </a:rPr>
              <a:t> </a:t>
            </a:r>
          </a:p>
          <a:p>
            <a:r>
              <a:rPr lang="en-US" sz="4800" dirty="0">
                <a:solidFill>
                  <a:srgbClr val="002060"/>
                </a:solidFill>
              </a:rPr>
              <a:t>Concept of Heuristics and Metaheuristics</a:t>
            </a:r>
            <a:endParaRPr lang="en-US" sz="3200" dirty="0">
              <a:solidFill>
                <a:srgbClr val="002060"/>
              </a:solidFill>
            </a:endParaRPr>
          </a:p>
        </p:txBody>
      </p:sp>
    </p:spTree>
    <p:extLst>
      <p:ext uri="{BB962C8B-B14F-4D97-AF65-F5344CB8AC3E}">
        <p14:creationId xmlns:p14="http://schemas.microsoft.com/office/powerpoint/2010/main" val="77548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6038850" y="1917764"/>
            <a:ext cx="4721679" cy="4303509"/>
          </a:xfrm>
        </p:spPr>
        <p:txBody>
          <a:bodyPr>
            <a:normAutofit fontScale="85000" lnSpcReduction="20000"/>
          </a:bodyPr>
          <a:lstStyle/>
          <a:p>
            <a:pPr marL="0" indent="0">
              <a:buNone/>
            </a:pPr>
            <a:endParaRPr lang="th-TH" b="1" dirty="0"/>
          </a:p>
          <a:p>
            <a:pPr marL="0" indent="0">
              <a:buNone/>
            </a:pPr>
            <a:r>
              <a:rPr lang="en-US" b="1" dirty="0"/>
              <a:t>P-problems</a:t>
            </a:r>
            <a:endParaRPr lang="th-TH" b="1" dirty="0"/>
          </a:p>
          <a:p>
            <a:pPr marL="0" indent="0">
              <a:buNone/>
            </a:pPr>
            <a:r>
              <a:rPr lang="en-US" dirty="0"/>
              <a:t>P means polynomial time,</a:t>
            </a:r>
          </a:p>
          <a:p>
            <a:pPr marL="0" indent="0">
              <a:buNone/>
            </a:pPr>
            <a:r>
              <a:rPr lang="en-US" b="1" dirty="0"/>
              <a:t>NP-problems</a:t>
            </a:r>
            <a:endParaRPr lang="th-TH" b="1" dirty="0"/>
          </a:p>
          <a:p>
            <a:pPr marL="0" indent="0">
              <a:buNone/>
            </a:pPr>
            <a:r>
              <a:rPr lang="en-US" dirty="0"/>
              <a:t>The NP stands for nondeterministic polynomial time</a:t>
            </a:r>
            <a:endParaRPr lang="th-TH" dirty="0"/>
          </a:p>
          <a:p>
            <a:pPr marL="0" indent="0">
              <a:buNone/>
            </a:pPr>
            <a:r>
              <a:rPr lang="en-US" dirty="0"/>
              <a:t> </a:t>
            </a:r>
            <a:r>
              <a:rPr lang="th-TH" dirty="0"/>
              <a:t>    </a:t>
            </a:r>
            <a:r>
              <a:rPr lang="en-US" dirty="0"/>
              <a:t>- Traveling salesman problem</a:t>
            </a:r>
          </a:p>
          <a:p>
            <a:pPr marL="0" indent="0">
              <a:buNone/>
            </a:pPr>
            <a:r>
              <a:rPr lang="en-US" dirty="0"/>
              <a:t>     - Knapsack problem</a:t>
            </a:r>
          </a:p>
          <a:p>
            <a:pPr marL="0" indent="0">
              <a:buNone/>
            </a:pPr>
            <a:r>
              <a:rPr lang="en-US" dirty="0"/>
              <a:t>     - Integer linear programming</a:t>
            </a:r>
          </a:p>
          <a:p>
            <a:pPr marL="0" indent="0">
              <a:buNone/>
            </a:pPr>
            <a:r>
              <a:rPr lang="en-US" b="1" dirty="0"/>
              <a:t>NP-hard problems</a:t>
            </a:r>
          </a:p>
          <a:p>
            <a:pPr marL="0" indent="0">
              <a:buNone/>
            </a:pPr>
            <a:r>
              <a:rPr lang="en-US" b="1" dirty="0"/>
              <a:t>NP-complete problems (NPC)</a:t>
            </a:r>
          </a:p>
          <a:p>
            <a:pPr marL="0" indent="0">
              <a:buNone/>
            </a:pPr>
            <a:endParaRPr lang="th-TH" b="1" dirty="0"/>
          </a:p>
          <a:p>
            <a:pPr marL="0" indent="0">
              <a:buNone/>
            </a:pPr>
            <a:endParaRPr lang="en-US" dirty="0"/>
          </a:p>
        </p:txBody>
      </p:sp>
      <p:pic>
        <p:nvPicPr>
          <p:cNvPr id="4" name="Picture 4">
            <a:extLst>
              <a:ext uri="{FF2B5EF4-FFF2-40B4-BE49-F238E27FC236}">
                <a16:creationId xmlns:a16="http://schemas.microsoft.com/office/drawing/2014/main" id="{8C9141C9-C3F6-4715-8DC4-B88FA91C8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20" y="2544465"/>
            <a:ext cx="4724401" cy="331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73C9518E-3F8D-4393-A229-84FAA032FFE7}"/>
              </a:ext>
            </a:extLst>
          </p:cNvPr>
          <p:cNvSpPr/>
          <p:nvPr/>
        </p:nvSpPr>
        <p:spPr>
          <a:xfrm>
            <a:off x="940663" y="1568140"/>
            <a:ext cx="8337539" cy="584775"/>
          </a:xfrm>
          <a:prstGeom prst="rect">
            <a:avLst/>
          </a:prstGeom>
        </p:spPr>
        <p:txBody>
          <a:bodyPr wrap="none">
            <a:spAutoFit/>
          </a:bodyPr>
          <a:lstStyle/>
          <a:p>
            <a:r>
              <a:rPr lang="en-US" sz="3200" b="1" dirty="0">
                <a:latin typeface="Arial" panose="020B0604020202020204" pitchFamily="34" charset="0"/>
                <a:ea typeface="+mj-ea"/>
                <a:cs typeface="Arial" panose="020B0604020202020204" pitchFamily="34" charset="0"/>
                <a:sym typeface="Arial" pitchFamily="34" charset="0"/>
              </a:rPr>
              <a:t>Combinatorial optimization problem: COP</a:t>
            </a:r>
            <a:endParaRPr lang="en-US" sz="3200" b="1"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7347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Discrete combinatorial optimization problem</a:t>
            </a:r>
          </a:p>
        </p:txBody>
      </p:sp>
      <p:sp>
        <p:nvSpPr>
          <p:cNvPr id="3" name="Content Placeholder 2"/>
          <p:cNvSpPr>
            <a:spLocks noGrp="1"/>
          </p:cNvSpPr>
          <p:nvPr>
            <p:ph idx="1"/>
          </p:nvPr>
        </p:nvSpPr>
        <p:spPr>
          <a:xfrm>
            <a:off x="548500" y="1925928"/>
            <a:ext cx="6289221" cy="4303509"/>
          </a:xfrm>
        </p:spPr>
        <p:txBody>
          <a:bodyPr>
            <a:normAutofit/>
          </a:bodyPr>
          <a:lstStyle/>
          <a:p>
            <a:pPr marL="0" indent="0">
              <a:buNone/>
            </a:pPr>
            <a:r>
              <a:rPr lang="en-US" b="1" dirty="0"/>
              <a:t>Discrete optimization or combinatorial optimization </a:t>
            </a:r>
            <a:endParaRPr lang="th-TH" b="1" dirty="0"/>
          </a:p>
          <a:p>
            <a:pPr marL="0" indent="0">
              <a:buNone/>
            </a:pPr>
            <a:r>
              <a:rPr lang="en-US" dirty="0"/>
              <a:t>means searching for an optimal solution in a finite or countably infinite set of potential solutions. Optimality is defined with respect to some criterion function, which is to be </a:t>
            </a:r>
            <a:r>
              <a:rPr lang="en-US" dirty="0">
                <a:solidFill>
                  <a:srgbClr val="FF0000"/>
                </a:solidFill>
              </a:rPr>
              <a:t>minimized or maximized</a:t>
            </a:r>
            <a:r>
              <a:rPr lang="en-US" dirty="0"/>
              <a:t>.</a:t>
            </a:r>
          </a:p>
          <a:p>
            <a:pPr marL="0" indent="0">
              <a:buNone/>
            </a:pPr>
            <a:endParaRPr lang="th-TH" b="1" dirty="0"/>
          </a:p>
          <a:p>
            <a:pPr marL="0" indent="0">
              <a:buNone/>
            </a:pPr>
            <a:endParaRPr lang="en-US" dirty="0"/>
          </a:p>
        </p:txBody>
      </p:sp>
      <p:pic>
        <p:nvPicPr>
          <p:cNvPr id="6" name="Picture 2">
            <a:extLst>
              <a:ext uri="{FF2B5EF4-FFF2-40B4-BE49-F238E27FC236}">
                <a16:creationId xmlns:a16="http://schemas.microsoft.com/office/drawing/2014/main" id="{6D7D4D5E-01BC-44E6-B647-FC2FEB8EE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721" y="1925928"/>
            <a:ext cx="4574637" cy="316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8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6B3F-5A81-4983-86CF-D63FFEF35B3C}"/>
              </a:ext>
            </a:extLst>
          </p:cNvPr>
          <p:cNvSpPr>
            <a:spLocks noGrp="1"/>
          </p:cNvSpPr>
          <p:nvPr>
            <p:ph type="title"/>
          </p:nvPr>
        </p:nvSpPr>
        <p:spPr/>
        <p:txBody>
          <a:bodyPr>
            <a:normAutofit fontScale="90000"/>
          </a:bodyPr>
          <a:lstStyle/>
          <a:p>
            <a:r>
              <a:rPr lang="en-US" dirty="0"/>
              <a:t>Approaches for discrete combinatorial </a:t>
            </a:r>
            <a:br>
              <a:rPr lang="en-US" dirty="0"/>
            </a:br>
            <a:r>
              <a:rPr lang="en-US" dirty="0"/>
              <a:t>optimization problem</a:t>
            </a:r>
          </a:p>
        </p:txBody>
      </p:sp>
      <p:graphicFrame>
        <p:nvGraphicFramePr>
          <p:cNvPr id="4" name="ไดอะแกรม 2">
            <a:extLst>
              <a:ext uri="{FF2B5EF4-FFF2-40B4-BE49-F238E27FC236}">
                <a16:creationId xmlns:a16="http://schemas.microsoft.com/office/drawing/2014/main" id="{C81C6F23-C112-4DC3-B3EC-97BA9FF89EB8}"/>
              </a:ext>
            </a:extLst>
          </p:cNvPr>
          <p:cNvGraphicFramePr/>
          <p:nvPr>
            <p:extLst>
              <p:ext uri="{D42A27DB-BD31-4B8C-83A1-F6EECF244321}">
                <p14:modId xmlns:p14="http://schemas.microsoft.com/office/powerpoint/2010/main" val="2676887656"/>
              </p:ext>
            </p:extLst>
          </p:nvPr>
        </p:nvGraphicFramePr>
        <p:xfrm>
          <a:off x="748858" y="1551213"/>
          <a:ext cx="10956471" cy="502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656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space of discrete </a:t>
            </a:r>
            <a:br>
              <a:rPr lang="en-US" dirty="0"/>
            </a:br>
            <a:r>
              <a:rPr lang="en-US" dirty="0"/>
              <a:t>combinatorial optimization problem</a:t>
            </a:r>
          </a:p>
        </p:txBody>
      </p:sp>
      <p:pic>
        <p:nvPicPr>
          <p:cNvPr id="6" name="Picture 3">
            <a:extLst>
              <a:ext uri="{FF2B5EF4-FFF2-40B4-BE49-F238E27FC236}">
                <a16:creationId xmlns:a16="http://schemas.microsoft.com/office/drawing/2014/main" id="{64166A1A-C26E-4612-BF29-AEAF5C740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75" y="1540330"/>
            <a:ext cx="5995976" cy="319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17">
            <a:extLst>
              <a:ext uri="{FF2B5EF4-FFF2-40B4-BE49-F238E27FC236}">
                <a16:creationId xmlns:a16="http://schemas.microsoft.com/office/drawing/2014/main" id="{DDE5FB3C-7DE8-4A9A-A847-63940B0B62F0}"/>
              </a:ext>
            </a:extLst>
          </p:cNvPr>
          <p:cNvSpPr/>
          <p:nvPr/>
        </p:nvSpPr>
        <p:spPr>
          <a:xfrm>
            <a:off x="7088193" y="3322166"/>
            <a:ext cx="509493" cy="762000"/>
          </a:xfrm>
          <a:prstGeom prst="rightArrow">
            <a:avLst/>
          </a:prstGeom>
          <a:solidFill>
            <a:schemeClr val="bg1">
              <a:lumMod val="8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ชื่อเรื่อง 1">
            <a:extLst>
              <a:ext uri="{FF2B5EF4-FFF2-40B4-BE49-F238E27FC236}">
                <a16:creationId xmlns:a16="http://schemas.microsoft.com/office/drawing/2014/main" id="{1EB098FB-5ED3-4088-A3E7-79420A09B77A}"/>
              </a:ext>
            </a:extLst>
          </p:cNvPr>
          <p:cNvSpPr txBox="1">
            <a:spLocks/>
          </p:cNvSpPr>
          <p:nvPr/>
        </p:nvSpPr>
        <p:spPr bwMode="white">
          <a:xfrm>
            <a:off x="7994386" y="2152017"/>
            <a:ext cx="3219451"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457200" lvl="0" indent="-457200">
              <a:defRPr/>
            </a:pPr>
            <a:r>
              <a:rPr lang="en-US" sz="2800" dirty="0">
                <a:latin typeface="Arial" panose="020B0604020202020204" pitchFamily="34" charset="0"/>
                <a:cs typeface="Arial" panose="020B0604020202020204" pitchFamily="34" charset="0"/>
              </a:rPr>
              <a:t>Optimal solution ?</a:t>
            </a:r>
            <a:endParaRPr lang="th-TH" sz="2800" dirty="0">
              <a:latin typeface="Arial" panose="020B0604020202020204" pitchFamily="34" charset="0"/>
            </a:endParaRPr>
          </a:p>
        </p:txBody>
      </p:sp>
      <p:pic>
        <p:nvPicPr>
          <p:cNvPr id="9" name="Picture 6" descr="https://encrypted-tbn1.gstatic.com/images?q=tbn:ANd9GcRJy1-GtSdcRUlcxQ6ij05AT89YNOlvKLUTlRmSgbnlVFah6KtP">
            <a:extLst>
              <a:ext uri="{FF2B5EF4-FFF2-40B4-BE49-F238E27FC236}">
                <a16:creationId xmlns:a16="http://schemas.microsoft.com/office/drawing/2014/main" id="{597E2111-E55C-4B44-97AA-DF71358F2DB9}"/>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642881" y="2790190"/>
            <a:ext cx="1957386" cy="1948688"/>
          </a:xfrm>
          <a:prstGeom prst="rect">
            <a:avLst/>
          </a:prstGeom>
          <a:noFill/>
        </p:spPr>
      </p:pic>
      <p:pic>
        <p:nvPicPr>
          <p:cNvPr id="10" name="Picture 2">
            <a:extLst>
              <a:ext uri="{FF2B5EF4-FFF2-40B4-BE49-F238E27FC236}">
                <a16:creationId xmlns:a16="http://schemas.microsoft.com/office/drawing/2014/main" id="{5763FFB8-9D93-447B-88A4-A50F4B8E5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3946" y="4555634"/>
            <a:ext cx="5015230" cy="230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AF7D4166-F195-4C31-BAC3-E3733F3B5C52}"/>
              </a:ext>
            </a:extLst>
          </p:cNvPr>
          <p:cNvSpPr/>
          <p:nvPr/>
        </p:nvSpPr>
        <p:spPr>
          <a:xfrm>
            <a:off x="503945" y="1512647"/>
            <a:ext cx="6955188" cy="400110"/>
          </a:xfrm>
          <a:prstGeom prst="rect">
            <a:avLst/>
          </a:prstGeom>
          <a:solidFill>
            <a:schemeClr val="bg1"/>
          </a:solidFill>
        </p:spPr>
        <p:txBody>
          <a:bodyPr wrap="square">
            <a:spAutoFit/>
          </a:bodyPr>
          <a:lstStyle/>
          <a:p>
            <a:pPr lvl="1"/>
            <a:r>
              <a:rPr lang="en-US" sz="2000" dirty="0">
                <a:latin typeface="Arial" panose="020B0604020202020204" pitchFamily="34" charset="0"/>
                <a:cs typeface="Arial" panose="020B0604020202020204" pitchFamily="34" charset="0"/>
              </a:rPr>
              <a:t>Single Machine Scheduling Problem</a:t>
            </a:r>
          </a:p>
        </p:txBody>
      </p:sp>
    </p:spTree>
    <p:extLst>
      <p:ext uri="{BB962C8B-B14F-4D97-AF65-F5344CB8AC3E}">
        <p14:creationId xmlns:p14="http://schemas.microsoft.com/office/powerpoint/2010/main" val="50714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space of discrete </a:t>
            </a:r>
            <a:br>
              <a:rPr lang="en-US" dirty="0"/>
            </a:br>
            <a:r>
              <a:rPr lang="en-US" dirty="0"/>
              <a:t>combinatorial optimization problem</a:t>
            </a:r>
          </a:p>
        </p:txBody>
      </p:sp>
      <p:pic>
        <p:nvPicPr>
          <p:cNvPr id="12" name="Picture 3">
            <a:extLst>
              <a:ext uri="{FF2B5EF4-FFF2-40B4-BE49-F238E27FC236}">
                <a16:creationId xmlns:a16="http://schemas.microsoft.com/office/drawing/2014/main" id="{C349E18F-5E1D-4069-9CAF-C907CB1AE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683" y="2039136"/>
            <a:ext cx="2014235" cy="177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8">
            <a:extLst>
              <a:ext uri="{FF2B5EF4-FFF2-40B4-BE49-F238E27FC236}">
                <a16:creationId xmlns:a16="http://schemas.microsoft.com/office/drawing/2014/main" id="{A2F5E2D9-B498-4C06-96AD-F7310513149A}"/>
              </a:ext>
            </a:extLst>
          </p:cNvPr>
          <p:cNvSpPr txBox="1">
            <a:spLocks noChangeArrowheads="1"/>
          </p:cNvSpPr>
          <p:nvPr/>
        </p:nvSpPr>
        <p:spPr bwMode="auto">
          <a:xfrm>
            <a:off x="833272" y="1560683"/>
            <a:ext cx="4442346"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200" tIns="76200" rIns="76200" bIns="76200" anchor="ctr"/>
          <a:lstStyle>
            <a:lvl1pPr algn="ctr" defTabSz="584200" rtl="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marL="615950" indent="-576263" algn="l" defTabSz="1300163">
              <a:spcBef>
                <a:spcPts val="700"/>
              </a:spcBef>
              <a:buClr>
                <a:srgbClr val="000000"/>
              </a:buClr>
            </a:pPr>
            <a:r>
              <a:rPr lang="en-US" sz="2000" dirty="0">
                <a:solidFill>
                  <a:schemeClr val="tx1"/>
                </a:solidFill>
                <a:latin typeface="Arial" panose="020B0604020202020204" pitchFamily="34" charset="0"/>
                <a:ea typeface="+mn-ea"/>
                <a:cs typeface="Arial" panose="020B0604020202020204" pitchFamily="34" charset="0"/>
                <a:sym typeface="Arial" pitchFamily="34" charset="0"/>
              </a:rPr>
              <a:t>Location &amp; allocation problem: LAP</a:t>
            </a:r>
            <a:endParaRPr lang="th-TH" sz="2000" dirty="0">
              <a:solidFill>
                <a:schemeClr val="tx1"/>
              </a:solidFill>
              <a:latin typeface="Arial" panose="020B0604020202020204" pitchFamily="34" charset="0"/>
              <a:ea typeface="+mn-ea"/>
              <a:cs typeface="Arial" panose="020B0604020202020204" pitchFamily="34" charset="0"/>
              <a:sym typeface="Arial" pitchFamily="34" charset="0"/>
            </a:endParaRPr>
          </a:p>
        </p:txBody>
      </p:sp>
      <p:sp>
        <p:nvSpPr>
          <p:cNvPr id="14" name="Rectangle 28">
            <a:extLst>
              <a:ext uri="{FF2B5EF4-FFF2-40B4-BE49-F238E27FC236}">
                <a16:creationId xmlns:a16="http://schemas.microsoft.com/office/drawing/2014/main" id="{472873F5-3666-4A08-8C66-874CD93C8CC1}"/>
              </a:ext>
            </a:extLst>
          </p:cNvPr>
          <p:cNvSpPr txBox="1">
            <a:spLocks noChangeArrowheads="1"/>
          </p:cNvSpPr>
          <p:nvPr/>
        </p:nvSpPr>
        <p:spPr bwMode="auto">
          <a:xfrm>
            <a:off x="6052782" y="2535990"/>
            <a:ext cx="2888018"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200" tIns="76200" rIns="76200" bIns="76200" anchor="ctr"/>
          <a:lstStyle>
            <a:lvl1pPr algn="ctr" defTabSz="584200" rtl="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marL="615950" indent="-576263" algn="l" defTabSz="1300163">
              <a:spcBef>
                <a:spcPts val="700"/>
              </a:spcBef>
              <a:buClr>
                <a:srgbClr val="000000"/>
              </a:buClr>
            </a:pPr>
            <a:r>
              <a:rPr lang="en-US" sz="2000" dirty="0">
                <a:solidFill>
                  <a:schemeClr val="tx1"/>
                </a:solidFill>
                <a:latin typeface="Arial" panose="020B0604020202020204" pitchFamily="34" charset="0"/>
                <a:ea typeface="+mn-ea"/>
                <a:cs typeface="Arial" panose="020B0604020202020204" pitchFamily="34" charset="0"/>
                <a:sym typeface="Arial" pitchFamily="34" charset="0"/>
              </a:rPr>
              <a:t>Location and routing problem: LRP</a:t>
            </a:r>
            <a:endParaRPr lang="th-TH" sz="2000" dirty="0">
              <a:solidFill>
                <a:schemeClr val="tx1"/>
              </a:solidFill>
              <a:latin typeface="Arial" panose="020B0604020202020204" pitchFamily="34" charset="0"/>
              <a:ea typeface="+mn-ea"/>
              <a:cs typeface="Arial" panose="020B0604020202020204" pitchFamily="34" charset="0"/>
              <a:sym typeface="Arial" pitchFamily="34" charset="0"/>
            </a:endParaRPr>
          </a:p>
        </p:txBody>
      </p:sp>
      <p:sp>
        <p:nvSpPr>
          <p:cNvPr id="15" name="Rectangle 28">
            <a:extLst>
              <a:ext uri="{FF2B5EF4-FFF2-40B4-BE49-F238E27FC236}">
                <a16:creationId xmlns:a16="http://schemas.microsoft.com/office/drawing/2014/main" id="{34B4F259-9C15-4FE0-85F0-10634B6AEAF9}"/>
              </a:ext>
            </a:extLst>
          </p:cNvPr>
          <p:cNvSpPr txBox="1">
            <a:spLocks noChangeArrowheads="1"/>
          </p:cNvSpPr>
          <p:nvPr/>
        </p:nvSpPr>
        <p:spPr bwMode="auto">
          <a:xfrm>
            <a:off x="990600" y="3911600"/>
            <a:ext cx="3581399"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200" tIns="76200" rIns="76200" bIns="76200" anchor="ctr"/>
          <a:lstStyle>
            <a:lvl1pPr algn="ctr" defTabSz="584200" rtl="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marL="615950" indent="-576263" algn="l" defTabSz="1300163">
              <a:spcBef>
                <a:spcPts val="700"/>
              </a:spcBef>
              <a:buClr>
                <a:srgbClr val="000000"/>
              </a:buClr>
            </a:pPr>
            <a:r>
              <a:rPr lang="en-US" sz="2000" dirty="0">
                <a:solidFill>
                  <a:schemeClr val="tx1"/>
                </a:solidFill>
                <a:latin typeface="Arial" panose="020B0604020202020204" pitchFamily="34" charset="0"/>
                <a:ea typeface="+mn-ea"/>
                <a:cs typeface="Arial" panose="020B0604020202020204" pitchFamily="34" charset="0"/>
                <a:sym typeface="Arial" pitchFamily="34" charset="0"/>
              </a:rPr>
              <a:t>Vehicle routing problem: VRP</a:t>
            </a:r>
            <a:endParaRPr lang="th-TH" sz="2000" dirty="0">
              <a:solidFill>
                <a:schemeClr val="tx1"/>
              </a:solidFill>
              <a:latin typeface="Arial" panose="020B0604020202020204" pitchFamily="34" charset="0"/>
              <a:ea typeface="+mn-ea"/>
              <a:cs typeface="Arial" panose="020B0604020202020204" pitchFamily="34" charset="0"/>
              <a:sym typeface="Arial" pitchFamily="34" charset="0"/>
            </a:endParaRPr>
          </a:p>
        </p:txBody>
      </p:sp>
      <p:pic>
        <p:nvPicPr>
          <p:cNvPr id="16" name="Picture 2">
            <a:extLst>
              <a:ext uri="{FF2B5EF4-FFF2-40B4-BE49-F238E27FC236}">
                <a16:creationId xmlns:a16="http://schemas.microsoft.com/office/drawing/2014/main" id="{57B2B7DC-B505-4EEA-8AB6-D1D526CD3B97}"/>
              </a:ext>
            </a:extLst>
          </p:cNvPr>
          <p:cNvPicPr>
            <a:picLocks noChangeAspect="1" noChangeArrowheads="1"/>
          </p:cNvPicPr>
          <p:nvPr/>
        </p:nvPicPr>
        <p:blipFill>
          <a:blip r:embed="rId3" cstate="print"/>
          <a:srcRect/>
          <a:stretch>
            <a:fillRect/>
          </a:stretch>
        </p:blipFill>
        <p:spPr bwMode="auto">
          <a:xfrm>
            <a:off x="6088392" y="4521200"/>
            <a:ext cx="5501618" cy="2252247"/>
          </a:xfrm>
          <a:prstGeom prst="rect">
            <a:avLst/>
          </a:prstGeom>
          <a:noFill/>
          <a:ln w="9525">
            <a:noFill/>
            <a:miter lim="800000"/>
            <a:headEnd/>
            <a:tailEnd/>
          </a:ln>
          <a:effectLst/>
        </p:spPr>
      </p:pic>
      <p:sp>
        <p:nvSpPr>
          <p:cNvPr id="17" name="Rectangle 28">
            <a:extLst>
              <a:ext uri="{FF2B5EF4-FFF2-40B4-BE49-F238E27FC236}">
                <a16:creationId xmlns:a16="http://schemas.microsoft.com/office/drawing/2014/main" id="{71028A44-2324-4077-9438-FED25F6F34BF}"/>
              </a:ext>
            </a:extLst>
          </p:cNvPr>
          <p:cNvSpPr txBox="1">
            <a:spLocks noChangeArrowheads="1"/>
          </p:cNvSpPr>
          <p:nvPr/>
        </p:nvSpPr>
        <p:spPr bwMode="auto">
          <a:xfrm>
            <a:off x="6240793" y="3952905"/>
            <a:ext cx="4495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200" tIns="76200" rIns="76200" bIns="76200" anchor="ctr"/>
          <a:lstStyle>
            <a:lvl1pPr algn="ctr" defTabSz="584200" rtl="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marL="615950" indent="-576263" algn="l" defTabSz="1300163">
              <a:spcBef>
                <a:spcPts val="700"/>
              </a:spcBef>
              <a:buClr>
                <a:srgbClr val="000000"/>
              </a:buClr>
            </a:pPr>
            <a:r>
              <a:rPr lang="en-US" sz="2000" dirty="0">
                <a:solidFill>
                  <a:schemeClr val="tx1"/>
                </a:solidFill>
                <a:latin typeface="Arial" panose="020B0604020202020204" pitchFamily="34" charset="0"/>
                <a:ea typeface="+mn-ea"/>
                <a:cs typeface="Arial" panose="020B0604020202020204" pitchFamily="34" charset="0"/>
                <a:sym typeface="Arial" pitchFamily="34" charset="0"/>
              </a:rPr>
              <a:t>Production planning and scheduling</a:t>
            </a:r>
            <a:endParaRPr lang="th-TH" sz="2000" dirty="0">
              <a:solidFill>
                <a:schemeClr val="tx1"/>
              </a:solidFill>
              <a:latin typeface="Arial" panose="020B0604020202020204" pitchFamily="34" charset="0"/>
              <a:ea typeface="+mn-ea"/>
              <a:cs typeface="Arial" panose="020B0604020202020204" pitchFamily="34" charset="0"/>
              <a:sym typeface="Arial" pitchFamily="34" charset="0"/>
            </a:endParaRPr>
          </a:p>
        </p:txBody>
      </p:sp>
      <p:pic>
        <p:nvPicPr>
          <p:cNvPr id="18" name="Picture 2">
            <a:extLst>
              <a:ext uri="{FF2B5EF4-FFF2-40B4-BE49-F238E27FC236}">
                <a16:creationId xmlns:a16="http://schemas.microsoft.com/office/drawing/2014/main" id="{6B3567B2-1AB0-43FF-94BB-DC60759E4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659" y="4562505"/>
            <a:ext cx="2979683" cy="186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a:extLst>
              <a:ext uri="{FF2B5EF4-FFF2-40B4-BE49-F238E27FC236}">
                <a16:creationId xmlns:a16="http://schemas.microsoft.com/office/drawing/2014/main" id="{08373FB2-B5B9-4A20-B894-AB1430602F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0800" y="1878631"/>
            <a:ext cx="2489200" cy="192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74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Heuristic approach</a:t>
            </a:r>
          </a:p>
        </p:txBody>
      </p:sp>
      <p:sp>
        <p:nvSpPr>
          <p:cNvPr id="3" name="Content Placeholder 2"/>
          <p:cNvSpPr>
            <a:spLocks noGrp="1"/>
          </p:cNvSpPr>
          <p:nvPr>
            <p:ph idx="1"/>
          </p:nvPr>
        </p:nvSpPr>
        <p:spPr>
          <a:xfrm>
            <a:off x="643466" y="1670416"/>
            <a:ext cx="10905067" cy="4303509"/>
          </a:xfrm>
        </p:spPr>
        <p:txBody>
          <a:bodyPr>
            <a:normAutofit/>
          </a:bodyPr>
          <a:lstStyle/>
          <a:p>
            <a:pPr marL="0" indent="0">
              <a:buNone/>
            </a:pPr>
            <a:r>
              <a:rPr lang="en-US" b="1" dirty="0"/>
              <a:t>A heuristic technique</a:t>
            </a:r>
            <a:r>
              <a:rPr lang="en-US" dirty="0"/>
              <a:t>, often called simply a heuristic, is any approach to problem solving, learning, or discovery that employs a practical method </a:t>
            </a:r>
            <a:r>
              <a:rPr lang="en-US" dirty="0">
                <a:solidFill>
                  <a:srgbClr val="FF0000"/>
                </a:solidFill>
              </a:rPr>
              <a:t>not guaranteed to be optimal or perfect, but sufficient for the immediate goals</a:t>
            </a:r>
            <a:r>
              <a:rPr lang="en-US" dirty="0"/>
              <a:t>. Where finding an optimal solution is impossible or impractical, heuristic methods can be used to speed up the process of finding a satisfactory solution. Heuristics can be mental shortcuts that ease the cognitive load of making a decision. </a:t>
            </a:r>
          </a:p>
          <a:p>
            <a:pPr marL="0" indent="0">
              <a:buNone/>
            </a:pPr>
            <a:r>
              <a:rPr lang="en-US" b="1" dirty="0"/>
              <a:t>Example: </a:t>
            </a:r>
            <a:r>
              <a:rPr lang="en-US" dirty="0"/>
              <a:t>Artificial Intelligence (AI), Shortest Path Algorithms, Language recognition etc.</a:t>
            </a:r>
          </a:p>
        </p:txBody>
      </p:sp>
    </p:spTree>
    <p:extLst>
      <p:ext uri="{BB962C8B-B14F-4D97-AF65-F5344CB8AC3E}">
        <p14:creationId xmlns:p14="http://schemas.microsoft.com/office/powerpoint/2010/main" val="3846205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Heuristic approach</a:t>
            </a:r>
          </a:p>
        </p:txBody>
      </p:sp>
      <p:sp>
        <p:nvSpPr>
          <p:cNvPr id="3" name="Content Placeholder 2"/>
          <p:cNvSpPr>
            <a:spLocks noGrp="1"/>
          </p:cNvSpPr>
          <p:nvPr>
            <p:ph idx="1"/>
          </p:nvPr>
        </p:nvSpPr>
        <p:spPr>
          <a:xfrm>
            <a:off x="643466" y="1670416"/>
            <a:ext cx="10905067" cy="4303509"/>
          </a:xfrm>
        </p:spPr>
        <p:txBody>
          <a:bodyPr>
            <a:normAutofit/>
          </a:bodyPr>
          <a:lstStyle/>
          <a:p>
            <a:pPr marL="0" indent="0">
              <a:buNone/>
            </a:pPr>
            <a:r>
              <a:rPr lang="en-US" b="1" dirty="0"/>
              <a:t>A heuristic technique</a:t>
            </a:r>
            <a:r>
              <a:rPr lang="en-US" dirty="0"/>
              <a:t>, often called simply a heuristic, is any approach to problem solving, learning, or discovery that employs a practical method </a:t>
            </a:r>
            <a:r>
              <a:rPr lang="en-US" dirty="0">
                <a:solidFill>
                  <a:srgbClr val="FF0000"/>
                </a:solidFill>
              </a:rPr>
              <a:t>not guaranteed to be optimal or perfect, but sufficient for the immediate goals</a:t>
            </a:r>
            <a:r>
              <a:rPr lang="en-US" dirty="0"/>
              <a:t>. Where finding an optimal solution is impossible or impractical, heuristic methods can be used to speed up the process of finding a satisfactory solution. Heuristics can be mental shortcuts that ease the cognitive load of making a decision. </a:t>
            </a:r>
          </a:p>
          <a:p>
            <a:pPr marL="0" indent="0">
              <a:buNone/>
            </a:pPr>
            <a:r>
              <a:rPr lang="en-US" b="1" dirty="0"/>
              <a:t>Example: </a:t>
            </a:r>
            <a:r>
              <a:rPr lang="en-US" dirty="0"/>
              <a:t>Artificial Intelligence (AI), Shortest Path Algorithms, Language recognition etc.</a:t>
            </a:r>
          </a:p>
        </p:txBody>
      </p:sp>
    </p:spTree>
    <p:extLst>
      <p:ext uri="{BB962C8B-B14F-4D97-AF65-F5344CB8AC3E}">
        <p14:creationId xmlns:p14="http://schemas.microsoft.com/office/powerpoint/2010/main" val="3705415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751</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Introduction</vt:lpstr>
      <vt:lpstr>Discrete combinatorial optimization problem</vt:lpstr>
      <vt:lpstr>Approaches for discrete combinatorial  optimization problem</vt:lpstr>
      <vt:lpstr>Solution space of discrete  combinatorial optimization problem</vt:lpstr>
      <vt:lpstr>Solution space of discrete  combinatorial optimization problem</vt:lpstr>
      <vt:lpstr>Heuristic approach</vt:lpstr>
      <vt:lpstr>Heuristic approach</vt:lpstr>
      <vt:lpstr>Heuristic approach</vt:lpstr>
      <vt:lpstr>Heuristic approach</vt:lpstr>
      <vt:lpstr>Metaheuristic approach</vt:lpstr>
      <vt:lpstr>Metaheuristic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Trung Luong</dc:creator>
  <cp:lastModifiedBy>Thitipong Jamrus</cp:lastModifiedBy>
  <cp:revision>47</cp:revision>
  <dcterms:created xsi:type="dcterms:W3CDTF">2019-10-02T07:34:54Z</dcterms:created>
  <dcterms:modified xsi:type="dcterms:W3CDTF">2020-02-11T02:55:12Z</dcterms:modified>
</cp:coreProperties>
</file>