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90" r:id="rId3"/>
    <p:sldId id="291" r:id="rId4"/>
    <p:sldId id="293" r:id="rId5"/>
    <p:sldId id="294" r:id="rId6"/>
    <p:sldId id="295" r:id="rId7"/>
    <p:sldId id="296" r:id="rId8"/>
    <p:sldId id="297" r:id="rId9"/>
    <p:sldId id="298" r:id="rId10"/>
    <p:sldId id="292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2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79"/>
    <a:srgbClr val="F199D4"/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3" autoAdjust="0"/>
    <p:restoredTop sz="77708" autoAdjust="0"/>
  </p:normalViewPr>
  <p:slideViewPr>
    <p:cSldViewPr snapToGrid="0">
      <p:cViewPr varScale="1">
        <p:scale>
          <a:sx n="85" d="100"/>
          <a:sy n="85" d="100"/>
        </p:scale>
        <p:origin x="18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C077B-7B7D-4D5F-8AD7-65E88A5F8D27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49F05B68-6A21-47A6-BA23-EF57F4EA608A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Traditional Quality System</a:t>
          </a:r>
        </a:p>
      </dgm:t>
    </dgm:pt>
    <dgm:pt modelId="{5283361C-02FA-446A-A165-99CD3399D71A}" type="parTrans" cxnId="{EA5AE421-E3F0-4624-B76B-7A52E7BD55B7}">
      <dgm:prSet/>
      <dgm:spPr/>
      <dgm:t>
        <a:bodyPr/>
        <a:lstStyle/>
        <a:p>
          <a:endParaRPr lang="en-US"/>
        </a:p>
      </dgm:t>
    </dgm:pt>
    <dgm:pt modelId="{20467E21-442B-4F3A-82D4-E60E2521C945}" type="sibTrans" cxnId="{EA5AE421-E3F0-4624-B76B-7A52E7BD55B7}">
      <dgm:prSet/>
      <dgm:spPr/>
      <dgm:t>
        <a:bodyPr/>
        <a:lstStyle/>
        <a:p>
          <a:endParaRPr lang="en-US"/>
        </a:p>
      </dgm:t>
    </dgm:pt>
    <dgm:pt modelId="{122C67ED-3C9C-4C55-98DA-3D3E62ECE405}">
      <dgm:prSet phldrT="[Text]"/>
      <dgm:spPr/>
      <dgm:t>
        <a:bodyPr/>
        <a:lstStyle/>
        <a:p>
          <a:r>
            <a:rPr lang="en-US" dirty="0"/>
            <a:t>Planning</a:t>
          </a:r>
        </a:p>
      </dgm:t>
    </dgm:pt>
    <dgm:pt modelId="{65277C23-2A12-408C-AE1C-200C18FBAF23}" type="parTrans" cxnId="{BD41DD26-0563-48C3-A70E-1464040095D7}">
      <dgm:prSet/>
      <dgm:spPr/>
      <dgm:t>
        <a:bodyPr/>
        <a:lstStyle/>
        <a:p>
          <a:endParaRPr lang="en-US"/>
        </a:p>
      </dgm:t>
    </dgm:pt>
    <dgm:pt modelId="{D8534788-9E7A-4337-90A3-615575151663}" type="sibTrans" cxnId="{BD41DD26-0563-48C3-A70E-1464040095D7}">
      <dgm:prSet/>
      <dgm:spPr/>
      <dgm:t>
        <a:bodyPr/>
        <a:lstStyle/>
        <a:p>
          <a:endParaRPr lang="en-US"/>
        </a:p>
      </dgm:t>
    </dgm:pt>
    <dgm:pt modelId="{A29FA184-9C1B-4FF9-883E-B56BD616A087}">
      <dgm:prSet phldrT="[Text]"/>
      <dgm:spPr/>
      <dgm:t>
        <a:bodyPr/>
        <a:lstStyle/>
        <a:p>
          <a:r>
            <a:rPr lang="en-US" dirty="0"/>
            <a:t>Coordination</a:t>
          </a:r>
        </a:p>
      </dgm:t>
    </dgm:pt>
    <dgm:pt modelId="{250B6F9E-5FA3-42C0-9118-B581E677462B}" type="parTrans" cxnId="{72354835-E819-4828-A558-467171093395}">
      <dgm:prSet/>
      <dgm:spPr/>
      <dgm:t>
        <a:bodyPr/>
        <a:lstStyle/>
        <a:p>
          <a:endParaRPr lang="en-US"/>
        </a:p>
      </dgm:t>
    </dgm:pt>
    <dgm:pt modelId="{E6575AD1-9222-4BBF-8CA4-63A4646EA8DB}" type="sibTrans" cxnId="{72354835-E819-4828-A558-467171093395}">
      <dgm:prSet/>
      <dgm:spPr/>
      <dgm:t>
        <a:bodyPr/>
        <a:lstStyle/>
        <a:p>
          <a:endParaRPr lang="en-US"/>
        </a:p>
      </dgm:t>
    </dgm:pt>
    <dgm:pt modelId="{2B492B87-EBA4-4057-A032-21C79B609586}">
      <dgm:prSet phldrT="[Text]"/>
      <dgm:spPr/>
      <dgm:t>
        <a:bodyPr/>
        <a:lstStyle/>
        <a:p>
          <a:r>
            <a:rPr lang="en-US" dirty="0"/>
            <a:t>Organization</a:t>
          </a:r>
        </a:p>
      </dgm:t>
    </dgm:pt>
    <dgm:pt modelId="{85C5E5B2-6D63-499E-A2EB-5F2D95C17035}" type="parTrans" cxnId="{CE33EA14-FB93-4168-9775-651F9F7A49F5}">
      <dgm:prSet/>
      <dgm:spPr/>
      <dgm:t>
        <a:bodyPr/>
        <a:lstStyle/>
        <a:p>
          <a:endParaRPr lang="en-US"/>
        </a:p>
      </dgm:t>
    </dgm:pt>
    <dgm:pt modelId="{4C10ABB8-1ED4-471C-8114-A6B05019BC4C}" type="sibTrans" cxnId="{CE33EA14-FB93-4168-9775-651F9F7A49F5}">
      <dgm:prSet/>
      <dgm:spPr/>
      <dgm:t>
        <a:bodyPr/>
        <a:lstStyle/>
        <a:p>
          <a:endParaRPr lang="en-US"/>
        </a:p>
      </dgm:t>
    </dgm:pt>
    <dgm:pt modelId="{3E813133-5116-4F99-ACB7-1AB7B023E225}">
      <dgm:prSet phldrT="[Text]"/>
      <dgm:spPr/>
      <dgm:t>
        <a:bodyPr/>
        <a:lstStyle/>
        <a:p>
          <a:r>
            <a:rPr lang="en-US" dirty="0"/>
            <a:t>Control</a:t>
          </a:r>
        </a:p>
      </dgm:t>
    </dgm:pt>
    <dgm:pt modelId="{1E02B292-B40D-4F74-8587-66DA51F639C2}" type="parTrans" cxnId="{A10450B7-10E5-4998-9CA1-9EEF1ECAFA9A}">
      <dgm:prSet/>
      <dgm:spPr/>
      <dgm:t>
        <a:bodyPr/>
        <a:lstStyle/>
        <a:p>
          <a:endParaRPr lang="en-US"/>
        </a:p>
      </dgm:t>
    </dgm:pt>
    <dgm:pt modelId="{8D9E7E60-5AD2-433C-B5A5-345104061B58}" type="sibTrans" cxnId="{A10450B7-10E5-4998-9CA1-9EEF1ECAFA9A}">
      <dgm:prSet/>
      <dgm:spPr/>
      <dgm:t>
        <a:bodyPr/>
        <a:lstStyle/>
        <a:p>
          <a:endParaRPr lang="en-US"/>
        </a:p>
      </dgm:t>
    </dgm:pt>
    <dgm:pt modelId="{E6C4C785-87D0-461D-BD4C-7E414E058E76}">
      <dgm:prSet phldrT="[Text]"/>
      <dgm:spPr/>
      <dgm:t>
        <a:bodyPr/>
        <a:lstStyle/>
        <a:p>
          <a:r>
            <a:rPr lang="en-US" dirty="0"/>
            <a:t>Quality Assurance</a:t>
          </a:r>
        </a:p>
      </dgm:t>
    </dgm:pt>
    <dgm:pt modelId="{2FFF8567-0B06-4B8F-8D69-605BA755901B}" type="parTrans" cxnId="{6AF7E1C1-8997-4B40-8221-139D9E57B5A5}">
      <dgm:prSet/>
      <dgm:spPr/>
      <dgm:t>
        <a:bodyPr/>
        <a:lstStyle/>
        <a:p>
          <a:endParaRPr lang="en-US"/>
        </a:p>
      </dgm:t>
    </dgm:pt>
    <dgm:pt modelId="{467D0C6D-BB5E-4366-9873-1860E360B6CC}" type="sibTrans" cxnId="{6AF7E1C1-8997-4B40-8221-139D9E57B5A5}">
      <dgm:prSet/>
      <dgm:spPr/>
      <dgm:t>
        <a:bodyPr/>
        <a:lstStyle/>
        <a:p>
          <a:endParaRPr lang="en-US"/>
        </a:p>
      </dgm:t>
    </dgm:pt>
    <dgm:pt modelId="{1B013F50-53AC-4227-99CF-5CC481FD7FD6}" type="pres">
      <dgm:prSet presAssocID="{F52C077B-7B7D-4D5F-8AD7-65E88A5F8D27}" presName="Name0" presStyleCnt="0">
        <dgm:presLayoutVars>
          <dgm:resizeHandles/>
        </dgm:presLayoutVars>
      </dgm:prSet>
      <dgm:spPr/>
    </dgm:pt>
    <dgm:pt modelId="{E905C70F-2D9B-48E8-AA9B-E18E2FEB4CD6}" type="pres">
      <dgm:prSet presAssocID="{49F05B68-6A21-47A6-BA23-EF57F4EA608A}" presName="text" presStyleLbl="node1" presStyleIdx="0" presStyleCnt="6">
        <dgm:presLayoutVars>
          <dgm:bulletEnabled val="1"/>
        </dgm:presLayoutVars>
      </dgm:prSet>
      <dgm:spPr/>
    </dgm:pt>
    <dgm:pt modelId="{0BBC14B4-66DE-4D9E-AF5E-C3172FD47687}" type="pres">
      <dgm:prSet presAssocID="{20467E21-442B-4F3A-82D4-E60E2521C945}" presName="space" presStyleCnt="0"/>
      <dgm:spPr/>
    </dgm:pt>
    <dgm:pt modelId="{1D3EC014-4D0F-4999-A087-A92D9771E150}" type="pres">
      <dgm:prSet presAssocID="{122C67ED-3C9C-4C55-98DA-3D3E62ECE405}" presName="text" presStyleLbl="node1" presStyleIdx="1" presStyleCnt="6" custScaleX="158715">
        <dgm:presLayoutVars>
          <dgm:bulletEnabled val="1"/>
        </dgm:presLayoutVars>
      </dgm:prSet>
      <dgm:spPr/>
    </dgm:pt>
    <dgm:pt modelId="{0561F64D-5982-4279-93EC-D09CBA759A4E}" type="pres">
      <dgm:prSet presAssocID="{D8534788-9E7A-4337-90A3-615575151663}" presName="space" presStyleCnt="0"/>
      <dgm:spPr/>
    </dgm:pt>
    <dgm:pt modelId="{D9AABFE2-0EF3-4A13-A877-A5B9DB1221E7}" type="pres">
      <dgm:prSet presAssocID="{A29FA184-9C1B-4FF9-883E-B56BD616A087}" presName="text" presStyleLbl="node1" presStyleIdx="2" presStyleCnt="6" custScaleX="112177">
        <dgm:presLayoutVars>
          <dgm:bulletEnabled val="1"/>
        </dgm:presLayoutVars>
      </dgm:prSet>
      <dgm:spPr/>
    </dgm:pt>
    <dgm:pt modelId="{277C3696-B83B-4765-8266-D0FDE72396F5}" type="pres">
      <dgm:prSet presAssocID="{E6575AD1-9222-4BBF-8CA4-63A4646EA8DB}" presName="space" presStyleCnt="0"/>
      <dgm:spPr/>
    </dgm:pt>
    <dgm:pt modelId="{E9ACA0B8-2E23-4747-822C-C9C826F6B7AF}" type="pres">
      <dgm:prSet presAssocID="{2B492B87-EBA4-4057-A032-21C79B609586}" presName="text" presStyleLbl="node1" presStyleIdx="3" presStyleCnt="6" custScaleX="116950">
        <dgm:presLayoutVars>
          <dgm:bulletEnabled val="1"/>
        </dgm:presLayoutVars>
      </dgm:prSet>
      <dgm:spPr/>
    </dgm:pt>
    <dgm:pt modelId="{7A4DEE8D-7D0C-4429-971E-A55DCF55490C}" type="pres">
      <dgm:prSet presAssocID="{4C10ABB8-1ED4-471C-8114-A6B05019BC4C}" presName="space" presStyleCnt="0"/>
      <dgm:spPr/>
    </dgm:pt>
    <dgm:pt modelId="{73BC94BC-B3BB-4EBF-804F-522F37E21ED7}" type="pres">
      <dgm:prSet presAssocID="{3E813133-5116-4F99-ACB7-1AB7B023E225}" presName="text" presStyleLbl="node1" presStyleIdx="4" presStyleCnt="6" custScaleX="174907">
        <dgm:presLayoutVars>
          <dgm:bulletEnabled val="1"/>
        </dgm:presLayoutVars>
      </dgm:prSet>
      <dgm:spPr/>
    </dgm:pt>
    <dgm:pt modelId="{E201AC5F-831A-40A1-A447-79CA9591BD9B}" type="pres">
      <dgm:prSet presAssocID="{8D9E7E60-5AD2-433C-B5A5-345104061B58}" presName="space" presStyleCnt="0"/>
      <dgm:spPr/>
    </dgm:pt>
    <dgm:pt modelId="{C754DB8F-BA4D-4EAC-BF4E-D29C73AD7719}" type="pres">
      <dgm:prSet presAssocID="{E6C4C785-87D0-461D-BD4C-7E414E058E76}" presName="text" presStyleLbl="node1" presStyleIdx="5" presStyleCnt="6" custScaleX="138367">
        <dgm:presLayoutVars>
          <dgm:bulletEnabled val="1"/>
        </dgm:presLayoutVars>
      </dgm:prSet>
      <dgm:spPr/>
    </dgm:pt>
  </dgm:ptLst>
  <dgm:cxnLst>
    <dgm:cxn modelId="{CE33EA14-FB93-4168-9775-651F9F7A49F5}" srcId="{F52C077B-7B7D-4D5F-8AD7-65E88A5F8D27}" destId="{2B492B87-EBA4-4057-A032-21C79B609586}" srcOrd="3" destOrd="0" parTransId="{85C5E5B2-6D63-499E-A2EB-5F2D95C17035}" sibTransId="{4C10ABB8-1ED4-471C-8114-A6B05019BC4C}"/>
    <dgm:cxn modelId="{BF068120-0186-459E-9EFF-A066942365A2}" type="presOf" srcId="{122C67ED-3C9C-4C55-98DA-3D3E62ECE405}" destId="{1D3EC014-4D0F-4999-A087-A92D9771E150}" srcOrd="0" destOrd="0" presId="urn:diagrams.loki3.com/VaryingWidthList"/>
    <dgm:cxn modelId="{EA5AE421-E3F0-4624-B76B-7A52E7BD55B7}" srcId="{F52C077B-7B7D-4D5F-8AD7-65E88A5F8D27}" destId="{49F05B68-6A21-47A6-BA23-EF57F4EA608A}" srcOrd="0" destOrd="0" parTransId="{5283361C-02FA-446A-A165-99CD3399D71A}" sibTransId="{20467E21-442B-4F3A-82D4-E60E2521C945}"/>
    <dgm:cxn modelId="{BD41DD26-0563-48C3-A70E-1464040095D7}" srcId="{F52C077B-7B7D-4D5F-8AD7-65E88A5F8D27}" destId="{122C67ED-3C9C-4C55-98DA-3D3E62ECE405}" srcOrd="1" destOrd="0" parTransId="{65277C23-2A12-408C-AE1C-200C18FBAF23}" sibTransId="{D8534788-9E7A-4337-90A3-615575151663}"/>
    <dgm:cxn modelId="{887A1134-4955-4AD6-AD6E-C024FF5C0EB6}" type="presOf" srcId="{A29FA184-9C1B-4FF9-883E-B56BD616A087}" destId="{D9AABFE2-0EF3-4A13-A877-A5B9DB1221E7}" srcOrd="0" destOrd="0" presId="urn:diagrams.loki3.com/VaryingWidthList"/>
    <dgm:cxn modelId="{72354835-E819-4828-A558-467171093395}" srcId="{F52C077B-7B7D-4D5F-8AD7-65E88A5F8D27}" destId="{A29FA184-9C1B-4FF9-883E-B56BD616A087}" srcOrd="2" destOrd="0" parTransId="{250B6F9E-5FA3-42C0-9118-B581E677462B}" sibTransId="{E6575AD1-9222-4BBF-8CA4-63A4646EA8DB}"/>
    <dgm:cxn modelId="{AFFD9559-F9B3-4969-994E-05F4BA0B1CAA}" type="presOf" srcId="{2B492B87-EBA4-4057-A032-21C79B609586}" destId="{E9ACA0B8-2E23-4747-822C-C9C826F6B7AF}" srcOrd="0" destOrd="0" presId="urn:diagrams.loki3.com/VaryingWidthList"/>
    <dgm:cxn modelId="{A7D46D8D-3F46-4EB1-8D38-A3DD264BB61A}" type="presOf" srcId="{F52C077B-7B7D-4D5F-8AD7-65E88A5F8D27}" destId="{1B013F50-53AC-4227-99CF-5CC481FD7FD6}" srcOrd="0" destOrd="0" presId="urn:diagrams.loki3.com/VaryingWidthList"/>
    <dgm:cxn modelId="{5786DFB4-74BC-4B1A-B586-6ECF38DC1A5E}" type="presOf" srcId="{49F05B68-6A21-47A6-BA23-EF57F4EA608A}" destId="{E905C70F-2D9B-48E8-AA9B-E18E2FEB4CD6}" srcOrd="0" destOrd="0" presId="urn:diagrams.loki3.com/VaryingWidthList"/>
    <dgm:cxn modelId="{597216B6-4B24-4FFD-AF8F-43BC10BA3350}" type="presOf" srcId="{3E813133-5116-4F99-ACB7-1AB7B023E225}" destId="{73BC94BC-B3BB-4EBF-804F-522F37E21ED7}" srcOrd="0" destOrd="0" presId="urn:diagrams.loki3.com/VaryingWidthList"/>
    <dgm:cxn modelId="{A10450B7-10E5-4998-9CA1-9EEF1ECAFA9A}" srcId="{F52C077B-7B7D-4D5F-8AD7-65E88A5F8D27}" destId="{3E813133-5116-4F99-ACB7-1AB7B023E225}" srcOrd="4" destOrd="0" parTransId="{1E02B292-B40D-4F74-8587-66DA51F639C2}" sibTransId="{8D9E7E60-5AD2-433C-B5A5-345104061B58}"/>
    <dgm:cxn modelId="{6AF7E1C1-8997-4B40-8221-139D9E57B5A5}" srcId="{F52C077B-7B7D-4D5F-8AD7-65E88A5F8D27}" destId="{E6C4C785-87D0-461D-BD4C-7E414E058E76}" srcOrd="5" destOrd="0" parTransId="{2FFF8567-0B06-4B8F-8D69-605BA755901B}" sibTransId="{467D0C6D-BB5E-4366-9873-1860E360B6CC}"/>
    <dgm:cxn modelId="{5240A1DB-0331-41B4-8C70-8DE4F3B01659}" type="presOf" srcId="{E6C4C785-87D0-461D-BD4C-7E414E058E76}" destId="{C754DB8F-BA4D-4EAC-BF4E-D29C73AD7719}" srcOrd="0" destOrd="0" presId="urn:diagrams.loki3.com/VaryingWidthList"/>
    <dgm:cxn modelId="{2CCC1B24-37A9-445C-803A-6C8A3A55C34B}" type="presParOf" srcId="{1B013F50-53AC-4227-99CF-5CC481FD7FD6}" destId="{E905C70F-2D9B-48E8-AA9B-E18E2FEB4CD6}" srcOrd="0" destOrd="0" presId="urn:diagrams.loki3.com/VaryingWidthList"/>
    <dgm:cxn modelId="{AA577FD6-9B22-4E11-B7F6-4CF33A07096B}" type="presParOf" srcId="{1B013F50-53AC-4227-99CF-5CC481FD7FD6}" destId="{0BBC14B4-66DE-4D9E-AF5E-C3172FD47687}" srcOrd="1" destOrd="0" presId="urn:diagrams.loki3.com/VaryingWidthList"/>
    <dgm:cxn modelId="{7539D7B5-58FA-4BE2-B61E-C5350927CA57}" type="presParOf" srcId="{1B013F50-53AC-4227-99CF-5CC481FD7FD6}" destId="{1D3EC014-4D0F-4999-A087-A92D9771E150}" srcOrd="2" destOrd="0" presId="urn:diagrams.loki3.com/VaryingWidthList"/>
    <dgm:cxn modelId="{F418A8C2-9EFA-463E-B89C-E8426D443627}" type="presParOf" srcId="{1B013F50-53AC-4227-99CF-5CC481FD7FD6}" destId="{0561F64D-5982-4279-93EC-D09CBA759A4E}" srcOrd="3" destOrd="0" presId="urn:diagrams.loki3.com/VaryingWidthList"/>
    <dgm:cxn modelId="{F376508D-05E3-4272-B708-EB31C027CB0C}" type="presParOf" srcId="{1B013F50-53AC-4227-99CF-5CC481FD7FD6}" destId="{D9AABFE2-0EF3-4A13-A877-A5B9DB1221E7}" srcOrd="4" destOrd="0" presId="urn:diagrams.loki3.com/VaryingWidthList"/>
    <dgm:cxn modelId="{D79A08C9-AF84-408F-85D8-836B02114E70}" type="presParOf" srcId="{1B013F50-53AC-4227-99CF-5CC481FD7FD6}" destId="{277C3696-B83B-4765-8266-D0FDE72396F5}" srcOrd="5" destOrd="0" presId="urn:diagrams.loki3.com/VaryingWidthList"/>
    <dgm:cxn modelId="{3D028156-2014-4206-B42D-AA182532DC96}" type="presParOf" srcId="{1B013F50-53AC-4227-99CF-5CC481FD7FD6}" destId="{E9ACA0B8-2E23-4747-822C-C9C826F6B7AF}" srcOrd="6" destOrd="0" presId="urn:diagrams.loki3.com/VaryingWidthList"/>
    <dgm:cxn modelId="{6FF98357-820D-4247-AF78-AB26CA596120}" type="presParOf" srcId="{1B013F50-53AC-4227-99CF-5CC481FD7FD6}" destId="{7A4DEE8D-7D0C-4429-971E-A55DCF55490C}" srcOrd="7" destOrd="0" presId="urn:diagrams.loki3.com/VaryingWidthList"/>
    <dgm:cxn modelId="{482CB100-576F-4B05-A3F4-27B356009CC7}" type="presParOf" srcId="{1B013F50-53AC-4227-99CF-5CC481FD7FD6}" destId="{73BC94BC-B3BB-4EBF-804F-522F37E21ED7}" srcOrd="8" destOrd="0" presId="urn:diagrams.loki3.com/VaryingWidthList"/>
    <dgm:cxn modelId="{84B3FB12-0593-44C4-AA1A-4E943FE4CD9B}" type="presParOf" srcId="{1B013F50-53AC-4227-99CF-5CC481FD7FD6}" destId="{E201AC5F-831A-40A1-A447-79CA9591BD9B}" srcOrd="9" destOrd="0" presId="urn:diagrams.loki3.com/VaryingWidthList"/>
    <dgm:cxn modelId="{5425C725-9F3D-4E52-91F7-A84178E3D80E}" type="presParOf" srcId="{1B013F50-53AC-4227-99CF-5CC481FD7FD6}" destId="{C754DB8F-BA4D-4EAC-BF4E-D29C73AD7719}" srcOrd="1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CE1E54-A572-416C-AC13-DD3C20DCD7D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750136-2271-4E44-9836-9F63EC3DA647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Quality 4.0</a:t>
          </a:r>
        </a:p>
      </dgm:t>
    </dgm:pt>
    <dgm:pt modelId="{9A1B8E2F-D544-4EE7-ACB1-B29C4F77B948}" type="parTrans" cxnId="{3EB01639-FF3F-4730-B526-45423DE739EF}">
      <dgm:prSet/>
      <dgm:spPr/>
      <dgm:t>
        <a:bodyPr/>
        <a:lstStyle/>
        <a:p>
          <a:endParaRPr lang="en-US"/>
        </a:p>
      </dgm:t>
    </dgm:pt>
    <dgm:pt modelId="{593C14D3-35E2-4BB1-9099-301F2AD49D94}" type="sibTrans" cxnId="{3EB01639-FF3F-4730-B526-45423DE739EF}">
      <dgm:prSet/>
      <dgm:spPr/>
      <dgm:t>
        <a:bodyPr/>
        <a:lstStyle/>
        <a:p>
          <a:endParaRPr lang="en-US"/>
        </a:p>
      </dgm:t>
    </dgm:pt>
    <dgm:pt modelId="{90874676-E8B0-45B9-A98C-20803D30029C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76B1C237-0102-4FC1-B209-FB5942CB4F21}" type="parTrans" cxnId="{9492815C-21D5-4280-8D2D-BD97D87ABE61}">
      <dgm:prSet/>
      <dgm:spPr/>
      <dgm:t>
        <a:bodyPr/>
        <a:lstStyle/>
        <a:p>
          <a:endParaRPr lang="en-US"/>
        </a:p>
      </dgm:t>
    </dgm:pt>
    <dgm:pt modelId="{946A7741-257C-49A2-9BFC-528B1F78593E}" type="sibTrans" cxnId="{9492815C-21D5-4280-8D2D-BD97D87ABE61}">
      <dgm:prSet/>
      <dgm:spPr/>
      <dgm:t>
        <a:bodyPr/>
        <a:lstStyle/>
        <a:p>
          <a:endParaRPr lang="en-US"/>
        </a:p>
      </dgm:t>
    </dgm:pt>
    <dgm:pt modelId="{B6BBDD77-7141-4A23-B66A-AAF441CFA8E0}">
      <dgm:prSet phldrT="[Text]"/>
      <dgm:spPr/>
      <dgm:t>
        <a:bodyPr/>
        <a:lstStyle/>
        <a:p>
          <a:r>
            <a:rPr lang="en-US" dirty="0"/>
            <a:t>Analytics</a:t>
          </a:r>
        </a:p>
      </dgm:t>
    </dgm:pt>
    <dgm:pt modelId="{E71E6205-1E14-4B51-81FE-8A719E95663B}" type="parTrans" cxnId="{66B4019B-E83E-441A-9778-57DBDBE17647}">
      <dgm:prSet/>
      <dgm:spPr/>
      <dgm:t>
        <a:bodyPr/>
        <a:lstStyle/>
        <a:p>
          <a:endParaRPr lang="en-US"/>
        </a:p>
      </dgm:t>
    </dgm:pt>
    <dgm:pt modelId="{19E65329-2862-48C2-9130-2710B75E6D44}" type="sibTrans" cxnId="{66B4019B-E83E-441A-9778-57DBDBE17647}">
      <dgm:prSet/>
      <dgm:spPr/>
      <dgm:t>
        <a:bodyPr/>
        <a:lstStyle/>
        <a:p>
          <a:endParaRPr lang="en-US"/>
        </a:p>
      </dgm:t>
    </dgm:pt>
    <dgm:pt modelId="{336675F6-8953-40DD-9817-7A27C956D68E}">
      <dgm:prSet phldrT="[Text]"/>
      <dgm:spPr/>
      <dgm:t>
        <a:bodyPr/>
        <a:lstStyle/>
        <a:p>
          <a:r>
            <a:rPr lang="en-US" dirty="0"/>
            <a:t>Connectivity</a:t>
          </a:r>
        </a:p>
      </dgm:t>
    </dgm:pt>
    <dgm:pt modelId="{42744638-51C9-4EAA-9F41-4DD1D4243888}" type="parTrans" cxnId="{1CD6EE53-7D87-4BEC-9493-112D8B4A22E5}">
      <dgm:prSet/>
      <dgm:spPr/>
      <dgm:t>
        <a:bodyPr/>
        <a:lstStyle/>
        <a:p>
          <a:endParaRPr lang="en-US"/>
        </a:p>
      </dgm:t>
    </dgm:pt>
    <dgm:pt modelId="{B7F6E43C-817D-4AF3-BAA0-98A19EB7D5FC}" type="sibTrans" cxnId="{1CD6EE53-7D87-4BEC-9493-112D8B4A22E5}">
      <dgm:prSet/>
      <dgm:spPr/>
      <dgm:t>
        <a:bodyPr/>
        <a:lstStyle/>
        <a:p>
          <a:endParaRPr lang="en-US"/>
        </a:p>
      </dgm:t>
    </dgm:pt>
    <dgm:pt modelId="{C0110D13-28F2-45A4-95EC-FBC509B9D9D3}">
      <dgm:prSet phldrT="[Text]"/>
      <dgm:spPr/>
      <dgm:t>
        <a:bodyPr/>
        <a:lstStyle/>
        <a:p>
          <a:r>
            <a:rPr lang="en-US" dirty="0"/>
            <a:t>Collaboration</a:t>
          </a:r>
        </a:p>
      </dgm:t>
    </dgm:pt>
    <dgm:pt modelId="{20EEAD9D-1A08-490C-8DCD-17C2DC2A4636}" type="parTrans" cxnId="{9D6EC020-60F6-4A38-8A42-36E4C586C0FB}">
      <dgm:prSet/>
      <dgm:spPr/>
      <dgm:t>
        <a:bodyPr/>
        <a:lstStyle/>
        <a:p>
          <a:endParaRPr lang="en-US"/>
        </a:p>
      </dgm:t>
    </dgm:pt>
    <dgm:pt modelId="{CBA1C53A-70B4-493A-8EA3-C7240454ECA6}" type="sibTrans" cxnId="{9D6EC020-60F6-4A38-8A42-36E4C586C0FB}">
      <dgm:prSet/>
      <dgm:spPr/>
      <dgm:t>
        <a:bodyPr/>
        <a:lstStyle/>
        <a:p>
          <a:endParaRPr lang="en-US"/>
        </a:p>
      </dgm:t>
    </dgm:pt>
    <dgm:pt modelId="{9293E75B-CACF-4BC0-88D8-1EEEFAF885A5}">
      <dgm:prSet phldrT="[Text]"/>
      <dgm:spPr/>
      <dgm:t>
        <a:bodyPr/>
        <a:lstStyle/>
        <a:p>
          <a:r>
            <a:rPr lang="en-US" dirty="0"/>
            <a:t>App Development</a:t>
          </a:r>
        </a:p>
      </dgm:t>
    </dgm:pt>
    <dgm:pt modelId="{BC9C96FD-87E5-432C-A60C-85CABA23F6B3}" type="parTrans" cxnId="{E27759A9-D64B-48D1-835B-420E16336E1D}">
      <dgm:prSet/>
      <dgm:spPr/>
      <dgm:t>
        <a:bodyPr/>
        <a:lstStyle/>
        <a:p>
          <a:endParaRPr lang="en-US"/>
        </a:p>
      </dgm:t>
    </dgm:pt>
    <dgm:pt modelId="{F2D61CDB-D792-4E9D-B2EB-17F600D7AE69}" type="sibTrans" cxnId="{E27759A9-D64B-48D1-835B-420E16336E1D}">
      <dgm:prSet/>
      <dgm:spPr/>
      <dgm:t>
        <a:bodyPr/>
        <a:lstStyle/>
        <a:p>
          <a:endParaRPr lang="en-US"/>
        </a:p>
      </dgm:t>
    </dgm:pt>
    <dgm:pt modelId="{80D25759-A4D9-4BCD-96B1-488063C7373F}">
      <dgm:prSet phldrT="[Text]"/>
      <dgm:spPr/>
      <dgm:t>
        <a:bodyPr/>
        <a:lstStyle/>
        <a:p>
          <a:r>
            <a:rPr lang="en-US" dirty="0"/>
            <a:t>Scalability</a:t>
          </a:r>
        </a:p>
      </dgm:t>
    </dgm:pt>
    <dgm:pt modelId="{03D85773-22DF-496E-83EB-442B6A59685B}" type="parTrans" cxnId="{46E5DBFC-9103-43C0-B7A3-C432CAF524F3}">
      <dgm:prSet/>
      <dgm:spPr/>
      <dgm:t>
        <a:bodyPr/>
        <a:lstStyle/>
        <a:p>
          <a:endParaRPr lang="en-US"/>
        </a:p>
      </dgm:t>
    </dgm:pt>
    <dgm:pt modelId="{5B9795B7-01C2-4C0E-9F6F-0BAC2168C973}" type="sibTrans" cxnId="{46E5DBFC-9103-43C0-B7A3-C432CAF524F3}">
      <dgm:prSet/>
      <dgm:spPr/>
      <dgm:t>
        <a:bodyPr/>
        <a:lstStyle/>
        <a:p>
          <a:endParaRPr lang="en-US"/>
        </a:p>
      </dgm:t>
    </dgm:pt>
    <dgm:pt modelId="{56A91439-7F6F-48E9-A1E2-4D425F12625B}">
      <dgm:prSet phldrT="[Text]"/>
      <dgm:spPr/>
      <dgm:t>
        <a:bodyPr/>
        <a:lstStyle/>
        <a:p>
          <a:r>
            <a:rPr lang="en-US" dirty="0"/>
            <a:t>Management Systems</a:t>
          </a:r>
        </a:p>
      </dgm:t>
    </dgm:pt>
    <dgm:pt modelId="{DEBF9906-C4F9-4C70-856C-A3B420AD560A}" type="parTrans" cxnId="{476BB793-6FE3-476F-89D1-7B25120A9BE1}">
      <dgm:prSet/>
      <dgm:spPr/>
      <dgm:t>
        <a:bodyPr/>
        <a:lstStyle/>
        <a:p>
          <a:endParaRPr lang="en-US"/>
        </a:p>
      </dgm:t>
    </dgm:pt>
    <dgm:pt modelId="{F2F6E154-3959-49DD-A6F7-6DED4E02D6E7}" type="sibTrans" cxnId="{476BB793-6FE3-476F-89D1-7B25120A9BE1}">
      <dgm:prSet/>
      <dgm:spPr/>
      <dgm:t>
        <a:bodyPr/>
        <a:lstStyle/>
        <a:p>
          <a:endParaRPr lang="en-US"/>
        </a:p>
      </dgm:t>
    </dgm:pt>
    <dgm:pt modelId="{3925B258-098C-4915-9022-47AEF952975A}">
      <dgm:prSet phldrT="[Text]"/>
      <dgm:spPr/>
      <dgm:t>
        <a:bodyPr/>
        <a:lstStyle/>
        <a:p>
          <a:r>
            <a:rPr lang="en-US" dirty="0"/>
            <a:t>Compliance</a:t>
          </a:r>
        </a:p>
      </dgm:t>
    </dgm:pt>
    <dgm:pt modelId="{75AF820E-D6F8-485B-B998-04E967E1EBCA}" type="parTrans" cxnId="{DD360B46-98F5-4836-B06A-6EAE1B89F027}">
      <dgm:prSet/>
      <dgm:spPr/>
      <dgm:t>
        <a:bodyPr/>
        <a:lstStyle/>
        <a:p>
          <a:endParaRPr lang="en-US"/>
        </a:p>
      </dgm:t>
    </dgm:pt>
    <dgm:pt modelId="{569E4947-EC89-40AC-BE8E-757FA0374C9E}" type="sibTrans" cxnId="{DD360B46-98F5-4836-B06A-6EAE1B89F027}">
      <dgm:prSet/>
      <dgm:spPr/>
      <dgm:t>
        <a:bodyPr/>
        <a:lstStyle/>
        <a:p>
          <a:endParaRPr lang="en-US"/>
        </a:p>
      </dgm:t>
    </dgm:pt>
    <dgm:pt modelId="{2AE112BA-00FC-4397-8F32-A85D06E9FB7F}">
      <dgm:prSet phldrT="[Text]"/>
      <dgm:spPr/>
      <dgm:t>
        <a:bodyPr/>
        <a:lstStyle/>
        <a:p>
          <a:r>
            <a:rPr lang="en-US" dirty="0"/>
            <a:t>Culture</a:t>
          </a:r>
        </a:p>
      </dgm:t>
    </dgm:pt>
    <dgm:pt modelId="{C7763949-1556-4CFF-AB73-4B873A35EF49}" type="parTrans" cxnId="{71A8C97C-3D5A-4379-BE04-4C1598C946B8}">
      <dgm:prSet/>
      <dgm:spPr/>
      <dgm:t>
        <a:bodyPr/>
        <a:lstStyle/>
        <a:p>
          <a:endParaRPr lang="en-US"/>
        </a:p>
      </dgm:t>
    </dgm:pt>
    <dgm:pt modelId="{F031B436-F6CB-4A69-85B9-C56766B71485}" type="sibTrans" cxnId="{71A8C97C-3D5A-4379-BE04-4C1598C946B8}">
      <dgm:prSet/>
      <dgm:spPr/>
      <dgm:t>
        <a:bodyPr/>
        <a:lstStyle/>
        <a:p>
          <a:endParaRPr lang="en-US"/>
        </a:p>
      </dgm:t>
    </dgm:pt>
    <dgm:pt modelId="{FE6F0628-2EB1-41C8-B665-8D707B038462}">
      <dgm:prSet phldrT="[Text]"/>
      <dgm:spPr/>
      <dgm:t>
        <a:bodyPr/>
        <a:lstStyle/>
        <a:p>
          <a:r>
            <a:rPr lang="en-US" dirty="0"/>
            <a:t>Leadership</a:t>
          </a:r>
        </a:p>
      </dgm:t>
    </dgm:pt>
    <dgm:pt modelId="{FCEAF724-E1F0-4E38-87AC-C928EC5C8958}" type="parTrans" cxnId="{E8D3E4AA-8FB8-48F3-8888-879915F13000}">
      <dgm:prSet/>
      <dgm:spPr/>
      <dgm:t>
        <a:bodyPr/>
        <a:lstStyle/>
        <a:p>
          <a:endParaRPr lang="en-US"/>
        </a:p>
      </dgm:t>
    </dgm:pt>
    <dgm:pt modelId="{530992C8-6D26-4E23-82C4-BCCEB880D9A2}" type="sibTrans" cxnId="{E8D3E4AA-8FB8-48F3-8888-879915F13000}">
      <dgm:prSet/>
      <dgm:spPr/>
      <dgm:t>
        <a:bodyPr/>
        <a:lstStyle/>
        <a:p>
          <a:endParaRPr lang="en-US"/>
        </a:p>
      </dgm:t>
    </dgm:pt>
    <dgm:pt modelId="{3234028A-1F14-4499-A13F-3CA39123DB35}">
      <dgm:prSet phldrT="[Text]"/>
      <dgm:spPr/>
      <dgm:t>
        <a:bodyPr/>
        <a:lstStyle/>
        <a:p>
          <a:r>
            <a:rPr lang="en-US" dirty="0"/>
            <a:t>Competency</a:t>
          </a:r>
        </a:p>
      </dgm:t>
    </dgm:pt>
    <dgm:pt modelId="{0C368FC8-ADE2-4DF2-A160-DC2F65A96DE8}" type="parTrans" cxnId="{55AE5D2B-69D9-4C1F-8C01-BEF5EAF48D42}">
      <dgm:prSet/>
      <dgm:spPr/>
      <dgm:t>
        <a:bodyPr/>
        <a:lstStyle/>
        <a:p>
          <a:endParaRPr lang="en-US"/>
        </a:p>
      </dgm:t>
    </dgm:pt>
    <dgm:pt modelId="{331F825E-9D5C-4779-8E28-C12FC9592D77}" type="sibTrans" cxnId="{55AE5D2B-69D9-4C1F-8C01-BEF5EAF48D42}">
      <dgm:prSet/>
      <dgm:spPr/>
      <dgm:t>
        <a:bodyPr/>
        <a:lstStyle/>
        <a:p>
          <a:endParaRPr lang="en-US"/>
        </a:p>
      </dgm:t>
    </dgm:pt>
    <dgm:pt modelId="{B906CEBC-31EF-47D2-88D8-3C129BD2CEFF}" type="pres">
      <dgm:prSet presAssocID="{FBCE1E54-A572-416C-AC13-DD3C20DCD7DF}" presName="diagram" presStyleCnt="0">
        <dgm:presLayoutVars>
          <dgm:dir/>
          <dgm:resizeHandles val="exact"/>
        </dgm:presLayoutVars>
      </dgm:prSet>
      <dgm:spPr/>
    </dgm:pt>
    <dgm:pt modelId="{525B3E9F-3F70-4C5F-89DD-1E09B4BBDE80}" type="pres">
      <dgm:prSet presAssocID="{62750136-2271-4E44-9836-9F63EC3DA647}" presName="node" presStyleLbl="node1" presStyleIdx="0" presStyleCnt="12">
        <dgm:presLayoutVars>
          <dgm:bulletEnabled val="1"/>
        </dgm:presLayoutVars>
      </dgm:prSet>
      <dgm:spPr/>
    </dgm:pt>
    <dgm:pt modelId="{ED639309-FD63-4A7A-AD56-ED8565A6DD38}" type="pres">
      <dgm:prSet presAssocID="{593C14D3-35E2-4BB1-9099-301F2AD49D94}" presName="sibTrans" presStyleCnt="0"/>
      <dgm:spPr/>
    </dgm:pt>
    <dgm:pt modelId="{4D86D937-66C6-4316-9243-2E4002567080}" type="pres">
      <dgm:prSet presAssocID="{90874676-E8B0-45B9-A98C-20803D30029C}" presName="node" presStyleLbl="node1" presStyleIdx="1" presStyleCnt="12">
        <dgm:presLayoutVars>
          <dgm:bulletEnabled val="1"/>
        </dgm:presLayoutVars>
      </dgm:prSet>
      <dgm:spPr/>
    </dgm:pt>
    <dgm:pt modelId="{F9309F01-A78F-4DE6-89AD-FD9153AA8DED}" type="pres">
      <dgm:prSet presAssocID="{946A7741-257C-49A2-9BFC-528B1F78593E}" presName="sibTrans" presStyleCnt="0"/>
      <dgm:spPr/>
    </dgm:pt>
    <dgm:pt modelId="{B74391E1-D45C-4E03-819F-417084E8AD5E}" type="pres">
      <dgm:prSet presAssocID="{B6BBDD77-7141-4A23-B66A-AAF441CFA8E0}" presName="node" presStyleLbl="node1" presStyleIdx="2" presStyleCnt="12">
        <dgm:presLayoutVars>
          <dgm:bulletEnabled val="1"/>
        </dgm:presLayoutVars>
      </dgm:prSet>
      <dgm:spPr/>
    </dgm:pt>
    <dgm:pt modelId="{F50F1A5E-5AB1-4129-8767-F537CFCC4236}" type="pres">
      <dgm:prSet presAssocID="{19E65329-2862-48C2-9130-2710B75E6D44}" presName="sibTrans" presStyleCnt="0"/>
      <dgm:spPr/>
    </dgm:pt>
    <dgm:pt modelId="{0DAF5E8D-580F-4B6A-9DBF-EE99EBC67EF9}" type="pres">
      <dgm:prSet presAssocID="{336675F6-8953-40DD-9817-7A27C956D68E}" presName="node" presStyleLbl="node1" presStyleIdx="3" presStyleCnt="12">
        <dgm:presLayoutVars>
          <dgm:bulletEnabled val="1"/>
        </dgm:presLayoutVars>
      </dgm:prSet>
      <dgm:spPr/>
    </dgm:pt>
    <dgm:pt modelId="{591507EB-C52C-47D8-806E-9643D75C2AE1}" type="pres">
      <dgm:prSet presAssocID="{B7F6E43C-817D-4AF3-BAA0-98A19EB7D5FC}" presName="sibTrans" presStyleCnt="0"/>
      <dgm:spPr/>
    </dgm:pt>
    <dgm:pt modelId="{A5D1C241-301D-48C2-9365-F27052E6DCA9}" type="pres">
      <dgm:prSet presAssocID="{C0110D13-28F2-45A4-95EC-FBC509B9D9D3}" presName="node" presStyleLbl="node1" presStyleIdx="4" presStyleCnt="12">
        <dgm:presLayoutVars>
          <dgm:bulletEnabled val="1"/>
        </dgm:presLayoutVars>
      </dgm:prSet>
      <dgm:spPr/>
    </dgm:pt>
    <dgm:pt modelId="{2E225859-1742-41A4-B690-A906E7158D84}" type="pres">
      <dgm:prSet presAssocID="{CBA1C53A-70B4-493A-8EA3-C7240454ECA6}" presName="sibTrans" presStyleCnt="0"/>
      <dgm:spPr/>
    </dgm:pt>
    <dgm:pt modelId="{5800EA9D-014F-471C-9824-4D49B24FE44C}" type="pres">
      <dgm:prSet presAssocID="{9293E75B-CACF-4BC0-88D8-1EEEFAF885A5}" presName="node" presStyleLbl="node1" presStyleIdx="5" presStyleCnt="12">
        <dgm:presLayoutVars>
          <dgm:bulletEnabled val="1"/>
        </dgm:presLayoutVars>
      </dgm:prSet>
      <dgm:spPr/>
    </dgm:pt>
    <dgm:pt modelId="{A9D52C29-6372-4DAC-A272-BAAA6200A766}" type="pres">
      <dgm:prSet presAssocID="{F2D61CDB-D792-4E9D-B2EB-17F600D7AE69}" presName="sibTrans" presStyleCnt="0"/>
      <dgm:spPr/>
    </dgm:pt>
    <dgm:pt modelId="{BEA46091-BBC9-48D1-8445-B39413AF3EA5}" type="pres">
      <dgm:prSet presAssocID="{80D25759-A4D9-4BCD-96B1-488063C7373F}" presName="node" presStyleLbl="node1" presStyleIdx="6" presStyleCnt="12">
        <dgm:presLayoutVars>
          <dgm:bulletEnabled val="1"/>
        </dgm:presLayoutVars>
      </dgm:prSet>
      <dgm:spPr/>
    </dgm:pt>
    <dgm:pt modelId="{893F612C-F187-4B54-8E79-4E1D460E52D3}" type="pres">
      <dgm:prSet presAssocID="{5B9795B7-01C2-4C0E-9F6F-0BAC2168C973}" presName="sibTrans" presStyleCnt="0"/>
      <dgm:spPr/>
    </dgm:pt>
    <dgm:pt modelId="{EF8ABDA4-05D4-46E4-9B40-14EE8748EF45}" type="pres">
      <dgm:prSet presAssocID="{56A91439-7F6F-48E9-A1E2-4D425F12625B}" presName="node" presStyleLbl="node1" presStyleIdx="7" presStyleCnt="12">
        <dgm:presLayoutVars>
          <dgm:bulletEnabled val="1"/>
        </dgm:presLayoutVars>
      </dgm:prSet>
      <dgm:spPr/>
    </dgm:pt>
    <dgm:pt modelId="{9AA408E8-C168-48D5-8398-E1FE1BF41C06}" type="pres">
      <dgm:prSet presAssocID="{F2F6E154-3959-49DD-A6F7-6DED4E02D6E7}" presName="sibTrans" presStyleCnt="0"/>
      <dgm:spPr/>
    </dgm:pt>
    <dgm:pt modelId="{80A25FB8-CE2D-4C1D-A0C7-A29A46F9B290}" type="pres">
      <dgm:prSet presAssocID="{3925B258-098C-4915-9022-47AEF952975A}" presName="node" presStyleLbl="node1" presStyleIdx="8" presStyleCnt="12">
        <dgm:presLayoutVars>
          <dgm:bulletEnabled val="1"/>
        </dgm:presLayoutVars>
      </dgm:prSet>
      <dgm:spPr/>
    </dgm:pt>
    <dgm:pt modelId="{B3C4514D-262E-41CD-9871-915057A58398}" type="pres">
      <dgm:prSet presAssocID="{569E4947-EC89-40AC-BE8E-757FA0374C9E}" presName="sibTrans" presStyleCnt="0"/>
      <dgm:spPr/>
    </dgm:pt>
    <dgm:pt modelId="{4FE9B594-D0EE-452F-9F97-B2AE15E54DE1}" type="pres">
      <dgm:prSet presAssocID="{2AE112BA-00FC-4397-8F32-A85D06E9FB7F}" presName="node" presStyleLbl="node1" presStyleIdx="9" presStyleCnt="12">
        <dgm:presLayoutVars>
          <dgm:bulletEnabled val="1"/>
        </dgm:presLayoutVars>
      </dgm:prSet>
      <dgm:spPr/>
    </dgm:pt>
    <dgm:pt modelId="{15D4E49B-7132-450C-8432-1888D1B623F0}" type="pres">
      <dgm:prSet presAssocID="{F031B436-F6CB-4A69-85B9-C56766B71485}" presName="sibTrans" presStyleCnt="0"/>
      <dgm:spPr/>
    </dgm:pt>
    <dgm:pt modelId="{DC8A86AF-BEE9-4F87-B949-1E870050D72A}" type="pres">
      <dgm:prSet presAssocID="{FE6F0628-2EB1-41C8-B665-8D707B038462}" presName="node" presStyleLbl="node1" presStyleIdx="10" presStyleCnt="12">
        <dgm:presLayoutVars>
          <dgm:bulletEnabled val="1"/>
        </dgm:presLayoutVars>
      </dgm:prSet>
      <dgm:spPr/>
    </dgm:pt>
    <dgm:pt modelId="{21B9D9A1-B391-46B1-BF9B-F128E489DC4B}" type="pres">
      <dgm:prSet presAssocID="{530992C8-6D26-4E23-82C4-BCCEB880D9A2}" presName="sibTrans" presStyleCnt="0"/>
      <dgm:spPr/>
    </dgm:pt>
    <dgm:pt modelId="{351F75C4-A965-4865-9576-4244CE199C42}" type="pres">
      <dgm:prSet presAssocID="{3234028A-1F14-4499-A13F-3CA39123DB35}" presName="node" presStyleLbl="node1" presStyleIdx="11" presStyleCnt="12">
        <dgm:presLayoutVars>
          <dgm:bulletEnabled val="1"/>
        </dgm:presLayoutVars>
      </dgm:prSet>
      <dgm:spPr/>
    </dgm:pt>
  </dgm:ptLst>
  <dgm:cxnLst>
    <dgm:cxn modelId="{9D6EC020-60F6-4A38-8A42-36E4C586C0FB}" srcId="{FBCE1E54-A572-416C-AC13-DD3C20DCD7DF}" destId="{C0110D13-28F2-45A4-95EC-FBC509B9D9D3}" srcOrd="4" destOrd="0" parTransId="{20EEAD9D-1A08-490C-8DCD-17C2DC2A4636}" sibTransId="{CBA1C53A-70B4-493A-8EA3-C7240454ECA6}"/>
    <dgm:cxn modelId="{D11BF922-2BCB-4464-8451-32DC26E4658B}" type="presOf" srcId="{C0110D13-28F2-45A4-95EC-FBC509B9D9D3}" destId="{A5D1C241-301D-48C2-9365-F27052E6DCA9}" srcOrd="0" destOrd="0" presId="urn:microsoft.com/office/officeart/2005/8/layout/default"/>
    <dgm:cxn modelId="{EBC5DC23-43AF-4BD0-BCF6-DB6C7747608B}" type="presOf" srcId="{FBCE1E54-A572-416C-AC13-DD3C20DCD7DF}" destId="{B906CEBC-31EF-47D2-88D8-3C129BD2CEFF}" srcOrd="0" destOrd="0" presId="urn:microsoft.com/office/officeart/2005/8/layout/default"/>
    <dgm:cxn modelId="{8165D528-7111-4E19-A7ED-DAABBD72C10C}" type="presOf" srcId="{3925B258-098C-4915-9022-47AEF952975A}" destId="{80A25FB8-CE2D-4C1D-A0C7-A29A46F9B290}" srcOrd="0" destOrd="0" presId="urn:microsoft.com/office/officeart/2005/8/layout/default"/>
    <dgm:cxn modelId="{55AE5D2B-69D9-4C1F-8C01-BEF5EAF48D42}" srcId="{FBCE1E54-A572-416C-AC13-DD3C20DCD7DF}" destId="{3234028A-1F14-4499-A13F-3CA39123DB35}" srcOrd="11" destOrd="0" parTransId="{0C368FC8-ADE2-4DF2-A160-DC2F65A96DE8}" sibTransId="{331F825E-9D5C-4779-8E28-C12FC9592D77}"/>
    <dgm:cxn modelId="{B5654C2B-52FA-4C23-85D2-014B4AEB0B6C}" type="presOf" srcId="{9293E75B-CACF-4BC0-88D8-1EEEFAF885A5}" destId="{5800EA9D-014F-471C-9824-4D49B24FE44C}" srcOrd="0" destOrd="0" presId="urn:microsoft.com/office/officeart/2005/8/layout/default"/>
    <dgm:cxn modelId="{AC319F30-C9B0-4F45-8CA0-E2E76136B848}" type="presOf" srcId="{FE6F0628-2EB1-41C8-B665-8D707B038462}" destId="{DC8A86AF-BEE9-4F87-B949-1E870050D72A}" srcOrd="0" destOrd="0" presId="urn:microsoft.com/office/officeart/2005/8/layout/default"/>
    <dgm:cxn modelId="{3EB01639-FF3F-4730-B526-45423DE739EF}" srcId="{FBCE1E54-A572-416C-AC13-DD3C20DCD7DF}" destId="{62750136-2271-4E44-9836-9F63EC3DA647}" srcOrd="0" destOrd="0" parTransId="{9A1B8E2F-D544-4EE7-ACB1-B29C4F77B948}" sibTransId="{593C14D3-35E2-4BB1-9099-301F2AD49D94}"/>
    <dgm:cxn modelId="{9242EE5B-5CD7-4D1D-8093-85EC43736CCB}" type="presOf" srcId="{2AE112BA-00FC-4397-8F32-A85D06E9FB7F}" destId="{4FE9B594-D0EE-452F-9F97-B2AE15E54DE1}" srcOrd="0" destOrd="0" presId="urn:microsoft.com/office/officeart/2005/8/layout/default"/>
    <dgm:cxn modelId="{9492815C-21D5-4280-8D2D-BD97D87ABE61}" srcId="{FBCE1E54-A572-416C-AC13-DD3C20DCD7DF}" destId="{90874676-E8B0-45B9-A98C-20803D30029C}" srcOrd="1" destOrd="0" parTransId="{76B1C237-0102-4FC1-B209-FB5942CB4F21}" sibTransId="{946A7741-257C-49A2-9BFC-528B1F78593E}"/>
    <dgm:cxn modelId="{8E3B8663-7DB7-466A-921D-7539205F9E04}" type="presOf" srcId="{3234028A-1F14-4499-A13F-3CA39123DB35}" destId="{351F75C4-A965-4865-9576-4244CE199C42}" srcOrd="0" destOrd="0" presId="urn:microsoft.com/office/officeart/2005/8/layout/default"/>
    <dgm:cxn modelId="{DD360B46-98F5-4836-B06A-6EAE1B89F027}" srcId="{FBCE1E54-A572-416C-AC13-DD3C20DCD7DF}" destId="{3925B258-098C-4915-9022-47AEF952975A}" srcOrd="8" destOrd="0" parTransId="{75AF820E-D6F8-485B-B998-04E967E1EBCA}" sibTransId="{569E4947-EC89-40AC-BE8E-757FA0374C9E}"/>
    <dgm:cxn modelId="{D98BD248-2262-4D60-91F3-C6BB3BA08088}" type="presOf" srcId="{80D25759-A4D9-4BCD-96B1-488063C7373F}" destId="{BEA46091-BBC9-48D1-8445-B39413AF3EA5}" srcOrd="0" destOrd="0" presId="urn:microsoft.com/office/officeart/2005/8/layout/default"/>
    <dgm:cxn modelId="{1CD6EE53-7D87-4BEC-9493-112D8B4A22E5}" srcId="{FBCE1E54-A572-416C-AC13-DD3C20DCD7DF}" destId="{336675F6-8953-40DD-9817-7A27C956D68E}" srcOrd="3" destOrd="0" parTransId="{42744638-51C9-4EAA-9F41-4DD1D4243888}" sibTransId="{B7F6E43C-817D-4AF3-BAA0-98A19EB7D5FC}"/>
    <dgm:cxn modelId="{71A8C97C-3D5A-4379-BE04-4C1598C946B8}" srcId="{FBCE1E54-A572-416C-AC13-DD3C20DCD7DF}" destId="{2AE112BA-00FC-4397-8F32-A85D06E9FB7F}" srcOrd="9" destOrd="0" parTransId="{C7763949-1556-4CFF-AB73-4B873A35EF49}" sibTransId="{F031B436-F6CB-4A69-85B9-C56766B71485}"/>
    <dgm:cxn modelId="{E5D59E7D-A473-46AD-8809-48850D75250E}" type="presOf" srcId="{62750136-2271-4E44-9836-9F63EC3DA647}" destId="{525B3E9F-3F70-4C5F-89DD-1E09B4BBDE80}" srcOrd="0" destOrd="0" presId="urn:microsoft.com/office/officeart/2005/8/layout/default"/>
    <dgm:cxn modelId="{029E5E93-F1CD-4C7A-8300-CD257C051E73}" type="presOf" srcId="{B6BBDD77-7141-4A23-B66A-AAF441CFA8E0}" destId="{B74391E1-D45C-4E03-819F-417084E8AD5E}" srcOrd="0" destOrd="0" presId="urn:microsoft.com/office/officeart/2005/8/layout/default"/>
    <dgm:cxn modelId="{476BB793-6FE3-476F-89D1-7B25120A9BE1}" srcId="{FBCE1E54-A572-416C-AC13-DD3C20DCD7DF}" destId="{56A91439-7F6F-48E9-A1E2-4D425F12625B}" srcOrd="7" destOrd="0" parTransId="{DEBF9906-C4F9-4C70-856C-A3B420AD560A}" sibTransId="{F2F6E154-3959-49DD-A6F7-6DED4E02D6E7}"/>
    <dgm:cxn modelId="{66B4019B-E83E-441A-9778-57DBDBE17647}" srcId="{FBCE1E54-A572-416C-AC13-DD3C20DCD7DF}" destId="{B6BBDD77-7141-4A23-B66A-AAF441CFA8E0}" srcOrd="2" destOrd="0" parTransId="{E71E6205-1E14-4B51-81FE-8A719E95663B}" sibTransId="{19E65329-2862-48C2-9130-2710B75E6D44}"/>
    <dgm:cxn modelId="{E27759A9-D64B-48D1-835B-420E16336E1D}" srcId="{FBCE1E54-A572-416C-AC13-DD3C20DCD7DF}" destId="{9293E75B-CACF-4BC0-88D8-1EEEFAF885A5}" srcOrd="5" destOrd="0" parTransId="{BC9C96FD-87E5-432C-A60C-85CABA23F6B3}" sibTransId="{F2D61CDB-D792-4E9D-B2EB-17F600D7AE69}"/>
    <dgm:cxn modelId="{E8D3E4AA-8FB8-48F3-8888-879915F13000}" srcId="{FBCE1E54-A572-416C-AC13-DD3C20DCD7DF}" destId="{FE6F0628-2EB1-41C8-B665-8D707B038462}" srcOrd="10" destOrd="0" parTransId="{FCEAF724-E1F0-4E38-87AC-C928EC5C8958}" sibTransId="{530992C8-6D26-4E23-82C4-BCCEB880D9A2}"/>
    <dgm:cxn modelId="{769075C4-3A65-4D8B-ABB2-DEE2E26B6E69}" type="presOf" srcId="{90874676-E8B0-45B9-A98C-20803D30029C}" destId="{4D86D937-66C6-4316-9243-2E4002567080}" srcOrd="0" destOrd="0" presId="urn:microsoft.com/office/officeart/2005/8/layout/default"/>
    <dgm:cxn modelId="{E633AAC4-E2AA-4510-83EB-B35F287A3B5F}" type="presOf" srcId="{336675F6-8953-40DD-9817-7A27C956D68E}" destId="{0DAF5E8D-580F-4B6A-9DBF-EE99EBC67EF9}" srcOrd="0" destOrd="0" presId="urn:microsoft.com/office/officeart/2005/8/layout/default"/>
    <dgm:cxn modelId="{5F0B5CE1-A1AE-4C8B-B8DC-ED7B932F3580}" type="presOf" srcId="{56A91439-7F6F-48E9-A1E2-4D425F12625B}" destId="{EF8ABDA4-05D4-46E4-9B40-14EE8748EF45}" srcOrd="0" destOrd="0" presId="urn:microsoft.com/office/officeart/2005/8/layout/default"/>
    <dgm:cxn modelId="{46E5DBFC-9103-43C0-B7A3-C432CAF524F3}" srcId="{FBCE1E54-A572-416C-AC13-DD3C20DCD7DF}" destId="{80D25759-A4D9-4BCD-96B1-488063C7373F}" srcOrd="6" destOrd="0" parTransId="{03D85773-22DF-496E-83EB-442B6A59685B}" sibTransId="{5B9795B7-01C2-4C0E-9F6F-0BAC2168C973}"/>
    <dgm:cxn modelId="{84E0F3A4-93E2-4897-8C61-68BE069606E4}" type="presParOf" srcId="{B906CEBC-31EF-47D2-88D8-3C129BD2CEFF}" destId="{525B3E9F-3F70-4C5F-89DD-1E09B4BBDE80}" srcOrd="0" destOrd="0" presId="urn:microsoft.com/office/officeart/2005/8/layout/default"/>
    <dgm:cxn modelId="{EAD71E31-A0D0-4527-B88E-528F6F45A3FE}" type="presParOf" srcId="{B906CEBC-31EF-47D2-88D8-3C129BD2CEFF}" destId="{ED639309-FD63-4A7A-AD56-ED8565A6DD38}" srcOrd="1" destOrd="0" presId="urn:microsoft.com/office/officeart/2005/8/layout/default"/>
    <dgm:cxn modelId="{F93B09C7-9769-4317-BD0D-B1611A1DFE27}" type="presParOf" srcId="{B906CEBC-31EF-47D2-88D8-3C129BD2CEFF}" destId="{4D86D937-66C6-4316-9243-2E4002567080}" srcOrd="2" destOrd="0" presId="urn:microsoft.com/office/officeart/2005/8/layout/default"/>
    <dgm:cxn modelId="{614D4DA4-3B0C-4AC0-AC36-BE95D6318A7D}" type="presParOf" srcId="{B906CEBC-31EF-47D2-88D8-3C129BD2CEFF}" destId="{F9309F01-A78F-4DE6-89AD-FD9153AA8DED}" srcOrd="3" destOrd="0" presId="urn:microsoft.com/office/officeart/2005/8/layout/default"/>
    <dgm:cxn modelId="{62193BDF-C066-46B3-A33A-DAB5B285EEA7}" type="presParOf" srcId="{B906CEBC-31EF-47D2-88D8-3C129BD2CEFF}" destId="{B74391E1-D45C-4E03-819F-417084E8AD5E}" srcOrd="4" destOrd="0" presId="urn:microsoft.com/office/officeart/2005/8/layout/default"/>
    <dgm:cxn modelId="{22708670-A469-43E6-8B3B-F6D1A5F3E732}" type="presParOf" srcId="{B906CEBC-31EF-47D2-88D8-3C129BD2CEFF}" destId="{F50F1A5E-5AB1-4129-8767-F537CFCC4236}" srcOrd="5" destOrd="0" presId="urn:microsoft.com/office/officeart/2005/8/layout/default"/>
    <dgm:cxn modelId="{45D69E47-2C9D-4C9C-88E8-2E849DB60754}" type="presParOf" srcId="{B906CEBC-31EF-47D2-88D8-3C129BD2CEFF}" destId="{0DAF5E8D-580F-4B6A-9DBF-EE99EBC67EF9}" srcOrd="6" destOrd="0" presId="urn:microsoft.com/office/officeart/2005/8/layout/default"/>
    <dgm:cxn modelId="{25FCE5F3-6FD8-4646-B793-3A9AA7029B37}" type="presParOf" srcId="{B906CEBC-31EF-47D2-88D8-3C129BD2CEFF}" destId="{591507EB-C52C-47D8-806E-9643D75C2AE1}" srcOrd="7" destOrd="0" presId="urn:microsoft.com/office/officeart/2005/8/layout/default"/>
    <dgm:cxn modelId="{4D3CA232-2C6C-4A89-901A-EA415243B273}" type="presParOf" srcId="{B906CEBC-31EF-47D2-88D8-3C129BD2CEFF}" destId="{A5D1C241-301D-48C2-9365-F27052E6DCA9}" srcOrd="8" destOrd="0" presId="urn:microsoft.com/office/officeart/2005/8/layout/default"/>
    <dgm:cxn modelId="{DEE7E2EE-3D5D-4B6D-9192-B5B38036A7A0}" type="presParOf" srcId="{B906CEBC-31EF-47D2-88D8-3C129BD2CEFF}" destId="{2E225859-1742-41A4-B690-A906E7158D84}" srcOrd="9" destOrd="0" presId="urn:microsoft.com/office/officeart/2005/8/layout/default"/>
    <dgm:cxn modelId="{7C5CB6D9-2021-4BF3-B821-D412CA3ABF38}" type="presParOf" srcId="{B906CEBC-31EF-47D2-88D8-3C129BD2CEFF}" destId="{5800EA9D-014F-471C-9824-4D49B24FE44C}" srcOrd="10" destOrd="0" presId="urn:microsoft.com/office/officeart/2005/8/layout/default"/>
    <dgm:cxn modelId="{C322A3DC-C7D9-40BF-986D-126CEBBF5D7B}" type="presParOf" srcId="{B906CEBC-31EF-47D2-88D8-3C129BD2CEFF}" destId="{A9D52C29-6372-4DAC-A272-BAAA6200A766}" srcOrd="11" destOrd="0" presId="urn:microsoft.com/office/officeart/2005/8/layout/default"/>
    <dgm:cxn modelId="{8627010C-7126-421A-82F4-AD8DBCB68EC1}" type="presParOf" srcId="{B906CEBC-31EF-47D2-88D8-3C129BD2CEFF}" destId="{BEA46091-BBC9-48D1-8445-B39413AF3EA5}" srcOrd="12" destOrd="0" presId="urn:microsoft.com/office/officeart/2005/8/layout/default"/>
    <dgm:cxn modelId="{F6653A15-9300-4139-94E6-B8AAAB971B73}" type="presParOf" srcId="{B906CEBC-31EF-47D2-88D8-3C129BD2CEFF}" destId="{893F612C-F187-4B54-8E79-4E1D460E52D3}" srcOrd="13" destOrd="0" presId="urn:microsoft.com/office/officeart/2005/8/layout/default"/>
    <dgm:cxn modelId="{9F60D4DB-0EF3-4693-BA2D-8879B4FB9018}" type="presParOf" srcId="{B906CEBC-31EF-47D2-88D8-3C129BD2CEFF}" destId="{EF8ABDA4-05D4-46E4-9B40-14EE8748EF45}" srcOrd="14" destOrd="0" presId="urn:microsoft.com/office/officeart/2005/8/layout/default"/>
    <dgm:cxn modelId="{1A4CEE37-C8CB-4CB8-AE97-5E27D9E15967}" type="presParOf" srcId="{B906CEBC-31EF-47D2-88D8-3C129BD2CEFF}" destId="{9AA408E8-C168-48D5-8398-E1FE1BF41C06}" srcOrd="15" destOrd="0" presId="urn:microsoft.com/office/officeart/2005/8/layout/default"/>
    <dgm:cxn modelId="{E3B28ABE-B4B5-42B1-86AA-1F15B737FE11}" type="presParOf" srcId="{B906CEBC-31EF-47D2-88D8-3C129BD2CEFF}" destId="{80A25FB8-CE2D-4C1D-A0C7-A29A46F9B290}" srcOrd="16" destOrd="0" presId="urn:microsoft.com/office/officeart/2005/8/layout/default"/>
    <dgm:cxn modelId="{9372B8BF-9AF9-4E3B-9704-7D7D8A3199DD}" type="presParOf" srcId="{B906CEBC-31EF-47D2-88D8-3C129BD2CEFF}" destId="{B3C4514D-262E-41CD-9871-915057A58398}" srcOrd="17" destOrd="0" presId="urn:microsoft.com/office/officeart/2005/8/layout/default"/>
    <dgm:cxn modelId="{233D0B6C-BF57-479D-8501-1EF2A08975BB}" type="presParOf" srcId="{B906CEBC-31EF-47D2-88D8-3C129BD2CEFF}" destId="{4FE9B594-D0EE-452F-9F97-B2AE15E54DE1}" srcOrd="18" destOrd="0" presId="urn:microsoft.com/office/officeart/2005/8/layout/default"/>
    <dgm:cxn modelId="{C88C4C46-1BB5-4C0B-AD08-2C7BDF1D2CB1}" type="presParOf" srcId="{B906CEBC-31EF-47D2-88D8-3C129BD2CEFF}" destId="{15D4E49B-7132-450C-8432-1888D1B623F0}" srcOrd="19" destOrd="0" presId="urn:microsoft.com/office/officeart/2005/8/layout/default"/>
    <dgm:cxn modelId="{98D142BE-418D-42BC-BF60-A5DFFC18F33A}" type="presParOf" srcId="{B906CEBC-31EF-47D2-88D8-3C129BD2CEFF}" destId="{DC8A86AF-BEE9-4F87-B949-1E870050D72A}" srcOrd="20" destOrd="0" presId="urn:microsoft.com/office/officeart/2005/8/layout/default"/>
    <dgm:cxn modelId="{3B409057-5EDC-4DEA-B66D-6770D7A6F071}" type="presParOf" srcId="{B906CEBC-31EF-47D2-88D8-3C129BD2CEFF}" destId="{21B9D9A1-B391-46B1-BF9B-F128E489DC4B}" srcOrd="21" destOrd="0" presId="urn:microsoft.com/office/officeart/2005/8/layout/default"/>
    <dgm:cxn modelId="{E9A94B86-C81A-4796-A73C-A63260EDE5B2}" type="presParOf" srcId="{B906CEBC-31EF-47D2-88D8-3C129BD2CEFF}" destId="{351F75C4-A965-4865-9576-4244CE199C42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5C70F-2D9B-48E8-AA9B-E18E2FEB4CD6}">
      <dsp:nvSpPr>
        <dsp:cNvPr id="0" name=""/>
        <dsp:cNvSpPr/>
      </dsp:nvSpPr>
      <dsp:spPr>
        <a:xfrm>
          <a:off x="89934" y="851"/>
          <a:ext cx="1237500" cy="49598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Traditional Quality System</a:t>
          </a:r>
        </a:p>
      </dsp:txBody>
      <dsp:txXfrm>
        <a:off x="89934" y="851"/>
        <a:ext cx="1237500" cy="495986"/>
      </dsp:txXfrm>
    </dsp:sp>
    <dsp:sp modelId="{1D3EC014-4D0F-4999-A087-A92D9771E150}">
      <dsp:nvSpPr>
        <dsp:cNvPr id="0" name=""/>
        <dsp:cNvSpPr/>
      </dsp:nvSpPr>
      <dsp:spPr>
        <a:xfrm>
          <a:off x="101600" y="521638"/>
          <a:ext cx="1214169" cy="495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Planning</a:t>
          </a:r>
        </a:p>
      </dsp:txBody>
      <dsp:txXfrm>
        <a:off x="101600" y="521638"/>
        <a:ext cx="1214169" cy="495986"/>
      </dsp:txXfrm>
    </dsp:sp>
    <dsp:sp modelId="{D9AABFE2-0EF3-4A13-A877-A5B9DB1221E7}">
      <dsp:nvSpPr>
        <dsp:cNvPr id="0" name=""/>
        <dsp:cNvSpPr/>
      </dsp:nvSpPr>
      <dsp:spPr>
        <a:xfrm>
          <a:off x="90309" y="1042424"/>
          <a:ext cx="1236751" cy="495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Coordination</a:t>
          </a:r>
        </a:p>
      </dsp:txBody>
      <dsp:txXfrm>
        <a:off x="90309" y="1042424"/>
        <a:ext cx="1236751" cy="495986"/>
      </dsp:txXfrm>
    </dsp:sp>
    <dsp:sp modelId="{E9ACA0B8-2E23-4747-822C-C9C826F6B7AF}">
      <dsp:nvSpPr>
        <dsp:cNvPr id="0" name=""/>
        <dsp:cNvSpPr/>
      </dsp:nvSpPr>
      <dsp:spPr>
        <a:xfrm>
          <a:off x="90311" y="1563210"/>
          <a:ext cx="1236746" cy="495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Organization</a:t>
          </a:r>
        </a:p>
      </dsp:txBody>
      <dsp:txXfrm>
        <a:off x="90311" y="1563210"/>
        <a:ext cx="1236746" cy="495986"/>
      </dsp:txXfrm>
    </dsp:sp>
    <dsp:sp modelId="{73BC94BC-B3BB-4EBF-804F-522F37E21ED7}">
      <dsp:nvSpPr>
        <dsp:cNvPr id="0" name=""/>
        <dsp:cNvSpPr/>
      </dsp:nvSpPr>
      <dsp:spPr>
        <a:xfrm>
          <a:off x="79019" y="2083996"/>
          <a:ext cx="1259330" cy="495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Control</a:t>
          </a:r>
        </a:p>
      </dsp:txBody>
      <dsp:txXfrm>
        <a:off x="79019" y="2083996"/>
        <a:ext cx="1259330" cy="495986"/>
      </dsp:txXfrm>
    </dsp:sp>
    <dsp:sp modelId="{C754DB8F-BA4D-4EAC-BF4E-D29C73AD7719}">
      <dsp:nvSpPr>
        <dsp:cNvPr id="0" name=""/>
        <dsp:cNvSpPr/>
      </dsp:nvSpPr>
      <dsp:spPr>
        <a:xfrm>
          <a:off x="101599" y="2604783"/>
          <a:ext cx="1214170" cy="495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Quality Assurance</a:t>
          </a:r>
        </a:p>
      </dsp:txBody>
      <dsp:txXfrm>
        <a:off x="101599" y="2604783"/>
        <a:ext cx="1214170" cy="495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B3E9F-3F70-4C5F-89DD-1E09B4BBDE80}">
      <dsp:nvSpPr>
        <dsp:cNvPr id="0" name=""/>
        <dsp:cNvSpPr/>
      </dsp:nvSpPr>
      <dsp:spPr>
        <a:xfrm>
          <a:off x="0" y="198613"/>
          <a:ext cx="1093611" cy="656166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Quality 4.0</a:t>
          </a:r>
        </a:p>
      </dsp:txBody>
      <dsp:txXfrm>
        <a:off x="0" y="198613"/>
        <a:ext cx="1093611" cy="656166"/>
      </dsp:txXfrm>
    </dsp:sp>
    <dsp:sp modelId="{4D86D937-66C6-4316-9243-2E4002567080}">
      <dsp:nvSpPr>
        <dsp:cNvPr id="0" name=""/>
        <dsp:cNvSpPr/>
      </dsp:nvSpPr>
      <dsp:spPr>
        <a:xfrm>
          <a:off x="1202972" y="198613"/>
          <a:ext cx="1093611" cy="6561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Data</a:t>
          </a:r>
        </a:p>
      </dsp:txBody>
      <dsp:txXfrm>
        <a:off x="1202972" y="198613"/>
        <a:ext cx="1093611" cy="656166"/>
      </dsp:txXfrm>
    </dsp:sp>
    <dsp:sp modelId="{B74391E1-D45C-4E03-819F-417084E8AD5E}">
      <dsp:nvSpPr>
        <dsp:cNvPr id="0" name=""/>
        <dsp:cNvSpPr/>
      </dsp:nvSpPr>
      <dsp:spPr>
        <a:xfrm>
          <a:off x="2405944" y="198613"/>
          <a:ext cx="1093611" cy="6561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Analytics</a:t>
          </a:r>
        </a:p>
      </dsp:txBody>
      <dsp:txXfrm>
        <a:off x="2405944" y="198613"/>
        <a:ext cx="1093611" cy="656166"/>
      </dsp:txXfrm>
    </dsp:sp>
    <dsp:sp modelId="{0DAF5E8D-580F-4B6A-9DBF-EE99EBC67EF9}">
      <dsp:nvSpPr>
        <dsp:cNvPr id="0" name=""/>
        <dsp:cNvSpPr/>
      </dsp:nvSpPr>
      <dsp:spPr>
        <a:xfrm>
          <a:off x="0" y="964141"/>
          <a:ext cx="1093611" cy="6561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Connectivity</a:t>
          </a:r>
        </a:p>
      </dsp:txBody>
      <dsp:txXfrm>
        <a:off x="0" y="964141"/>
        <a:ext cx="1093611" cy="656166"/>
      </dsp:txXfrm>
    </dsp:sp>
    <dsp:sp modelId="{A5D1C241-301D-48C2-9365-F27052E6DCA9}">
      <dsp:nvSpPr>
        <dsp:cNvPr id="0" name=""/>
        <dsp:cNvSpPr/>
      </dsp:nvSpPr>
      <dsp:spPr>
        <a:xfrm>
          <a:off x="1202972" y="964141"/>
          <a:ext cx="1093611" cy="6561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Collaboration</a:t>
          </a:r>
        </a:p>
      </dsp:txBody>
      <dsp:txXfrm>
        <a:off x="1202972" y="964141"/>
        <a:ext cx="1093611" cy="656166"/>
      </dsp:txXfrm>
    </dsp:sp>
    <dsp:sp modelId="{5800EA9D-014F-471C-9824-4D49B24FE44C}">
      <dsp:nvSpPr>
        <dsp:cNvPr id="0" name=""/>
        <dsp:cNvSpPr/>
      </dsp:nvSpPr>
      <dsp:spPr>
        <a:xfrm>
          <a:off x="2405944" y="964141"/>
          <a:ext cx="1093611" cy="6561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App Development</a:t>
          </a:r>
        </a:p>
      </dsp:txBody>
      <dsp:txXfrm>
        <a:off x="2405944" y="964141"/>
        <a:ext cx="1093611" cy="656166"/>
      </dsp:txXfrm>
    </dsp:sp>
    <dsp:sp modelId="{BEA46091-BBC9-48D1-8445-B39413AF3EA5}">
      <dsp:nvSpPr>
        <dsp:cNvPr id="0" name=""/>
        <dsp:cNvSpPr/>
      </dsp:nvSpPr>
      <dsp:spPr>
        <a:xfrm>
          <a:off x="0" y="1729669"/>
          <a:ext cx="1093611" cy="6561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Scalability</a:t>
          </a:r>
        </a:p>
      </dsp:txBody>
      <dsp:txXfrm>
        <a:off x="0" y="1729669"/>
        <a:ext cx="1093611" cy="656166"/>
      </dsp:txXfrm>
    </dsp:sp>
    <dsp:sp modelId="{EF8ABDA4-05D4-46E4-9B40-14EE8748EF45}">
      <dsp:nvSpPr>
        <dsp:cNvPr id="0" name=""/>
        <dsp:cNvSpPr/>
      </dsp:nvSpPr>
      <dsp:spPr>
        <a:xfrm>
          <a:off x="1202972" y="1729669"/>
          <a:ext cx="1093611" cy="6561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Management Systems</a:t>
          </a:r>
        </a:p>
      </dsp:txBody>
      <dsp:txXfrm>
        <a:off x="1202972" y="1729669"/>
        <a:ext cx="1093611" cy="656166"/>
      </dsp:txXfrm>
    </dsp:sp>
    <dsp:sp modelId="{80A25FB8-CE2D-4C1D-A0C7-A29A46F9B290}">
      <dsp:nvSpPr>
        <dsp:cNvPr id="0" name=""/>
        <dsp:cNvSpPr/>
      </dsp:nvSpPr>
      <dsp:spPr>
        <a:xfrm>
          <a:off x="2405944" y="1729669"/>
          <a:ext cx="1093611" cy="6561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Compliance</a:t>
          </a:r>
        </a:p>
      </dsp:txBody>
      <dsp:txXfrm>
        <a:off x="2405944" y="1729669"/>
        <a:ext cx="1093611" cy="656166"/>
      </dsp:txXfrm>
    </dsp:sp>
    <dsp:sp modelId="{4FE9B594-D0EE-452F-9F97-B2AE15E54DE1}">
      <dsp:nvSpPr>
        <dsp:cNvPr id="0" name=""/>
        <dsp:cNvSpPr/>
      </dsp:nvSpPr>
      <dsp:spPr>
        <a:xfrm>
          <a:off x="0" y="2495196"/>
          <a:ext cx="1093611" cy="6561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Culture</a:t>
          </a:r>
        </a:p>
      </dsp:txBody>
      <dsp:txXfrm>
        <a:off x="0" y="2495196"/>
        <a:ext cx="1093611" cy="656166"/>
      </dsp:txXfrm>
    </dsp:sp>
    <dsp:sp modelId="{DC8A86AF-BEE9-4F87-B949-1E870050D72A}">
      <dsp:nvSpPr>
        <dsp:cNvPr id="0" name=""/>
        <dsp:cNvSpPr/>
      </dsp:nvSpPr>
      <dsp:spPr>
        <a:xfrm>
          <a:off x="1202972" y="2495196"/>
          <a:ext cx="1093611" cy="6561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Leadership</a:t>
          </a:r>
        </a:p>
      </dsp:txBody>
      <dsp:txXfrm>
        <a:off x="1202972" y="2495196"/>
        <a:ext cx="1093611" cy="656166"/>
      </dsp:txXfrm>
    </dsp:sp>
    <dsp:sp modelId="{351F75C4-A965-4865-9576-4244CE199C42}">
      <dsp:nvSpPr>
        <dsp:cNvPr id="0" name=""/>
        <dsp:cNvSpPr/>
      </dsp:nvSpPr>
      <dsp:spPr>
        <a:xfrm>
          <a:off x="2405944" y="2495196"/>
          <a:ext cx="1093611" cy="6561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Competency</a:t>
          </a:r>
        </a:p>
      </dsp:txBody>
      <dsp:txXfrm>
        <a:off x="2405944" y="2495196"/>
        <a:ext cx="1093611" cy="656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06-Oct-20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Margarita A. </a:t>
            </a:r>
            <a:r>
              <a:rPr lang="en-US" dirty="0" err="1"/>
              <a:t>Menshikova</a:t>
            </a:r>
            <a:r>
              <a:rPr lang="en-US" dirty="0"/>
              <a:t>, Yana V. </a:t>
            </a:r>
            <a:r>
              <a:rPr lang="en-US" dirty="0" err="1"/>
              <a:t>Piunova</a:t>
            </a:r>
            <a:r>
              <a:rPr lang="en-US" dirty="0"/>
              <a:t>, Maria N. </a:t>
            </a:r>
            <a:r>
              <a:rPr lang="en-US" dirty="0" err="1"/>
              <a:t>Makhova</a:t>
            </a:r>
            <a:r>
              <a:rPr lang="en-US" dirty="0"/>
              <a:t>, Digital Transformation in the Quality Management System, 2019 International Conference "Quality Management, Transport and Information Security, Information Technologies" (IT&amp;QM&amp;IS), 23-27 Sept.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13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Tony Parise, Digital Transformation: Seven Considerations for Your QMS, https://www.mpo-mag.com/issues/2019-04-01/view_columns/digital-transformation-seven-considerations-for-your-qms/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04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Tony Parise, Digital Transformation: Seven Considerations for Your QMS, https://www.mpo-mag.com/issues/2019-04-01/view_columns/digital-transformation-seven-considerations-for-your-qms/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53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Tony Parise, Digital Transformation: Seven Considerations for Your QMS, https://www.mpo-mag.com/issues/2019-04-01/view_columns/digital-transformation-seven-considerations-for-your-qms/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3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Manfred </a:t>
            </a:r>
            <a:r>
              <a:rPr lang="en-US" dirty="0" err="1"/>
              <a:t>Walder</a:t>
            </a:r>
            <a:r>
              <a:rPr lang="en-US" dirty="0"/>
              <a:t>, A Quality System Transformation, Zimmer Holding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51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Manfred </a:t>
            </a:r>
            <a:r>
              <a:rPr lang="en-US" dirty="0" err="1"/>
              <a:t>Walder</a:t>
            </a:r>
            <a:r>
              <a:rPr lang="en-US" dirty="0"/>
              <a:t>, A Quality System Transformation, Zimmer Holding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01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Manfred </a:t>
            </a:r>
            <a:r>
              <a:rPr lang="en-US" dirty="0" err="1"/>
              <a:t>Walder</a:t>
            </a:r>
            <a:r>
              <a:rPr lang="en-US" dirty="0"/>
              <a:t>, A Quality System Transformation, Zimmer Holding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54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Manfred </a:t>
            </a:r>
            <a:r>
              <a:rPr lang="en-US" dirty="0" err="1"/>
              <a:t>Walder</a:t>
            </a:r>
            <a:r>
              <a:rPr lang="en-US" dirty="0"/>
              <a:t>, A Quality System Transformation, Zimmer Holding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97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Margarita A. </a:t>
            </a:r>
            <a:r>
              <a:rPr lang="en-US" dirty="0" err="1"/>
              <a:t>Menshikova</a:t>
            </a:r>
            <a:r>
              <a:rPr lang="en-US" dirty="0"/>
              <a:t>, Yana V. </a:t>
            </a:r>
            <a:r>
              <a:rPr lang="en-US" dirty="0" err="1"/>
              <a:t>Piunova</a:t>
            </a:r>
            <a:r>
              <a:rPr lang="en-US" dirty="0"/>
              <a:t>, Maria N. </a:t>
            </a:r>
            <a:r>
              <a:rPr lang="en-US" dirty="0" err="1"/>
              <a:t>Makhova</a:t>
            </a:r>
            <a:r>
              <a:rPr lang="en-US" dirty="0"/>
              <a:t>, Digital Transformation in the Quality Management System, 2019 International Conference "Quality Management, Transport and Information Security, Information Technologies" (IT&amp;QM&amp;IS), 23-27 Sept.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42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Margarita A. </a:t>
            </a:r>
            <a:r>
              <a:rPr lang="en-US" dirty="0" err="1"/>
              <a:t>Menshikova</a:t>
            </a:r>
            <a:r>
              <a:rPr lang="en-US" dirty="0"/>
              <a:t>, Yana V. </a:t>
            </a:r>
            <a:r>
              <a:rPr lang="en-US" dirty="0" err="1"/>
              <a:t>Piunova</a:t>
            </a:r>
            <a:r>
              <a:rPr lang="en-US" dirty="0"/>
              <a:t>, Maria N. </a:t>
            </a:r>
            <a:r>
              <a:rPr lang="en-US" dirty="0" err="1"/>
              <a:t>Makhova</a:t>
            </a:r>
            <a:r>
              <a:rPr lang="en-US" dirty="0"/>
              <a:t>, Digital Transformation in the Quality Management System, 2019 International Conference "Quality Management, Transport and Information Security, Information Technologies" (IT&amp;QM&amp;IS), 23-27 Sept.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30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Margarita A. </a:t>
            </a:r>
            <a:r>
              <a:rPr lang="en-US" dirty="0" err="1"/>
              <a:t>Menshikova</a:t>
            </a:r>
            <a:r>
              <a:rPr lang="en-US" dirty="0"/>
              <a:t>, Yana V. </a:t>
            </a:r>
            <a:r>
              <a:rPr lang="en-US" dirty="0" err="1"/>
              <a:t>Piunova</a:t>
            </a:r>
            <a:r>
              <a:rPr lang="en-US" dirty="0"/>
              <a:t>, Maria N. </a:t>
            </a:r>
            <a:r>
              <a:rPr lang="en-US" dirty="0" err="1"/>
              <a:t>Makhova</a:t>
            </a:r>
            <a:r>
              <a:rPr lang="en-US" dirty="0"/>
              <a:t>, Digital Transformation in the Quality Management System, 2019 International Conference "Quality Management, Transport and Information Security, Information Technologies" (IT&amp;QM&amp;IS), 23-27 Sept.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2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Margarita A. </a:t>
            </a:r>
            <a:r>
              <a:rPr lang="en-US" dirty="0" err="1"/>
              <a:t>Menshikova</a:t>
            </a:r>
            <a:r>
              <a:rPr lang="en-US" dirty="0"/>
              <a:t>, Yana V. </a:t>
            </a:r>
            <a:r>
              <a:rPr lang="en-US" dirty="0" err="1"/>
              <a:t>Piunova</a:t>
            </a:r>
            <a:r>
              <a:rPr lang="en-US" dirty="0"/>
              <a:t>, Maria N. </a:t>
            </a:r>
            <a:r>
              <a:rPr lang="en-US" dirty="0" err="1"/>
              <a:t>Makhova</a:t>
            </a:r>
            <a:r>
              <a:rPr lang="en-US" dirty="0"/>
              <a:t>, Digital Transformation in the Quality Management System, 2019 International Conference "Quality Management, Transport and Information Security, Information Technologies" (IT&amp;QM&amp;IS), 23-27 Sept.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38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Margarita A. </a:t>
            </a:r>
            <a:r>
              <a:rPr lang="en-US" dirty="0" err="1"/>
              <a:t>Menshikova</a:t>
            </a:r>
            <a:r>
              <a:rPr lang="en-US" dirty="0"/>
              <a:t>, Yana V. </a:t>
            </a:r>
            <a:r>
              <a:rPr lang="en-US" dirty="0" err="1"/>
              <a:t>Piunova</a:t>
            </a:r>
            <a:r>
              <a:rPr lang="en-US" dirty="0"/>
              <a:t>, Maria N. </a:t>
            </a:r>
            <a:r>
              <a:rPr lang="en-US" dirty="0" err="1"/>
              <a:t>Makhova</a:t>
            </a:r>
            <a:r>
              <a:rPr lang="en-US" dirty="0"/>
              <a:t>, Digital Transformation in the Quality Management System, 2019 International Conference "Quality Management, Transport and Information Security, Information Technologies" (IT&amp;QM&amp;IS), 23-27 Sept.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0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Omnium, Quality Systems Digital Transformation, https://omnium.ro/quality-systems-digital-transformation/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69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Omnium, Quality Systems Digital Transformation, https://omnium.ro/quality-systems-digital-transformation/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35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Tony Parise, Digital Transformation: Seven Considerations for Your QMS, https://www.mpo-mag.com/issues/2019-04-01/view_columns/digital-transformation-seven-considerations-for-your-qms/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07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06-Oct-20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Quality System Transformation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006690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200" dirty="0">
                <a:solidFill>
                  <a:srgbClr val="002060"/>
                </a:solidFill>
              </a:rPr>
              <a:t>Module 3: Automated Quality Report System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7B4DC-E05F-4308-98AB-81C8D84DD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Pillars – Quality 4.0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040556-9090-4A41-A6C0-49F0764AF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30669" y="1693863"/>
            <a:ext cx="7119549" cy="430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36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A668-C1C7-4847-ABA7-E573129F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QMS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3AD89-8154-4339-BA7F-7D407AEAD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1. Critical Processes – determining which quality processes to automate</a:t>
            </a:r>
          </a:p>
          <a:p>
            <a:pPr lvl="1"/>
            <a:r>
              <a:rPr lang="en-US" sz="2000" dirty="0"/>
              <a:t>Document control to securely manage creation, revision, and distribution of controlled documents</a:t>
            </a:r>
          </a:p>
          <a:p>
            <a:pPr lvl="1"/>
            <a:r>
              <a:rPr lang="en-US" sz="2000" dirty="0"/>
              <a:t>Corrective action to create a closed-loop workflow to fix problems quickly and effectively</a:t>
            </a:r>
          </a:p>
          <a:p>
            <a:pPr lvl="1"/>
            <a:r>
              <a:rPr lang="en-US" sz="2000" dirty="0"/>
              <a:t>Employee training to ensure team members have the required skills, knowledge, and abilities</a:t>
            </a:r>
          </a:p>
          <a:p>
            <a:pPr lvl="1"/>
            <a:r>
              <a:rPr lang="en-US" sz="2000" dirty="0"/>
              <a:t>Change management to assess the potential impact and reduce risk of changes to people, processes, or equipment</a:t>
            </a:r>
          </a:p>
          <a:p>
            <a:pPr lvl="1"/>
            <a:r>
              <a:rPr lang="en-US" sz="2000" dirty="0"/>
              <a:t>Risk assessment tools including failure mode and effects analysis (FMEA) to standardize how you handle risks in Total Product Life Cycle development process</a:t>
            </a:r>
          </a:p>
          <a:p>
            <a:pPr lvl="1"/>
            <a:r>
              <a:rPr lang="en-US" sz="2000" dirty="0"/>
              <a:t>Reporting analytics to spot quality trends and proactively ensure compliance with customer, regulatory, and standard requirements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28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A668-C1C7-4847-ABA7-E573129F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QMS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3AD89-8154-4339-BA7F-7D407AEAD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2. Flexibility - Look for software flexible enough to adapt to internal processes.</a:t>
            </a:r>
          </a:p>
          <a:p>
            <a:pPr lvl="1"/>
            <a:r>
              <a:rPr lang="en-US" sz="2000" dirty="0"/>
              <a:t>If forced to change processes to accommodate the software’s limitations, you won’t be able to achieve the process efficiency required for true digital transformation</a:t>
            </a:r>
          </a:p>
          <a:p>
            <a:pPr lvl="1"/>
            <a:r>
              <a:rPr lang="en-US" sz="2000" dirty="0"/>
              <a:t>Operational excellence demands continuous process refinement and improvement</a:t>
            </a:r>
          </a:p>
          <a:p>
            <a:pPr lvl="1"/>
            <a:r>
              <a:rPr lang="en-US" sz="2000" dirty="0"/>
              <a:t>Without flexibility, information is stuck where it doesn’t belong or other concessions are made as you shoehorn new product introduction needs into the QMS’ limitations</a:t>
            </a:r>
          </a:p>
          <a:p>
            <a:pPr lvl="1"/>
            <a:r>
              <a:rPr lang="en-US" sz="2000" dirty="0"/>
              <a:t>With a flexible QMS, historical data can create new categories for reporting to increase visibility, mitigate risk, make better decisions, and reduce use of the “other” category</a:t>
            </a:r>
          </a:p>
          <a:p>
            <a:pPr lvl="1"/>
            <a:r>
              <a:rPr lang="en-US" sz="2000" dirty="0"/>
              <a:t>A flexible QMS also allows seamlessly handling changes in activity by location</a:t>
            </a:r>
          </a:p>
        </p:txBody>
      </p:sp>
    </p:spTree>
    <p:extLst>
      <p:ext uri="{BB962C8B-B14F-4D97-AF65-F5344CB8AC3E}">
        <p14:creationId xmlns:p14="http://schemas.microsoft.com/office/powerpoint/2010/main" val="2862084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A668-C1C7-4847-ABA7-E573129F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QMS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3AD89-8154-4339-BA7F-7D407AEAD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3. Integration - interoperable with other systems</a:t>
            </a:r>
          </a:p>
          <a:p>
            <a:pPr lvl="1"/>
            <a:r>
              <a:rPr lang="en-US" sz="2000" dirty="0"/>
              <a:t>Able to push and pull data from systems such as enterprise resource planning (ERP); laboratory information management system (LIMS); manufacturing execution system (MES); learning management system (LMS); production equipment; distributed control system (DCS); energy management system and battery management system (BMS); product lifecycle management (PLM) software; and supply chain management system</a:t>
            </a:r>
          </a:p>
          <a:p>
            <a:pPr lvl="1"/>
            <a:r>
              <a:rPr lang="en-US" sz="2000" dirty="0"/>
              <a:t>A connected factory where systems communicate, improving visibility and efficiency so you’re not manually jumping between systems</a:t>
            </a:r>
          </a:p>
          <a:p>
            <a:pPr lvl="1"/>
            <a:r>
              <a:rPr lang="en-US" sz="2000" dirty="0"/>
              <a:t>Unlock significant advances in machine learning, artificial intelligence, and IoT</a:t>
            </a:r>
          </a:p>
          <a:p>
            <a:pPr lvl="1"/>
            <a:r>
              <a:rPr lang="en-US" sz="2000" dirty="0"/>
              <a:t>Smart sensors and equipment are capable of generating huge volumes of data</a:t>
            </a:r>
          </a:p>
        </p:txBody>
      </p:sp>
    </p:spTree>
    <p:extLst>
      <p:ext uri="{BB962C8B-B14F-4D97-AF65-F5344CB8AC3E}">
        <p14:creationId xmlns:p14="http://schemas.microsoft.com/office/powerpoint/2010/main" val="874657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A668-C1C7-4847-ABA7-E573129F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QMS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3AD89-8154-4339-BA7F-7D407AEAD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4. Digital Transformation Capabilities - to considering current and future capabilities around mobile tools, IoT, and advanced analytics</a:t>
            </a:r>
          </a:p>
          <a:p>
            <a:pPr lvl="1"/>
            <a:r>
              <a:rPr lang="en-US" sz="2000" dirty="0"/>
              <a:t>A QMS that allows you to make any application’s process mobile is key to design processes around the organization’s unique needs and business benefits</a:t>
            </a:r>
          </a:p>
          <a:p>
            <a:pPr lvl="1"/>
            <a:r>
              <a:rPr lang="en-US" sz="2000" dirty="0"/>
              <a:t>The ability to access the QMS via mobile devices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5. Vendor Considerations - whether prospective vendors can ensure successful implementation</a:t>
            </a:r>
          </a:p>
          <a:p>
            <a:pPr lvl="1"/>
            <a:r>
              <a:rPr lang="en-US" sz="2000" dirty="0"/>
              <a:t>Focus on experience they have in industry</a:t>
            </a:r>
          </a:p>
          <a:p>
            <a:pPr lvl="1"/>
            <a:r>
              <a:rPr lang="en-US" sz="2000" dirty="0"/>
              <a:t>The vendor’s investment in developing and improving the software</a:t>
            </a:r>
          </a:p>
          <a:p>
            <a:pPr lvl="1"/>
            <a:r>
              <a:rPr lang="en-US" sz="2000" dirty="0"/>
              <a:t>Customer references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9302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A668-C1C7-4847-ABA7-E573129F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3AD89-8154-4339-BA7F-7D407AEAD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Zimmer – worldwide leader in musculoskeletal health</a:t>
            </a:r>
          </a:p>
          <a:p>
            <a:pPr lvl="1"/>
            <a:r>
              <a:rPr lang="en-US" sz="2000" dirty="0"/>
              <a:t>Provides orthopedic reconstructive, spinal and trauma devices, biologics, dental implants and related surgical products.</a:t>
            </a:r>
          </a:p>
          <a:p>
            <a:pPr lvl="1"/>
            <a:r>
              <a:rPr lang="en-US" sz="2000" dirty="0"/>
              <a:t>Operates in more than 24 countries around the world and sells products in more than 100 countries</a:t>
            </a:r>
          </a:p>
          <a:p>
            <a:pPr lvl="1"/>
            <a:r>
              <a:rPr lang="en-US" sz="2000" dirty="0"/>
              <a:t>9,500 employees worldwide</a:t>
            </a:r>
          </a:p>
          <a:p>
            <a:r>
              <a:rPr lang="en-US" sz="2400" dirty="0"/>
              <a:t>Problems</a:t>
            </a:r>
          </a:p>
          <a:p>
            <a:pPr lvl="1"/>
            <a:r>
              <a:rPr lang="en-US" sz="2000" dirty="0"/>
              <a:t>Multiple Quality Systems across the company</a:t>
            </a:r>
          </a:p>
          <a:p>
            <a:pPr lvl="1"/>
            <a:r>
              <a:rPr lang="en-US" sz="2000" dirty="0"/>
              <a:t>Several failed attempts to create a global Quality System</a:t>
            </a:r>
          </a:p>
          <a:p>
            <a:pPr lvl="1"/>
            <a:r>
              <a:rPr lang="en-US" sz="2000" dirty="0"/>
              <a:t>Local QMS ownership and reporting</a:t>
            </a:r>
          </a:p>
          <a:p>
            <a:pPr lvl="1"/>
            <a:r>
              <a:rPr lang="en-US" sz="2000" dirty="0"/>
              <a:t>Outdated IT systems</a:t>
            </a:r>
          </a:p>
        </p:txBody>
      </p:sp>
      <p:pic>
        <p:nvPicPr>
          <p:cNvPr id="2052" name="Picture 4" descr="Medical Device Companies | Medical Technology | Zimmer Biomet">
            <a:extLst>
              <a:ext uri="{FF2B5EF4-FFF2-40B4-BE49-F238E27FC236}">
                <a16:creationId xmlns:a16="http://schemas.microsoft.com/office/drawing/2014/main" id="{42DFAD2F-D751-49B6-9E6C-309C3AF5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578" y="5371501"/>
            <a:ext cx="3251200" cy="72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A668-C1C7-4847-ABA7-E573129F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3AD89-8154-4339-BA7F-7D407AEAD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Management Support</a:t>
            </a:r>
          </a:p>
          <a:p>
            <a:pPr lvl="1"/>
            <a:r>
              <a:rPr lang="en-US" sz="2000" dirty="0"/>
              <a:t>Building Management Support by Senior Vice President of Quality/Regulatory/Clinical</a:t>
            </a:r>
          </a:p>
          <a:p>
            <a:pPr lvl="1"/>
            <a:r>
              <a:rPr lang="en-US" sz="2000" dirty="0"/>
              <a:t>Global QMS system requested and fully supported by CEO</a:t>
            </a:r>
          </a:p>
          <a:p>
            <a:pPr lvl="1"/>
            <a:r>
              <a:rPr lang="en-US" sz="2000" dirty="0"/>
              <a:t>Single owner and supported by global Quality VP team (reporting to SVP)</a:t>
            </a:r>
          </a:p>
          <a:p>
            <a:pPr lvl="1"/>
            <a:r>
              <a:rPr lang="en-US" sz="2000" dirty="0"/>
              <a:t>Building on proven industry success</a:t>
            </a:r>
          </a:p>
          <a:p>
            <a:pPr lvl="1"/>
            <a:r>
              <a:rPr lang="en-US" sz="2000" dirty="0"/>
              <a:t>Global Culture initiative supports openness to change</a:t>
            </a:r>
          </a:p>
          <a:p>
            <a:r>
              <a:rPr lang="en-US" sz="2400" dirty="0"/>
              <a:t>The Gage for QMS Development</a:t>
            </a:r>
          </a:p>
          <a:p>
            <a:pPr lvl="1"/>
            <a:r>
              <a:rPr lang="en-US" sz="2000" dirty="0"/>
              <a:t>Compliant – Get it done in the prescribed way</a:t>
            </a:r>
          </a:p>
          <a:p>
            <a:pPr lvl="1"/>
            <a:r>
              <a:rPr lang="en-US" sz="2000" dirty="0"/>
              <a:t>Effective – Get it done right the first time</a:t>
            </a:r>
          </a:p>
          <a:p>
            <a:pPr lvl="1"/>
            <a:r>
              <a:rPr lang="en-US" sz="2000" dirty="0"/>
              <a:t>Efficient – Get it done without waste</a:t>
            </a:r>
          </a:p>
        </p:txBody>
      </p:sp>
      <p:pic>
        <p:nvPicPr>
          <p:cNvPr id="2052" name="Picture 4" descr="Medical Device Companies | Medical Technology | Zimmer Biomet">
            <a:extLst>
              <a:ext uri="{FF2B5EF4-FFF2-40B4-BE49-F238E27FC236}">
                <a16:creationId xmlns:a16="http://schemas.microsoft.com/office/drawing/2014/main" id="{42DFAD2F-D751-49B6-9E6C-309C3AF5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578" y="5371501"/>
            <a:ext cx="3251200" cy="72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81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A668-C1C7-4847-ABA7-E573129F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pic>
        <p:nvPicPr>
          <p:cNvPr id="2052" name="Picture 4" descr="Medical Device Companies | Medical Technology | Zimmer Biomet">
            <a:extLst>
              <a:ext uri="{FF2B5EF4-FFF2-40B4-BE49-F238E27FC236}">
                <a16:creationId xmlns:a16="http://schemas.microsoft.com/office/drawing/2014/main" id="{42DFAD2F-D751-49B6-9E6C-309C3AF5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578" y="5371501"/>
            <a:ext cx="3251200" cy="72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FBE46C-B1A9-4157-A644-2C4E42402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22" y="1600146"/>
            <a:ext cx="7079016" cy="449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09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A668-C1C7-4847-ABA7-E573129F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B03E66-2772-42C5-973E-FC21494AF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728" y="1574538"/>
            <a:ext cx="8352544" cy="452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7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will you learn from this content?</a:t>
            </a: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4F33E37D-B353-4530-8FCD-90A511B55117}"/>
              </a:ext>
            </a:extLst>
          </p:cNvPr>
          <p:cNvSpPr/>
          <p:nvPr/>
        </p:nvSpPr>
        <p:spPr>
          <a:xfrm>
            <a:off x="1792288" y="1918181"/>
            <a:ext cx="1105651" cy="611652"/>
          </a:xfrm>
          <a:prstGeom prst="homePlate">
            <a:avLst>
              <a:gd name="adj" fmla="val 260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34A7F5-7DAB-4181-BBDD-23E1949321B1}"/>
              </a:ext>
            </a:extLst>
          </p:cNvPr>
          <p:cNvSpPr txBox="1"/>
          <p:nvPr/>
        </p:nvSpPr>
        <p:spPr>
          <a:xfrm>
            <a:off x="3261360" y="1962397"/>
            <a:ext cx="81734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w Cen MT" panose="020B0602020104020603" pitchFamily="34" charset="0"/>
              </a:rPr>
              <a:t>Quality system transformation</a:t>
            </a:r>
          </a:p>
        </p:txBody>
      </p:sp>
      <p:sp>
        <p:nvSpPr>
          <p:cNvPr id="17" name="Pentagon 3">
            <a:extLst>
              <a:ext uri="{FF2B5EF4-FFF2-40B4-BE49-F238E27FC236}">
                <a16:creationId xmlns:a16="http://schemas.microsoft.com/office/drawing/2014/main" id="{EC0CBFFD-D309-4487-913A-7D820034AEEA}"/>
              </a:ext>
            </a:extLst>
          </p:cNvPr>
          <p:cNvSpPr/>
          <p:nvPr/>
        </p:nvSpPr>
        <p:spPr>
          <a:xfrm>
            <a:off x="1792288" y="3230897"/>
            <a:ext cx="1105651" cy="611652"/>
          </a:xfrm>
          <a:prstGeom prst="homePlate">
            <a:avLst>
              <a:gd name="adj" fmla="val 260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415894-1CD9-4326-AA9C-F07AF712FEAB}"/>
              </a:ext>
            </a:extLst>
          </p:cNvPr>
          <p:cNvSpPr txBox="1"/>
          <p:nvPr/>
        </p:nvSpPr>
        <p:spPr>
          <a:xfrm>
            <a:off x="3261360" y="3277474"/>
            <a:ext cx="81734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w Cen MT" panose="020B0602020104020603" pitchFamily="34" charset="0"/>
              </a:rPr>
              <a:t>The contents of project development</a:t>
            </a:r>
          </a:p>
        </p:txBody>
      </p:sp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A668-C1C7-4847-ABA7-E573129F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QMS Digitization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3AD89-8154-4339-BA7F-7D407AEAD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Digital transformation offers opportunity to transform manual quality management operations into digital form.</a:t>
            </a:r>
          </a:p>
          <a:p>
            <a:pPr lvl="1"/>
            <a:r>
              <a:rPr lang="en-US" dirty="0"/>
              <a:t>Tasks of quality management</a:t>
            </a:r>
          </a:p>
          <a:p>
            <a:pPr lvl="2"/>
            <a:r>
              <a:rPr lang="en-US" dirty="0"/>
              <a:t>Collection and analysis data on products, processes and management systems</a:t>
            </a:r>
          </a:p>
          <a:p>
            <a:pPr lvl="2"/>
            <a:r>
              <a:rPr lang="en-US" dirty="0"/>
              <a:t>Monitoring and managing processes</a:t>
            </a:r>
          </a:p>
          <a:p>
            <a:pPr lvl="2"/>
            <a:r>
              <a:rPr lang="en-US" dirty="0"/>
              <a:t>Decision-making based on actual data</a:t>
            </a:r>
          </a:p>
          <a:p>
            <a:pPr lvl="2"/>
            <a:r>
              <a:rPr lang="en-US" dirty="0"/>
              <a:t>Scaling requirements of the quality system to evolving processes, risks identification and analysis</a:t>
            </a:r>
          </a:p>
          <a:p>
            <a:pPr lvl="2"/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674087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A668-C1C7-4847-ABA7-E573129F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QMS Digitization</a:t>
            </a:r>
          </a:p>
        </p:txBody>
      </p:sp>
      <p:pic>
        <p:nvPicPr>
          <p:cNvPr id="1026" name="Picture 2" descr="Quality 4.0: The Future of Quality? | Juran">
            <a:extLst>
              <a:ext uri="{FF2B5EF4-FFF2-40B4-BE49-F238E27FC236}">
                <a16:creationId xmlns:a16="http://schemas.microsoft.com/office/drawing/2014/main" id="{E0C19C04-8F70-452B-BB17-B8EB3954F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271" y="1560834"/>
            <a:ext cx="6085945" cy="454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9819F27-02DF-4DAD-81D3-2E90880464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5149083"/>
              </p:ext>
            </p:extLst>
          </p:nvPr>
        </p:nvGraphicFramePr>
        <p:xfrm>
          <a:off x="392469" y="1715910"/>
          <a:ext cx="1417370" cy="3101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678F8D75-C13C-44A7-B874-A5D249B5BC4B}"/>
              </a:ext>
            </a:extLst>
          </p:cNvPr>
          <p:cNvSpPr/>
          <p:nvPr/>
        </p:nvSpPr>
        <p:spPr>
          <a:xfrm>
            <a:off x="2002455" y="2943578"/>
            <a:ext cx="666044" cy="48542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7C5AEBE-8F36-4819-BE8D-E15F4AB78A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5686875"/>
              </p:ext>
            </p:extLst>
          </p:nvPr>
        </p:nvGraphicFramePr>
        <p:xfrm>
          <a:off x="2861116" y="1467555"/>
          <a:ext cx="3499556" cy="3349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51812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A668-C1C7-4847-ABA7-E573129F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the QMS Digitization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3AD89-8154-4339-BA7F-7D407AEAD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1. Registration and analysis of data</a:t>
            </a:r>
          </a:p>
          <a:p>
            <a:pPr lvl="1"/>
            <a:r>
              <a:rPr lang="en-US" sz="2000" dirty="0"/>
              <a:t>To measure and record everything that could affect the quality of a product</a:t>
            </a:r>
          </a:p>
          <a:p>
            <a:pPr lvl="1"/>
            <a:r>
              <a:rPr lang="en-US" sz="2000" dirty="0"/>
              <a:t>Internet of Things and various types of door sensors are used for the new data sources</a:t>
            </a:r>
          </a:p>
          <a:p>
            <a:pPr lvl="1"/>
            <a:r>
              <a:rPr lang="en-US" sz="2000" dirty="0"/>
              <a:t>The big data systems are used to analyze huge, complex and rapidly growing data sets from several sources</a:t>
            </a:r>
          </a:p>
          <a:p>
            <a:pPr marL="0" indent="0">
              <a:buNone/>
            </a:pPr>
            <a:r>
              <a:rPr lang="en-US" sz="2400" dirty="0"/>
              <a:t>2. Demonstration of compliance with the requirements</a:t>
            </a:r>
          </a:p>
          <a:p>
            <a:pPr lvl="1"/>
            <a:r>
              <a:rPr lang="en-US" sz="2000" dirty="0"/>
              <a:t>To confirm the objectivity of the obtained evidence of compliance with regulatory provisions in many processes of an organization</a:t>
            </a:r>
          </a:p>
          <a:p>
            <a:pPr lvl="1"/>
            <a:r>
              <a:rPr lang="en-US" sz="2000" dirty="0"/>
              <a:t>Blockchain technology is used to have a secure, decentralized and totally objective system to indicate compliance with the requirements</a:t>
            </a:r>
          </a:p>
          <a:p>
            <a:pPr lvl="1"/>
            <a:r>
              <a:rPr lang="en-US" sz="2000" dirty="0"/>
              <a:t>Forgery or swapping of certificates is excluded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35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A668-C1C7-4847-ABA7-E573129F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the QMS Digitization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3AD89-8154-4339-BA7F-7D407AEAD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3. Monitoring and control</a:t>
            </a:r>
          </a:p>
          <a:p>
            <a:pPr lvl="1"/>
            <a:r>
              <a:rPr lang="en-US" sz="2000" dirty="0"/>
              <a:t>Deep learning and neural networks, it became possible to use artificial intelligence for this purpose.</a:t>
            </a:r>
          </a:p>
          <a:p>
            <a:pPr lvl="1"/>
            <a:r>
              <a:rPr lang="en-US" sz="2000" dirty="0"/>
              <a:t>A trained neural network detects trends and changes in processes much more efficiently and faster than a human or automated systems based on statistical data processing</a:t>
            </a:r>
          </a:p>
          <a:p>
            <a:pPr marL="0" indent="0">
              <a:buNone/>
            </a:pPr>
            <a:r>
              <a:rPr lang="en-US" sz="2400" dirty="0"/>
              <a:t>4. Decision-making in ambiguous situations</a:t>
            </a:r>
          </a:p>
          <a:p>
            <a:pPr lvl="1"/>
            <a:r>
              <a:rPr lang="en-US" sz="2000" dirty="0"/>
              <a:t>Algorithms are set up in processes maps or operating procedures</a:t>
            </a:r>
          </a:p>
          <a:p>
            <a:pPr lvl="1"/>
            <a:r>
              <a:rPr lang="en-US" sz="2000" dirty="0"/>
              <a:t>Digital transformation allows solving this problem through the use of predictive analytics.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7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A668-C1C7-4847-ABA7-E573129F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the QMS Digitization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78993B1-58C7-4E70-B52F-4C01BDFB1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32388" y="1693863"/>
            <a:ext cx="6116111" cy="4303712"/>
          </a:xfrm>
        </p:spPr>
      </p:pic>
    </p:spTree>
    <p:extLst>
      <p:ext uri="{BB962C8B-B14F-4D97-AF65-F5344CB8AC3E}">
        <p14:creationId xmlns:p14="http://schemas.microsoft.com/office/powerpoint/2010/main" val="3060319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A668-C1C7-4847-ABA7-E573129F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the QMS Digitization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3AD89-8154-4339-BA7F-7D407AEAD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main functions of the QMS that need to be automated</a:t>
            </a:r>
          </a:p>
          <a:p>
            <a:pPr lvl="1"/>
            <a:r>
              <a:rPr lang="en-US" sz="2000" dirty="0"/>
              <a:t>Electronic documentation management (organization of QMS documentary)</a:t>
            </a:r>
          </a:p>
          <a:p>
            <a:pPr lvl="1"/>
            <a:r>
              <a:rPr lang="en-US" sz="2000" dirty="0"/>
              <a:t>Automation of monitoring and measure processes (external and internal audits)</a:t>
            </a:r>
          </a:p>
          <a:p>
            <a:pPr lvl="1"/>
            <a:r>
              <a:rPr lang="en-US" sz="2000" dirty="0"/>
              <a:t>Statistical control of product quality (automation of record maintaining, maintaining product quality statistical data)</a:t>
            </a:r>
          </a:p>
          <a:p>
            <a:pPr lvl="1"/>
            <a:r>
              <a:rPr lang="en-US" sz="2000" dirty="0"/>
              <a:t>Customer satisfaction monitoring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34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A668-C1C7-4847-ABA7-E573129F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Pillars – Quality 4.0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3AD89-8154-4339-BA7F-7D407AEAD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company can start by implementing QMS portal based on 2 modules:</a:t>
            </a:r>
          </a:p>
          <a:p>
            <a:pPr lvl="1"/>
            <a:r>
              <a:rPr lang="en-US" sz="2000" dirty="0"/>
              <a:t>Documents Controller System (DCS) – a digital tool in charge to assure model of documented information. This is a web-based solution, workflow based developed to control documents proposals, checking, approvals</a:t>
            </a:r>
          </a:p>
          <a:p>
            <a:pPr lvl="1"/>
            <a:r>
              <a:rPr lang="en-US" sz="2000" dirty="0"/>
              <a:t>Online Risks Controller (ORC) – a digital tool which control documentation of risks, opportunities and preventive actions in a workflow environment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Both DCS and ORC will be modified according each company internal process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82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4843</TotalTime>
  <Words>1573</Words>
  <Application>Microsoft Office PowerPoint</Application>
  <PresentationFormat>Widescreen</PresentationFormat>
  <Paragraphs>149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Tw Cen MT</vt:lpstr>
      <vt:lpstr>Office Theme</vt:lpstr>
      <vt:lpstr>PowerPoint Presentation</vt:lpstr>
      <vt:lpstr>What will you learn from this content?</vt:lpstr>
      <vt:lpstr>QMS Digitization</vt:lpstr>
      <vt:lpstr>QMS Digitization</vt:lpstr>
      <vt:lpstr>Stages of the QMS Digitization</vt:lpstr>
      <vt:lpstr>Stages of the QMS Digitization</vt:lpstr>
      <vt:lpstr>Stages of the QMS Digitization</vt:lpstr>
      <vt:lpstr>Stages of the QMS Digitization</vt:lpstr>
      <vt:lpstr>Portal Pillars – Quality 4.0</vt:lpstr>
      <vt:lpstr>Portal Pillars – Quality 4.0</vt:lpstr>
      <vt:lpstr>QMS Considerations</vt:lpstr>
      <vt:lpstr>QMS Considerations</vt:lpstr>
      <vt:lpstr>QMS Considerations</vt:lpstr>
      <vt:lpstr>QMS Considerations</vt:lpstr>
      <vt:lpstr>Case Study</vt:lpstr>
      <vt:lpstr>Case Study</vt:lpstr>
      <vt:lpstr>Case Study</vt:lpstr>
      <vt:lpstr>Case Study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SURIYA JIRASATITSIN (สุริยา จิรสถิตสิน)</cp:lastModifiedBy>
  <cp:revision>356</cp:revision>
  <dcterms:created xsi:type="dcterms:W3CDTF">2018-02-11T14:22:08Z</dcterms:created>
  <dcterms:modified xsi:type="dcterms:W3CDTF">2020-10-06T16:34:14Z</dcterms:modified>
</cp:coreProperties>
</file>