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7" r:id="rId2"/>
    <p:sldId id="265" r:id="rId3"/>
    <p:sldId id="258" r:id="rId4"/>
    <p:sldId id="266" r:id="rId5"/>
    <p:sldId id="274" r:id="rId6"/>
    <p:sldId id="268" r:id="rId7"/>
    <p:sldId id="260" r:id="rId8"/>
    <p:sldId id="263" r:id="rId9"/>
    <p:sldId id="267" r:id="rId10"/>
    <p:sldId id="262" r:id="rId11"/>
    <p:sldId id="272" r:id="rId12"/>
    <p:sldId id="269" r:id="rId13"/>
    <p:sldId id="270" r:id="rId14"/>
    <p:sldId id="271" r:id="rId15"/>
    <p:sldId id="275" r:id="rId16"/>
    <p:sldId id="259" r:id="rId17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6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B19A85-DA95-412B-8B28-0B43914A21B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EA0904-EF28-4D25-B576-D6A29224233A}">
      <dgm:prSet phldrT="[Text]"/>
      <dgm:spPr/>
      <dgm:t>
        <a:bodyPr/>
        <a:lstStyle/>
        <a:p>
          <a:r>
            <a:rPr lang="en-US" dirty="0" smtClean="0"/>
            <a:t>Random Inspection</a:t>
          </a:r>
          <a:endParaRPr lang="en-US" dirty="0"/>
        </a:p>
      </dgm:t>
    </dgm:pt>
    <dgm:pt modelId="{518B9CCE-61FC-427D-9477-2AD53BE1A8C4}" type="parTrans" cxnId="{33C0558D-EBB5-45CF-9845-6CD4F36D4BDE}">
      <dgm:prSet/>
      <dgm:spPr/>
      <dgm:t>
        <a:bodyPr/>
        <a:lstStyle/>
        <a:p>
          <a:endParaRPr lang="en-US"/>
        </a:p>
      </dgm:t>
    </dgm:pt>
    <dgm:pt modelId="{3EA06083-8073-4033-B214-3556426DED30}" type="sibTrans" cxnId="{33C0558D-EBB5-45CF-9845-6CD4F36D4BDE}">
      <dgm:prSet/>
      <dgm:spPr/>
      <dgm:t>
        <a:bodyPr/>
        <a:lstStyle/>
        <a:p>
          <a:endParaRPr lang="en-US"/>
        </a:p>
      </dgm:t>
    </dgm:pt>
    <dgm:pt modelId="{4000DBF4-C9C1-482A-9AD2-6AE3AA3218AE}">
      <dgm:prSet phldrT="[Text]"/>
      <dgm:spPr/>
      <dgm:t>
        <a:bodyPr/>
        <a:lstStyle/>
        <a:p>
          <a:r>
            <a:rPr lang="en-US" dirty="0" smtClean="0"/>
            <a:t>Samples</a:t>
          </a:r>
          <a:endParaRPr lang="en-US" dirty="0"/>
        </a:p>
      </dgm:t>
    </dgm:pt>
    <dgm:pt modelId="{1246B750-9681-4488-B2C8-826B78E068DF}" type="parTrans" cxnId="{51F5B06D-EE58-47E1-92F6-A1ECB1D06941}">
      <dgm:prSet/>
      <dgm:spPr/>
      <dgm:t>
        <a:bodyPr/>
        <a:lstStyle/>
        <a:p>
          <a:endParaRPr lang="en-US"/>
        </a:p>
      </dgm:t>
    </dgm:pt>
    <dgm:pt modelId="{638C5ABF-A557-4A6A-8E39-7DEB5AAB5308}" type="sibTrans" cxnId="{51F5B06D-EE58-47E1-92F6-A1ECB1D06941}">
      <dgm:prSet/>
      <dgm:spPr/>
      <dgm:t>
        <a:bodyPr/>
        <a:lstStyle/>
        <a:p>
          <a:endParaRPr lang="en-US"/>
        </a:p>
      </dgm:t>
    </dgm:pt>
    <dgm:pt modelId="{F4C671F2-B98C-4EDB-AC54-6CE8F99EFF2C}">
      <dgm:prSet phldrT="[Text]"/>
      <dgm:spPr/>
      <dgm:t>
        <a:bodyPr/>
        <a:lstStyle/>
        <a:p>
          <a:r>
            <a:rPr lang="en-US" dirty="0" smtClean="0"/>
            <a:t>Frequency</a:t>
          </a:r>
          <a:endParaRPr lang="en-US" dirty="0"/>
        </a:p>
      </dgm:t>
    </dgm:pt>
    <dgm:pt modelId="{EEB6197F-92E9-4135-A4CF-0959D7CCC765}" type="parTrans" cxnId="{B8495604-C2EE-490F-B1A4-63944F9934C4}">
      <dgm:prSet/>
      <dgm:spPr/>
      <dgm:t>
        <a:bodyPr/>
        <a:lstStyle/>
        <a:p>
          <a:endParaRPr lang="en-US"/>
        </a:p>
      </dgm:t>
    </dgm:pt>
    <dgm:pt modelId="{934DD58D-4626-4271-BCAB-3A925986BA56}" type="sibTrans" cxnId="{B8495604-C2EE-490F-B1A4-63944F9934C4}">
      <dgm:prSet/>
      <dgm:spPr/>
      <dgm:t>
        <a:bodyPr/>
        <a:lstStyle/>
        <a:p>
          <a:endParaRPr lang="en-US"/>
        </a:p>
      </dgm:t>
    </dgm:pt>
    <dgm:pt modelId="{77D9E478-BF1E-4961-A926-82820DDA50FD}">
      <dgm:prSet phldrT="[Text]"/>
      <dgm:spPr/>
      <dgm:t>
        <a:bodyPr/>
        <a:lstStyle/>
        <a:p>
          <a:r>
            <a:rPr lang="en-US" dirty="0" smtClean="0"/>
            <a:t>Process Data</a:t>
          </a:r>
          <a:endParaRPr lang="en-US" dirty="0"/>
        </a:p>
      </dgm:t>
    </dgm:pt>
    <dgm:pt modelId="{761D5803-5E15-473A-8508-1D09EA2D463A}" type="parTrans" cxnId="{596F123C-2CE4-4548-9CAC-572B09F39CDA}">
      <dgm:prSet/>
      <dgm:spPr/>
      <dgm:t>
        <a:bodyPr/>
        <a:lstStyle/>
        <a:p>
          <a:endParaRPr lang="en-US"/>
        </a:p>
      </dgm:t>
    </dgm:pt>
    <dgm:pt modelId="{503BA714-B54C-49C5-BF4E-7B55AC2686C8}" type="sibTrans" cxnId="{596F123C-2CE4-4548-9CAC-572B09F39CDA}">
      <dgm:prSet/>
      <dgm:spPr/>
      <dgm:t>
        <a:bodyPr/>
        <a:lstStyle/>
        <a:p>
          <a:endParaRPr lang="en-US"/>
        </a:p>
      </dgm:t>
    </dgm:pt>
    <dgm:pt modelId="{DA892A26-B28F-4EC5-84B1-347CD8EA1CB9}">
      <dgm:prSet phldrT="[Text]"/>
      <dgm:spPr/>
      <dgm:t>
        <a:bodyPr/>
        <a:lstStyle/>
        <a:p>
          <a:r>
            <a:rPr lang="en-US" dirty="0" smtClean="0"/>
            <a:t>Data Analysis</a:t>
          </a:r>
          <a:endParaRPr lang="en-US" dirty="0"/>
        </a:p>
      </dgm:t>
    </dgm:pt>
    <dgm:pt modelId="{5B7CE50D-DC9D-4AAA-B0BA-15ED74CDE1A3}" type="parTrans" cxnId="{7E82DEC8-BDB5-455C-81D8-C521EB60A484}">
      <dgm:prSet/>
      <dgm:spPr/>
      <dgm:t>
        <a:bodyPr/>
        <a:lstStyle/>
        <a:p>
          <a:endParaRPr lang="en-US"/>
        </a:p>
      </dgm:t>
    </dgm:pt>
    <dgm:pt modelId="{B5BB63E1-434E-488C-BE91-74B46A0789F8}" type="sibTrans" cxnId="{7E82DEC8-BDB5-455C-81D8-C521EB60A484}">
      <dgm:prSet/>
      <dgm:spPr/>
      <dgm:t>
        <a:bodyPr/>
        <a:lstStyle/>
        <a:p>
          <a:endParaRPr lang="en-US"/>
        </a:p>
      </dgm:t>
    </dgm:pt>
    <dgm:pt modelId="{C5D66247-381F-44FF-9509-61B2B746C5F4}">
      <dgm:prSet phldrT="[Text]"/>
      <dgm:spPr/>
      <dgm:t>
        <a:bodyPr/>
        <a:lstStyle/>
        <a:p>
          <a:r>
            <a:rPr lang="en-US" dirty="0" smtClean="0"/>
            <a:t>SPC</a:t>
          </a:r>
          <a:endParaRPr lang="en-US" dirty="0"/>
        </a:p>
      </dgm:t>
    </dgm:pt>
    <dgm:pt modelId="{6C2E41F6-11F4-4D1F-9F08-87D56F57DAD1}" type="parTrans" cxnId="{C530A4C5-BE85-4504-A368-5279275A02E6}">
      <dgm:prSet/>
      <dgm:spPr/>
      <dgm:t>
        <a:bodyPr/>
        <a:lstStyle/>
        <a:p>
          <a:endParaRPr lang="en-US"/>
        </a:p>
      </dgm:t>
    </dgm:pt>
    <dgm:pt modelId="{B3E5CA82-A14F-4A5E-97AA-6F7BBC500A7D}" type="sibTrans" cxnId="{C530A4C5-BE85-4504-A368-5279275A02E6}">
      <dgm:prSet/>
      <dgm:spPr/>
      <dgm:t>
        <a:bodyPr/>
        <a:lstStyle/>
        <a:p>
          <a:endParaRPr lang="en-US"/>
        </a:p>
      </dgm:t>
    </dgm:pt>
    <dgm:pt modelId="{182B687F-ED6D-4BE5-88FF-1637176960F9}">
      <dgm:prSet phldrT="[Text]"/>
      <dgm:spPr/>
      <dgm:t>
        <a:bodyPr/>
        <a:lstStyle/>
        <a:p>
          <a:r>
            <a:rPr lang="en-US" dirty="0" smtClean="0"/>
            <a:t>Production Process</a:t>
          </a:r>
          <a:endParaRPr lang="en-US" dirty="0"/>
        </a:p>
      </dgm:t>
    </dgm:pt>
    <dgm:pt modelId="{984639FE-7BD2-4EDE-93C8-6F2412611330}" type="parTrans" cxnId="{D9D82771-0BE8-490A-8EC9-843BC338DEF6}">
      <dgm:prSet/>
      <dgm:spPr/>
      <dgm:t>
        <a:bodyPr/>
        <a:lstStyle/>
        <a:p>
          <a:endParaRPr lang="en-US"/>
        </a:p>
      </dgm:t>
    </dgm:pt>
    <dgm:pt modelId="{33EE7DB2-E6D7-43D3-960B-EEF5F275CBFC}" type="sibTrans" cxnId="{D9D82771-0BE8-490A-8EC9-843BC338DEF6}">
      <dgm:prSet/>
      <dgm:spPr/>
      <dgm:t>
        <a:bodyPr/>
        <a:lstStyle/>
        <a:p>
          <a:endParaRPr lang="en-US"/>
        </a:p>
      </dgm:t>
    </dgm:pt>
    <dgm:pt modelId="{E6A3D635-84F0-428A-B241-11983888DF68}">
      <dgm:prSet phldrT="[Text]"/>
      <dgm:spPr/>
      <dgm:t>
        <a:bodyPr/>
        <a:lstStyle/>
        <a:p>
          <a:r>
            <a:rPr lang="en-US" dirty="0" smtClean="0"/>
            <a:t>Work-in-Process</a:t>
          </a:r>
          <a:endParaRPr lang="en-US" dirty="0"/>
        </a:p>
      </dgm:t>
    </dgm:pt>
    <dgm:pt modelId="{4F8D7435-A3C7-416A-B5B6-5B17C11A1D41}" type="parTrans" cxnId="{6B1A5BD1-2587-4955-B744-EA05A509FFF4}">
      <dgm:prSet/>
      <dgm:spPr/>
      <dgm:t>
        <a:bodyPr/>
        <a:lstStyle/>
        <a:p>
          <a:endParaRPr lang="en-US"/>
        </a:p>
      </dgm:t>
    </dgm:pt>
    <dgm:pt modelId="{BB585A06-812D-4EFB-A76A-603740E4749B}" type="sibTrans" cxnId="{6B1A5BD1-2587-4955-B744-EA05A509FFF4}">
      <dgm:prSet/>
      <dgm:spPr/>
      <dgm:t>
        <a:bodyPr/>
        <a:lstStyle/>
        <a:p>
          <a:endParaRPr lang="en-US"/>
        </a:p>
      </dgm:t>
    </dgm:pt>
    <dgm:pt modelId="{5F2FD8F4-3772-44D0-A495-23722203DCF3}">
      <dgm:prSet phldrT="[Text]"/>
      <dgm:spPr/>
      <dgm:t>
        <a:bodyPr/>
        <a:lstStyle/>
        <a:p>
          <a:r>
            <a:rPr lang="en-US" dirty="0" smtClean="0"/>
            <a:t>Finished goods</a:t>
          </a:r>
          <a:endParaRPr lang="en-US" dirty="0"/>
        </a:p>
      </dgm:t>
    </dgm:pt>
    <dgm:pt modelId="{650F42C0-006F-4A5D-8503-BC83489D4720}" type="parTrans" cxnId="{3C884E85-38CC-4C0C-9F15-DAEA27894C12}">
      <dgm:prSet/>
      <dgm:spPr/>
      <dgm:t>
        <a:bodyPr/>
        <a:lstStyle/>
        <a:p>
          <a:endParaRPr lang="en-US"/>
        </a:p>
      </dgm:t>
    </dgm:pt>
    <dgm:pt modelId="{94A0AE55-7B0E-45B5-B0D3-4DC6FEAF2C00}" type="sibTrans" cxnId="{3C884E85-38CC-4C0C-9F15-DAEA27894C12}">
      <dgm:prSet/>
      <dgm:spPr/>
      <dgm:t>
        <a:bodyPr/>
        <a:lstStyle/>
        <a:p>
          <a:endParaRPr lang="en-US"/>
        </a:p>
      </dgm:t>
    </dgm:pt>
    <dgm:pt modelId="{7976C0FD-F356-4D19-AE7C-C0CE5B8DA158}">
      <dgm:prSet phldrT="[Text]"/>
      <dgm:spPr/>
      <dgm:t>
        <a:bodyPr/>
        <a:lstStyle/>
        <a:p>
          <a:r>
            <a:rPr lang="en-US" dirty="0" smtClean="0"/>
            <a:t>Sample size</a:t>
          </a:r>
          <a:endParaRPr lang="en-US" dirty="0"/>
        </a:p>
      </dgm:t>
    </dgm:pt>
    <dgm:pt modelId="{0D3BCD6D-06A1-4C09-8988-41CF6AF8E41D}" type="parTrans" cxnId="{F3765016-90AB-497C-8586-A6376D840EC1}">
      <dgm:prSet/>
      <dgm:spPr/>
      <dgm:t>
        <a:bodyPr/>
        <a:lstStyle/>
        <a:p>
          <a:endParaRPr lang="en-US"/>
        </a:p>
      </dgm:t>
    </dgm:pt>
    <dgm:pt modelId="{3A59222B-5796-4A67-AF36-52E054FBD94E}" type="sibTrans" cxnId="{F3765016-90AB-497C-8586-A6376D840EC1}">
      <dgm:prSet/>
      <dgm:spPr/>
      <dgm:t>
        <a:bodyPr/>
        <a:lstStyle/>
        <a:p>
          <a:endParaRPr lang="en-US"/>
        </a:p>
      </dgm:t>
    </dgm:pt>
    <dgm:pt modelId="{36DD2053-2020-4F7B-A0BA-B543DA5D03A4}">
      <dgm:prSet phldrT="[Text]"/>
      <dgm:spPr/>
      <dgm:t>
        <a:bodyPr/>
        <a:lstStyle/>
        <a:p>
          <a:r>
            <a:rPr lang="en-US" dirty="0" smtClean="0"/>
            <a:t>Inspection resources</a:t>
          </a:r>
          <a:endParaRPr lang="en-US" dirty="0"/>
        </a:p>
      </dgm:t>
    </dgm:pt>
    <dgm:pt modelId="{787CC1E9-0905-437F-93AF-6CFD1BD732C3}" type="parTrans" cxnId="{17FCD8D9-87E6-490A-A924-6FE456AA927B}">
      <dgm:prSet/>
      <dgm:spPr/>
      <dgm:t>
        <a:bodyPr/>
        <a:lstStyle/>
        <a:p>
          <a:endParaRPr lang="en-US"/>
        </a:p>
      </dgm:t>
    </dgm:pt>
    <dgm:pt modelId="{17B72D09-2DC6-4D51-B0D8-7788D3B80509}" type="sibTrans" cxnId="{17FCD8D9-87E6-490A-A924-6FE456AA927B}">
      <dgm:prSet/>
      <dgm:spPr/>
      <dgm:t>
        <a:bodyPr/>
        <a:lstStyle/>
        <a:p>
          <a:endParaRPr lang="en-US"/>
        </a:p>
      </dgm:t>
    </dgm:pt>
    <dgm:pt modelId="{70525C79-8C3F-4C75-830C-013911D832AE}">
      <dgm:prSet phldrT="[Text]"/>
      <dgm:spPr/>
      <dgm:t>
        <a:bodyPr/>
        <a:lstStyle/>
        <a:p>
          <a:r>
            <a:rPr lang="en-US" dirty="0" smtClean="0"/>
            <a:t>Paper </a:t>
          </a:r>
          <a:endParaRPr lang="en-US" dirty="0"/>
        </a:p>
      </dgm:t>
    </dgm:pt>
    <dgm:pt modelId="{4A3E5E46-892D-43CE-B158-C11C815C913E}" type="parTrans" cxnId="{7168E590-284A-455D-93DA-AA881F4EE045}">
      <dgm:prSet/>
      <dgm:spPr/>
      <dgm:t>
        <a:bodyPr/>
        <a:lstStyle/>
        <a:p>
          <a:endParaRPr lang="en-US"/>
        </a:p>
      </dgm:t>
    </dgm:pt>
    <dgm:pt modelId="{D8F4D0AD-34D9-4967-91BA-DBC05C767B9D}" type="sibTrans" cxnId="{7168E590-284A-455D-93DA-AA881F4EE045}">
      <dgm:prSet/>
      <dgm:spPr/>
      <dgm:t>
        <a:bodyPr/>
        <a:lstStyle/>
        <a:p>
          <a:endParaRPr lang="en-US"/>
        </a:p>
      </dgm:t>
    </dgm:pt>
    <dgm:pt modelId="{85BB9787-0B8C-434D-A148-DC071F9F1656}">
      <dgm:prSet phldrT="[Text]"/>
      <dgm:spPr/>
      <dgm:t>
        <a:bodyPr/>
        <a:lstStyle/>
        <a:p>
          <a:r>
            <a:rPr lang="en-US" dirty="0" smtClean="0"/>
            <a:t>Excel file</a:t>
          </a:r>
          <a:endParaRPr lang="en-US" dirty="0"/>
        </a:p>
      </dgm:t>
    </dgm:pt>
    <dgm:pt modelId="{AA4C07D8-25E3-4875-9134-9D442DAD2D04}" type="parTrans" cxnId="{45A13214-1E90-42ED-BCBE-74C46EEB9A66}">
      <dgm:prSet/>
      <dgm:spPr/>
      <dgm:t>
        <a:bodyPr/>
        <a:lstStyle/>
        <a:p>
          <a:endParaRPr lang="en-US"/>
        </a:p>
      </dgm:t>
    </dgm:pt>
    <dgm:pt modelId="{728E3BD2-D291-493F-B4BE-AFB39E00A7D6}" type="sibTrans" cxnId="{45A13214-1E90-42ED-BCBE-74C46EEB9A66}">
      <dgm:prSet/>
      <dgm:spPr/>
      <dgm:t>
        <a:bodyPr/>
        <a:lstStyle/>
        <a:p>
          <a:endParaRPr lang="en-US"/>
        </a:p>
      </dgm:t>
    </dgm:pt>
    <dgm:pt modelId="{60CE954A-FCD9-46CA-930F-4B734E056240}">
      <dgm:prSet phldrT="[Text]"/>
      <dgm:spPr/>
      <dgm:t>
        <a:bodyPr/>
        <a:lstStyle/>
        <a:p>
          <a:r>
            <a:rPr lang="en-US" dirty="0" smtClean="0"/>
            <a:t>Distribution</a:t>
          </a:r>
          <a:endParaRPr lang="en-US" dirty="0"/>
        </a:p>
      </dgm:t>
    </dgm:pt>
    <dgm:pt modelId="{6379BEB6-D259-4A27-9DDA-3F0E14543A28}" type="parTrans" cxnId="{3E56A4FA-C8D8-408A-BF23-0FEEC2453C2F}">
      <dgm:prSet/>
      <dgm:spPr/>
      <dgm:t>
        <a:bodyPr/>
        <a:lstStyle/>
        <a:p>
          <a:endParaRPr lang="en-US"/>
        </a:p>
      </dgm:t>
    </dgm:pt>
    <dgm:pt modelId="{898AD4A6-663F-442E-9CBE-FC84AA532833}" type="sibTrans" cxnId="{3E56A4FA-C8D8-408A-BF23-0FEEC2453C2F}">
      <dgm:prSet/>
      <dgm:spPr/>
      <dgm:t>
        <a:bodyPr/>
        <a:lstStyle/>
        <a:p>
          <a:endParaRPr lang="en-US"/>
        </a:p>
      </dgm:t>
    </dgm:pt>
    <dgm:pt modelId="{72C7BBC1-69B6-4CB3-B9F5-DDB698BD8C7B}">
      <dgm:prSet phldrT="[Text]"/>
      <dgm:spPr/>
      <dgm:t>
        <a:bodyPr/>
        <a:lstStyle/>
        <a:p>
          <a:r>
            <a:rPr lang="en-US" dirty="0" smtClean="0"/>
            <a:t>Process Capability</a:t>
          </a:r>
          <a:endParaRPr lang="en-US" dirty="0"/>
        </a:p>
      </dgm:t>
    </dgm:pt>
    <dgm:pt modelId="{D46EA458-734F-431B-B724-AA6CAAE0AD25}" type="parTrans" cxnId="{0555ABD2-6E8C-4E11-9BB9-083429D32D5B}">
      <dgm:prSet/>
      <dgm:spPr/>
      <dgm:t>
        <a:bodyPr/>
        <a:lstStyle/>
        <a:p>
          <a:endParaRPr lang="en-US"/>
        </a:p>
      </dgm:t>
    </dgm:pt>
    <dgm:pt modelId="{65D30D61-7587-4C1D-902A-418B39CA4331}" type="sibTrans" cxnId="{0555ABD2-6E8C-4E11-9BB9-083429D32D5B}">
      <dgm:prSet/>
      <dgm:spPr/>
      <dgm:t>
        <a:bodyPr/>
        <a:lstStyle/>
        <a:p>
          <a:endParaRPr lang="en-US"/>
        </a:p>
      </dgm:t>
    </dgm:pt>
    <dgm:pt modelId="{9F9B88E6-77B8-4599-838E-5FCBE3DD4D3F}">
      <dgm:prSet phldrT="[Text]"/>
      <dgm:spPr/>
      <dgm:t>
        <a:bodyPr/>
        <a:lstStyle/>
        <a:p>
          <a:r>
            <a:rPr lang="en-US" dirty="0" smtClean="0"/>
            <a:t>Control chart</a:t>
          </a:r>
          <a:endParaRPr lang="en-US" dirty="0"/>
        </a:p>
      </dgm:t>
    </dgm:pt>
    <dgm:pt modelId="{9F84E559-D42C-4D8D-9F22-2FD3F8A9006C}" type="parTrans" cxnId="{E468F3CA-AB37-4CFF-A995-A72DD5F01D76}">
      <dgm:prSet/>
      <dgm:spPr/>
      <dgm:t>
        <a:bodyPr/>
        <a:lstStyle/>
        <a:p>
          <a:endParaRPr lang="en-US"/>
        </a:p>
      </dgm:t>
    </dgm:pt>
    <dgm:pt modelId="{77A2A7D3-F03B-4C80-8876-6D2E49682BAC}" type="sibTrans" cxnId="{E468F3CA-AB37-4CFF-A995-A72DD5F01D76}">
      <dgm:prSet/>
      <dgm:spPr/>
      <dgm:t>
        <a:bodyPr/>
        <a:lstStyle/>
        <a:p>
          <a:endParaRPr lang="en-US"/>
        </a:p>
      </dgm:t>
    </dgm:pt>
    <dgm:pt modelId="{C1DBBC3A-DC1E-47AF-BA05-01782B76C6A0}">
      <dgm:prSet phldrT="[Text]"/>
      <dgm:spPr/>
      <dgm:t>
        <a:bodyPr/>
        <a:lstStyle/>
        <a:p>
          <a:r>
            <a:rPr lang="en-US" dirty="0" smtClean="0"/>
            <a:t>Software</a:t>
          </a:r>
          <a:endParaRPr lang="en-US" dirty="0"/>
        </a:p>
      </dgm:t>
    </dgm:pt>
    <dgm:pt modelId="{E2ADA4C5-AB52-43A8-86E0-EC81A29C4E8B}" type="parTrans" cxnId="{4762A9C3-51F4-4229-AFFE-8E37F3B824C7}">
      <dgm:prSet/>
      <dgm:spPr/>
      <dgm:t>
        <a:bodyPr/>
        <a:lstStyle/>
        <a:p>
          <a:endParaRPr lang="en-US"/>
        </a:p>
      </dgm:t>
    </dgm:pt>
    <dgm:pt modelId="{D37E0FE7-4ECC-45EA-9820-0C67AF3E6EDA}" type="sibTrans" cxnId="{4762A9C3-51F4-4229-AFFE-8E37F3B824C7}">
      <dgm:prSet/>
      <dgm:spPr/>
      <dgm:t>
        <a:bodyPr/>
        <a:lstStyle/>
        <a:p>
          <a:endParaRPr lang="en-US"/>
        </a:p>
      </dgm:t>
    </dgm:pt>
    <dgm:pt modelId="{A364279A-CF78-47CC-B987-CCEE3491DA1C}">
      <dgm:prSet/>
      <dgm:spPr/>
      <dgm:t>
        <a:bodyPr/>
        <a:lstStyle/>
        <a:p>
          <a:r>
            <a:rPr lang="en-US" smtClean="0"/>
            <a:t>Excel</a:t>
          </a:r>
          <a:endParaRPr lang="en-US" dirty="0"/>
        </a:p>
      </dgm:t>
    </dgm:pt>
    <dgm:pt modelId="{E333FE90-8862-4F31-9B46-B88A68BE00B6}" type="parTrans" cxnId="{545A9A11-4CC7-4205-A315-05752F05373E}">
      <dgm:prSet/>
      <dgm:spPr/>
      <dgm:t>
        <a:bodyPr/>
        <a:lstStyle/>
        <a:p>
          <a:endParaRPr lang="en-US"/>
        </a:p>
      </dgm:t>
    </dgm:pt>
    <dgm:pt modelId="{BE983CC4-DE99-4E63-BA08-16BB844AD888}" type="sibTrans" cxnId="{545A9A11-4CC7-4205-A315-05752F05373E}">
      <dgm:prSet/>
      <dgm:spPr/>
      <dgm:t>
        <a:bodyPr/>
        <a:lstStyle/>
        <a:p>
          <a:endParaRPr lang="en-US"/>
        </a:p>
      </dgm:t>
    </dgm:pt>
    <dgm:pt modelId="{DE28536A-6506-42C0-8447-4A58729AA114}">
      <dgm:prSet/>
      <dgm:spPr/>
      <dgm:t>
        <a:bodyPr/>
        <a:lstStyle/>
        <a:p>
          <a:r>
            <a:rPr lang="en-US" dirty="0" smtClean="0"/>
            <a:t>Minitab</a:t>
          </a:r>
          <a:endParaRPr lang="en-US" dirty="0"/>
        </a:p>
      </dgm:t>
    </dgm:pt>
    <dgm:pt modelId="{4C5C14F9-D813-4260-A0C1-1C4E6A00313C}" type="parTrans" cxnId="{2527C5F3-C673-4AC2-95DF-40C76C71A624}">
      <dgm:prSet/>
      <dgm:spPr/>
      <dgm:t>
        <a:bodyPr/>
        <a:lstStyle/>
        <a:p>
          <a:endParaRPr lang="en-US"/>
        </a:p>
      </dgm:t>
    </dgm:pt>
    <dgm:pt modelId="{2388AD52-2F5C-49FC-BC0D-D88621D4060C}" type="sibTrans" cxnId="{2527C5F3-C673-4AC2-95DF-40C76C71A624}">
      <dgm:prSet/>
      <dgm:spPr/>
      <dgm:t>
        <a:bodyPr/>
        <a:lstStyle/>
        <a:p>
          <a:endParaRPr lang="en-US"/>
        </a:p>
      </dgm:t>
    </dgm:pt>
    <dgm:pt modelId="{595A2240-F10C-43E9-BE26-49EDC8E4EFBB}">
      <dgm:prSet phldrT="[Text]"/>
      <dgm:spPr/>
      <dgm:t>
        <a:bodyPr/>
        <a:lstStyle/>
        <a:p>
          <a:r>
            <a:rPr lang="en-US" dirty="0" smtClean="0"/>
            <a:t>Check sheet</a:t>
          </a:r>
          <a:endParaRPr lang="en-US" dirty="0"/>
        </a:p>
      </dgm:t>
    </dgm:pt>
    <dgm:pt modelId="{A9B5F6BA-3900-4746-BB6B-25062EE10B1F}" type="parTrans" cxnId="{D5161E04-60B7-481D-80D6-FE27C822FE00}">
      <dgm:prSet/>
      <dgm:spPr/>
      <dgm:t>
        <a:bodyPr/>
        <a:lstStyle/>
        <a:p>
          <a:endParaRPr lang="en-US"/>
        </a:p>
      </dgm:t>
    </dgm:pt>
    <dgm:pt modelId="{F3AAEE18-03AC-4FE1-A1E3-04043C59BE2F}" type="sibTrans" cxnId="{D5161E04-60B7-481D-80D6-FE27C822FE00}">
      <dgm:prSet/>
      <dgm:spPr/>
      <dgm:t>
        <a:bodyPr/>
        <a:lstStyle/>
        <a:p>
          <a:endParaRPr lang="en-US"/>
        </a:p>
      </dgm:t>
    </dgm:pt>
    <dgm:pt modelId="{F1C03F04-B521-4258-B500-89D39F6900F1}">
      <dgm:prSet phldrT="[Text]"/>
      <dgm:spPr/>
      <dgm:t>
        <a:bodyPr/>
        <a:lstStyle/>
        <a:p>
          <a:endParaRPr lang="en-US" dirty="0"/>
        </a:p>
      </dgm:t>
    </dgm:pt>
    <dgm:pt modelId="{14A910A1-978C-4A88-A7C7-C4DBD99625B6}" type="parTrans" cxnId="{EF7FFF05-E616-4E39-BA6F-606F79E7C074}">
      <dgm:prSet/>
      <dgm:spPr/>
      <dgm:t>
        <a:bodyPr/>
        <a:lstStyle/>
        <a:p>
          <a:endParaRPr lang="en-US"/>
        </a:p>
      </dgm:t>
    </dgm:pt>
    <dgm:pt modelId="{7144DB18-27C8-4FB6-9008-8EDA007D1B57}" type="sibTrans" cxnId="{EF7FFF05-E616-4E39-BA6F-606F79E7C074}">
      <dgm:prSet/>
      <dgm:spPr/>
      <dgm:t>
        <a:bodyPr/>
        <a:lstStyle/>
        <a:p>
          <a:endParaRPr lang="en-US"/>
        </a:p>
      </dgm:t>
    </dgm:pt>
    <dgm:pt modelId="{09D10328-F458-4737-96CA-C8B78FF2B91C}">
      <dgm:prSet phldrT="[Text]"/>
      <dgm:spPr/>
      <dgm:t>
        <a:bodyPr/>
        <a:lstStyle/>
        <a:p>
          <a:r>
            <a:rPr lang="en-US" dirty="0" smtClean="0"/>
            <a:t>Measurement system analysis </a:t>
          </a:r>
          <a:endParaRPr lang="en-US" dirty="0"/>
        </a:p>
      </dgm:t>
    </dgm:pt>
    <dgm:pt modelId="{74928F84-C7DB-4CC8-A49F-F2CE6A734D2D}" type="parTrans" cxnId="{4F1733B7-6046-4BE0-B925-ED408768F76B}">
      <dgm:prSet/>
      <dgm:spPr/>
      <dgm:t>
        <a:bodyPr/>
        <a:lstStyle/>
        <a:p>
          <a:endParaRPr lang="en-US"/>
        </a:p>
      </dgm:t>
    </dgm:pt>
    <dgm:pt modelId="{34943A9D-B824-42CC-A848-7BF5015208FA}" type="sibTrans" cxnId="{4F1733B7-6046-4BE0-B925-ED408768F76B}">
      <dgm:prSet/>
      <dgm:spPr/>
      <dgm:t>
        <a:bodyPr/>
        <a:lstStyle/>
        <a:p>
          <a:endParaRPr lang="en-US"/>
        </a:p>
      </dgm:t>
    </dgm:pt>
    <dgm:pt modelId="{81D2F71E-D479-47B7-9DCD-58422EC23FE0}">
      <dgm:prSet phldrT="[Text]"/>
      <dgm:spPr/>
      <dgm:t>
        <a:bodyPr/>
        <a:lstStyle/>
        <a:p>
          <a:r>
            <a:rPr lang="en-US" dirty="0" smtClean="0"/>
            <a:t>Data type</a:t>
          </a:r>
          <a:endParaRPr lang="en-US" dirty="0"/>
        </a:p>
      </dgm:t>
    </dgm:pt>
    <dgm:pt modelId="{AD519A84-CE20-4200-8401-0859702A2EBB}" type="parTrans" cxnId="{9302D813-7932-4B23-A61C-6BE12940E9A2}">
      <dgm:prSet/>
      <dgm:spPr/>
      <dgm:t>
        <a:bodyPr/>
        <a:lstStyle/>
        <a:p>
          <a:endParaRPr lang="en-US"/>
        </a:p>
      </dgm:t>
    </dgm:pt>
    <dgm:pt modelId="{5BC9B70D-065B-4218-ABCB-8F72DC00602C}" type="sibTrans" cxnId="{9302D813-7932-4B23-A61C-6BE12940E9A2}">
      <dgm:prSet/>
      <dgm:spPr/>
      <dgm:t>
        <a:bodyPr/>
        <a:lstStyle/>
        <a:p>
          <a:endParaRPr lang="en-US"/>
        </a:p>
      </dgm:t>
    </dgm:pt>
    <dgm:pt modelId="{88C2F346-3D8C-422F-919B-E7982611A66B}">
      <dgm:prSet phldrT="[Text]"/>
      <dgm:spPr/>
      <dgm:t>
        <a:bodyPr/>
        <a:lstStyle/>
        <a:p>
          <a:r>
            <a:rPr lang="en-US" dirty="0" smtClean="0"/>
            <a:t>Quantity</a:t>
          </a:r>
          <a:endParaRPr lang="en-US" dirty="0"/>
        </a:p>
      </dgm:t>
    </dgm:pt>
    <dgm:pt modelId="{F7B001BD-6B4D-4C9F-B534-F10CFD920D34}" type="parTrans" cxnId="{2FE5C733-DF51-4B20-A6FC-F4406E527E71}">
      <dgm:prSet/>
      <dgm:spPr/>
      <dgm:t>
        <a:bodyPr/>
        <a:lstStyle/>
        <a:p>
          <a:endParaRPr lang="en-US"/>
        </a:p>
      </dgm:t>
    </dgm:pt>
    <dgm:pt modelId="{A05D3D45-20EE-4634-BDCD-1ACE0B9F1135}" type="sibTrans" cxnId="{2FE5C733-DF51-4B20-A6FC-F4406E527E71}">
      <dgm:prSet/>
      <dgm:spPr/>
      <dgm:t>
        <a:bodyPr/>
        <a:lstStyle/>
        <a:p>
          <a:endParaRPr lang="en-US"/>
        </a:p>
      </dgm:t>
    </dgm:pt>
    <dgm:pt modelId="{8FE2D1BE-1304-4514-A697-F4A073138AB9}">
      <dgm:prSet phldrT="[Text]"/>
      <dgm:spPr/>
      <dgm:t>
        <a:bodyPr/>
        <a:lstStyle/>
        <a:p>
          <a:r>
            <a:rPr lang="en-US" dirty="0" smtClean="0"/>
            <a:t>Appraisal</a:t>
          </a:r>
          <a:endParaRPr lang="en-US" dirty="0"/>
        </a:p>
      </dgm:t>
    </dgm:pt>
    <dgm:pt modelId="{6D8D0CDF-EB9D-4553-B2CF-9BFEDC7B1165}" type="parTrans" cxnId="{42ECC860-ABE0-4271-9289-00BE29990064}">
      <dgm:prSet/>
      <dgm:spPr/>
      <dgm:t>
        <a:bodyPr/>
        <a:lstStyle/>
        <a:p>
          <a:endParaRPr lang="en-US"/>
        </a:p>
      </dgm:t>
    </dgm:pt>
    <dgm:pt modelId="{220B3547-4A5A-441B-80BA-F9F12A0E1725}" type="sibTrans" cxnId="{42ECC860-ABE0-4271-9289-00BE29990064}">
      <dgm:prSet/>
      <dgm:spPr/>
      <dgm:t>
        <a:bodyPr/>
        <a:lstStyle/>
        <a:p>
          <a:endParaRPr lang="en-US"/>
        </a:p>
      </dgm:t>
    </dgm:pt>
    <dgm:pt modelId="{9678462F-044E-40DA-974F-352A35EAB681}" type="pres">
      <dgm:prSet presAssocID="{58B19A85-DA95-412B-8B28-0B43914A21B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2C3C2AA-4634-4D1C-94B8-9FDA886BCD51}" type="pres">
      <dgm:prSet presAssocID="{182B687F-ED6D-4BE5-88FF-1637176960F9}" presName="composite" presStyleCnt="0"/>
      <dgm:spPr/>
    </dgm:pt>
    <dgm:pt modelId="{1C194BDD-F8E8-4FF5-B0AA-548E6C91B85C}" type="pres">
      <dgm:prSet presAssocID="{182B687F-ED6D-4BE5-88FF-1637176960F9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569A03-0FB3-4014-B0B1-AAD6C5993963}" type="pres">
      <dgm:prSet presAssocID="{182B687F-ED6D-4BE5-88FF-1637176960F9}" presName="parSh" presStyleLbl="node1" presStyleIdx="0" presStyleCnt="4"/>
      <dgm:spPr/>
      <dgm:t>
        <a:bodyPr/>
        <a:lstStyle/>
        <a:p>
          <a:endParaRPr lang="en-US"/>
        </a:p>
      </dgm:t>
    </dgm:pt>
    <dgm:pt modelId="{5B8A2EE6-BBDB-4DBC-8591-00FCDC5BA772}" type="pres">
      <dgm:prSet presAssocID="{182B687F-ED6D-4BE5-88FF-1637176960F9}" presName="desTx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6C6103-9C90-4188-858E-2C8DBB05145A}" type="pres">
      <dgm:prSet presAssocID="{33EE7DB2-E6D7-43D3-960B-EEF5F275CBFC}" presName="sibTrans" presStyleLbl="sibTrans2D1" presStyleIdx="0" presStyleCnt="3"/>
      <dgm:spPr/>
      <dgm:t>
        <a:bodyPr/>
        <a:lstStyle/>
        <a:p>
          <a:endParaRPr lang="en-US"/>
        </a:p>
      </dgm:t>
    </dgm:pt>
    <dgm:pt modelId="{B0FBC2C7-4821-4134-8A66-9B0A400B952B}" type="pres">
      <dgm:prSet presAssocID="{33EE7DB2-E6D7-43D3-960B-EEF5F275CBFC}" presName="connTx" presStyleLbl="sibTrans2D1" presStyleIdx="0" presStyleCnt="3"/>
      <dgm:spPr/>
      <dgm:t>
        <a:bodyPr/>
        <a:lstStyle/>
        <a:p>
          <a:endParaRPr lang="en-US"/>
        </a:p>
      </dgm:t>
    </dgm:pt>
    <dgm:pt modelId="{0D312926-A496-418B-ADDA-E7BC78C200C0}" type="pres">
      <dgm:prSet presAssocID="{D5EA0904-EF28-4D25-B576-D6A29224233A}" presName="composite" presStyleCnt="0"/>
      <dgm:spPr/>
    </dgm:pt>
    <dgm:pt modelId="{6C0138C8-2CFD-4057-8448-6275B12889A4}" type="pres">
      <dgm:prSet presAssocID="{D5EA0904-EF28-4D25-B576-D6A29224233A}" presName="par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0E8A6F-68B2-4AD4-AE3B-0A2DC07BBD51}" type="pres">
      <dgm:prSet presAssocID="{D5EA0904-EF28-4D25-B576-D6A29224233A}" presName="parSh" presStyleLbl="node1" presStyleIdx="1" presStyleCnt="4"/>
      <dgm:spPr/>
      <dgm:t>
        <a:bodyPr/>
        <a:lstStyle/>
        <a:p>
          <a:endParaRPr lang="en-US"/>
        </a:p>
      </dgm:t>
    </dgm:pt>
    <dgm:pt modelId="{61F9E47C-DBF6-4DF1-A66A-B547A9743E13}" type="pres">
      <dgm:prSet presAssocID="{D5EA0904-EF28-4D25-B576-D6A29224233A}" presName="desTx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8524AD8-9418-4DA2-B094-0BF482617D15}" type="pres">
      <dgm:prSet presAssocID="{3EA06083-8073-4033-B214-3556426DED30}" presName="sibTrans" presStyleLbl="sibTrans2D1" presStyleIdx="1" presStyleCnt="3"/>
      <dgm:spPr/>
      <dgm:t>
        <a:bodyPr/>
        <a:lstStyle/>
        <a:p>
          <a:endParaRPr lang="en-US"/>
        </a:p>
      </dgm:t>
    </dgm:pt>
    <dgm:pt modelId="{56C22408-C207-46F4-9460-3EF97907E83E}" type="pres">
      <dgm:prSet presAssocID="{3EA06083-8073-4033-B214-3556426DED30}" presName="connTx" presStyleLbl="sibTrans2D1" presStyleIdx="1" presStyleCnt="3"/>
      <dgm:spPr/>
      <dgm:t>
        <a:bodyPr/>
        <a:lstStyle/>
        <a:p>
          <a:endParaRPr lang="en-US"/>
        </a:p>
      </dgm:t>
    </dgm:pt>
    <dgm:pt modelId="{16726325-553F-4B92-9824-44F19B6B43AA}" type="pres">
      <dgm:prSet presAssocID="{77D9E478-BF1E-4961-A926-82820DDA50FD}" presName="composite" presStyleCnt="0"/>
      <dgm:spPr/>
    </dgm:pt>
    <dgm:pt modelId="{AA95E2C8-DBB7-4FBA-9697-6511AC594FF5}" type="pres">
      <dgm:prSet presAssocID="{77D9E478-BF1E-4961-A926-82820DDA50FD}" presName="par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358158-6F2D-4CF7-9674-A1C5292B0F50}" type="pres">
      <dgm:prSet presAssocID="{77D9E478-BF1E-4961-A926-82820DDA50FD}" presName="parSh" presStyleLbl="node1" presStyleIdx="2" presStyleCnt="4"/>
      <dgm:spPr/>
      <dgm:t>
        <a:bodyPr/>
        <a:lstStyle/>
        <a:p>
          <a:endParaRPr lang="en-US"/>
        </a:p>
      </dgm:t>
    </dgm:pt>
    <dgm:pt modelId="{AE51426F-0EF6-4656-A3B1-78EDE2F0C4AE}" type="pres">
      <dgm:prSet presAssocID="{77D9E478-BF1E-4961-A926-82820DDA50FD}" presName="desTx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E6F3D8-87C3-4248-8F8D-B42A7A2CE73D}" type="pres">
      <dgm:prSet presAssocID="{503BA714-B54C-49C5-BF4E-7B55AC2686C8}" presName="sibTrans" presStyleLbl="sibTrans2D1" presStyleIdx="2" presStyleCnt="3"/>
      <dgm:spPr/>
      <dgm:t>
        <a:bodyPr/>
        <a:lstStyle/>
        <a:p>
          <a:endParaRPr lang="en-US"/>
        </a:p>
      </dgm:t>
    </dgm:pt>
    <dgm:pt modelId="{C54E46E9-F4F5-40E4-BC09-6684606AA173}" type="pres">
      <dgm:prSet presAssocID="{503BA714-B54C-49C5-BF4E-7B55AC2686C8}" presName="connTx" presStyleLbl="sibTrans2D1" presStyleIdx="2" presStyleCnt="3"/>
      <dgm:spPr/>
      <dgm:t>
        <a:bodyPr/>
        <a:lstStyle/>
        <a:p>
          <a:endParaRPr lang="en-US"/>
        </a:p>
      </dgm:t>
    </dgm:pt>
    <dgm:pt modelId="{7D9C1942-61DE-4AD2-B4C1-2D4DF3079738}" type="pres">
      <dgm:prSet presAssocID="{DA892A26-B28F-4EC5-84B1-347CD8EA1CB9}" presName="composite" presStyleCnt="0"/>
      <dgm:spPr/>
    </dgm:pt>
    <dgm:pt modelId="{4A6D79E4-0858-4E77-99BB-033C5E497340}" type="pres">
      <dgm:prSet presAssocID="{DA892A26-B28F-4EC5-84B1-347CD8EA1CB9}" presName="par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2323E0-797B-4262-ADB0-9727FDDF14EB}" type="pres">
      <dgm:prSet presAssocID="{DA892A26-B28F-4EC5-84B1-347CD8EA1CB9}" presName="parSh" presStyleLbl="node1" presStyleIdx="3" presStyleCnt="4"/>
      <dgm:spPr/>
      <dgm:t>
        <a:bodyPr/>
        <a:lstStyle/>
        <a:p>
          <a:endParaRPr lang="en-US"/>
        </a:p>
      </dgm:t>
    </dgm:pt>
    <dgm:pt modelId="{627C09F0-1A22-4252-BF70-2C4030C6EB00}" type="pres">
      <dgm:prSet presAssocID="{DA892A26-B28F-4EC5-84B1-347CD8EA1CB9}" presName="desTx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56A4FA-C8D8-408A-BF23-0FEEC2453C2F}" srcId="{C5D66247-381F-44FF-9509-61B2B746C5F4}" destId="{60CE954A-FCD9-46CA-930F-4B734E056240}" srcOrd="0" destOrd="0" parTransId="{6379BEB6-D259-4A27-9DDA-3F0E14543A28}" sibTransId="{898AD4A6-663F-442E-9CBE-FC84AA532833}"/>
    <dgm:cxn modelId="{7E82DEC8-BDB5-455C-81D8-C521EB60A484}" srcId="{58B19A85-DA95-412B-8B28-0B43914A21BC}" destId="{DA892A26-B28F-4EC5-84B1-347CD8EA1CB9}" srcOrd="3" destOrd="0" parTransId="{5B7CE50D-DC9D-4AAA-B0BA-15ED74CDE1A3}" sibTransId="{B5BB63E1-434E-488C-BE91-74B46A0789F8}"/>
    <dgm:cxn modelId="{022887BD-1992-42C0-AB62-29EC306285E1}" type="presOf" srcId="{503BA714-B54C-49C5-BF4E-7B55AC2686C8}" destId="{C54E46E9-F4F5-40E4-BC09-6684606AA173}" srcOrd="1" destOrd="0" presId="urn:microsoft.com/office/officeart/2005/8/layout/process3"/>
    <dgm:cxn modelId="{BB250517-FEC4-4811-82F6-DE9A4ADD6526}" type="presOf" srcId="{33EE7DB2-E6D7-43D3-960B-EEF5F275CBFC}" destId="{B0FBC2C7-4821-4134-8A66-9B0A400B952B}" srcOrd="1" destOrd="0" presId="urn:microsoft.com/office/officeart/2005/8/layout/process3"/>
    <dgm:cxn modelId="{D5161E04-60B7-481D-80D6-FE27C822FE00}" srcId="{77D9E478-BF1E-4961-A926-82820DDA50FD}" destId="{595A2240-F10C-43E9-BE26-49EDC8E4EFBB}" srcOrd="1" destOrd="0" parTransId="{A9B5F6BA-3900-4746-BB6B-25062EE10B1F}" sibTransId="{F3AAEE18-03AC-4FE1-A1E3-04043C59BE2F}"/>
    <dgm:cxn modelId="{EDEBC78F-63C5-43F8-944D-E6D8AE3606BB}" type="presOf" srcId="{DA892A26-B28F-4EC5-84B1-347CD8EA1CB9}" destId="{062323E0-797B-4262-ADB0-9727FDDF14EB}" srcOrd="1" destOrd="0" presId="urn:microsoft.com/office/officeart/2005/8/layout/process3"/>
    <dgm:cxn modelId="{E13C8FF7-159A-4758-A943-1490A0354F66}" type="presOf" srcId="{72C7BBC1-69B6-4CB3-B9F5-DDB698BD8C7B}" destId="{627C09F0-1A22-4252-BF70-2C4030C6EB00}" srcOrd="0" destOrd="3" presId="urn:microsoft.com/office/officeart/2005/8/layout/process3"/>
    <dgm:cxn modelId="{EF7FFF05-E616-4E39-BA6F-606F79E7C074}" srcId="{D5EA0904-EF28-4D25-B576-D6A29224233A}" destId="{F1C03F04-B521-4258-B500-89D39F6900F1}" srcOrd="3" destOrd="0" parTransId="{14A910A1-978C-4A88-A7C7-C4DBD99625B6}" sibTransId="{7144DB18-27C8-4FB6-9008-8EDA007D1B57}"/>
    <dgm:cxn modelId="{596F123C-2CE4-4548-9CAC-572B09F39CDA}" srcId="{58B19A85-DA95-412B-8B28-0B43914A21BC}" destId="{77D9E478-BF1E-4961-A926-82820DDA50FD}" srcOrd="2" destOrd="0" parTransId="{761D5803-5E15-473A-8508-1D09EA2D463A}" sibTransId="{503BA714-B54C-49C5-BF4E-7B55AC2686C8}"/>
    <dgm:cxn modelId="{214AEE18-AFA5-47DF-BF7E-7E2DF1AD4170}" type="presOf" srcId="{88C2F346-3D8C-422F-919B-E7982611A66B}" destId="{AE51426F-0EF6-4656-A3B1-78EDE2F0C4AE}" srcOrd="0" destOrd="1" presId="urn:microsoft.com/office/officeart/2005/8/layout/process3"/>
    <dgm:cxn modelId="{2FE5C733-DF51-4B20-A6FC-F4406E527E71}" srcId="{81D2F71E-D479-47B7-9DCD-58422EC23FE0}" destId="{88C2F346-3D8C-422F-919B-E7982611A66B}" srcOrd="0" destOrd="0" parTransId="{F7B001BD-6B4D-4C9F-B534-F10CFD920D34}" sibTransId="{A05D3D45-20EE-4634-BDCD-1ACE0B9F1135}"/>
    <dgm:cxn modelId="{42ECC860-ABE0-4271-9289-00BE29990064}" srcId="{81D2F71E-D479-47B7-9DCD-58422EC23FE0}" destId="{8FE2D1BE-1304-4514-A697-F4A073138AB9}" srcOrd="1" destOrd="0" parTransId="{6D8D0CDF-EB9D-4553-B2CF-9BFEDC7B1165}" sibTransId="{220B3547-4A5A-441B-80BA-F9F12A0E1725}"/>
    <dgm:cxn modelId="{B4DAB72F-650C-4077-8CF5-43A015A7E80E}" type="presOf" srcId="{F4C671F2-B98C-4EDB-AC54-6CE8F99EFF2C}" destId="{61F9E47C-DBF6-4DF1-A66A-B547A9743E13}" srcOrd="0" destOrd="1" presId="urn:microsoft.com/office/officeart/2005/8/layout/process3"/>
    <dgm:cxn modelId="{5A1FEC38-183F-4B26-B039-BA9CF1FCB9F2}" type="presOf" srcId="{DA892A26-B28F-4EC5-84B1-347CD8EA1CB9}" destId="{4A6D79E4-0858-4E77-99BB-033C5E497340}" srcOrd="0" destOrd="0" presId="urn:microsoft.com/office/officeart/2005/8/layout/process3"/>
    <dgm:cxn modelId="{7168E590-284A-455D-93DA-AA881F4EE045}" srcId="{595A2240-F10C-43E9-BE26-49EDC8E4EFBB}" destId="{70525C79-8C3F-4C75-830C-013911D832AE}" srcOrd="0" destOrd="0" parTransId="{4A3E5E46-892D-43CE-B158-C11C815C913E}" sibTransId="{D8F4D0AD-34D9-4967-91BA-DBC05C767B9D}"/>
    <dgm:cxn modelId="{8D2E713E-5F8C-49D3-87ED-ADB18422F6D1}" type="presOf" srcId="{503BA714-B54C-49C5-BF4E-7B55AC2686C8}" destId="{68E6F3D8-87C3-4248-8F8D-B42A7A2CE73D}" srcOrd="0" destOrd="0" presId="urn:microsoft.com/office/officeart/2005/8/layout/process3"/>
    <dgm:cxn modelId="{B42F69EC-8E14-430D-B13B-D22751E6DCB0}" type="presOf" srcId="{60CE954A-FCD9-46CA-930F-4B734E056240}" destId="{627C09F0-1A22-4252-BF70-2C4030C6EB00}" srcOrd="0" destOrd="1" presId="urn:microsoft.com/office/officeart/2005/8/layout/process3"/>
    <dgm:cxn modelId="{27737889-1B79-48DA-9009-9B5626071E72}" type="presOf" srcId="{182B687F-ED6D-4BE5-88FF-1637176960F9}" destId="{94569A03-0FB3-4014-B0B1-AAD6C5993963}" srcOrd="1" destOrd="0" presId="urn:microsoft.com/office/officeart/2005/8/layout/process3"/>
    <dgm:cxn modelId="{6B1A5BD1-2587-4955-B744-EA05A509FFF4}" srcId="{182B687F-ED6D-4BE5-88FF-1637176960F9}" destId="{E6A3D635-84F0-428A-B241-11983888DF68}" srcOrd="0" destOrd="0" parTransId="{4F8D7435-A3C7-416A-B5B6-5B17C11A1D41}" sibTransId="{BB585A06-812D-4EFB-A76A-603740E4749B}"/>
    <dgm:cxn modelId="{9302D813-7932-4B23-A61C-6BE12940E9A2}" srcId="{77D9E478-BF1E-4961-A926-82820DDA50FD}" destId="{81D2F71E-D479-47B7-9DCD-58422EC23FE0}" srcOrd="0" destOrd="0" parTransId="{AD519A84-CE20-4200-8401-0859702A2EBB}" sibTransId="{5BC9B70D-065B-4218-ABCB-8F72DC00602C}"/>
    <dgm:cxn modelId="{4F1733B7-6046-4BE0-B925-ED408768F76B}" srcId="{D5EA0904-EF28-4D25-B576-D6A29224233A}" destId="{09D10328-F458-4737-96CA-C8B78FF2B91C}" srcOrd="2" destOrd="0" parTransId="{74928F84-C7DB-4CC8-A49F-F2CE6A734D2D}" sibTransId="{34943A9D-B824-42CC-A848-7BF5015208FA}"/>
    <dgm:cxn modelId="{9B2F70C7-8ECA-43FF-A404-ACEAC4996FEF}" type="presOf" srcId="{595A2240-F10C-43E9-BE26-49EDC8E4EFBB}" destId="{AE51426F-0EF6-4656-A3B1-78EDE2F0C4AE}" srcOrd="0" destOrd="3" presId="urn:microsoft.com/office/officeart/2005/8/layout/process3"/>
    <dgm:cxn modelId="{B30A2745-E489-4938-9793-534CC09ACCCE}" type="presOf" srcId="{81D2F71E-D479-47B7-9DCD-58422EC23FE0}" destId="{AE51426F-0EF6-4656-A3B1-78EDE2F0C4AE}" srcOrd="0" destOrd="0" presId="urn:microsoft.com/office/officeart/2005/8/layout/process3"/>
    <dgm:cxn modelId="{FD469D4F-5CB7-472F-A9FB-E1065AA0B06A}" type="presOf" srcId="{4000DBF4-C9C1-482A-9AD2-6AE3AA3218AE}" destId="{61F9E47C-DBF6-4DF1-A66A-B547A9743E13}" srcOrd="0" destOrd="0" presId="urn:microsoft.com/office/officeart/2005/8/layout/process3"/>
    <dgm:cxn modelId="{558A157C-8DE6-4443-9087-D123E3C35775}" type="presOf" srcId="{09D10328-F458-4737-96CA-C8B78FF2B91C}" destId="{61F9E47C-DBF6-4DF1-A66A-B547A9743E13}" srcOrd="0" destOrd="4" presId="urn:microsoft.com/office/officeart/2005/8/layout/process3"/>
    <dgm:cxn modelId="{45A13214-1E90-42ED-BCBE-74C46EEB9A66}" srcId="{595A2240-F10C-43E9-BE26-49EDC8E4EFBB}" destId="{85BB9787-0B8C-434D-A148-DC071F9F1656}" srcOrd="1" destOrd="0" parTransId="{AA4C07D8-25E3-4875-9134-9D442DAD2D04}" sibTransId="{728E3BD2-D291-493F-B4BE-AFB39E00A7D6}"/>
    <dgm:cxn modelId="{110977FD-92AA-4938-BFDB-CDDF79FB2D5B}" type="presOf" srcId="{9F9B88E6-77B8-4599-838E-5FCBE3DD4D3F}" destId="{627C09F0-1A22-4252-BF70-2C4030C6EB00}" srcOrd="0" destOrd="2" presId="urn:microsoft.com/office/officeart/2005/8/layout/process3"/>
    <dgm:cxn modelId="{C5CC4658-644A-452D-A851-2C0EB32F4306}" type="presOf" srcId="{E6A3D635-84F0-428A-B241-11983888DF68}" destId="{5B8A2EE6-BBDB-4DBC-8591-00FCDC5BA772}" srcOrd="0" destOrd="0" presId="urn:microsoft.com/office/officeart/2005/8/layout/process3"/>
    <dgm:cxn modelId="{0555ABD2-6E8C-4E11-9BB9-083429D32D5B}" srcId="{C5D66247-381F-44FF-9509-61B2B746C5F4}" destId="{72C7BBC1-69B6-4CB3-B9F5-DDB698BD8C7B}" srcOrd="2" destOrd="0" parTransId="{D46EA458-734F-431B-B724-AA6CAAE0AD25}" sibTransId="{65D30D61-7587-4C1D-902A-418B39CA4331}"/>
    <dgm:cxn modelId="{51F5B06D-EE58-47E1-92F6-A1ECB1D06941}" srcId="{D5EA0904-EF28-4D25-B576-D6A29224233A}" destId="{4000DBF4-C9C1-482A-9AD2-6AE3AA3218AE}" srcOrd="0" destOrd="0" parTransId="{1246B750-9681-4488-B2C8-826B78E068DF}" sibTransId="{638C5ABF-A557-4A6A-8E39-7DEB5AAB5308}"/>
    <dgm:cxn modelId="{760590DA-94BC-4EA9-84A8-A3B2C39897BD}" type="presOf" srcId="{58B19A85-DA95-412B-8B28-0B43914A21BC}" destId="{9678462F-044E-40DA-974F-352A35EAB681}" srcOrd="0" destOrd="0" presId="urn:microsoft.com/office/officeart/2005/8/layout/process3"/>
    <dgm:cxn modelId="{642405D1-1B61-4B73-9277-09E953198E52}" type="presOf" srcId="{DE28536A-6506-42C0-8447-4A58729AA114}" destId="{627C09F0-1A22-4252-BF70-2C4030C6EB00}" srcOrd="0" destOrd="6" presId="urn:microsoft.com/office/officeart/2005/8/layout/process3"/>
    <dgm:cxn modelId="{C530A4C5-BE85-4504-A368-5279275A02E6}" srcId="{DA892A26-B28F-4EC5-84B1-347CD8EA1CB9}" destId="{C5D66247-381F-44FF-9509-61B2B746C5F4}" srcOrd="0" destOrd="0" parTransId="{6C2E41F6-11F4-4D1F-9F08-87D56F57DAD1}" sibTransId="{B3E5CA82-A14F-4A5E-97AA-6F7BBC500A7D}"/>
    <dgm:cxn modelId="{64743F23-45B8-420D-A66A-0420AE25A234}" type="presOf" srcId="{A364279A-CF78-47CC-B987-CCEE3491DA1C}" destId="{627C09F0-1A22-4252-BF70-2C4030C6EB00}" srcOrd="0" destOrd="5" presId="urn:microsoft.com/office/officeart/2005/8/layout/process3"/>
    <dgm:cxn modelId="{E468F3CA-AB37-4CFF-A995-A72DD5F01D76}" srcId="{C5D66247-381F-44FF-9509-61B2B746C5F4}" destId="{9F9B88E6-77B8-4599-838E-5FCBE3DD4D3F}" srcOrd="1" destOrd="0" parTransId="{9F84E559-D42C-4D8D-9F22-2FD3F8A9006C}" sibTransId="{77A2A7D3-F03B-4C80-8876-6D2E49682BAC}"/>
    <dgm:cxn modelId="{D9D82771-0BE8-490A-8EC9-843BC338DEF6}" srcId="{58B19A85-DA95-412B-8B28-0B43914A21BC}" destId="{182B687F-ED6D-4BE5-88FF-1637176960F9}" srcOrd="0" destOrd="0" parTransId="{984639FE-7BD2-4EDE-93C8-6F2412611330}" sibTransId="{33EE7DB2-E6D7-43D3-960B-EEF5F275CBFC}"/>
    <dgm:cxn modelId="{ED1E06EB-54A8-416A-9076-6DC213CBC782}" type="presOf" srcId="{D5EA0904-EF28-4D25-B576-D6A29224233A}" destId="{D30E8A6F-68B2-4AD4-AE3B-0A2DC07BBD51}" srcOrd="1" destOrd="0" presId="urn:microsoft.com/office/officeart/2005/8/layout/process3"/>
    <dgm:cxn modelId="{DFE9CC42-9A93-4911-882E-FB34C29F9898}" type="presOf" srcId="{3EA06083-8073-4033-B214-3556426DED30}" destId="{56C22408-C207-46F4-9460-3EF97907E83E}" srcOrd="1" destOrd="0" presId="urn:microsoft.com/office/officeart/2005/8/layout/process3"/>
    <dgm:cxn modelId="{3C884E85-38CC-4C0C-9F15-DAEA27894C12}" srcId="{182B687F-ED6D-4BE5-88FF-1637176960F9}" destId="{5F2FD8F4-3772-44D0-A495-23722203DCF3}" srcOrd="1" destOrd="0" parTransId="{650F42C0-006F-4A5D-8503-BC83489D4720}" sibTransId="{94A0AE55-7B0E-45B5-B0D3-4DC6FEAF2C00}"/>
    <dgm:cxn modelId="{B37516A6-717C-4CD1-B22E-B77C7046E2BA}" type="presOf" srcId="{C5D66247-381F-44FF-9509-61B2B746C5F4}" destId="{627C09F0-1A22-4252-BF70-2C4030C6EB00}" srcOrd="0" destOrd="0" presId="urn:microsoft.com/office/officeart/2005/8/layout/process3"/>
    <dgm:cxn modelId="{E7F1E0B5-25A0-4542-95CD-7CE86075C8EB}" type="presOf" srcId="{8FE2D1BE-1304-4514-A697-F4A073138AB9}" destId="{AE51426F-0EF6-4656-A3B1-78EDE2F0C4AE}" srcOrd="0" destOrd="2" presId="urn:microsoft.com/office/officeart/2005/8/layout/process3"/>
    <dgm:cxn modelId="{1CC36844-86D9-43A9-A222-FD8E1E5D3961}" type="presOf" srcId="{33EE7DB2-E6D7-43D3-960B-EEF5F275CBFC}" destId="{766C6103-9C90-4188-858E-2C8DBB05145A}" srcOrd="0" destOrd="0" presId="urn:microsoft.com/office/officeart/2005/8/layout/process3"/>
    <dgm:cxn modelId="{17FCD8D9-87E6-490A-A924-6FE456AA927B}" srcId="{D5EA0904-EF28-4D25-B576-D6A29224233A}" destId="{36DD2053-2020-4F7B-A0BA-B543DA5D03A4}" srcOrd="1" destOrd="0" parTransId="{787CC1E9-0905-437F-93AF-6CFD1BD732C3}" sibTransId="{17B72D09-2DC6-4D51-B0D8-7788D3B80509}"/>
    <dgm:cxn modelId="{9561C354-ECF8-4832-BC7B-C956FA9312DE}" type="presOf" srcId="{7976C0FD-F356-4D19-AE7C-C0CE5B8DA158}" destId="{61F9E47C-DBF6-4DF1-A66A-B547A9743E13}" srcOrd="0" destOrd="2" presId="urn:microsoft.com/office/officeart/2005/8/layout/process3"/>
    <dgm:cxn modelId="{775CAD15-045C-48CA-A8A3-B7E51BB75C8F}" type="presOf" srcId="{F1C03F04-B521-4258-B500-89D39F6900F1}" destId="{61F9E47C-DBF6-4DF1-A66A-B547A9743E13}" srcOrd="0" destOrd="5" presId="urn:microsoft.com/office/officeart/2005/8/layout/process3"/>
    <dgm:cxn modelId="{2527C5F3-C673-4AC2-95DF-40C76C71A624}" srcId="{C1DBBC3A-DC1E-47AF-BA05-01782B76C6A0}" destId="{DE28536A-6506-42C0-8447-4A58729AA114}" srcOrd="1" destOrd="0" parTransId="{4C5C14F9-D813-4260-A0C1-1C4E6A00313C}" sibTransId="{2388AD52-2F5C-49FC-BC0D-D88621D4060C}"/>
    <dgm:cxn modelId="{133A25F1-C0A6-4547-A807-A03181B21144}" type="presOf" srcId="{3EA06083-8073-4033-B214-3556426DED30}" destId="{58524AD8-9418-4DA2-B094-0BF482617D15}" srcOrd="0" destOrd="0" presId="urn:microsoft.com/office/officeart/2005/8/layout/process3"/>
    <dgm:cxn modelId="{5F77E782-39AD-40A3-B0EE-37BA66329A66}" type="presOf" srcId="{77D9E478-BF1E-4961-A926-82820DDA50FD}" destId="{F4358158-6F2D-4CF7-9674-A1C5292B0F50}" srcOrd="1" destOrd="0" presId="urn:microsoft.com/office/officeart/2005/8/layout/process3"/>
    <dgm:cxn modelId="{063B9367-4D90-443B-98A2-D1BE994EFE63}" type="presOf" srcId="{70525C79-8C3F-4C75-830C-013911D832AE}" destId="{AE51426F-0EF6-4656-A3B1-78EDE2F0C4AE}" srcOrd="0" destOrd="4" presId="urn:microsoft.com/office/officeart/2005/8/layout/process3"/>
    <dgm:cxn modelId="{1FFDF853-D9D9-46BD-9C1A-0C09A2C8975F}" type="presOf" srcId="{D5EA0904-EF28-4D25-B576-D6A29224233A}" destId="{6C0138C8-2CFD-4057-8448-6275B12889A4}" srcOrd="0" destOrd="0" presId="urn:microsoft.com/office/officeart/2005/8/layout/process3"/>
    <dgm:cxn modelId="{B7FC6E65-3E2F-4EEE-8054-56499228B913}" type="presOf" srcId="{C1DBBC3A-DC1E-47AF-BA05-01782B76C6A0}" destId="{627C09F0-1A22-4252-BF70-2C4030C6EB00}" srcOrd="0" destOrd="4" presId="urn:microsoft.com/office/officeart/2005/8/layout/process3"/>
    <dgm:cxn modelId="{F3765016-90AB-497C-8586-A6376D840EC1}" srcId="{4000DBF4-C9C1-482A-9AD2-6AE3AA3218AE}" destId="{7976C0FD-F356-4D19-AE7C-C0CE5B8DA158}" srcOrd="1" destOrd="0" parTransId="{0D3BCD6D-06A1-4C09-8988-41CF6AF8E41D}" sibTransId="{3A59222B-5796-4A67-AF36-52E054FBD94E}"/>
    <dgm:cxn modelId="{545A9A11-4CC7-4205-A315-05752F05373E}" srcId="{C1DBBC3A-DC1E-47AF-BA05-01782B76C6A0}" destId="{A364279A-CF78-47CC-B987-CCEE3491DA1C}" srcOrd="0" destOrd="0" parTransId="{E333FE90-8862-4F31-9B46-B88A68BE00B6}" sibTransId="{BE983CC4-DE99-4E63-BA08-16BB844AD888}"/>
    <dgm:cxn modelId="{B8495604-C2EE-490F-B1A4-63944F9934C4}" srcId="{4000DBF4-C9C1-482A-9AD2-6AE3AA3218AE}" destId="{F4C671F2-B98C-4EDB-AC54-6CE8F99EFF2C}" srcOrd="0" destOrd="0" parTransId="{EEB6197F-92E9-4135-A4CF-0959D7CCC765}" sibTransId="{934DD58D-4626-4271-BCAB-3A925986BA56}"/>
    <dgm:cxn modelId="{EBE03EE2-D4D3-4FE5-88E0-FF0A4284C2F6}" type="presOf" srcId="{77D9E478-BF1E-4961-A926-82820DDA50FD}" destId="{AA95E2C8-DBB7-4FBA-9697-6511AC594FF5}" srcOrd="0" destOrd="0" presId="urn:microsoft.com/office/officeart/2005/8/layout/process3"/>
    <dgm:cxn modelId="{FB3A0B19-2DCC-4B53-A3D7-0B8A07840919}" type="presOf" srcId="{5F2FD8F4-3772-44D0-A495-23722203DCF3}" destId="{5B8A2EE6-BBDB-4DBC-8591-00FCDC5BA772}" srcOrd="0" destOrd="1" presId="urn:microsoft.com/office/officeart/2005/8/layout/process3"/>
    <dgm:cxn modelId="{7093A6F6-0370-4BF4-BB26-9337A1662D94}" type="presOf" srcId="{85BB9787-0B8C-434D-A148-DC071F9F1656}" destId="{AE51426F-0EF6-4656-A3B1-78EDE2F0C4AE}" srcOrd="0" destOrd="5" presId="urn:microsoft.com/office/officeart/2005/8/layout/process3"/>
    <dgm:cxn modelId="{33C0558D-EBB5-45CF-9845-6CD4F36D4BDE}" srcId="{58B19A85-DA95-412B-8B28-0B43914A21BC}" destId="{D5EA0904-EF28-4D25-B576-D6A29224233A}" srcOrd="1" destOrd="0" parTransId="{518B9CCE-61FC-427D-9477-2AD53BE1A8C4}" sibTransId="{3EA06083-8073-4033-B214-3556426DED30}"/>
    <dgm:cxn modelId="{D3B50BCE-0655-4469-AD9C-7B2536F28D20}" type="presOf" srcId="{36DD2053-2020-4F7B-A0BA-B543DA5D03A4}" destId="{61F9E47C-DBF6-4DF1-A66A-B547A9743E13}" srcOrd="0" destOrd="3" presId="urn:microsoft.com/office/officeart/2005/8/layout/process3"/>
    <dgm:cxn modelId="{075C016A-CF14-45A9-B4BC-7F49AD67F0F0}" type="presOf" srcId="{182B687F-ED6D-4BE5-88FF-1637176960F9}" destId="{1C194BDD-F8E8-4FF5-B0AA-548E6C91B85C}" srcOrd="0" destOrd="0" presId="urn:microsoft.com/office/officeart/2005/8/layout/process3"/>
    <dgm:cxn modelId="{4762A9C3-51F4-4229-AFFE-8E37F3B824C7}" srcId="{DA892A26-B28F-4EC5-84B1-347CD8EA1CB9}" destId="{C1DBBC3A-DC1E-47AF-BA05-01782B76C6A0}" srcOrd="1" destOrd="0" parTransId="{E2ADA4C5-AB52-43A8-86E0-EC81A29C4E8B}" sibTransId="{D37E0FE7-4ECC-45EA-9820-0C67AF3E6EDA}"/>
    <dgm:cxn modelId="{D000798A-BD89-45B5-8401-26F6CF70BCAA}" type="presParOf" srcId="{9678462F-044E-40DA-974F-352A35EAB681}" destId="{A2C3C2AA-4634-4D1C-94B8-9FDA886BCD51}" srcOrd="0" destOrd="0" presId="urn:microsoft.com/office/officeart/2005/8/layout/process3"/>
    <dgm:cxn modelId="{21234E8D-E0EF-49DE-B732-0558F0624C38}" type="presParOf" srcId="{A2C3C2AA-4634-4D1C-94B8-9FDA886BCD51}" destId="{1C194BDD-F8E8-4FF5-B0AA-548E6C91B85C}" srcOrd="0" destOrd="0" presId="urn:microsoft.com/office/officeart/2005/8/layout/process3"/>
    <dgm:cxn modelId="{1E70C3BE-DC1B-47C9-8858-24400B8F9A62}" type="presParOf" srcId="{A2C3C2AA-4634-4D1C-94B8-9FDA886BCD51}" destId="{94569A03-0FB3-4014-B0B1-AAD6C5993963}" srcOrd="1" destOrd="0" presId="urn:microsoft.com/office/officeart/2005/8/layout/process3"/>
    <dgm:cxn modelId="{B4637A57-D496-434B-9D9A-B7FBFB9CAB0C}" type="presParOf" srcId="{A2C3C2AA-4634-4D1C-94B8-9FDA886BCD51}" destId="{5B8A2EE6-BBDB-4DBC-8591-00FCDC5BA772}" srcOrd="2" destOrd="0" presId="urn:microsoft.com/office/officeart/2005/8/layout/process3"/>
    <dgm:cxn modelId="{B3495476-B951-4BB9-8067-28A7EE01AD05}" type="presParOf" srcId="{9678462F-044E-40DA-974F-352A35EAB681}" destId="{766C6103-9C90-4188-858E-2C8DBB05145A}" srcOrd="1" destOrd="0" presId="urn:microsoft.com/office/officeart/2005/8/layout/process3"/>
    <dgm:cxn modelId="{29028826-8133-433A-9473-5E21E1C14EE2}" type="presParOf" srcId="{766C6103-9C90-4188-858E-2C8DBB05145A}" destId="{B0FBC2C7-4821-4134-8A66-9B0A400B952B}" srcOrd="0" destOrd="0" presId="urn:microsoft.com/office/officeart/2005/8/layout/process3"/>
    <dgm:cxn modelId="{C1F048E7-787D-4326-8AEA-176165AD77EF}" type="presParOf" srcId="{9678462F-044E-40DA-974F-352A35EAB681}" destId="{0D312926-A496-418B-ADDA-E7BC78C200C0}" srcOrd="2" destOrd="0" presId="urn:microsoft.com/office/officeart/2005/8/layout/process3"/>
    <dgm:cxn modelId="{13C48FE9-089F-484F-A833-57F8CCB2240E}" type="presParOf" srcId="{0D312926-A496-418B-ADDA-E7BC78C200C0}" destId="{6C0138C8-2CFD-4057-8448-6275B12889A4}" srcOrd="0" destOrd="0" presId="urn:microsoft.com/office/officeart/2005/8/layout/process3"/>
    <dgm:cxn modelId="{9CA39B17-3CFB-46A9-8DB6-3E02EF0491CB}" type="presParOf" srcId="{0D312926-A496-418B-ADDA-E7BC78C200C0}" destId="{D30E8A6F-68B2-4AD4-AE3B-0A2DC07BBD51}" srcOrd="1" destOrd="0" presId="urn:microsoft.com/office/officeart/2005/8/layout/process3"/>
    <dgm:cxn modelId="{331684AE-D73B-4F89-92A9-A820D0A74A8E}" type="presParOf" srcId="{0D312926-A496-418B-ADDA-E7BC78C200C0}" destId="{61F9E47C-DBF6-4DF1-A66A-B547A9743E13}" srcOrd="2" destOrd="0" presId="urn:microsoft.com/office/officeart/2005/8/layout/process3"/>
    <dgm:cxn modelId="{38087CC5-18F2-477C-BB10-6DBEF325DDD9}" type="presParOf" srcId="{9678462F-044E-40DA-974F-352A35EAB681}" destId="{58524AD8-9418-4DA2-B094-0BF482617D15}" srcOrd="3" destOrd="0" presId="urn:microsoft.com/office/officeart/2005/8/layout/process3"/>
    <dgm:cxn modelId="{1D0B8765-A3FE-4983-A366-CFB2662CB1B7}" type="presParOf" srcId="{58524AD8-9418-4DA2-B094-0BF482617D15}" destId="{56C22408-C207-46F4-9460-3EF97907E83E}" srcOrd="0" destOrd="0" presId="urn:microsoft.com/office/officeart/2005/8/layout/process3"/>
    <dgm:cxn modelId="{0509009F-67A3-40FE-AE25-49010C7C9B56}" type="presParOf" srcId="{9678462F-044E-40DA-974F-352A35EAB681}" destId="{16726325-553F-4B92-9824-44F19B6B43AA}" srcOrd="4" destOrd="0" presId="urn:microsoft.com/office/officeart/2005/8/layout/process3"/>
    <dgm:cxn modelId="{A96C3019-34B8-4188-9ABA-7B5360CE9F9B}" type="presParOf" srcId="{16726325-553F-4B92-9824-44F19B6B43AA}" destId="{AA95E2C8-DBB7-4FBA-9697-6511AC594FF5}" srcOrd="0" destOrd="0" presId="urn:microsoft.com/office/officeart/2005/8/layout/process3"/>
    <dgm:cxn modelId="{468FCC82-D0D1-4281-8C9D-8BEDC2DF64E1}" type="presParOf" srcId="{16726325-553F-4B92-9824-44F19B6B43AA}" destId="{F4358158-6F2D-4CF7-9674-A1C5292B0F50}" srcOrd="1" destOrd="0" presId="urn:microsoft.com/office/officeart/2005/8/layout/process3"/>
    <dgm:cxn modelId="{62191B61-9E68-4586-8D19-1E49EF4D2D20}" type="presParOf" srcId="{16726325-553F-4B92-9824-44F19B6B43AA}" destId="{AE51426F-0EF6-4656-A3B1-78EDE2F0C4AE}" srcOrd="2" destOrd="0" presId="urn:microsoft.com/office/officeart/2005/8/layout/process3"/>
    <dgm:cxn modelId="{97BE458D-2842-4955-BCDF-B2E3CA8117D0}" type="presParOf" srcId="{9678462F-044E-40DA-974F-352A35EAB681}" destId="{68E6F3D8-87C3-4248-8F8D-B42A7A2CE73D}" srcOrd="5" destOrd="0" presId="urn:microsoft.com/office/officeart/2005/8/layout/process3"/>
    <dgm:cxn modelId="{6BF704F8-0A32-4B98-B26F-0B22D79577AC}" type="presParOf" srcId="{68E6F3D8-87C3-4248-8F8D-B42A7A2CE73D}" destId="{C54E46E9-F4F5-40E4-BC09-6684606AA173}" srcOrd="0" destOrd="0" presId="urn:microsoft.com/office/officeart/2005/8/layout/process3"/>
    <dgm:cxn modelId="{973B6038-543E-43C9-827C-290679A2A6E1}" type="presParOf" srcId="{9678462F-044E-40DA-974F-352A35EAB681}" destId="{7D9C1942-61DE-4AD2-B4C1-2D4DF3079738}" srcOrd="6" destOrd="0" presId="urn:microsoft.com/office/officeart/2005/8/layout/process3"/>
    <dgm:cxn modelId="{B2064B23-D4EC-4C84-B819-00DB81C8347D}" type="presParOf" srcId="{7D9C1942-61DE-4AD2-B4C1-2D4DF3079738}" destId="{4A6D79E4-0858-4E77-99BB-033C5E497340}" srcOrd="0" destOrd="0" presId="urn:microsoft.com/office/officeart/2005/8/layout/process3"/>
    <dgm:cxn modelId="{149E72AE-4E07-4F82-844C-47EF65652585}" type="presParOf" srcId="{7D9C1942-61DE-4AD2-B4C1-2D4DF3079738}" destId="{062323E0-797B-4262-ADB0-9727FDDF14EB}" srcOrd="1" destOrd="0" presId="urn:microsoft.com/office/officeart/2005/8/layout/process3"/>
    <dgm:cxn modelId="{FA95246C-80D2-4C4E-A838-823AB6B0D842}" type="presParOf" srcId="{7D9C1942-61DE-4AD2-B4C1-2D4DF3079738}" destId="{627C09F0-1A22-4252-BF70-2C4030C6EB00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69A03-0FB3-4014-B0B1-AAD6C5993963}">
      <dsp:nvSpPr>
        <dsp:cNvPr id="0" name=""/>
        <dsp:cNvSpPr/>
      </dsp:nvSpPr>
      <dsp:spPr>
        <a:xfrm>
          <a:off x="1073" y="530145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Production Process</a:t>
          </a:r>
          <a:endParaRPr lang="en-US" sz="1300" kern="1200" dirty="0"/>
        </a:p>
      </dsp:txBody>
      <dsp:txXfrm>
        <a:off x="1073" y="530145"/>
        <a:ext cx="1348918" cy="508598"/>
      </dsp:txXfrm>
    </dsp:sp>
    <dsp:sp modelId="{5B8A2EE6-BBDB-4DBC-8591-00FCDC5BA772}">
      <dsp:nvSpPr>
        <dsp:cNvPr id="0" name=""/>
        <dsp:cNvSpPr/>
      </dsp:nvSpPr>
      <dsp:spPr>
        <a:xfrm>
          <a:off x="277357" y="1038743"/>
          <a:ext cx="1348918" cy="214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Work-in-Process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Finished goods</a:t>
          </a:r>
          <a:endParaRPr lang="en-US" sz="1300" kern="1200" dirty="0"/>
        </a:p>
      </dsp:txBody>
      <dsp:txXfrm>
        <a:off x="316865" y="1078251"/>
        <a:ext cx="1269902" cy="2061124"/>
      </dsp:txXfrm>
    </dsp:sp>
    <dsp:sp modelId="{766C6103-9C90-4188-858E-2C8DBB05145A}">
      <dsp:nvSpPr>
        <dsp:cNvPr id="0" name=""/>
        <dsp:cNvSpPr/>
      </dsp:nvSpPr>
      <dsp:spPr>
        <a:xfrm>
          <a:off x="1554483" y="616523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1554483" y="683691"/>
        <a:ext cx="332769" cy="201505"/>
      </dsp:txXfrm>
    </dsp:sp>
    <dsp:sp modelId="{D30E8A6F-68B2-4AD4-AE3B-0A2DC07BBD51}">
      <dsp:nvSpPr>
        <dsp:cNvPr id="0" name=""/>
        <dsp:cNvSpPr/>
      </dsp:nvSpPr>
      <dsp:spPr>
        <a:xfrm>
          <a:off x="2167956" y="530145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Random Inspection</a:t>
          </a:r>
          <a:endParaRPr lang="en-US" sz="1300" kern="1200" dirty="0"/>
        </a:p>
      </dsp:txBody>
      <dsp:txXfrm>
        <a:off x="2167956" y="530145"/>
        <a:ext cx="1348918" cy="508598"/>
      </dsp:txXfrm>
    </dsp:sp>
    <dsp:sp modelId="{61F9E47C-DBF6-4DF1-A66A-B547A9743E13}">
      <dsp:nvSpPr>
        <dsp:cNvPr id="0" name=""/>
        <dsp:cNvSpPr/>
      </dsp:nvSpPr>
      <dsp:spPr>
        <a:xfrm>
          <a:off x="2444241" y="1038743"/>
          <a:ext cx="1348918" cy="214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Samples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Frequency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Sample size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Inspection resources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Measurement system analysis 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300" kern="1200" dirty="0"/>
        </a:p>
      </dsp:txBody>
      <dsp:txXfrm>
        <a:off x="2483749" y="1078251"/>
        <a:ext cx="1269902" cy="2061124"/>
      </dsp:txXfrm>
    </dsp:sp>
    <dsp:sp modelId="{58524AD8-9418-4DA2-B094-0BF482617D15}">
      <dsp:nvSpPr>
        <dsp:cNvPr id="0" name=""/>
        <dsp:cNvSpPr/>
      </dsp:nvSpPr>
      <dsp:spPr>
        <a:xfrm>
          <a:off x="3721366" y="616523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721366" y="683691"/>
        <a:ext cx="332769" cy="201505"/>
      </dsp:txXfrm>
    </dsp:sp>
    <dsp:sp modelId="{F4358158-6F2D-4CF7-9674-A1C5292B0F50}">
      <dsp:nvSpPr>
        <dsp:cNvPr id="0" name=""/>
        <dsp:cNvSpPr/>
      </dsp:nvSpPr>
      <dsp:spPr>
        <a:xfrm>
          <a:off x="4334840" y="530145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Process Data</a:t>
          </a:r>
          <a:endParaRPr lang="en-US" sz="1300" kern="1200" dirty="0"/>
        </a:p>
      </dsp:txBody>
      <dsp:txXfrm>
        <a:off x="4334840" y="530145"/>
        <a:ext cx="1348918" cy="508598"/>
      </dsp:txXfrm>
    </dsp:sp>
    <dsp:sp modelId="{AE51426F-0EF6-4656-A3B1-78EDE2F0C4AE}">
      <dsp:nvSpPr>
        <dsp:cNvPr id="0" name=""/>
        <dsp:cNvSpPr/>
      </dsp:nvSpPr>
      <dsp:spPr>
        <a:xfrm>
          <a:off x="4611124" y="1038743"/>
          <a:ext cx="1348918" cy="214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Data type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Quantity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Appraisal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Check sheet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Paper 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Excel file</a:t>
          </a:r>
          <a:endParaRPr lang="en-US" sz="1300" kern="1200" dirty="0"/>
        </a:p>
      </dsp:txBody>
      <dsp:txXfrm>
        <a:off x="4650632" y="1078251"/>
        <a:ext cx="1269902" cy="2061124"/>
      </dsp:txXfrm>
    </dsp:sp>
    <dsp:sp modelId="{68E6F3D8-87C3-4248-8F8D-B42A7A2CE73D}">
      <dsp:nvSpPr>
        <dsp:cNvPr id="0" name=""/>
        <dsp:cNvSpPr/>
      </dsp:nvSpPr>
      <dsp:spPr>
        <a:xfrm>
          <a:off x="5888249" y="616523"/>
          <a:ext cx="433521" cy="33584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5888249" y="683691"/>
        <a:ext cx="332769" cy="201505"/>
      </dsp:txXfrm>
    </dsp:sp>
    <dsp:sp modelId="{062323E0-797B-4262-ADB0-9727FDDF14EB}">
      <dsp:nvSpPr>
        <dsp:cNvPr id="0" name=""/>
        <dsp:cNvSpPr/>
      </dsp:nvSpPr>
      <dsp:spPr>
        <a:xfrm>
          <a:off x="6501723" y="530145"/>
          <a:ext cx="1348918" cy="76289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Data Analysis</a:t>
          </a:r>
          <a:endParaRPr lang="en-US" sz="1300" kern="1200" dirty="0"/>
        </a:p>
      </dsp:txBody>
      <dsp:txXfrm>
        <a:off x="6501723" y="530145"/>
        <a:ext cx="1348918" cy="508598"/>
      </dsp:txXfrm>
    </dsp:sp>
    <dsp:sp modelId="{627C09F0-1A22-4252-BF70-2C4030C6EB00}">
      <dsp:nvSpPr>
        <dsp:cNvPr id="0" name=""/>
        <dsp:cNvSpPr/>
      </dsp:nvSpPr>
      <dsp:spPr>
        <a:xfrm>
          <a:off x="6778007" y="1038743"/>
          <a:ext cx="1348918" cy="214014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SPC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Distribution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Control chart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Process Capability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Software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smtClean="0"/>
            <a:t>Excel</a:t>
          </a:r>
          <a:endParaRPr lang="en-US" sz="1300" kern="1200" dirty="0"/>
        </a:p>
        <a:p>
          <a:pPr marL="228600" lvl="2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Minitab</a:t>
          </a:r>
          <a:endParaRPr lang="en-US" sz="1300" kern="1200" dirty="0"/>
        </a:p>
      </dsp:txBody>
      <dsp:txXfrm>
        <a:off x="6817515" y="1078251"/>
        <a:ext cx="1269902" cy="2061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4FF9F-F0F8-4822-9463-C203508AA8C7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3CC82-448B-4473-AE3B-D569BA0161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37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pic>
        <p:nvPicPr>
          <p:cNvPr id="17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45027A7-4436-4BFC-B715-CB8E92192D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D39AF64-02D8-4A17-BB3F-4E3014876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6177" y="3445482"/>
            <a:ext cx="8950284" cy="1305161"/>
          </a:xfrm>
          <a:noFill/>
        </p:spPr>
        <p:txBody>
          <a:bodyPr anchor="ctr">
            <a:noAutofit/>
          </a:bodyPr>
          <a:lstStyle>
            <a:lvl1pPr marL="0" indent="0" algn="ctr">
              <a:buNone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47DADDB0-2C51-4443-AB1B-DC4AF76394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6177" y="2067992"/>
            <a:ext cx="8950284" cy="1121423"/>
          </a:xfrm>
          <a:noFill/>
        </p:spPr>
        <p:txBody>
          <a:bodyPr anchor="ctr">
            <a:noAutofit/>
          </a:bodyPr>
          <a:lstStyle>
            <a:lvl1pPr algn="ctr">
              <a:defRPr sz="4400"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31D9C-DF45-4586-BF2E-7912D4B41D80}"/>
              </a:ext>
            </a:extLst>
          </p:cNvPr>
          <p:cNvSpPr/>
          <p:nvPr userDrawn="1"/>
        </p:nvSpPr>
        <p:spPr>
          <a:xfrm>
            <a:off x="1356177" y="3184039"/>
            <a:ext cx="8950284" cy="8439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3344BED-7B33-41AD-A323-368EB9B434D6}"/>
              </a:ext>
            </a:extLst>
          </p:cNvPr>
          <p:cNvSpPr/>
          <p:nvPr userDrawn="1"/>
        </p:nvSpPr>
        <p:spPr>
          <a:xfrm>
            <a:off x="1615354" y="3263030"/>
            <a:ext cx="8431930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B023124-B431-4DF0-80A3-5D3DB66D88FD}"/>
              </a:ext>
            </a:extLst>
          </p:cNvPr>
          <p:cNvSpPr/>
          <p:nvPr userDrawn="1"/>
        </p:nvSpPr>
        <p:spPr>
          <a:xfrm>
            <a:off x="1927935" y="3310167"/>
            <a:ext cx="7806768" cy="524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/>
          <p:cNvGrpSpPr/>
          <p:nvPr userDrawn="1"/>
        </p:nvGrpSpPr>
        <p:grpSpPr>
          <a:xfrm>
            <a:off x="1433334" y="1661096"/>
            <a:ext cx="10658792" cy="5077641"/>
            <a:chOff x="1433334" y="1661096"/>
            <a:chExt cx="10658792" cy="50776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0E009E9-C9B2-471A-9A7A-5D205EEDA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309" y="4249828"/>
              <a:ext cx="1280160" cy="1280160"/>
            </a:xfrm>
            <a:prstGeom prst="rect">
              <a:avLst/>
            </a:prstGeom>
            <a:noFill/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66" y="5267033"/>
              <a:ext cx="1243584" cy="122803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35" y="5409421"/>
              <a:ext cx="1234440" cy="123444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1" y="4984342"/>
              <a:ext cx="1554480" cy="1417874"/>
            </a:xfrm>
            <a:prstGeom prst="rect">
              <a:avLst/>
            </a:prstGeom>
          </p:spPr>
        </p:pic>
        <p:grpSp>
          <p:nvGrpSpPr>
            <p:cNvPr id="39" name="Group 38"/>
            <p:cNvGrpSpPr/>
            <p:nvPr userDrawn="1"/>
          </p:nvGrpSpPr>
          <p:grpSpPr>
            <a:xfrm>
              <a:off x="1433334" y="5625782"/>
              <a:ext cx="1947672" cy="1112955"/>
              <a:chOff x="1462142" y="5625782"/>
              <a:chExt cx="1947672" cy="1112955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1709237" y="6396483"/>
                <a:ext cx="1453102" cy="15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" name="Picture 6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142" y="5625782"/>
                <a:ext cx="1947672" cy="1112955"/>
              </a:xfrm>
              <a:prstGeom prst="rect">
                <a:avLst/>
              </a:prstGeom>
            </p:spPr>
          </p:pic>
        </p:grpSp>
        <p:pic>
          <p:nvPicPr>
            <p:cNvPr id="24" name="Picture 23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690" y="4846630"/>
              <a:ext cx="1252728" cy="124437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422" y="1661096"/>
              <a:ext cx="1060704" cy="141667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832" y="5179620"/>
              <a:ext cx="1225296" cy="141834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173" y="2994422"/>
              <a:ext cx="850392" cy="1490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93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A9F83CD-1E72-46FA-A09B-48783A0A34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02EEB56D-10AA-4548-B3DB-C74661EAED2E}"/>
              </a:ext>
            </a:extLst>
          </p:cNvPr>
          <p:cNvSpPr/>
          <p:nvPr userDrawn="1"/>
        </p:nvSpPr>
        <p:spPr>
          <a:xfrm rot="10800000">
            <a:off x="304800" y="274321"/>
            <a:ext cx="11571545" cy="6295197"/>
          </a:xfrm>
          <a:prstGeom prst="round2Diag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3" name="Picture 6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33CC12D3-EFEE-4DBD-A0DE-4E68668611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hq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24" y="486231"/>
            <a:ext cx="1091440" cy="89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1045D65-668D-4D95-B4D8-EA5B054C4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48674"/>
            <a:ext cx="9913041" cy="888031"/>
          </a:xfrm>
        </p:spPr>
        <p:txBody>
          <a:bodyPr>
            <a:normAutofit/>
          </a:bodyPr>
          <a:lstStyle>
            <a:lvl1pPr algn="ctr"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2A50B16-EDDF-4F8E-8E61-17E398D06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814" y="1693703"/>
            <a:ext cx="11229516" cy="4303509"/>
          </a:xfr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AB01A1C-51D1-41B4-9C3C-E06B1D57AF69}"/>
              </a:ext>
            </a:extLst>
          </p:cNvPr>
          <p:cNvGrpSpPr/>
          <p:nvPr userDrawn="1"/>
        </p:nvGrpSpPr>
        <p:grpSpPr>
          <a:xfrm>
            <a:off x="1792289" y="1349129"/>
            <a:ext cx="9913040" cy="154101"/>
            <a:chOff x="1610813" y="1340083"/>
            <a:chExt cx="7607984" cy="16991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FAE0845-1B36-45A0-A900-346B585FB863}"/>
                </a:ext>
              </a:extLst>
            </p:cNvPr>
            <p:cNvSpPr/>
            <p:nvPr userDrawn="1"/>
          </p:nvSpPr>
          <p:spPr>
            <a:xfrm>
              <a:off x="1610813" y="1340083"/>
              <a:ext cx="7607984" cy="84392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4424509-D133-4E5C-8A4D-7A431372B253}"/>
                </a:ext>
              </a:extLst>
            </p:cNvPr>
            <p:cNvSpPr/>
            <p:nvPr userDrawn="1"/>
          </p:nvSpPr>
          <p:spPr>
            <a:xfrm>
              <a:off x="1831119" y="1405583"/>
              <a:ext cx="7167370" cy="45719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4E59BE7-4247-4ABD-852F-D91F21A5AAD4}"/>
                </a:ext>
              </a:extLst>
            </p:cNvPr>
            <p:cNvSpPr/>
            <p:nvPr userDrawn="1"/>
          </p:nvSpPr>
          <p:spPr>
            <a:xfrm>
              <a:off x="2096821" y="1457576"/>
              <a:ext cx="6635965" cy="5242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361314F-AD54-4372-AC14-9CC620E0DE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b="10446"/>
          <a:stretch/>
        </p:blipFill>
        <p:spPr>
          <a:xfrm>
            <a:off x="4578232" y="6117024"/>
            <a:ext cx="3329507" cy="74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sosceles Triangle 9">
            <a:extLst>
              <a:ext uri="{FF2B5EF4-FFF2-40B4-BE49-F238E27FC236}">
                <a16:creationId xmlns:a16="http://schemas.microsoft.com/office/drawing/2014/main" id="{C97EE39D-45B9-4BC4-A0D5-310EF34CFB88}"/>
              </a:ext>
            </a:extLst>
          </p:cNvPr>
          <p:cNvSpPr/>
          <p:nvPr userDrawn="1"/>
        </p:nvSpPr>
        <p:spPr>
          <a:xfrm>
            <a:off x="12703" y="2031"/>
            <a:ext cx="12195630" cy="68471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096136 w 12222426"/>
              <a:gd name="connsiteY1" fmla="*/ 5264333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59130"/>
              <a:gd name="connsiteY0" fmla="*/ 6847114 h 6847115"/>
              <a:gd name="connsiteX1" fmla="*/ 10096136 w 12259130"/>
              <a:gd name="connsiteY1" fmla="*/ 5238933 h 6847115"/>
              <a:gd name="connsiteX2" fmla="*/ 12259130 w 12259130"/>
              <a:gd name="connsiteY2" fmla="*/ 0 h 6847115"/>
              <a:gd name="connsiteX3" fmla="*/ 12221030 w 12259130"/>
              <a:gd name="connsiteY3" fmla="*/ 6847115 h 6847115"/>
              <a:gd name="connsiteX4" fmla="*/ 0 w 12259130"/>
              <a:gd name="connsiteY4" fmla="*/ 6847114 h 6847115"/>
              <a:gd name="connsiteX0" fmla="*/ 0 w 12170230"/>
              <a:gd name="connsiteY0" fmla="*/ 6859814 h 6859814"/>
              <a:gd name="connsiteX1" fmla="*/ 10007236 w 12170230"/>
              <a:gd name="connsiteY1" fmla="*/ 5238933 h 6859814"/>
              <a:gd name="connsiteX2" fmla="*/ 12170230 w 12170230"/>
              <a:gd name="connsiteY2" fmla="*/ 0 h 6859814"/>
              <a:gd name="connsiteX3" fmla="*/ 12132130 w 12170230"/>
              <a:gd name="connsiteY3" fmla="*/ 6847115 h 6859814"/>
              <a:gd name="connsiteX4" fmla="*/ 0 w 12170230"/>
              <a:gd name="connsiteY4" fmla="*/ 6859814 h 6859814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  <a:gd name="connsiteX0" fmla="*/ 0 w 12195630"/>
              <a:gd name="connsiteY0" fmla="*/ 6847114 h 6847115"/>
              <a:gd name="connsiteX1" fmla="*/ 10032636 w 12195630"/>
              <a:gd name="connsiteY1" fmla="*/ 5238933 h 6847115"/>
              <a:gd name="connsiteX2" fmla="*/ 12195630 w 12195630"/>
              <a:gd name="connsiteY2" fmla="*/ 0 h 6847115"/>
              <a:gd name="connsiteX3" fmla="*/ 12157530 w 12195630"/>
              <a:gd name="connsiteY3" fmla="*/ 6847115 h 6847115"/>
              <a:gd name="connsiteX4" fmla="*/ 0 w 12195630"/>
              <a:gd name="connsiteY4" fmla="*/ 6847114 h 6847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630" h="6847115">
                <a:moveTo>
                  <a:pt x="0" y="6847114"/>
                </a:moveTo>
                <a:cubicBezTo>
                  <a:pt x="1860005" y="5494382"/>
                  <a:pt x="7994831" y="6388465"/>
                  <a:pt x="10032636" y="5238933"/>
                </a:cubicBezTo>
                <a:cubicBezTo>
                  <a:pt x="12206876" y="3558178"/>
                  <a:pt x="11083835" y="1631043"/>
                  <a:pt x="12195630" y="0"/>
                </a:cubicBezTo>
                <a:cubicBezTo>
                  <a:pt x="12190792" y="2281162"/>
                  <a:pt x="12162368" y="4565953"/>
                  <a:pt x="12157530" y="6847115"/>
                </a:cubicBezTo>
                <a:lnTo>
                  <a:pt x="0" y="6847114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Isosceles Triangle 9">
            <a:extLst>
              <a:ext uri="{FF2B5EF4-FFF2-40B4-BE49-F238E27FC236}">
                <a16:creationId xmlns:a16="http://schemas.microsoft.com/office/drawing/2014/main" id="{66BF8A63-094C-431F-A3A0-63E41BD8DF9F}"/>
              </a:ext>
            </a:extLst>
          </p:cNvPr>
          <p:cNvSpPr/>
          <p:nvPr userDrawn="1"/>
        </p:nvSpPr>
        <p:spPr>
          <a:xfrm>
            <a:off x="-15213" y="-8794"/>
            <a:ext cx="12222426" cy="6872515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700000"/>
              <a:gd name="connsiteY0" fmla="*/ 6858000 h 7525657"/>
              <a:gd name="connsiteX1" fmla="*/ 10371907 w 12700000"/>
              <a:gd name="connsiteY1" fmla="*/ 5786846 h 7525657"/>
              <a:gd name="connsiteX2" fmla="*/ 12192000 w 12700000"/>
              <a:gd name="connsiteY2" fmla="*/ 0 h 7525657"/>
              <a:gd name="connsiteX3" fmla="*/ 12700000 w 12700000"/>
              <a:gd name="connsiteY3" fmla="*/ 7525657 h 7525657"/>
              <a:gd name="connsiteX4" fmla="*/ 0 w 12700000"/>
              <a:gd name="connsiteY4" fmla="*/ 6858000 h 7525657"/>
              <a:gd name="connsiteX0" fmla="*/ 0 w 12729029"/>
              <a:gd name="connsiteY0" fmla="*/ 6204858 h 6872515"/>
              <a:gd name="connsiteX1" fmla="*/ 10371907 w 12729029"/>
              <a:gd name="connsiteY1" fmla="*/ 5133704 h 6872515"/>
              <a:gd name="connsiteX2" fmla="*/ 12729029 w 12729029"/>
              <a:gd name="connsiteY2" fmla="*/ 0 h 6872515"/>
              <a:gd name="connsiteX3" fmla="*/ 12700000 w 12729029"/>
              <a:gd name="connsiteY3" fmla="*/ 6872515 h 6872515"/>
              <a:gd name="connsiteX4" fmla="*/ 0 w 12729029"/>
              <a:gd name="connsiteY4" fmla="*/ 6204858 h 6872515"/>
              <a:gd name="connsiteX0" fmla="*/ 0 w 12162972"/>
              <a:gd name="connsiteY0" fmla="*/ 6872515 h 6872515"/>
              <a:gd name="connsiteX1" fmla="*/ 9805850 w 12162972"/>
              <a:gd name="connsiteY1" fmla="*/ 5133704 h 6872515"/>
              <a:gd name="connsiteX2" fmla="*/ 12162972 w 12162972"/>
              <a:gd name="connsiteY2" fmla="*/ 0 h 6872515"/>
              <a:gd name="connsiteX3" fmla="*/ 12133943 w 12162972"/>
              <a:gd name="connsiteY3" fmla="*/ 6872515 h 6872515"/>
              <a:gd name="connsiteX4" fmla="*/ 0 w 12162972"/>
              <a:gd name="connsiteY4" fmla="*/ 6872515 h 6872515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133943 w 12148458"/>
              <a:gd name="connsiteY3" fmla="*/ 6843486 h 6843486"/>
              <a:gd name="connsiteX4" fmla="*/ 0 w 12148458"/>
              <a:gd name="connsiteY4" fmla="*/ 6843486 h 6843486"/>
              <a:gd name="connsiteX0" fmla="*/ 0 w 12148458"/>
              <a:gd name="connsiteY0" fmla="*/ 6843486 h 6843486"/>
              <a:gd name="connsiteX1" fmla="*/ 9805850 w 12148458"/>
              <a:gd name="connsiteY1" fmla="*/ 5104675 h 6843486"/>
              <a:gd name="connsiteX2" fmla="*/ 12148458 w 12148458"/>
              <a:gd name="connsiteY2" fmla="*/ 0 h 6843486"/>
              <a:gd name="connsiteX3" fmla="*/ 12032343 w 12148458"/>
              <a:gd name="connsiteY3" fmla="*/ 6698343 h 6843486"/>
              <a:gd name="connsiteX4" fmla="*/ 0 w 12148458"/>
              <a:gd name="connsiteY4" fmla="*/ 6843486 h 6843486"/>
              <a:gd name="connsiteX0" fmla="*/ 0 w 12149854"/>
              <a:gd name="connsiteY0" fmla="*/ 6843486 h 6843486"/>
              <a:gd name="connsiteX1" fmla="*/ 9805850 w 12149854"/>
              <a:gd name="connsiteY1" fmla="*/ 5104675 h 6843486"/>
              <a:gd name="connsiteX2" fmla="*/ 12148458 w 12149854"/>
              <a:gd name="connsiteY2" fmla="*/ 0 h 6843486"/>
              <a:gd name="connsiteX3" fmla="*/ 12148458 w 12149854"/>
              <a:gd name="connsiteY3" fmla="*/ 6828972 h 6843486"/>
              <a:gd name="connsiteX4" fmla="*/ 0 w 12149854"/>
              <a:gd name="connsiteY4" fmla="*/ 6843486 h 6843486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28972 h 6887029"/>
              <a:gd name="connsiteX4" fmla="*/ 0 w 12193397"/>
              <a:gd name="connsiteY4" fmla="*/ 6887029 h 6887029"/>
              <a:gd name="connsiteX0" fmla="*/ 0 w 12193397"/>
              <a:gd name="connsiteY0" fmla="*/ 6887029 h 6887029"/>
              <a:gd name="connsiteX1" fmla="*/ 9849393 w 12193397"/>
              <a:gd name="connsiteY1" fmla="*/ 5104675 h 6887029"/>
              <a:gd name="connsiteX2" fmla="*/ 12192001 w 12193397"/>
              <a:gd name="connsiteY2" fmla="*/ 0 h 6887029"/>
              <a:gd name="connsiteX3" fmla="*/ 12192001 w 12193397"/>
              <a:gd name="connsiteY3" fmla="*/ 6887029 h 6887029"/>
              <a:gd name="connsiteX4" fmla="*/ 0 w 12193397"/>
              <a:gd name="connsiteY4" fmla="*/ 6887029 h 6887029"/>
              <a:gd name="connsiteX0" fmla="*/ 0 w 12192154"/>
              <a:gd name="connsiteY0" fmla="*/ 6219372 h 6219372"/>
              <a:gd name="connsiteX1" fmla="*/ 9849393 w 12192154"/>
              <a:gd name="connsiteY1" fmla="*/ 4437018 h 6219372"/>
              <a:gd name="connsiteX2" fmla="*/ 12090401 w 12192154"/>
              <a:gd name="connsiteY2" fmla="*/ 0 h 6219372"/>
              <a:gd name="connsiteX3" fmla="*/ 12192001 w 12192154"/>
              <a:gd name="connsiteY3" fmla="*/ 6219372 h 6219372"/>
              <a:gd name="connsiteX4" fmla="*/ 0 w 12192154"/>
              <a:gd name="connsiteY4" fmla="*/ 6219372 h 6219372"/>
              <a:gd name="connsiteX0" fmla="*/ 0 w 12193397"/>
              <a:gd name="connsiteY0" fmla="*/ 6219372 h 6219372"/>
              <a:gd name="connsiteX1" fmla="*/ 9849393 w 12193397"/>
              <a:gd name="connsiteY1" fmla="*/ 4437018 h 6219372"/>
              <a:gd name="connsiteX2" fmla="*/ 12192001 w 12193397"/>
              <a:gd name="connsiteY2" fmla="*/ 0 h 6219372"/>
              <a:gd name="connsiteX3" fmla="*/ 12192001 w 12193397"/>
              <a:gd name="connsiteY3" fmla="*/ 6219372 h 6219372"/>
              <a:gd name="connsiteX4" fmla="*/ 0 w 12193397"/>
              <a:gd name="connsiteY4" fmla="*/ 6219372 h 6219372"/>
              <a:gd name="connsiteX0" fmla="*/ 0 w 12193397"/>
              <a:gd name="connsiteY0" fmla="*/ 6219372 h 6872515"/>
              <a:gd name="connsiteX1" fmla="*/ 9849393 w 12193397"/>
              <a:gd name="connsiteY1" fmla="*/ 4437018 h 6872515"/>
              <a:gd name="connsiteX2" fmla="*/ 12192001 w 12193397"/>
              <a:gd name="connsiteY2" fmla="*/ 0 h 6872515"/>
              <a:gd name="connsiteX3" fmla="*/ 12192001 w 12193397"/>
              <a:gd name="connsiteY3" fmla="*/ 6872515 h 6872515"/>
              <a:gd name="connsiteX4" fmla="*/ 0 w 12193397"/>
              <a:gd name="connsiteY4" fmla="*/ 6219372 h 6872515"/>
              <a:gd name="connsiteX0" fmla="*/ 0 w 12222426"/>
              <a:gd name="connsiteY0" fmla="*/ 6872514 h 6872515"/>
              <a:gd name="connsiteX1" fmla="*/ 9878422 w 12222426"/>
              <a:gd name="connsiteY1" fmla="*/ 4437018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197736 w 12222426"/>
              <a:gd name="connsiteY1" fmla="*/ 4814390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  <a:gd name="connsiteX0" fmla="*/ 0 w 12222426"/>
              <a:gd name="connsiteY0" fmla="*/ 6872514 h 6872515"/>
              <a:gd name="connsiteX1" fmla="*/ 10212250 w 12222426"/>
              <a:gd name="connsiteY1" fmla="*/ 5409476 h 6872515"/>
              <a:gd name="connsiteX2" fmla="*/ 12221030 w 12222426"/>
              <a:gd name="connsiteY2" fmla="*/ 0 h 6872515"/>
              <a:gd name="connsiteX3" fmla="*/ 12221030 w 12222426"/>
              <a:gd name="connsiteY3" fmla="*/ 6872515 h 6872515"/>
              <a:gd name="connsiteX4" fmla="*/ 0 w 12222426"/>
              <a:gd name="connsiteY4" fmla="*/ 6872514 h 687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22426" h="6872515">
                <a:moveTo>
                  <a:pt x="0" y="6872514"/>
                </a:moveTo>
                <a:cubicBezTo>
                  <a:pt x="2037805" y="5722982"/>
                  <a:pt x="8174445" y="6559008"/>
                  <a:pt x="10212250" y="5409476"/>
                </a:cubicBezTo>
                <a:cubicBezTo>
                  <a:pt x="12386490" y="3728721"/>
                  <a:pt x="11261635" y="1719943"/>
                  <a:pt x="12221030" y="0"/>
                </a:cubicBezTo>
                <a:cubicBezTo>
                  <a:pt x="12216192" y="2281162"/>
                  <a:pt x="12225868" y="4591353"/>
                  <a:pt x="12221030" y="6872515"/>
                </a:cubicBezTo>
                <a:lnTo>
                  <a:pt x="0" y="6872514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Isosceles Triangle 9">
            <a:extLst>
              <a:ext uri="{FF2B5EF4-FFF2-40B4-BE49-F238E27FC236}">
                <a16:creationId xmlns:a16="http://schemas.microsoft.com/office/drawing/2014/main" id="{ED72CE23-6E9E-445E-A127-A9C3AB89B488}"/>
              </a:ext>
            </a:extLst>
          </p:cNvPr>
          <p:cNvSpPr/>
          <p:nvPr userDrawn="1"/>
        </p:nvSpPr>
        <p:spPr>
          <a:xfrm rot="10800000">
            <a:off x="1" y="-12699"/>
            <a:ext cx="12204700" cy="68707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039600"/>
              <a:gd name="connsiteY0" fmla="*/ 6997700 h 6997700"/>
              <a:gd name="connsiteX1" fmla="*/ 10045336 w 12039600"/>
              <a:gd name="connsiteY1" fmla="*/ 5656217 h 6997700"/>
              <a:gd name="connsiteX2" fmla="*/ 12039600 w 12039600"/>
              <a:gd name="connsiteY2" fmla="*/ 0 h 6997700"/>
              <a:gd name="connsiteX3" fmla="*/ 12039600 w 12039600"/>
              <a:gd name="connsiteY3" fmla="*/ 6858000 h 6997700"/>
              <a:gd name="connsiteX4" fmla="*/ 0 w 12039600"/>
              <a:gd name="connsiteY4" fmla="*/ 6997700 h 6997700"/>
              <a:gd name="connsiteX0" fmla="*/ 0 w 12192000"/>
              <a:gd name="connsiteY0" fmla="*/ 6997700 h 6997700"/>
              <a:gd name="connsiteX1" fmla="*/ 10045336 w 12192000"/>
              <a:gd name="connsiteY1" fmla="*/ 5656217 h 6997700"/>
              <a:gd name="connsiteX2" fmla="*/ 12039600 w 12192000"/>
              <a:gd name="connsiteY2" fmla="*/ 0 h 6997700"/>
              <a:gd name="connsiteX3" fmla="*/ 12192000 w 12192000"/>
              <a:gd name="connsiteY3" fmla="*/ 6997700 h 6997700"/>
              <a:gd name="connsiteX4" fmla="*/ 0 w 12192000"/>
              <a:gd name="connsiteY4" fmla="*/ 6997700 h 6997700"/>
              <a:gd name="connsiteX0" fmla="*/ 0 w 12192000"/>
              <a:gd name="connsiteY0" fmla="*/ 6845300 h 6845300"/>
              <a:gd name="connsiteX1" fmla="*/ 10045336 w 12192000"/>
              <a:gd name="connsiteY1" fmla="*/ 55038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83436 w 12192000"/>
              <a:gd name="connsiteY1" fmla="*/ 55927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192000"/>
              <a:gd name="connsiteY0" fmla="*/ 6845300 h 6845300"/>
              <a:gd name="connsiteX1" fmla="*/ 10045336 w 12192000"/>
              <a:gd name="connsiteY1" fmla="*/ 5554617 h 6845300"/>
              <a:gd name="connsiteX2" fmla="*/ 12192000 w 12192000"/>
              <a:gd name="connsiteY2" fmla="*/ 0 h 6845300"/>
              <a:gd name="connsiteX3" fmla="*/ 12192000 w 12192000"/>
              <a:gd name="connsiteY3" fmla="*/ 6845300 h 6845300"/>
              <a:gd name="connsiteX4" fmla="*/ 0 w 12192000"/>
              <a:gd name="connsiteY4" fmla="*/ 68453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45300"/>
              <a:gd name="connsiteX1" fmla="*/ 10058036 w 12204700"/>
              <a:gd name="connsiteY1" fmla="*/ 5554617 h 6845300"/>
              <a:gd name="connsiteX2" fmla="*/ 12204700 w 12204700"/>
              <a:gd name="connsiteY2" fmla="*/ 0 h 6845300"/>
              <a:gd name="connsiteX3" fmla="*/ 12204700 w 12204700"/>
              <a:gd name="connsiteY3" fmla="*/ 6845300 h 6845300"/>
              <a:gd name="connsiteX4" fmla="*/ 0 w 12204700"/>
              <a:gd name="connsiteY4" fmla="*/ 6832600 h 6845300"/>
              <a:gd name="connsiteX0" fmla="*/ 0 w 12204700"/>
              <a:gd name="connsiteY0" fmla="*/ 6832600 h 6870700"/>
              <a:gd name="connsiteX1" fmla="*/ 10058036 w 12204700"/>
              <a:gd name="connsiteY1" fmla="*/ 5554617 h 6870700"/>
              <a:gd name="connsiteX2" fmla="*/ 12204700 w 12204700"/>
              <a:gd name="connsiteY2" fmla="*/ 0 h 6870700"/>
              <a:gd name="connsiteX3" fmla="*/ 12192000 w 12204700"/>
              <a:gd name="connsiteY3" fmla="*/ 6870700 h 6870700"/>
              <a:gd name="connsiteX4" fmla="*/ 0 w 12204700"/>
              <a:gd name="connsiteY4" fmla="*/ 6832600 h 687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6870700">
                <a:moveTo>
                  <a:pt x="0" y="6832600"/>
                </a:moveTo>
                <a:cubicBezTo>
                  <a:pt x="1885405" y="5568768"/>
                  <a:pt x="8020231" y="6704149"/>
                  <a:pt x="10058036" y="5554617"/>
                </a:cubicBezTo>
                <a:cubicBezTo>
                  <a:pt x="12232276" y="3873862"/>
                  <a:pt x="11054805" y="1554843"/>
                  <a:pt x="12204700" y="0"/>
                </a:cubicBezTo>
                <a:cubicBezTo>
                  <a:pt x="12200467" y="2290233"/>
                  <a:pt x="12196233" y="4580467"/>
                  <a:pt x="12192000" y="6870700"/>
                </a:cubicBezTo>
                <a:lnTo>
                  <a:pt x="0" y="6832600"/>
                </a:lnTo>
                <a:close/>
              </a:path>
            </a:pathLst>
          </a:custGeom>
          <a:solidFill>
            <a:srgbClr val="2F55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F55D275-D7F0-4BC5-ACE1-08EA96FE065F}"/>
              </a:ext>
            </a:extLst>
          </p:cNvPr>
          <p:cNvSpPr/>
          <p:nvPr userDrawn="1"/>
        </p:nvSpPr>
        <p:spPr>
          <a:xfrm rot="10800000">
            <a:off x="1" y="1"/>
            <a:ext cx="12192000" cy="6858000"/>
          </a:xfrm>
          <a:custGeom>
            <a:avLst/>
            <a:gdLst>
              <a:gd name="connsiteX0" fmla="*/ 0 w 12192000"/>
              <a:gd name="connsiteY0" fmla="*/ 68580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9313816 w 12192000"/>
              <a:gd name="connsiteY1" fmla="*/ 5159828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36776 w 12192000"/>
              <a:gd name="connsiteY1" fmla="*/ 5630091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371907 w 12192000"/>
              <a:gd name="connsiteY1" fmla="*/ 5786846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  <a:gd name="connsiteX0" fmla="*/ 0 w 12192000"/>
              <a:gd name="connsiteY0" fmla="*/ 6858000 h 6858000"/>
              <a:gd name="connsiteX1" fmla="*/ 10197736 w 12192000"/>
              <a:gd name="connsiteY1" fmla="*/ 5656217 h 6858000"/>
              <a:gd name="connsiteX2" fmla="*/ 12192000 w 12192000"/>
              <a:gd name="connsiteY2" fmla="*/ 0 h 6858000"/>
              <a:gd name="connsiteX3" fmla="*/ 12192000 w 12192000"/>
              <a:gd name="connsiteY3" fmla="*/ 6858000 h 6858000"/>
              <a:gd name="connsiteX4" fmla="*/ 0 w 1219200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0" y="6858000"/>
                </a:moveTo>
                <a:cubicBezTo>
                  <a:pt x="2037805" y="5708468"/>
                  <a:pt x="8159931" y="6805749"/>
                  <a:pt x="10197736" y="5656217"/>
                </a:cubicBezTo>
                <a:cubicBezTo>
                  <a:pt x="12371976" y="3975462"/>
                  <a:pt x="11232605" y="1719943"/>
                  <a:pt x="12192000" y="0"/>
                </a:cubicBez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9358ED85-3F91-4A60-AA0D-5214CD30A5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01"/>
          <a:stretch/>
        </p:blipFill>
        <p:spPr>
          <a:xfrm>
            <a:off x="354562" y="479042"/>
            <a:ext cx="1824738" cy="1432477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BE025E4A-4CBA-48FB-AEF6-DE10B0DC6327}"/>
              </a:ext>
            </a:extLst>
          </p:cNvPr>
          <p:cNvSpPr txBox="1">
            <a:spLocks/>
          </p:cNvSpPr>
          <p:nvPr userDrawn="1"/>
        </p:nvSpPr>
        <p:spPr>
          <a:xfrm>
            <a:off x="6958652" y="5796343"/>
            <a:ext cx="5132090" cy="97792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Curriculum Development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Master’s Degree Program in </a:t>
            </a:r>
          </a:p>
          <a:p>
            <a:pPr algn="r"/>
            <a:r>
              <a:rPr lang="en-US" sz="1400" b="0" i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Engineering for Thailand Sustainable Smart Industry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09061E-C19F-4F07-A1CD-123D3E1DE607}"/>
              </a:ext>
            </a:extLst>
          </p:cNvPr>
          <p:cNvSpPr/>
          <p:nvPr userDrawn="1"/>
        </p:nvSpPr>
        <p:spPr>
          <a:xfrm>
            <a:off x="3023111" y="2448211"/>
            <a:ext cx="60013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i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19" name="Picture 1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FA31B2A8-CB08-462F-B7BA-1D4FF2A92C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451" y="770574"/>
            <a:ext cx="4263315" cy="1217780"/>
          </a:xfrm>
          <a:prstGeom prst="rect">
            <a:avLst/>
          </a:prstGeom>
        </p:spPr>
      </p:pic>
      <p:grpSp>
        <p:nvGrpSpPr>
          <p:cNvPr id="26" name="Group 25"/>
          <p:cNvGrpSpPr/>
          <p:nvPr userDrawn="1"/>
        </p:nvGrpSpPr>
        <p:grpSpPr>
          <a:xfrm>
            <a:off x="1433334" y="1661096"/>
            <a:ext cx="10658792" cy="5077641"/>
            <a:chOff x="1433334" y="1661096"/>
            <a:chExt cx="10658792" cy="50776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0E009E9-C9B2-471A-9A7A-5D205EEDA1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0309" y="4249828"/>
              <a:ext cx="1280160" cy="1280160"/>
            </a:xfrm>
            <a:prstGeom prst="rect">
              <a:avLst/>
            </a:prstGeom>
            <a:noFill/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366" y="5267033"/>
              <a:ext cx="1243584" cy="122803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35" y="5409421"/>
              <a:ext cx="1234440" cy="12344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2371" y="4984342"/>
              <a:ext cx="1554480" cy="1417874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1433334" y="5625782"/>
              <a:ext cx="1947672" cy="1112955"/>
              <a:chOff x="1462142" y="5625782"/>
              <a:chExt cx="1947672" cy="1112955"/>
            </a:xfrm>
          </p:grpSpPr>
          <p:sp>
            <p:nvSpPr>
              <p:cNvPr id="36" name="Rectangle 35"/>
              <p:cNvSpPr/>
              <p:nvPr userDrawn="1"/>
            </p:nvSpPr>
            <p:spPr>
              <a:xfrm>
                <a:off x="1709237" y="6396483"/>
                <a:ext cx="1453102" cy="1565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142" y="5625782"/>
                <a:ext cx="1947672" cy="1112955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5690" y="4846630"/>
              <a:ext cx="1252728" cy="1244376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1422" y="1661096"/>
              <a:ext cx="1060704" cy="141667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2832" y="5179620"/>
              <a:ext cx="1225296" cy="141834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9173" y="2994422"/>
              <a:ext cx="850392" cy="14903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89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7A579E-4B74-4964-A53B-FB8332EF5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EC04A4-EEFA-4B33-8F0B-8AD3425CE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46A3A-1AE9-4421-975B-95106E5773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CF984-20D0-475F-95E8-BAD667F37A1D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ECF4F-5EC1-4EF5-ABA2-A2BF92300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227D0-FBCE-4F46-A81F-6B494FE79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D2C98-E128-431B-B44D-4E0429A36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93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MLbTEQJCaI" TargetMode="External"/><Relationship Id="rId2" Type="http://schemas.openxmlformats.org/officeDocument/2006/relationships/hyperlink" Target="https://youtu.be/atoUpGgw2fE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XMPk3FKHgA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1E8C3049-6B68-4E38-977A-C7B28A94B8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Automated Quality Inspection System</a:t>
            </a:r>
            <a:br>
              <a:rPr lang="en-US" dirty="0"/>
            </a:br>
            <a:r>
              <a:rPr lang="en-US" dirty="0"/>
              <a:t>in Manufacturing </a:t>
            </a:r>
            <a:r>
              <a:rPr lang="en-US" dirty="0" smtClean="0"/>
              <a:t>Process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629E85-12F5-4709-A520-65BCDED659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Quality Control Concept under Digital Data Collection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73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processing in Automated QIS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processing is a common term in vision technology</a:t>
            </a:r>
          </a:p>
          <a:p>
            <a:r>
              <a:rPr lang="en-US" dirty="0" smtClean="0"/>
              <a:t>Applications in </a:t>
            </a:r>
            <a:r>
              <a:rPr lang="en-US" dirty="0"/>
              <a:t>Automated </a:t>
            </a:r>
            <a:r>
              <a:rPr lang="en-US" dirty="0" smtClean="0"/>
              <a:t>QIS are  </a:t>
            </a:r>
          </a:p>
          <a:p>
            <a:pPr lvl="1"/>
            <a:r>
              <a:rPr lang="en-US" dirty="0" smtClean="0"/>
              <a:t> Measurement </a:t>
            </a:r>
          </a:p>
          <a:p>
            <a:pPr lvl="2"/>
            <a:r>
              <a:rPr lang="en-US" dirty="0" smtClean="0"/>
              <a:t>Alignment </a:t>
            </a:r>
            <a:r>
              <a:rPr lang="en-US" dirty="0"/>
              <a:t>(</a:t>
            </a:r>
            <a:r>
              <a:rPr lang="en-US" dirty="0" smtClean="0"/>
              <a:t>position/angle)</a:t>
            </a:r>
          </a:p>
          <a:p>
            <a:pPr lvl="2"/>
            <a:r>
              <a:rPr lang="en-US" dirty="0" smtClean="0"/>
              <a:t>Location </a:t>
            </a:r>
          </a:p>
          <a:p>
            <a:pPr lvl="2"/>
            <a:r>
              <a:rPr lang="en-US" dirty="0"/>
              <a:t>Shape </a:t>
            </a:r>
          </a:p>
          <a:p>
            <a:pPr lvl="2"/>
            <a:r>
              <a:rPr lang="en-US" dirty="0"/>
              <a:t>Dimension </a:t>
            </a:r>
          </a:p>
          <a:p>
            <a:pPr lvl="1"/>
            <a:r>
              <a:rPr lang="en-US" dirty="0" smtClean="0"/>
              <a:t>Color </a:t>
            </a:r>
          </a:p>
          <a:p>
            <a:pPr lvl="1"/>
            <a:r>
              <a:rPr lang="en-US" dirty="0" smtClean="0"/>
              <a:t>Alien objects </a:t>
            </a:r>
          </a:p>
          <a:p>
            <a:pPr lvl="2"/>
            <a:r>
              <a:rPr lang="en-US" dirty="0" smtClean="0"/>
              <a:t>Defects on fabric/metal </a:t>
            </a:r>
          </a:p>
          <a:p>
            <a:pPr lvl="2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61" t="19859" r="14626" b="31541"/>
          <a:stretch/>
        </p:blipFill>
        <p:spPr>
          <a:xfrm>
            <a:off x="6748808" y="2629571"/>
            <a:ext cx="4257134" cy="28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6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Automated QIS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Minimize operators’ errors </a:t>
            </a:r>
          </a:p>
          <a:p>
            <a:r>
              <a:rPr lang="en-US" dirty="0" smtClean="0"/>
              <a:t>Reduce data collection cost </a:t>
            </a:r>
          </a:p>
          <a:p>
            <a:r>
              <a:rPr lang="en-US" dirty="0" smtClean="0"/>
              <a:t>Reduce process analysis time (Real-time feedback)</a:t>
            </a:r>
          </a:p>
          <a:p>
            <a:r>
              <a:rPr lang="en-US" dirty="0" smtClean="0"/>
              <a:t>Faster respond to assignable causes</a:t>
            </a:r>
          </a:p>
          <a:p>
            <a:pPr lvl="1"/>
            <a:r>
              <a:rPr lang="en-US" dirty="0" smtClean="0"/>
              <a:t>Stop production line immediately after a predetermined number of defects have been reached</a:t>
            </a:r>
          </a:p>
          <a:p>
            <a:pPr lvl="1"/>
            <a:r>
              <a:rPr lang="en-US" dirty="0" smtClean="0"/>
              <a:t>Reduce cost of nonconforming products</a:t>
            </a:r>
          </a:p>
          <a:p>
            <a:r>
              <a:rPr lang="en-US" dirty="0" smtClean="0"/>
              <a:t>Online quality monitoring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15708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Automated QIS to Traditional QIS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 smtClean="0"/>
              <a:t>Automated SPC report</a:t>
            </a:r>
            <a:r>
              <a:rPr lang="en-US" sz="2400" dirty="0" smtClean="0"/>
              <a:t> obtained from Automated QIS could affect these following partners </a:t>
            </a:r>
          </a:p>
          <a:p>
            <a:pPr lvl="1"/>
            <a:r>
              <a:rPr lang="en-US" sz="2000" b="1" dirty="0" smtClean="0"/>
              <a:t>Quality Inspector (Operator level)</a:t>
            </a:r>
          </a:p>
          <a:p>
            <a:pPr lvl="2"/>
            <a:r>
              <a:rPr lang="en-US" sz="1400" dirty="0" smtClean="0"/>
              <a:t>No longer needed</a:t>
            </a:r>
          </a:p>
          <a:p>
            <a:pPr lvl="3"/>
            <a:r>
              <a:rPr lang="en-US" sz="1600" dirty="0" smtClean="0"/>
              <a:t>All data are automatically recorded</a:t>
            </a:r>
          </a:p>
          <a:p>
            <a:pPr lvl="3"/>
            <a:r>
              <a:rPr lang="en-US" sz="1600" dirty="0" smtClean="0"/>
              <a:t>Appraisal are, well, let’s say, automatically done</a:t>
            </a:r>
          </a:p>
          <a:p>
            <a:pPr lvl="1"/>
            <a:r>
              <a:rPr lang="en-US" sz="2000" b="1" dirty="0" smtClean="0"/>
              <a:t>Quality Engineer</a:t>
            </a:r>
          </a:p>
          <a:p>
            <a:pPr lvl="2"/>
            <a:r>
              <a:rPr lang="en-US" sz="1800" dirty="0"/>
              <a:t>Spend less time </a:t>
            </a:r>
            <a:r>
              <a:rPr lang="en-US" sz="1800" dirty="0" smtClean="0"/>
              <a:t>on running MSA </a:t>
            </a:r>
          </a:p>
          <a:p>
            <a:pPr lvl="3"/>
            <a:r>
              <a:rPr lang="en-US" sz="1600" dirty="0" smtClean="0"/>
              <a:t>Human errors during inspection are eliminated</a:t>
            </a:r>
          </a:p>
          <a:p>
            <a:pPr lvl="2"/>
            <a:r>
              <a:rPr lang="en-US" sz="1800" dirty="0" smtClean="0"/>
              <a:t>May not need to fully understand the statistical foundation of SPC due to the automatically generated report from a software</a:t>
            </a:r>
          </a:p>
          <a:p>
            <a:pPr lvl="3"/>
            <a:r>
              <a:rPr lang="en-US" sz="1600" dirty="0" smtClean="0"/>
              <a:t>Analysis </a:t>
            </a:r>
            <a:r>
              <a:rPr lang="en-US" sz="1600" dirty="0"/>
              <a:t>errors are </a:t>
            </a:r>
            <a:r>
              <a:rPr lang="en-US" sz="1600" dirty="0" smtClean="0"/>
              <a:t>eliminated</a:t>
            </a:r>
          </a:p>
          <a:p>
            <a:pPr lvl="2"/>
            <a:r>
              <a:rPr lang="en-US" sz="1800" dirty="0" smtClean="0"/>
              <a:t>Must reskill to </a:t>
            </a:r>
            <a:r>
              <a:rPr lang="en-US" sz="1800" u="sng" dirty="0" smtClean="0"/>
              <a:t>fully understand</a:t>
            </a:r>
            <a:r>
              <a:rPr lang="en-US" sz="1800" dirty="0" smtClean="0"/>
              <a:t> the new set of statistical foundation of Automated SPC, where real-time data is used in stead of samples</a:t>
            </a:r>
          </a:p>
        </p:txBody>
      </p:sp>
    </p:spTree>
    <p:extLst>
      <p:ext uri="{BB962C8B-B14F-4D97-AF65-F5344CB8AC3E}">
        <p14:creationId xmlns:p14="http://schemas.microsoft.com/office/powerpoint/2010/main" val="571265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Issues of Automated SPC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Data analysis of a whole population, not just samples</a:t>
            </a:r>
          </a:p>
          <a:p>
            <a:pPr lvl="1"/>
            <a:r>
              <a:rPr lang="en-US" dirty="0" smtClean="0"/>
              <a:t>Sample size is equal to one</a:t>
            </a:r>
          </a:p>
          <a:p>
            <a:r>
              <a:rPr lang="en-US" dirty="0" smtClean="0"/>
              <a:t>Data are auto-correlated </a:t>
            </a:r>
          </a:p>
          <a:p>
            <a:pPr lvl="1"/>
            <a:r>
              <a:rPr lang="en-US" dirty="0"/>
              <a:t>The assumption of independently and identically distributed data </a:t>
            </a:r>
            <a:r>
              <a:rPr lang="en-US" dirty="0" smtClean="0"/>
              <a:t>is not satisfied </a:t>
            </a:r>
          </a:p>
          <a:p>
            <a:r>
              <a:rPr lang="en-US" dirty="0" smtClean="0"/>
              <a:t>Non-normality </a:t>
            </a:r>
          </a:p>
          <a:p>
            <a:pPr lvl="1"/>
            <a:r>
              <a:rPr lang="en-US" dirty="0" smtClean="0"/>
              <a:t>The ‘true’ distribution of data is revealed. </a:t>
            </a:r>
          </a:p>
          <a:p>
            <a:endParaRPr lang="en-US" dirty="0" smtClean="0"/>
          </a:p>
          <a:p>
            <a:r>
              <a:rPr lang="en-US" dirty="0" smtClean="0"/>
              <a:t>These issues require engineers to reskill on how to use</a:t>
            </a:r>
          </a:p>
          <a:p>
            <a:pPr lvl="1"/>
            <a:r>
              <a:rPr lang="en-US" dirty="0" smtClean="0"/>
              <a:t>The new set of control charts for monitoring real-time data</a:t>
            </a:r>
          </a:p>
          <a:p>
            <a:pPr lvl="1"/>
            <a:r>
              <a:rPr lang="en-US" dirty="0" smtClean="0"/>
              <a:t>The new test rules for interpreting the charts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82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13" y="1754088"/>
            <a:ext cx="11229516" cy="430350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Automated QIS provides an abundance of data from production process at a lower cost, with faster feedback</a:t>
            </a:r>
          </a:p>
          <a:p>
            <a:r>
              <a:rPr lang="en-US" sz="2400" dirty="0" smtClean="0"/>
              <a:t>Due to the decreasing trend of automation cost and low birth rate, most industry are converting from traditional QIS toward the automated </a:t>
            </a:r>
            <a:r>
              <a:rPr lang="en-US" sz="2400" dirty="0"/>
              <a:t>QIS </a:t>
            </a:r>
            <a:endParaRPr lang="en-US" sz="2400" dirty="0" smtClean="0"/>
          </a:p>
          <a:p>
            <a:r>
              <a:rPr lang="en-US" sz="2400" dirty="0" smtClean="0"/>
              <a:t>Under the context of </a:t>
            </a:r>
            <a:r>
              <a:rPr lang="en-US" sz="2400" dirty="0"/>
              <a:t>automated </a:t>
            </a:r>
            <a:r>
              <a:rPr lang="en-US" sz="2400" dirty="0" smtClean="0"/>
              <a:t>QIS, quality engineers should</a:t>
            </a:r>
          </a:p>
          <a:p>
            <a:pPr lvl="1"/>
            <a:r>
              <a:rPr lang="en-US" sz="2000" dirty="0" smtClean="0"/>
              <a:t>Understand the impact of </a:t>
            </a:r>
            <a:r>
              <a:rPr lang="en-US" sz="2000" dirty="0"/>
              <a:t>automated </a:t>
            </a:r>
            <a:r>
              <a:rPr lang="en-US" sz="2000" dirty="0" smtClean="0"/>
              <a:t>QIS </a:t>
            </a:r>
          </a:p>
          <a:p>
            <a:pPr lvl="1"/>
            <a:r>
              <a:rPr lang="en-US" sz="2000" dirty="0" smtClean="0"/>
              <a:t>Be able to manage changes in the transformation (technology, people, technical skills)</a:t>
            </a:r>
          </a:p>
          <a:p>
            <a:pPr lvl="1"/>
            <a:r>
              <a:rPr lang="en-US" sz="2000" dirty="0" smtClean="0"/>
              <a:t>Be able to understand and can interpret SPC report for </a:t>
            </a:r>
            <a:r>
              <a:rPr lang="en-US" sz="2000" dirty="0"/>
              <a:t>automated QIS</a:t>
            </a:r>
            <a:r>
              <a:rPr lang="en-US" sz="2000" dirty="0" smtClean="0"/>
              <a:t>, which is constructed based on a different set of statistical foundation compared to the traditional SPC</a:t>
            </a:r>
          </a:p>
          <a:p>
            <a:pPr lvl="1"/>
            <a:endParaRPr lang="en-US" sz="2000" dirty="0" smtClean="0"/>
          </a:p>
          <a:p>
            <a:r>
              <a:rPr lang="en-US" sz="2400" dirty="0"/>
              <a:t>Next lecture </a:t>
            </a:r>
            <a:r>
              <a:rPr lang="en-US" sz="2400" dirty="0" smtClean="0"/>
              <a:t>… The </a:t>
            </a:r>
            <a:r>
              <a:rPr lang="en-US" sz="2400" dirty="0"/>
              <a:t>general SPC techniques for monitoring real-time data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194746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D. Q. </a:t>
            </a:r>
            <a:r>
              <a:rPr lang="en-US" sz="1400" dirty="0" err="1"/>
              <a:t>Cai</a:t>
            </a:r>
            <a:r>
              <a:rPr lang="en-US" sz="1400" dirty="0"/>
              <a:t> , M. </a:t>
            </a:r>
            <a:r>
              <a:rPr lang="en-US" sz="1400" dirty="0" err="1"/>
              <a:t>Xie</a:t>
            </a:r>
            <a:r>
              <a:rPr lang="en-US" sz="1400" dirty="0"/>
              <a:t> &amp; T. N. Goh (2001) SPC in an automated </a:t>
            </a:r>
            <a:r>
              <a:rPr lang="en-US" sz="1400" dirty="0" smtClean="0"/>
              <a:t>manufacturing environment</a:t>
            </a:r>
            <a:r>
              <a:rPr lang="en-US" sz="1400" dirty="0"/>
              <a:t>, International Journal of Computer Integrated Manufacturing, 14:2, </a:t>
            </a:r>
            <a:r>
              <a:rPr lang="en-US" sz="1400" dirty="0" smtClean="0"/>
              <a:t>206-211.</a:t>
            </a:r>
          </a:p>
          <a:p>
            <a:pPr marL="0" indent="0">
              <a:buNone/>
            </a:pPr>
            <a:r>
              <a:rPr lang="en-US" sz="1400" dirty="0"/>
              <a:t>T. G. </a:t>
            </a:r>
            <a:r>
              <a:rPr lang="en-US" sz="1400" dirty="0" smtClean="0"/>
              <a:t>GUNN</a:t>
            </a:r>
            <a:r>
              <a:rPr lang="en-US" sz="1400" dirty="0"/>
              <a:t>, </a:t>
            </a:r>
            <a:r>
              <a:rPr lang="en-US" sz="1400" dirty="0" smtClean="0"/>
              <a:t>(1989) </a:t>
            </a:r>
            <a:r>
              <a:rPr lang="en-US" sz="1400" dirty="0"/>
              <a:t>Computer integrated </a:t>
            </a:r>
            <a:r>
              <a:rPr lang="en-US" sz="1400" dirty="0" smtClean="0"/>
              <a:t>manufacturing (</a:t>
            </a:r>
            <a:r>
              <a:rPr lang="en-US" sz="1400" dirty="0"/>
              <a:t>CIM) . In C. </a:t>
            </a:r>
            <a:r>
              <a:rPr lang="en-US" sz="1400" dirty="0" err="1"/>
              <a:t>Machover</a:t>
            </a:r>
            <a:r>
              <a:rPr lang="en-US" sz="1400" dirty="0"/>
              <a:t> ( ed.), The C4 Handbook CAD</a:t>
            </a:r>
            <a:r>
              <a:rPr lang="en-US" sz="1400" dirty="0" smtClean="0"/>
              <a:t>, CAM</a:t>
            </a:r>
            <a:r>
              <a:rPr lang="en-US" sz="1400" dirty="0"/>
              <a:t>, CAE, CIM (Blue Ridge Summit, PA: Tab Books) , pp</a:t>
            </a:r>
            <a:r>
              <a:rPr lang="en-US" sz="1400" dirty="0" smtClean="0"/>
              <a:t>. 319 </a:t>
            </a:r>
            <a:r>
              <a:rPr lang="en-US" sz="1400" dirty="0"/>
              <a:t>– 332</a:t>
            </a:r>
            <a:r>
              <a:rPr lang="en-US" sz="1400" dirty="0" smtClean="0"/>
              <a:t>.</a:t>
            </a:r>
          </a:p>
          <a:p>
            <a:pPr marL="0" indent="0">
              <a:buNone/>
            </a:pPr>
            <a:r>
              <a:rPr lang="en-US" sz="1400" dirty="0" err="1"/>
              <a:t>Xie</a:t>
            </a:r>
            <a:r>
              <a:rPr lang="en-US" sz="1400" dirty="0"/>
              <a:t>, M., Goh, T. N., &amp; </a:t>
            </a:r>
            <a:r>
              <a:rPr lang="en-US" sz="1400" dirty="0" err="1"/>
              <a:t>Kuralmani</a:t>
            </a:r>
            <a:r>
              <a:rPr lang="en-US" sz="1400" dirty="0"/>
              <a:t>, V. (2012). Statistical models and control charts for high-quality processes. Springer Science &amp; Business </a:t>
            </a:r>
            <a:r>
              <a:rPr lang="en-US" sz="1400" dirty="0" smtClean="0"/>
              <a:t>Media.</a:t>
            </a:r>
          </a:p>
          <a:p>
            <a:pPr marL="0" indent="0">
              <a:buNone/>
            </a:pPr>
            <a:r>
              <a:rPr lang="en-US" sz="1400" dirty="0"/>
              <a:t>Linker, R. (2008, September). Extension of statistical process control (SPC) methodology to dynamic systems controlled via output feedback. In 2008 IEEE Conference on Cybernetics and Intelligent Systems (pp. 482-486). IEEE.</a:t>
            </a:r>
          </a:p>
        </p:txBody>
      </p:sp>
    </p:spTree>
    <p:extLst>
      <p:ext uri="{BB962C8B-B14F-4D97-AF65-F5344CB8AC3E}">
        <p14:creationId xmlns:p14="http://schemas.microsoft.com/office/powerpoint/2010/main" val="2293885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2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Review of pre-class video assignments </a:t>
            </a:r>
          </a:p>
          <a:p>
            <a:pPr lvl="1"/>
            <a:r>
              <a:rPr lang="en-US" dirty="0" smtClean="0"/>
              <a:t>What is a Vision system? </a:t>
            </a:r>
          </a:p>
          <a:p>
            <a:pPr lvl="2"/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youtu.be/atoUpGgw2fE</a:t>
            </a:r>
            <a:endParaRPr lang="en-US" dirty="0" smtClean="0"/>
          </a:p>
          <a:p>
            <a:pPr lvl="1"/>
            <a:r>
              <a:rPr lang="en-US" dirty="0"/>
              <a:t>What Is Image Processing? </a:t>
            </a:r>
            <a:endParaRPr lang="en-US" dirty="0" smtClean="0"/>
          </a:p>
          <a:p>
            <a:pPr lvl="2"/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youtu.be/QMLbTEQJCaI</a:t>
            </a:r>
            <a:endParaRPr lang="en-US" dirty="0" smtClean="0"/>
          </a:p>
          <a:p>
            <a:r>
              <a:rPr lang="en-US" dirty="0"/>
              <a:t>Traditional </a:t>
            </a:r>
            <a:r>
              <a:rPr lang="en-US" dirty="0" smtClean="0"/>
              <a:t>Quality Inspection System </a:t>
            </a:r>
          </a:p>
          <a:p>
            <a:r>
              <a:rPr lang="en-US" dirty="0" smtClean="0"/>
              <a:t>Automated </a:t>
            </a:r>
            <a:r>
              <a:rPr lang="en-US" dirty="0"/>
              <a:t>Quality Inspection </a:t>
            </a:r>
            <a:r>
              <a:rPr lang="en-US" dirty="0" smtClean="0"/>
              <a:t>System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71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610F-8CB2-4C19-9EC3-E204BD77C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Quality </a:t>
            </a:r>
            <a:r>
              <a:rPr lang="en-US" dirty="0" smtClean="0"/>
              <a:t>Inspection System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3811" y="6185456"/>
            <a:ext cx="39911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[Ref] Technical Note. “PREDICTIVE STATISTICAL PROCESS CONTROL”. An </a:t>
            </a:r>
            <a:r>
              <a:rPr lang="en-US" sz="800" dirty="0"/>
              <a:t>update on data-driven CNC machining at L&amp;S Machine </a:t>
            </a:r>
            <a:r>
              <a:rPr lang="en-US" sz="800" dirty="0" smtClean="0"/>
              <a:t>Company.</a:t>
            </a:r>
            <a:endParaRPr lang="en-US" sz="8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913943946"/>
              </p:ext>
            </p:extLst>
          </p:nvPr>
        </p:nvGraphicFramePr>
        <p:xfrm>
          <a:off x="2026571" y="2256992"/>
          <a:ext cx="8128000" cy="3709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4244197" y="2034999"/>
            <a:ext cx="3571336" cy="2932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Feedbacks </a:t>
            </a:r>
            <a:r>
              <a:rPr lang="en-US" dirty="0"/>
              <a:t>for Process Improvement</a:t>
            </a:r>
          </a:p>
        </p:txBody>
      </p:sp>
      <p:sp>
        <p:nvSpPr>
          <p:cNvPr id="10" name="Bent-Up Arrow 9"/>
          <p:cNvSpPr/>
          <p:nvPr/>
        </p:nvSpPr>
        <p:spPr>
          <a:xfrm rot="16200000">
            <a:off x="8283585" y="1661838"/>
            <a:ext cx="651158" cy="1397479"/>
          </a:xfrm>
          <a:prstGeom prst="bentUpArrow">
            <a:avLst>
              <a:gd name="adj1" fmla="val 25000"/>
              <a:gd name="adj2" fmla="val 20140"/>
              <a:gd name="adj3" fmla="val 2383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ent-Up Arrow 10"/>
          <p:cNvSpPr/>
          <p:nvPr/>
        </p:nvSpPr>
        <p:spPr>
          <a:xfrm rot="10800000">
            <a:off x="2579298" y="2099563"/>
            <a:ext cx="1570004" cy="586594"/>
          </a:xfrm>
          <a:prstGeom prst="bentUpArrow">
            <a:avLst>
              <a:gd name="adj1" fmla="val 25000"/>
              <a:gd name="adj2" fmla="val 20140"/>
              <a:gd name="adj3" fmla="val 2383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7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study : Cookies Factory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4995" y="1701998"/>
            <a:ext cx="2181383" cy="21757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3293" y="6030191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https://www.delish.com/holiday-recipes/christmas/a25440155/andes-chip-cookies-recipe/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8364" y="1701998"/>
            <a:ext cx="28201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Traditional Inspection steps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Take samples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often?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How many?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Measure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Dimension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Appraise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Roundness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Choco. chips spread evenly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Taste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Record observations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Analyze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Send feedback to a process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9839" y="2229979"/>
            <a:ext cx="4328949" cy="29027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63293" y="6185901"/>
            <a:ext cx="35365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http://eapo-tokyo.org/courses/fsm_17-ag-23-ge-dln-a-03/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7357" y="3892054"/>
            <a:ext cx="24729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Quality Characteristics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Size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weight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Taste</a:t>
            </a:r>
          </a:p>
        </p:txBody>
      </p:sp>
    </p:spTree>
    <p:extLst>
      <p:ext uri="{BB962C8B-B14F-4D97-AF65-F5344CB8AC3E}">
        <p14:creationId xmlns:p14="http://schemas.microsoft.com/office/powerpoint/2010/main" val="3399510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… There is a technique that can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17390" y="1512217"/>
            <a:ext cx="30883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Inspection steps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Take samples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often?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How many?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Measure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Dimension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Weight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Appraise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Roundness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Choco. chips spread evenly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Taste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Record observations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Analyze data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Send feedback to a process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077" y="2040198"/>
            <a:ext cx="4328949" cy="2902738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8440947" y="2040198"/>
            <a:ext cx="194095" cy="646128"/>
          </a:xfrm>
          <a:prstGeom prst="rightBrace">
            <a:avLst>
              <a:gd name="adj1" fmla="val 8333"/>
              <a:gd name="adj2" fmla="val 487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817090" y="2039995"/>
            <a:ext cx="2630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Perform 100% inspection with low cost</a:t>
            </a:r>
            <a:endParaRPr lang="en-US" b="1" dirty="0"/>
          </a:p>
        </p:txBody>
      </p:sp>
      <p:sp>
        <p:nvSpPr>
          <p:cNvPr id="9" name="Right Brace 8"/>
          <p:cNvSpPr/>
          <p:nvPr/>
        </p:nvSpPr>
        <p:spPr>
          <a:xfrm>
            <a:off x="8440947" y="2861838"/>
            <a:ext cx="194096" cy="1951702"/>
          </a:xfrm>
          <a:prstGeom prst="rightBrace">
            <a:avLst>
              <a:gd name="adj1" fmla="val 8333"/>
              <a:gd name="adj2" fmla="val 487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817090" y="3439243"/>
            <a:ext cx="28415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Complete inspection steps in seconds</a:t>
            </a:r>
            <a:endParaRPr lang="en-US" b="1" dirty="0"/>
          </a:p>
        </p:txBody>
      </p:sp>
      <p:sp>
        <p:nvSpPr>
          <p:cNvPr id="11" name="Right Brace 10"/>
          <p:cNvSpPr/>
          <p:nvPr/>
        </p:nvSpPr>
        <p:spPr>
          <a:xfrm>
            <a:off x="8440947" y="4944274"/>
            <a:ext cx="194095" cy="680137"/>
          </a:xfrm>
          <a:prstGeom prst="rightBrace">
            <a:avLst>
              <a:gd name="adj1" fmla="val 8333"/>
              <a:gd name="adj2" fmla="val 4878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817089" y="4944072"/>
            <a:ext cx="263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Report process performance in real-time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1226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if … This concept is affordable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235" t="19427" r="17440" b="40239"/>
          <a:stretch/>
        </p:blipFill>
        <p:spPr>
          <a:xfrm>
            <a:off x="693014" y="1602038"/>
            <a:ext cx="3395957" cy="253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20" y="4399472"/>
            <a:ext cx="2119146" cy="17467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0088" y="1722808"/>
            <a:ext cx="7236242" cy="4255298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362454" y="6226922"/>
            <a:ext cx="17572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http://pdf.com/exensio-old</a:t>
            </a:r>
          </a:p>
        </p:txBody>
      </p:sp>
    </p:spTree>
    <p:extLst>
      <p:ext uri="{BB962C8B-B14F-4D97-AF65-F5344CB8AC3E}">
        <p14:creationId xmlns:p14="http://schemas.microsoft.com/office/powerpoint/2010/main" val="2854349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CIMS and AQIS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integrated manufacturing system (CIMS)</a:t>
            </a:r>
          </a:p>
          <a:p>
            <a:pPr marL="457200" lvl="1" indent="0">
              <a:buNone/>
            </a:pPr>
            <a:r>
              <a:rPr lang="th-TH" dirty="0" smtClean="0"/>
              <a:t>“ </a:t>
            </a:r>
            <a:r>
              <a:rPr lang="en-US" dirty="0" smtClean="0"/>
              <a:t>A manufacturing system in which all activities relevant to manufacturing are integrated via electronic data collecting and processing frames</a:t>
            </a:r>
            <a:r>
              <a:rPr lang="en-US" dirty="0"/>
              <a:t>, Gunn (1998</a:t>
            </a:r>
            <a:r>
              <a:rPr lang="en-US" dirty="0" smtClean="0"/>
              <a:t>)”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Automated quality inspection system (AQIS) </a:t>
            </a:r>
            <a:r>
              <a:rPr lang="en-US" dirty="0"/>
              <a:t>is designed to </a:t>
            </a:r>
          </a:p>
          <a:p>
            <a:pPr lvl="1"/>
            <a:r>
              <a:rPr lang="en-US" dirty="0" smtClean="0"/>
              <a:t>Classify conforming and nonconforming units automatically</a:t>
            </a:r>
          </a:p>
          <a:p>
            <a:pPr lvl="1"/>
            <a:r>
              <a:rPr lang="en-US" dirty="0" smtClean="0"/>
              <a:t>Collect data of the entire units produced</a:t>
            </a:r>
          </a:p>
          <a:p>
            <a:pPr lvl="1"/>
            <a:r>
              <a:rPr lang="en-US" dirty="0" smtClean="0"/>
              <a:t>Assess process performance in real-time</a:t>
            </a:r>
          </a:p>
          <a:p>
            <a:pPr lvl="1"/>
            <a:r>
              <a:rPr lang="en-US" dirty="0" smtClean="0"/>
              <a:t>Reduce </a:t>
            </a:r>
            <a:r>
              <a:rPr lang="en-US" u="sng" dirty="0" smtClean="0"/>
              <a:t>resources</a:t>
            </a:r>
            <a:r>
              <a:rPr lang="en-US" dirty="0" smtClean="0"/>
              <a:t> used in quality inspection</a:t>
            </a:r>
          </a:p>
          <a:p>
            <a:pPr lvl="1"/>
            <a:r>
              <a:rPr lang="en-US" dirty="0" smtClean="0"/>
              <a:t>Reduce human errors in measurement, appraisal, and forgetfulness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576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</a:t>
            </a:r>
            <a:r>
              <a:rPr lang="en-US" dirty="0" smtClean="0"/>
              <a:t>Collection </a:t>
            </a:r>
            <a:r>
              <a:rPr lang="en-US" dirty="0"/>
              <a:t>System </a:t>
            </a:r>
            <a:r>
              <a:rPr lang="en-US" dirty="0" smtClean="0"/>
              <a:t>of </a:t>
            </a:r>
            <a:r>
              <a:rPr lang="en-US" dirty="0">
                <a:solidFill>
                  <a:srgbClr val="0070C0"/>
                </a:solidFill>
              </a:rPr>
              <a:t>Automated </a:t>
            </a:r>
            <a:r>
              <a:rPr lang="en-US" dirty="0" smtClean="0"/>
              <a:t>QIS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2"/>
          <a:stretch/>
        </p:blipFill>
        <p:spPr>
          <a:xfrm>
            <a:off x="4497127" y="1753770"/>
            <a:ext cx="6447417" cy="42928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1863307"/>
            <a:ext cx="90447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79435" y="2463448"/>
            <a:ext cx="95507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Monitor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9593418" y="3183148"/>
            <a:ext cx="100065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Diverter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740" y="1638048"/>
            <a:ext cx="291740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Hardware</a:t>
            </a:r>
          </a:p>
          <a:p>
            <a:pPr marL="285750" indent="-285750">
              <a:buFontTx/>
              <a:buChar char="-"/>
            </a:pPr>
            <a:r>
              <a:rPr lang="en-US" dirty="0"/>
              <a:t>Transportation system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Conveyor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Diverter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Sensor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Cameras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IR Scanner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Computer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CPU and Monitor</a:t>
            </a:r>
          </a:p>
          <a:p>
            <a:r>
              <a:rPr lang="en-US" b="1" dirty="0" smtClean="0"/>
              <a:t>Software</a:t>
            </a:r>
          </a:p>
          <a:p>
            <a:pPr marL="285750" indent="-285750">
              <a:buFontTx/>
              <a:buChar char="-"/>
            </a:pPr>
            <a:r>
              <a:rPr lang="en-US" dirty="0"/>
              <a:t>Internet connection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Database / Cloud design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Inspection algorithm 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Specification</a:t>
            </a:r>
          </a:p>
          <a:p>
            <a:pPr marL="742950" lvl="1" indent="-285750">
              <a:buFontTx/>
              <a:buChar char="-"/>
            </a:pPr>
            <a:r>
              <a:rPr lang="en-US" dirty="0" smtClean="0"/>
              <a:t>Reference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chemeClr val="accent1"/>
                </a:solidFill>
              </a:rPr>
              <a:t>Statistical foundation</a:t>
            </a:r>
          </a:p>
        </p:txBody>
      </p:sp>
    </p:spTree>
    <p:extLst>
      <p:ext uri="{BB962C8B-B14F-4D97-AF65-F5344CB8AC3E}">
        <p14:creationId xmlns:p14="http://schemas.microsoft.com/office/powerpoint/2010/main" val="151619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Quality Inspection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858" y="1728547"/>
            <a:ext cx="5741877" cy="38327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13871" y="5645369"/>
            <a:ext cx="25915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https://</a:t>
            </a:r>
            <a:r>
              <a:rPr lang="en-US" sz="1400" dirty="0" smtClean="0">
                <a:hlinkClick r:id="rId3"/>
              </a:rPr>
              <a:t>youtu.be/KXMPk3FKHgA</a:t>
            </a:r>
            <a:r>
              <a:rPr lang="en-US" sz="1400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75674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9" id="{C62A709E-BDC5-A046-9ECD-57A6FD34528D}" vid="{392FA3C1-01DE-2349-B0AB-32C1135A0C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MSIE 4.0 (Workpackage Slide Master)</Template>
  <TotalTime>4778</TotalTime>
  <Words>890</Words>
  <Application>Microsoft Office PowerPoint</Application>
  <PresentationFormat>Widescreen</PresentationFormat>
  <Paragraphs>168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Quality Control Concept under Digital Data Collection </vt:lpstr>
      <vt:lpstr>Outlines</vt:lpstr>
      <vt:lpstr>Traditional Quality Inspection System</vt:lpstr>
      <vt:lpstr>Case study : Cookies Factory</vt:lpstr>
      <vt:lpstr>What if … There is a technique that can </vt:lpstr>
      <vt:lpstr>What if … This concept is affordable</vt:lpstr>
      <vt:lpstr>CIMS and AQIS</vt:lpstr>
      <vt:lpstr>Data Collection System of Automated QIS</vt:lpstr>
      <vt:lpstr>Automated Quality Inspection</vt:lpstr>
      <vt:lpstr>Image processing in Automated QIS</vt:lpstr>
      <vt:lpstr>Benefits of Automated QIS</vt:lpstr>
      <vt:lpstr>Impact of Automated QIS to Traditional QIS</vt:lpstr>
      <vt:lpstr>Statistical Issues of Automated SPC</vt:lpstr>
      <vt:lpstr>Conclusions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Anintaya Khamkanya</dc:creator>
  <cp:lastModifiedBy>admin</cp:lastModifiedBy>
  <cp:revision>50</cp:revision>
  <cp:lastPrinted>2019-11-13T06:09:53Z</cp:lastPrinted>
  <dcterms:created xsi:type="dcterms:W3CDTF">2019-10-15T03:44:55Z</dcterms:created>
  <dcterms:modified xsi:type="dcterms:W3CDTF">2020-10-14T09:50:51Z</dcterms:modified>
</cp:coreProperties>
</file>