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309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1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172" autoAdjust="0"/>
    <p:restoredTop sz="94662" autoAdjust="0"/>
  </p:normalViewPr>
  <p:slideViewPr>
    <p:cSldViewPr snapToGrid="0">
      <p:cViewPr varScale="1">
        <p:scale>
          <a:sx n="69" d="100"/>
          <a:sy n="69" d="100"/>
        </p:scale>
        <p:origin x="114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299C7C-64F4-6E4D-ACDB-FD7876D2BE1F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E50DBC-2896-0A4C-AFF9-CCB22DA1C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480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4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6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Isosceles Triangle 9">
            <a:extLst>
              <a:ext uri="{FF2B5EF4-FFF2-40B4-BE49-F238E27FC236}">
                <a16:creationId xmlns:a16="http://schemas.microsoft.com/office/drawing/2014/main" id="{C97EE39D-45B9-4BC4-A0D5-310EF34CFB88}"/>
              </a:ext>
            </a:extLst>
          </p:cNvPr>
          <p:cNvSpPr/>
          <p:nvPr userDrawn="1"/>
        </p:nvSpPr>
        <p:spPr>
          <a:xfrm>
            <a:off x="12703" y="2031"/>
            <a:ext cx="12195630" cy="6847115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700000"/>
              <a:gd name="connsiteY0" fmla="*/ 6858000 h 7525657"/>
              <a:gd name="connsiteX1" fmla="*/ 10371907 w 12700000"/>
              <a:gd name="connsiteY1" fmla="*/ 5786846 h 7525657"/>
              <a:gd name="connsiteX2" fmla="*/ 12192000 w 12700000"/>
              <a:gd name="connsiteY2" fmla="*/ 0 h 7525657"/>
              <a:gd name="connsiteX3" fmla="*/ 12700000 w 12700000"/>
              <a:gd name="connsiteY3" fmla="*/ 7525657 h 7525657"/>
              <a:gd name="connsiteX4" fmla="*/ 0 w 12700000"/>
              <a:gd name="connsiteY4" fmla="*/ 6858000 h 7525657"/>
              <a:gd name="connsiteX0" fmla="*/ 0 w 12729029"/>
              <a:gd name="connsiteY0" fmla="*/ 6204858 h 6872515"/>
              <a:gd name="connsiteX1" fmla="*/ 10371907 w 12729029"/>
              <a:gd name="connsiteY1" fmla="*/ 5133704 h 6872515"/>
              <a:gd name="connsiteX2" fmla="*/ 12729029 w 12729029"/>
              <a:gd name="connsiteY2" fmla="*/ 0 h 6872515"/>
              <a:gd name="connsiteX3" fmla="*/ 12700000 w 12729029"/>
              <a:gd name="connsiteY3" fmla="*/ 6872515 h 6872515"/>
              <a:gd name="connsiteX4" fmla="*/ 0 w 12729029"/>
              <a:gd name="connsiteY4" fmla="*/ 6204858 h 6872515"/>
              <a:gd name="connsiteX0" fmla="*/ 0 w 12162972"/>
              <a:gd name="connsiteY0" fmla="*/ 6872515 h 6872515"/>
              <a:gd name="connsiteX1" fmla="*/ 9805850 w 12162972"/>
              <a:gd name="connsiteY1" fmla="*/ 5133704 h 6872515"/>
              <a:gd name="connsiteX2" fmla="*/ 12162972 w 12162972"/>
              <a:gd name="connsiteY2" fmla="*/ 0 h 6872515"/>
              <a:gd name="connsiteX3" fmla="*/ 12133943 w 12162972"/>
              <a:gd name="connsiteY3" fmla="*/ 6872515 h 6872515"/>
              <a:gd name="connsiteX4" fmla="*/ 0 w 12162972"/>
              <a:gd name="connsiteY4" fmla="*/ 6872515 h 6872515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133943 w 12148458"/>
              <a:gd name="connsiteY3" fmla="*/ 6843486 h 6843486"/>
              <a:gd name="connsiteX4" fmla="*/ 0 w 12148458"/>
              <a:gd name="connsiteY4" fmla="*/ 6843486 h 6843486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032343 w 12148458"/>
              <a:gd name="connsiteY3" fmla="*/ 6698343 h 6843486"/>
              <a:gd name="connsiteX4" fmla="*/ 0 w 12148458"/>
              <a:gd name="connsiteY4" fmla="*/ 6843486 h 6843486"/>
              <a:gd name="connsiteX0" fmla="*/ 0 w 12149854"/>
              <a:gd name="connsiteY0" fmla="*/ 6843486 h 6843486"/>
              <a:gd name="connsiteX1" fmla="*/ 9805850 w 12149854"/>
              <a:gd name="connsiteY1" fmla="*/ 5104675 h 6843486"/>
              <a:gd name="connsiteX2" fmla="*/ 12148458 w 12149854"/>
              <a:gd name="connsiteY2" fmla="*/ 0 h 6843486"/>
              <a:gd name="connsiteX3" fmla="*/ 12148458 w 12149854"/>
              <a:gd name="connsiteY3" fmla="*/ 6828972 h 6843486"/>
              <a:gd name="connsiteX4" fmla="*/ 0 w 12149854"/>
              <a:gd name="connsiteY4" fmla="*/ 6843486 h 6843486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28972 h 6887029"/>
              <a:gd name="connsiteX4" fmla="*/ 0 w 12193397"/>
              <a:gd name="connsiteY4" fmla="*/ 6887029 h 6887029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87029 h 6887029"/>
              <a:gd name="connsiteX4" fmla="*/ 0 w 12193397"/>
              <a:gd name="connsiteY4" fmla="*/ 6887029 h 6887029"/>
              <a:gd name="connsiteX0" fmla="*/ 0 w 12192154"/>
              <a:gd name="connsiteY0" fmla="*/ 6219372 h 6219372"/>
              <a:gd name="connsiteX1" fmla="*/ 9849393 w 12192154"/>
              <a:gd name="connsiteY1" fmla="*/ 4437018 h 6219372"/>
              <a:gd name="connsiteX2" fmla="*/ 12090401 w 12192154"/>
              <a:gd name="connsiteY2" fmla="*/ 0 h 6219372"/>
              <a:gd name="connsiteX3" fmla="*/ 12192001 w 12192154"/>
              <a:gd name="connsiteY3" fmla="*/ 6219372 h 6219372"/>
              <a:gd name="connsiteX4" fmla="*/ 0 w 12192154"/>
              <a:gd name="connsiteY4" fmla="*/ 6219372 h 6219372"/>
              <a:gd name="connsiteX0" fmla="*/ 0 w 12193397"/>
              <a:gd name="connsiteY0" fmla="*/ 6219372 h 6219372"/>
              <a:gd name="connsiteX1" fmla="*/ 9849393 w 12193397"/>
              <a:gd name="connsiteY1" fmla="*/ 4437018 h 6219372"/>
              <a:gd name="connsiteX2" fmla="*/ 12192001 w 12193397"/>
              <a:gd name="connsiteY2" fmla="*/ 0 h 6219372"/>
              <a:gd name="connsiteX3" fmla="*/ 12192001 w 12193397"/>
              <a:gd name="connsiteY3" fmla="*/ 6219372 h 6219372"/>
              <a:gd name="connsiteX4" fmla="*/ 0 w 12193397"/>
              <a:gd name="connsiteY4" fmla="*/ 6219372 h 6219372"/>
              <a:gd name="connsiteX0" fmla="*/ 0 w 12193397"/>
              <a:gd name="connsiteY0" fmla="*/ 6219372 h 6872515"/>
              <a:gd name="connsiteX1" fmla="*/ 9849393 w 12193397"/>
              <a:gd name="connsiteY1" fmla="*/ 4437018 h 6872515"/>
              <a:gd name="connsiteX2" fmla="*/ 12192001 w 12193397"/>
              <a:gd name="connsiteY2" fmla="*/ 0 h 6872515"/>
              <a:gd name="connsiteX3" fmla="*/ 12192001 w 12193397"/>
              <a:gd name="connsiteY3" fmla="*/ 6872515 h 6872515"/>
              <a:gd name="connsiteX4" fmla="*/ 0 w 12193397"/>
              <a:gd name="connsiteY4" fmla="*/ 6219372 h 6872515"/>
              <a:gd name="connsiteX0" fmla="*/ 0 w 12222426"/>
              <a:gd name="connsiteY0" fmla="*/ 6872514 h 6872515"/>
              <a:gd name="connsiteX1" fmla="*/ 9878422 w 12222426"/>
              <a:gd name="connsiteY1" fmla="*/ 4437018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197736 w 12222426"/>
              <a:gd name="connsiteY1" fmla="*/ 4814390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212250 w 12222426"/>
              <a:gd name="connsiteY1" fmla="*/ 5409476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096136 w 12222426"/>
              <a:gd name="connsiteY1" fmla="*/ 5264333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59130"/>
              <a:gd name="connsiteY0" fmla="*/ 6847114 h 6847115"/>
              <a:gd name="connsiteX1" fmla="*/ 10096136 w 12259130"/>
              <a:gd name="connsiteY1" fmla="*/ 5238933 h 6847115"/>
              <a:gd name="connsiteX2" fmla="*/ 12259130 w 12259130"/>
              <a:gd name="connsiteY2" fmla="*/ 0 h 6847115"/>
              <a:gd name="connsiteX3" fmla="*/ 12221030 w 12259130"/>
              <a:gd name="connsiteY3" fmla="*/ 6847115 h 6847115"/>
              <a:gd name="connsiteX4" fmla="*/ 0 w 12259130"/>
              <a:gd name="connsiteY4" fmla="*/ 6847114 h 6847115"/>
              <a:gd name="connsiteX0" fmla="*/ 0 w 12170230"/>
              <a:gd name="connsiteY0" fmla="*/ 6859814 h 6859814"/>
              <a:gd name="connsiteX1" fmla="*/ 10007236 w 12170230"/>
              <a:gd name="connsiteY1" fmla="*/ 5238933 h 6859814"/>
              <a:gd name="connsiteX2" fmla="*/ 12170230 w 12170230"/>
              <a:gd name="connsiteY2" fmla="*/ 0 h 6859814"/>
              <a:gd name="connsiteX3" fmla="*/ 12132130 w 12170230"/>
              <a:gd name="connsiteY3" fmla="*/ 6847115 h 6859814"/>
              <a:gd name="connsiteX4" fmla="*/ 0 w 12170230"/>
              <a:gd name="connsiteY4" fmla="*/ 6859814 h 6859814"/>
              <a:gd name="connsiteX0" fmla="*/ 0 w 12195630"/>
              <a:gd name="connsiteY0" fmla="*/ 6847114 h 6847115"/>
              <a:gd name="connsiteX1" fmla="*/ 10032636 w 12195630"/>
              <a:gd name="connsiteY1" fmla="*/ 5238933 h 6847115"/>
              <a:gd name="connsiteX2" fmla="*/ 12195630 w 12195630"/>
              <a:gd name="connsiteY2" fmla="*/ 0 h 6847115"/>
              <a:gd name="connsiteX3" fmla="*/ 12157530 w 12195630"/>
              <a:gd name="connsiteY3" fmla="*/ 6847115 h 6847115"/>
              <a:gd name="connsiteX4" fmla="*/ 0 w 12195630"/>
              <a:gd name="connsiteY4" fmla="*/ 6847114 h 6847115"/>
              <a:gd name="connsiteX0" fmla="*/ 0 w 12195630"/>
              <a:gd name="connsiteY0" fmla="*/ 6847114 h 6847115"/>
              <a:gd name="connsiteX1" fmla="*/ 10032636 w 12195630"/>
              <a:gd name="connsiteY1" fmla="*/ 5238933 h 6847115"/>
              <a:gd name="connsiteX2" fmla="*/ 12195630 w 12195630"/>
              <a:gd name="connsiteY2" fmla="*/ 0 h 6847115"/>
              <a:gd name="connsiteX3" fmla="*/ 12157530 w 12195630"/>
              <a:gd name="connsiteY3" fmla="*/ 6847115 h 6847115"/>
              <a:gd name="connsiteX4" fmla="*/ 0 w 12195630"/>
              <a:gd name="connsiteY4" fmla="*/ 6847114 h 6847115"/>
              <a:gd name="connsiteX0" fmla="*/ 0 w 12195630"/>
              <a:gd name="connsiteY0" fmla="*/ 6847114 h 6847115"/>
              <a:gd name="connsiteX1" fmla="*/ 10032636 w 12195630"/>
              <a:gd name="connsiteY1" fmla="*/ 5238933 h 6847115"/>
              <a:gd name="connsiteX2" fmla="*/ 12195630 w 12195630"/>
              <a:gd name="connsiteY2" fmla="*/ 0 h 6847115"/>
              <a:gd name="connsiteX3" fmla="*/ 12157530 w 12195630"/>
              <a:gd name="connsiteY3" fmla="*/ 6847115 h 6847115"/>
              <a:gd name="connsiteX4" fmla="*/ 0 w 12195630"/>
              <a:gd name="connsiteY4" fmla="*/ 6847114 h 6847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5630" h="6847115">
                <a:moveTo>
                  <a:pt x="0" y="6847114"/>
                </a:moveTo>
                <a:cubicBezTo>
                  <a:pt x="1860005" y="5494382"/>
                  <a:pt x="7994831" y="6388465"/>
                  <a:pt x="10032636" y="5238933"/>
                </a:cubicBezTo>
                <a:cubicBezTo>
                  <a:pt x="12206876" y="3558178"/>
                  <a:pt x="11083835" y="1631043"/>
                  <a:pt x="12195630" y="0"/>
                </a:cubicBezTo>
                <a:cubicBezTo>
                  <a:pt x="12190792" y="2281162"/>
                  <a:pt x="12162368" y="4565953"/>
                  <a:pt x="12157530" y="6847115"/>
                </a:cubicBezTo>
                <a:lnTo>
                  <a:pt x="0" y="6847114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Isosceles Triangle 9">
            <a:extLst>
              <a:ext uri="{FF2B5EF4-FFF2-40B4-BE49-F238E27FC236}">
                <a16:creationId xmlns:a16="http://schemas.microsoft.com/office/drawing/2014/main" id="{66BF8A63-094C-431F-A3A0-63E41BD8DF9F}"/>
              </a:ext>
            </a:extLst>
          </p:cNvPr>
          <p:cNvSpPr/>
          <p:nvPr userDrawn="1"/>
        </p:nvSpPr>
        <p:spPr>
          <a:xfrm>
            <a:off x="-15213" y="-8794"/>
            <a:ext cx="12222426" cy="6872515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700000"/>
              <a:gd name="connsiteY0" fmla="*/ 6858000 h 7525657"/>
              <a:gd name="connsiteX1" fmla="*/ 10371907 w 12700000"/>
              <a:gd name="connsiteY1" fmla="*/ 5786846 h 7525657"/>
              <a:gd name="connsiteX2" fmla="*/ 12192000 w 12700000"/>
              <a:gd name="connsiteY2" fmla="*/ 0 h 7525657"/>
              <a:gd name="connsiteX3" fmla="*/ 12700000 w 12700000"/>
              <a:gd name="connsiteY3" fmla="*/ 7525657 h 7525657"/>
              <a:gd name="connsiteX4" fmla="*/ 0 w 12700000"/>
              <a:gd name="connsiteY4" fmla="*/ 6858000 h 7525657"/>
              <a:gd name="connsiteX0" fmla="*/ 0 w 12729029"/>
              <a:gd name="connsiteY0" fmla="*/ 6204858 h 6872515"/>
              <a:gd name="connsiteX1" fmla="*/ 10371907 w 12729029"/>
              <a:gd name="connsiteY1" fmla="*/ 5133704 h 6872515"/>
              <a:gd name="connsiteX2" fmla="*/ 12729029 w 12729029"/>
              <a:gd name="connsiteY2" fmla="*/ 0 h 6872515"/>
              <a:gd name="connsiteX3" fmla="*/ 12700000 w 12729029"/>
              <a:gd name="connsiteY3" fmla="*/ 6872515 h 6872515"/>
              <a:gd name="connsiteX4" fmla="*/ 0 w 12729029"/>
              <a:gd name="connsiteY4" fmla="*/ 6204858 h 6872515"/>
              <a:gd name="connsiteX0" fmla="*/ 0 w 12162972"/>
              <a:gd name="connsiteY0" fmla="*/ 6872515 h 6872515"/>
              <a:gd name="connsiteX1" fmla="*/ 9805850 w 12162972"/>
              <a:gd name="connsiteY1" fmla="*/ 5133704 h 6872515"/>
              <a:gd name="connsiteX2" fmla="*/ 12162972 w 12162972"/>
              <a:gd name="connsiteY2" fmla="*/ 0 h 6872515"/>
              <a:gd name="connsiteX3" fmla="*/ 12133943 w 12162972"/>
              <a:gd name="connsiteY3" fmla="*/ 6872515 h 6872515"/>
              <a:gd name="connsiteX4" fmla="*/ 0 w 12162972"/>
              <a:gd name="connsiteY4" fmla="*/ 6872515 h 6872515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133943 w 12148458"/>
              <a:gd name="connsiteY3" fmla="*/ 6843486 h 6843486"/>
              <a:gd name="connsiteX4" fmla="*/ 0 w 12148458"/>
              <a:gd name="connsiteY4" fmla="*/ 6843486 h 6843486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032343 w 12148458"/>
              <a:gd name="connsiteY3" fmla="*/ 6698343 h 6843486"/>
              <a:gd name="connsiteX4" fmla="*/ 0 w 12148458"/>
              <a:gd name="connsiteY4" fmla="*/ 6843486 h 6843486"/>
              <a:gd name="connsiteX0" fmla="*/ 0 w 12149854"/>
              <a:gd name="connsiteY0" fmla="*/ 6843486 h 6843486"/>
              <a:gd name="connsiteX1" fmla="*/ 9805850 w 12149854"/>
              <a:gd name="connsiteY1" fmla="*/ 5104675 h 6843486"/>
              <a:gd name="connsiteX2" fmla="*/ 12148458 w 12149854"/>
              <a:gd name="connsiteY2" fmla="*/ 0 h 6843486"/>
              <a:gd name="connsiteX3" fmla="*/ 12148458 w 12149854"/>
              <a:gd name="connsiteY3" fmla="*/ 6828972 h 6843486"/>
              <a:gd name="connsiteX4" fmla="*/ 0 w 12149854"/>
              <a:gd name="connsiteY4" fmla="*/ 6843486 h 6843486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28972 h 6887029"/>
              <a:gd name="connsiteX4" fmla="*/ 0 w 12193397"/>
              <a:gd name="connsiteY4" fmla="*/ 6887029 h 6887029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87029 h 6887029"/>
              <a:gd name="connsiteX4" fmla="*/ 0 w 12193397"/>
              <a:gd name="connsiteY4" fmla="*/ 6887029 h 6887029"/>
              <a:gd name="connsiteX0" fmla="*/ 0 w 12192154"/>
              <a:gd name="connsiteY0" fmla="*/ 6219372 h 6219372"/>
              <a:gd name="connsiteX1" fmla="*/ 9849393 w 12192154"/>
              <a:gd name="connsiteY1" fmla="*/ 4437018 h 6219372"/>
              <a:gd name="connsiteX2" fmla="*/ 12090401 w 12192154"/>
              <a:gd name="connsiteY2" fmla="*/ 0 h 6219372"/>
              <a:gd name="connsiteX3" fmla="*/ 12192001 w 12192154"/>
              <a:gd name="connsiteY3" fmla="*/ 6219372 h 6219372"/>
              <a:gd name="connsiteX4" fmla="*/ 0 w 12192154"/>
              <a:gd name="connsiteY4" fmla="*/ 6219372 h 6219372"/>
              <a:gd name="connsiteX0" fmla="*/ 0 w 12193397"/>
              <a:gd name="connsiteY0" fmla="*/ 6219372 h 6219372"/>
              <a:gd name="connsiteX1" fmla="*/ 9849393 w 12193397"/>
              <a:gd name="connsiteY1" fmla="*/ 4437018 h 6219372"/>
              <a:gd name="connsiteX2" fmla="*/ 12192001 w 12193397"/>
              <a:gd name="connsiteY2" fmla="*/ 0 h 6219372"/>
              <a:gd name="connsiteX3" fmla="*/ 12192001 w 12193397"/>
              <a:gd name="connsiteY3" fmla="*/ 6219372 h 6219372"/>
              <a:gd name="connsiteX4" fmla="*/ 0 w 12193397"/>
              <a:gd name="connsiteY4" fmla="*/ 6219372 h 6219372"/>
              <a:gd name="connsiteX0" fmla="*/ 0 w 12193397"/>
              <a:gd name="connsiteY0" fmla="*/ 6219372 h 6872515"/>
              <a:gd name="connsiteX1" fmla="*/ 9849393 w 12193397"/>
              <a:gd name="connsiteY1" fmla="*/ 4437018 h 6872515"/>
              <a:gd name="connsiteX2" fmla="*/ 12192001 w 12193397"/>
              <a:gd name="connsiteY2" fmla="*/ 0 h 6872515"/>
              <a:gd name="connsiteX3" fmla="*/ 12192001 w 12193397"/>
              <a:gd name="connsiteY3" fmla="*/ 6872515 h 6872515"/>
              <a:gd name="connsiteX4" fmla="*/ 0 w 12193397"/>
              <a:gd name="connsiteY4" fmla="*/ 6219372 h 6872515"/>
              <a:gd name="connsiteX0" fmla="*/ 0 w 12222426"/>
              <a:gd name="connsiteY0" fmla="*/ 6872514 h 6872515"/>
              <a:gd name="connsiteX1" fmla="*/ 9878422 w 12222426"/>
              <a:gd name="connsiteY1" fmla="*/ 4437018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197736 w 12222426"/>
              <a:gd name="connsiteY1" fmla="*/ 4814390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212250 w 12222426"/>
              <a:gd name="connsiteY1" fmla="*/ 5409476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22426" h="6872515">
                <a:moveTo>
                  <a:pt x="0" y="6872514"/>
                </a:moveTo>
                <a:cubicBezTo>
                  <a:pt x="2037805" y="5722982"/>
                  <a:pt x="8174445" y="6559008"/>
                  <a:pt x="10212250" y="5409476"/>
                </a:cubicBezTo>
                <a:cubicBezTo>
                  <a:pt x="12386490" y="3728721"/>
                  <a:pt x="11261635" y="1719943"/>
                  <a:pt x="12221030" y="0"/>
                </a:cubicBezTo>
                <a:cubicBezTo>
                  <a:pt x="12216192" y="2281162"/>
                  <a:pt x="12225868" y="4591353"/>
                  <a:pt x="12221030" y="6872515"/>
                </a:cubicBezTo>
                <a:lnTo>
                  <a:pt x="0" y="6872514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Isosceles Triangle 9">
            <a:extLst>
              <a:ext uri="{FF2B5EF4-FFF2-40B4-BE49-F238E27FC236}">
                <a16:creationId xmlns:a16="http://schemas.microsoft.com/office/drawing/2014/main" id="{ED72CE23-6E9E-445E-A127-A9C3AB89B488}"/>
              </a:ext>
            </a:extLst>
          </p:cNvPr>
          <p:cNvSpPr/>
          <p:nvPr userDrawn="1"/>
        </p:nvSpPr>
        <p:spPr>
          <a:xfrm rot="10800000">
            <a:off x="1" y="-12699"/>
            <a:ext cx="12204700" cy="6870700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97736 w 12192000"/>
              <a:gd name="connsiteY1" fmla="*/ 5656217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039600"/>
              <a:gd name="connsiteY0" fmla="*/ 6997700 h 6997700"/>
              <a:gd name="connsiteX1" fmla="*/ 10045336 w 12039600"/>
              <a:gd name="connsiteY1" fmla="*/ 5656217 h 6997700"/>
              <a:gd name="connsiteX2" fmla="*/ 12039600 w 12039600"/>
              <a:gd name="connsiteY2" fmla="*/ 0 h 6997700"/>
              <a:gd name="connsiteX3" fmla="*/ 12039600 w 12039600"/>
              <a:gd name="connsiteY3" fmla="*/ 6858000 h 6997700"/>
              <a:gd name="connsiteX4" fmla="*/ 0 w 12039600"/>
              <a:gd name="connsiteY4" fmla="*/ 6997700 h 6997700"/>
              <a:gd name="connsiteX0" fmla="*/ 0 w 12192000"/>
              <a:gd name="connsiteY0" fmla="*/ 6997700 h 6997700"/>
              <a:gd name="connsiteX1" fmla="*/ 10045336 w 12192000"/>
              <a:gd name="connsiteY1" fmla="*/ 5656217 h 6997700"/>
              <a:gd name="connsiteX2" fmla="*/ 12039600 w 12192000"/>
              <a:gd name="connsiteY2" fmla="*/ 0 h 6997700"/>
              <a:gd name="connsiteX3" fmla="*/ 12192000 w 12192000"/>
              <a:gd name="connsiteY3" fmla="*/ 6997700 h 6997700"/>
              <a:gd name="connsiteX4" fmla="*/ 0 w 12192000"/>
              <a:gd name="connsiteY4" fmla="*/ 6997700 h 6997700"/>
              <a:gd name="connsiteX0" fmla="*/ 0 w 12192000"/>
              <a:gd name="connsiteY0" fmla="*/ 6845300 h 6845300"/>
              <a:gd name="connsiteX1" fmla="*/ 10045336 w 12192000"/>
              <a:gd name="connsiteY1" fmla="*/ 55038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192000"/>
              <a:gd name="connsiteY0" fmla="*/ 6845300 h 6845300"/>
              <a:gd name="connsiteX1" fmla="*/ 10083436 w 12192000"/>
              <a:gd name="connsiteY1" fmla="*/ 55927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192000"/>
              <a:gd name="connsiteY0" fmla="*/ 6845300 h 6845300"/>
              <a:gd name="connsiteX1" fmla="*/ 10045336 w 12192000"/>
              <a:gd name="connsiteY1" fmla="*/ 55546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192000"/>
              <a:gd name="connsiteY0" fmla="*/ 6845300 h 6845300"/>
              <a:gd name="connsiteX1" fmla="*/ 10045336 w 12192000"/>
              <a:gd name="connsiteY1" fmla="*/ 55546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204700"/>
              <a:gd name="connsiteY0" fmla="*/ 6832600 h 6845300"/>
              <a:gd name="connsiteX1" fmla="*/ 10058036 w 12204700"/>
              <a:gd name="connsiteY1" fmla="*/ 5554617 h 6845300"/>
              <a:gd name="connsiteX2" fmla="*/ 12204700 w 12204700"/>
              <a:gd name="connsiteY2" fmla="*/ 0 h 6845300"/>
              <a:gd name="connsiteX3" fmla="*/ 12204700 w 12204700"/>
              <a:gd name="connsiteY3" fmla="*/ 6845300 h 6845300"/>
              <a:gd name="connsiteX4" fmla="*/ 0 w 12204700"/>
              <a:gd name="connsiteY4" fmla="*/ 6832600 h 6845300"/>
              <a:gd name="connsiteX0" fmla="*/ 0 w 12204700"/>
              <a:gd name="connsiteY0" fmla="*/ 6832600 h 6845300"/>
              <a:gd name="connsiteX1" fmla="*/ 10058036 w 12204700"/>
              <a:gd name="connsiteY1" fmla="*/ 5554617 h 6845300"/>
              <a:gd name="connsiteX2" fmla="*/ 12204700 w 12204700"/>
              <a:gd name="connsiteY2" fmla="*/ 0 h 6845300"/>
              <a:gd name="connsiteX3" fmla="*/ 12204700 w 12204700"/>
              <a:gd name="connsiteY3" fmla="*/ 6845300 h 6845300"/>
              <a:gd name="connsiteX4" fmla="*/ 0 w 12204700"/>
              <a:gd name="connsiteY4" fmla="*/ 6832600 h 6845300"/>
              <a:gd name="connsiteX0" fmla="*/ 0 w 12204700"/>
              <a:gd name="connsiteY0" fmla="*/ 6832600 h 6870700"/>
              <a:gd name="connsiteX1" fmla="*/ 10058036 w 12204700"/>
              <a:gd name="connsiteY1" fmla="*/ 5554617 h 6870700"/>
              <a:gd name="connsiteX2" fmla="*/ 12204700 w 12204700"/>
              <a:gd name="connsiteY2" fmla="*/ 0 h 6870700"/>
              <a:gd name="connsiteX3" fmla="*/ 12192000 w 12204700"/>
              <a:gd name="connsiteY3" fmla="*/ 6870700 h 6870700"/>
              <a:gd name="connsiteX4" fmla="*/ 0 w 12204700"/>
              <a:gd name="connsiteY4" fmla="*/ 6832600 h 687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04700" h="6870700">
                <a:moveTo>
                  <a:pt x="0" y="6832600"/>
                </a:moveTo>
                <a:cubicBezTo>
                  <a:pt x="1885405" y="5568768"/>
                  <a:pt x="8020231" y="6704149"/>
                  <a:pt x="10058036" y="5554617"/>
                </a:cubicBezTo>
                <a:cubicBezTo>
                  <a:pt x="12232276" y="3873862"/>
                  <a:pt x="11054805" y="1554843"/>
                  <a:pt x="12204700" y="0"/>
                </a:cubicBezTo>
                <a:cubicBezTo>
                  <a:pt x="12200467" y="2290233"/>
                  <a:pt x="12196233" y="4580467"/>
                  <a:pt x="12192000" y="6870700"/>
                </a:cubicBezTo>
                <a:lnTo>
                  <a:pt x="0" y="6832600"/>
                </a:lnTo>
                <a:close/>
              </a:path>
            </a:pathLst>
          </a:custGeom>
          <a:solidFill>
            <a:srgbClr val="2F5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AF55D275-D7F0-4BC5-ACE1-08EA96FE065F}"/>
              </a:ext>
            </a:extLst>
          </p:cNvPr>
          <p:cNvSpPr/>
          <p:nvPr userDrawn="1"/>
        </p:nvSpPr>
        <p:spPr>
          <a:xfrm rot="10800000">
            <a:off x="1" y="1"/>
            <a:ext cx="12192000" cy="6858000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97736 w 12192000"/>
              <a:gd name="connsiteY1" fmla="*/ 5656217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6858000">
                <a:moveTo>
                  <a:pt x="0" y="6858000"/>
                </a:moveTo>
                <a:cubicBezTo>
                  <a:pt x="2037805" y="5708468"/>
                  <a:pt x="8159931" y="6805749"/>
                  <a:pt x="10197736" y="5656217"/>
                </a:cubicBezTo>
                <a:cubicBezTo>
                  <a:pt x="12371976" y="3975462"/>
                  <a:pt x="11232605" y="1719943"/>
                  <a:pt x="12192000" y="0"/>
                </a:cubicBez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 descr="A picture containing indoor&#10;&#10;Description generated with high confidence">
            <a:extLst>
              <a:ext uri="{FF2B5EF4-FFF2-40B4-BE49-F238E27FC236}">
                <a16:creationId xmlns:a16="http://schemas.microsoft.com/office/drawing/2014/main" id="{9358ED85-3F91-4A60-AA0D-5214CD30A54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01"/>
          <a:stretch/>
        </p:blipFill>
        <p:spPr>
          <a:xfrm>
            <a:off x="354562" y="479042"/>
            <a:ext cx="1824738" cy="1432477"/>
          </a:xfrm>
          <a:prstGeom prst="rect">
            <a:avLst/>
          </a:prstGeom>
        </p:spPr>
      </p:pic>
      <p:pic>
        <p:nvPicPr>
          <p:cNvPr id="17" name="Picture 16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745027A7-4436-4BFC-B715-CB8E92192DF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8451" y="770574"/>
            <a:ext cx="4263315" cy="1217780"/>
          </a:xfrm>
          <a:prstGeom prst="rect">
            <a:avLst/>
          </a:prstGeom>
        </p:spPr>
      </p:pic>
      <p:sp>
        <p:nvSpPr>
          <p:cNvPr id="22" name="Subtitle 2">
            <a:extLst>
              <a:ext uri="{FF2B5EF4-FFF2-40B4-BE49-F238E27FC236}">
                <a16:creationId xmlns:a16="http://schemas.microsoft.com/office/drawing/2014/main" id="{BE025E4A-4CBA-48FB-AEF6-DE10B0DC6327}"/>
              </a:ext>
            </a:extLst>
          </p:cNvPr>
          <p:cNvSpPr txBox="1">
            <a:spLocks/>
          </p:cNvSpPr>
          <p:nvPr userDrawn="1"/>
        </p:nvSpPr>
        <p:spPr>
          <a:xfrm>
            <a:off x="6958652" y="5796343"/>
            <a:ext cx="5132090" cy="97792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b="0" i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Curriculum Development </a:t>
            </a:r>
          </a:p>
          <a:p>
            <a:pPr algn="r"/>
            <a:r>
              <a:rPr lang="en-US" sz="1400" b="0" i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Master’s Degree Program in </a:t>
            </a:r>
          </a:p>
          <a:p>
            <a:pPr algn="r"/>
            <a:r>
              <a:rPr lang="en-US" sz="1400" b="0" i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Industrial Engineering for Thailand Sustainable Smart Industry</a:t>
            </a: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5D39AF64-02D8-4A17-BB3F-4E30148764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6177" y="3445482"/>
            <a:ext cx="8950284" cy="1305161"/>
          </a:xfrm>
          <a:noFill/>
        </p:spPr>
        <p:txBody>
          <a:bodyPr anchor="ctr">
            <a:noAutofit/>
          </a:bodyPr>
          <a:lstStyle>
            <a:lvl1pPr marL="0" indent="0" algn="ctr">
              <a:buNone/>
              <a:defRPr sz="28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47DADDB0-2C51-4443-AB1B-DC4AF76394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56177" y="2067992"/>
            <a:ext cx="8950284" cy="1121423"/>
          </a:xfrm>
          <a:noFill/>
        </p:spPr>
        <p:txBody>
          <a:bodyPr anchor="ctr">
            <a:noAutofit/>
          </a:bodyPr>
          <a:lstStyle>
            <a:lvl1pPr algn="ctr">
              <a:defRPr sz="4400" b="0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5E31D9C-DF45-4586-BF2E-7912D4B41D80}"/>
              </a:ext>
            </a:extLst>
          </p:cNvPr>
          <p:cNvSpPr/>
          <p:nvPr userDrawn="1"/>
        </p:nvSpPr>
        <p:spPr>
          <a:xfrm>
            <a:off x="1356177" y="3184039"/>
            <a:ext cx="8950284" cy="8439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3344BED-7B33-41AD-A323-368EB9B434D6}"/>
              </a:ext>
            </a:extLst>
          </p:cNvPr>
          <p:cNvSpPr/>
          <p:nvPr userDrawn="1"/>
        </p:nvSpPr>
        <p:spPr>
          <a:xfrm>
            <a:off x="1615354" y="3263030"/>
            <a:ext cx="8431930" cy="4571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B023124-B431-4DF0-80A3-5D3DB66D88FD}"/>
              </a:ext>
            </a:extLst>
          </p:cNvPr>
          <p:cNvSpPr/>
          <p:nvPr userDrawn="1"/>
        </p:nvSpPr>
        <p:spPr>
          <a:xfrm>
            <a:off x="1927935" y="3310167"/>
            <a:ext cx="7806768" cy="524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6" name="Group 65"/>
          <p:cNvGrpSpPr/>
          <p:nvPr userDrawn="1"/>
        </p:nvGrpSpPr>
        <p:grpSpPr>
          <a:xfrm>
            <a:off x="1433334" y="1661096"/>
            <a:ext cx="10658792" cy="5077641"/>
            <a:chOff x="1433334" y="1661096"/>
            <a:chExt cx="10658792" cy="5077641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10E009E9-C9B2-471A-9A7A-5D205EEDA14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20309" y="4249828"/>
              <a:ext cx="1280160" cy="1280160"/>
            </a:xfrm>
            <a:prstGeom prst="rect">
              <a:avLst/>
            </a:prstGeom>
            <a:noFill/>
          </p:spPr>
        </p:pic>
        <p:pic>
          <p:nvPicPr>
            <p:cNvPr id="2" name="Picture 1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43366" y="5267033"/>
              <a:ext cx="1243584" cy="1228038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87735" y="5409421"/>
              <a:ext cx="1234440" cy="1234440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 userDrawn="1"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52371" y="4984342"/>
              <a:ext cx="1554480" cy="1417874"/>
            </a:xfrm>
            <a:prstGeom prst="rect">
              <a:avLst/>
            </a:prstGeom>
          </p:spPr>
        </p:pic>
        <p:grpSp>
          <p:nvGrpSpPr>
            <p:cNvPr id="39" name="Group 38"/>
            <p:cNvGrpSpPr/>
            <p:nvPr userDrawn="1"/>
          </p:nvGrpSpPr>
          <p:grpSpPr>
            <a:xfrm>
              <a:off x="1433334" y="5625782"/>
              <a:ext cx="1947672" cy="1112955"/>
              <a:chOff x="1462142" y="5625782"/>
              <a:chExt cx="1947672" cy="1112955"/>
            </a:xfrm>
          </p:grpSpPr>
          <p:sp>
            <p:nvSpPr>
              <p:cNvPr id="29" name="Rectangle 28"/>
              <p:cNvSpPr/>
              <p:nvPr userDrawn="1"/>
            </p:nvSpPr>
            <p:spPr>
              <a:xfrm>
                <a:off x="1709237" y="6396483"/>
                <a:ext cx="1453102" cy="15657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7" name="Picture 6"/>
              <p:cNvPicPr>
                <a:picLocks noChangeAspect="1"/>
              </p:cNvPicPr>
              <p:nvPr userDrawn="1"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462142" y="5625782"/>
                <a:ext cx="1947672" cy="1112955"/>
              </a:xfrm>
              <a:prstGeom prst="rect">
                <a:avLst/>
              </a:prstGeom>
            </p:spPr>
          </p:pic>
        </p:grpSp>
        <p:pic>
          <p:nvPicPr>
            <p:cNvPr id="24" name="Picture 23"/>
            <p:cNvPicPr>
              <a:picLocks noChangeAspect="1"/>
            </p:cNvPicPr>
            <p:nvPr userDrawn="1"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35690" y="4846630"/>
              <a:ext cx="1252728" cy="1244376"/>
            </a:xfrm>
            <a:prstGeom prst="rect">
              <a:avLst/>
            </a:prstGeom>
          </p:spPr>
        </p:pic>
        <p:pic>
          <p:nvPicPr>
            <p:cNvPr id="38" name="Picture 37"/>
            <p:cNvPicPr>
              <a:picLocks noChangeAspect="1"/>
            </p:cNvPicPr>
            <p:nvPr userDrawn="1"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31422" y="1661096"/>
              <a:ext cx="1060704" cy="1416670"/>
            </a:xfrm>
            <a:prstGeom prst="rect">
              <a:avLst/>
            </a:prstGeom>
          </p:spPr>
        </p:pic>
        <p:pic>
          <p:nvPicPr>
            <p:cNvPr id="41" name="Picture 40"/>
            <p:cNvPicPr>
              <a:picLocks noChangeAspect="1"/>
            </p:cNvPicPr>
            <p:nvPr userDrawn="1"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82832" y="5179620"/>
              <a:ext cx="1225296" cy="1418349"/>
            </a:xfrm>
            <a:prstGeom prst="rect">
              <a:avLst/>
            </a:prstGeom>
          </p:spPr>
        </p:pic>
        <p:pic>
          <p:nvPicPr>
            <p:cNvPr id="42" name="Picture 41"/>
            <p:cNvPicPr>
              <a:picLocks noChangeAspect="1"/>
            </p:cNvPicPr>
            <p:nvPr userDrawn="1"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39173" y="2994422"/>
              <a:ext cx="850392" cy="149033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74934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2A9F83CD-1E72-46FA-A09B-48783A0A344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02EEB56D-10AA-4548-B3DB-C74661EAED2E}"/>
              </a:ext>
            </a:extLst>
          </p:cNvPr>
          <p:cNvSpPr/>
          <p:nvPr userDrawn="1"/>
        </p:nvSpPr>
        <p:spPr>
          <a:xfrm rot="10800000">
            <a:off x="304800" y="274321"/>
            <a:ext cx="11571545" cy="6295197"/>
          </a:xfrm>
          <a:prstGeom prst="round2DiagRect">
            <a:avLst/>
          </a:prstGeom>
          <a:solidFill>
            <a:schemeClr val="bg1"/>
          </a:solidFill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3" name="Picture 6" descr="A picture containing indoor&#10;&#10;Description generated with high confidence">
            <a:extLst>
              <a:ext uri="{FF2B5EF4-FFF2-40B4-BE49-F238E27FC236}">
                <a16:creationId xmlns:a16="http://schemas.microsoft.com/office/drawing/2014/main" id="{33CC12D3-EFEE-4DBD-A0DE-4E686686110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624" y="486231"/>
            <a:ext cx="1091440" cy="89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41045D65-668D-4D95-B4D8-EA5B054C4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2288" y="448674"/>
            <a:ext cx="9913041" cy="888031"/>
          </a:xfrm>
        </p:spPr>
        <p:txBody>
          <a:bodyPr>
            <a:normAutofit/>
          </a:bodyPr>
          <a:lstStyle>
            <a:lvl1pPr algn="ctr">
              <a:defRPr sz="32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B2A50B16-EDDF-4F8E-8E61-17E398D06F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814" y="1693703"/>
            <a:ext cx="11229516" cy="4303509"/>
          </a:xfrm>
        </p:spPr>
        <p:txBody>
          <a:bodyPr/>
          <a:lstStyle>
            <a:lvl1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6AB01A1C-51D1-41B4-9C3C-E06B1D57AF69}"/>
              </a:ext>
            </a:extLst>
          </p:cNvPr>
          <p:cNvGrpSpPr/>
          <p:nvPr userDrawn="1"/>
        </p:nvGrpSpPr>
        <p:grpSpPr>
          <a:xfrm>
            <a:off x="1792289" y="1349129"/>
            <a:ext cx="9913040" cy="154101"/>
            <a:chOff x="1610813" y="1340083"/>
            <a:chExt cx="7607984" cy="169918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3FAE0845-1B36-45A0-A900-346B585FB863}"/>
                </a:ext>
              </a:extLst>
            </p:cNvPr>
            <p:cNvSpPr/>
            <p:nvPr userDrawn="1"/>
          </p:nvSpPr>
          <p:spPr>
            <a:xfrm>
              <a:off x="1610813" y="1340083"/>
              <a:ext cx="7607984" cy="84392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54424509-D133-4E5C-8A4D-7A431372B253}"/>
                </a:ext>
              </a:extLst>
            </p:cNvPr>
            <p:cNvSpPr/>
            <p:nvPr userDrawn="1"/>
          </p:nvSpPr>
          <p:spPr>
            <a:xfrm>
              <a:off x="1831119" y="1405583"/>
              <a:ext cx="7167370" cy="45719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84E59BE7-4247-4ABD-852F-D91F21A5AAD4}"/>
                </a:ext>
              </a:extLst>
            </p:cNvPr>
            <p:cNvSpPr/>
            <p:nvPr userDrawn="1"/>
          </p:nvSpPr>
          <p:spPr>
            <a:xfrm>
              <a:off x="2096821" y="1457576"/>
              <a:ext cx="6635965" cy="52425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5" name="Picture 1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B361314F-AD54-4372-AC14-9CC620E0DE7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44" b="10446"/>
          <a:stretch/>
        </p:blipFill>
        <p:spPr>
          <a:xfrm>
            <a:off x="4578232" y="6117024"/>
            <a:ext cx="3329507" cy="746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612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2A9F83CD-1E72-46FA-A09B-48783A0A344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02EEB56D-10AA-4548-B3DB-C74661EAED2E}"/>
              </a:ext>
            </a:extLst>
          </p:cNvPr>
          <p:cNvSpPr/>
          <p:nvPr userDrawn="1"/>
        </p:nvSpPr>
        <p:spPr>
          <a:xfrm rot="10800000">
            <a:off x="304800" y="274321"/>
            <a:ext cx="11571545" cy="6295197"/>
          </a:xfrm>
          <a:prstGeom prst="round2DiagRect">
            <a:avLst/>
          </a:prstGeom>
          <a:solidFill>
            <a:schemeClr val="bg1"/>
          </a:solidFill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3" name="Picture 6" descr="A picture containing indoor&#10;&#10;Description generated with high confidence">
            <a:extLst>
              <a:ext uri="{FF2B5EF4-FFF2-40B4-BE49-F238E27FC236}">
                <a16:creationId xmlns:a16="http://schemas.microsoft.com/office/drawing/2014/main" id="{33CC12D3-EFEE-4DBD-A0DE-4E686686110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624" y="486231"/>
            <a:ext cx="1091440" cy="89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41045D65-668D-4D95-B4D8-EA5B054C4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2288" y="448674"/>
            <a:ext cx="9913041" cy="888031"/>
          </a:xfrm>
        </p:spPr>
        <p:txBody>
          <a:bodyPr>
            <a:normAutofit/>
          </a:bodyPr>
          <a:lstStyle>
            <a:lvl1pPr algn="ctr">
              <a:defRPr sz="32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B2A50B16-EDDF-4F8E-8E61-17E398D06F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814" y="1693703"/>
            <a:ext cx="11229516" cy="4303509"/>
          </a:xfrm>
        </p:spPr>
        <p:txBody>
          <a:bodyPr/>
          <a:lstStyle>
            <a:lvl1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5" name="Picture 1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B361314F-AD54-4372-AC14-9CC620E0DE7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44" b="10446"/>
          <a:stretch/>
        </p:blipFill>
        <p:spPr>
          <a:xfrm>
            <a:off x="4578232" y="6117024"/>
            <a:ext cx="3329507" cy="746661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Isosceles Triangle 9">
            <a:extLst>
              <a:ext uri="{FF2B5EF4-FFF2-40B4-BE49-F238E27FC236}">
                <a16:creationId xmlns:a16="http://schemas.microsoft.com/office/drawing/2014/main" id="{C97EE39D-45B9-4BC4-A0D5-310EF34CFB88}"/>
              </a:ext>
            </a:extLst>
          </p:cNvPr>
          <p:cNvSpPr/>
          <p:nvPr userDrawn="1"/>
        </p:nvSpPr>
        <p:spPr>
          <a:xfrm>
            <a:off x="12703" y="2031"/>
            <a:ext cx="12195630" cy="6847115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700000"/>
              <a:gd name="connsiteY0" fmla="*/ 6858000 h 7525657"/>
              <a:gd name="connsiteX1" fmla="*/ 10371907 w 12700000"/>
              <a:gd name="connsiteY1" fmla="*/ 5786846 h 7525657"/>
              <a:gd name="connsiteX2" fmla="*/ 12192000 w 12700000"/>
              <a:gd name="connsiteY2" fmla="*/ 0 h 7525657"/>
              <a:gd name="connsiteX3" fmla="*/ 12700000 w 12700000"/>
              <a:gd name="connsiteY3" fmla="*/ 7525657 h 7525657"/>
              <a:gd name="connsiteX4" fmla="*/ 0 w 12700000"/>
              <a:gd name="connsiteY4" fmla="*/ 6858000 h 7525657"/>
              <a:gd name="connsiteX0" fmla="*/ 0 w 12729029"/>
              <a:gd name="connsiteY0" fmla="*/ 6204858 h 6872515"/>
              <a:gd name="connsiteX1" fmla="*/ 10371907 w 12729029"/>
              <a:gd name="connsiteY1" fmla="*/ 5133704 h 6872515"/>
              <a:gd name="connsiteX2" fmla="*/ 12729029 w 12729029"/>
              <a:gd name="connsiteY2" fmla="*/ 0 h 6872515"/>
              <a:gd name="connsiteX3" fmla="*/ 12700000 w 12729029"/>
              <a:gd name="connsiteY3" fmla="*/ 6872515 h 6872515"/>
              <a:gd name="connsiteX4" fmla="*/ 0 w 12729029"/>
              <a:gd name="connsiteY4" fmla="*/ 6204858 h 6872515"/>
              <a:gd name="connsiteX0" fmla="*/ 0 w 12162972"/>
              <a:gd name="connsiteY0" fmla="*/ 6872515 h 6872515"/>
              <a:gd name="connsiteX1" fmla="*/ 9805850 w 12162972"/>
              <a:gd name="connsiteY1" fmla="*/ 5133704 h 6872515"/>
              <a:gd name="connsiteX2" fmla="*/ 12162972 w 12162972"/>
              <a:gd name="connsiteY2" fmla="*/ 0 h 6872515"/>
              <a:gd name="connsiteX3" fmla="*/ 12133943 w 12162972"/>
              <a:gd name="connsiteY3" fmla="*/ 6872515 h 6872515"/>
              <a:gd name="connsiteX4" fmla="*/ 0 w 12162972"/>
              <a:gd name="connsiteY4" fmla="*/ 6872515 h 6872515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133943 w 12148458"/>
              <a:gd name="connsiteY3" fmla="*/ 6843486 h 6843486"/>
              <a:gd name="connsiteX4" fmla="*/ 0 w 12148458"/>
              <a:gd name="connsiteY4" fmla="*/ 6843486 h 6843486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032343 w 12148458"/>
              <a:gd name="connsiteY3" fmla="*/ 6698343 h 6843486"/>
              <a:gd name="connsiteX4" fmla="*/ 0 w 12148458"/>
              <a:gd name="connsiteY4" fmla="*/ 6843486 h 6843486"/>
              <a:gd name="connsiteX0" fmla="*/ 0 w 12149854"/>
              <a:gd name="connsiteY0" fmla="*/ 6843486 h 6843486"/>
              <a:gd name="connsiteX1" fmla="*/ 9805850 w 12149854"/>
              <a:gd name="connsiteY1" fmla="*/ 5104675 h 6843486"/>
              <a:gd name="connsiteX2" fmla="*/ 12148458 w 12149854"/>
              <a:gd name="connsiteY2" fmla="*/ 0 h 6843486"/>
              <a:gd name="connsiteX3" fmla="*/ 12148458 w 12149854"/>
              <a:gd name="connsiteY3" fmla="*/ 6828972 h 6843486"/>
              <a:gd name="connsiteX4" fmla="*/ 0 w 12149854"/>
              <a:gd name="connsiteY4" fmla="*/ 6843486 h 6843486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28972 h 6887029"/>
              <a:gd name="connsiteX4" fmla="*/ 0 w 12193397"/>
              <a:gd name="connsiteY4" fmla="*/ 6887029 h 6887029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87029 h 6887029"/>
              <a:gd name="connsiteX4" fmla="*/ 0 w 12193397"/>
              <a:gd name="connsiteY4" fmla="*/ 6887029 h 6887029"/>
              <a:gd name="connsiteX0" fmla="*/ 0 w 12192154"/>
              <a:gd name="connsiteY0" fmla="*/ 6219372 h 6219372"/>
              <a:gd name="connsiteX1" fmla="*/ 9849393 w 12192154"/>
              <a:gd name="connsiteY1" fmla="*/ 4437018 h 6219372"/>
              <a:gd name="connsiteX2" fmla="*/ 12090401 w 12192154"/>
              <a:gd name="connsiteY2" fmla="*/ 0 h 6219372"/>
              <a:gd name="connsiteX3" fmla="*/ 12192001 w 12192154"/>
              <a:gd name="connsiteY3" fmla="*/ 6219372 h 6219372"/>
              <a:gd name="connsiteX4" fmla="*/ 0 w 12192154"/>
              <a:gd name="connsiteY4" fmla="*/ 6219372 h 6219372"/>
              <a:gd name="connsiteX0" fmla="*/ 0 w 12193397"/>
              <a:gd name="connsiteY0" fmla="*/ 6219372 h 6219372"/>
              <a:gd name="connsiteX1" fmla="*/ 9849393 w 12193397"/>
              <a:gd name="connsiteY1" fmla="*/ 4437018 h 6219372"/>
              <a:gd name="connsiteX2" fmla="*/ 12192001 w 12193397"/>
              <a:gd name="connsiteY2" fmla="*/ 0 h 6219372"/>
              <a:gd name="connsiteX3" fmla="*/ 12192001 w 12193397"/>
              <a:gd name="connsiteY3" fmla="*/ 6219372 h 6219372"/>
              <a:gd name="connsiteX4" fmla="*/ 0 w 12193397"/>
              <a:gd name="connsiteY4" fmla="*/ 6219372 h 6219372"/>
              <a:gd name="connsiteX0" fmla="*/ 0 w 12193397"/>
              <a:gd name="connsiteY0" fmla="*/ 6219372 h 6872515"/>
              <a:gd name="connsiteX1" fmla="*/ 9849393 w 12193397"/>
              <a:gd name="connsiteY1" fmla="*/ 4437018 h 6872515"/>
              <a:gd name="connsiteX2" fmla="*/ 12192001 w 12193397"/>
              <a:gd name="connsiteY2" fmla="*/ 0 h 6872515"/>
              <a:gd name="connsiteX3" fmla="*/ 12192001 w 12193397"/>
              <a:gd name="connsiteY3" fmla="*/ 6872515 h 6872515"/>
              <a:gd name="connsiteX4" fmla="*/ 0 w 12193397"/>
              <a:gd name="connsiteY4" fmla="*/ 6219372 h 6872515"/>
              <a:gd name="connsiteX0" fmla="*/ 0 w 12222426"/>
              <a:gd name="connsiteY0" fmla="*/ 6872514 h 6872515"/>
              <a:gd name="connsiteX1" fmla="*/ 9878422 w 12222426"/>
              <a:gd name="connsiteY1" fmla="*/ 4437018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197736 w 12222426"/>
              <a:gd name="connsiteY1" fmla="*/ 4814390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212250 w 12222426"/>
              <a:gd name="connsiteY1" fmla="*/ 5409476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096136 w 12222426"/>
              <a:gd name="connsiteY1" fmla="*/ 5264333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59130"/>
              <a:gd name="connsiteY0" fmla="*/ 6847114 h 6847115"/>
              <a:gd name="connsiteX1" fmla="*/ 10096136 w 12259130"/>
              <a:gd name="connsiteY1" fmla="*/ 5238933 h 6847115"/>
              <a:gd name="connsiteX2" fmla="*/ 12259130 w 12259130"/>
              <a:gd name="connsiteY2" fmla="*/ 0 h 6847115"/>
              <a:gd name="connsiteX3" fmla="*/ 12221030 w 12259130"/>
              <a:gd name="connsiteY3" fmla="*/ 6847115 h 6847115"/>
              <a:gd name="connsiteX4" fmla="*/ 0 w 12259130"/>
              <a:gd name="connsiteY4" fmla="*/ 6847114 h 6847115"/>
              <a:gd name="connsiteX0" fmla="*/ 0 w 12170230"/>
              <a:gd name="connsiteY0" fmla="*/ 6859814 h 6859814"/>
              <a:gd name="connsiteX1" fmla="*/ 10007236 w 12170230"/>
              <a:gd name="connsiteY1" fmla="*/ 5238933 h 6859814"/>
              <a:gd name="connsiteX2" fmla="*/ 12170230 w 12170230"/>
              <a:gd name="connsiteY2" fmla="*/ 0 h 6859814"/>
              <a:gd name="connsiteX3" fmla="*/ 12132130 w 12170230"/>
              <a:gd name="connsiteY3" fmla="*/ 6847115 h 6859814"/>
              <a:gd name="connsiteX4" fmla="*/ 0 w 12170230"/>
              <a:gd name="connsiteY4" fmla="*/ 6859814 h 6859814"/>
              <a:gd name="connsiteX0" fmla="*/ 0 w 12195630"/>
              <a:gd name="connsiteY0" fmla="*/ 6847114 h 6847115"/>
              <a:gd name="connsiteX1" fmla="*/ 10032636 w 12195630"/>
              <a:gd name="connsiteY1" fmla="*/ 5238933 h 6847115"/>
              <a:gd name="connsiteX2" fmla="*/ 12195630 w 12195630"/>
              <a:gd name="connsiteY2" fmla="*/ 0 h 6847115"/>
              <a:gd name="connsiteX3" fmla="*/ 12157530 w 12195630"/>
              <a:gd name="connsiteY3" fmla="*/ 6847115 h 6847115"/>
              <a:gd name="connsiteX4" fmla="*/ 0 w 12195630"/>
              <a:gd name="connsiteY4" fmla="*/ 6847114 h 6847115"/>
              <a:gd name="connsiteX0" fmla="*/ 0 w 12195630"/>
              <a:gd name="connsiteY0" fmla="*/ 6847114 h 6847115"/>
              <a:gd name="connsiteX1" fmla="*/ 10032636 w 12195630"/>
              <a:gd name="connsiteY1" fmla="*/ 5238933 h 6847115"/>
              <a:gd name="connsiteX2" fmla="*/ 12195630 w 12195630"/>
              <a:gd name="connsiteY2" fmla="*/ 0 h 6847115"/>
              <a:gd name="connsiteX3" fmla="*/ 12157530 w 12195630"/>
              <a:gd name="connsiteY3" fmla="*/ 6847115 h 6847115"/>
              <a:gd name="connsiteX4" fmla="*/ 0 w 12195630"/>
              <a:gd name="connsiteY4" fmla="*/ 6847114 h 6847115"/>
              <a:gd name="connsiteX0" fmla="*/ 0 w 12195630"/>
              <a:gd name="connsiteY0" fmla="*/ 6847114 h 6847115"/>
              <a:gd name="connsiteX1" fmla="*/ 10032636 w 12195630"/>
              <a:gd name="connsiteY1" fmla="*/ 5238933 h 6847115"/>
              <a:gd name="connsiteX2" fmla="*/ 12195630 w 12195630"/>
              <a:gd name="connsiteY2" fmla="*/ 0 h 6847115"/>
              <a:gd name="connsiteX3" fmla="*/ 12157530 w 12195630"/>
              <a:gd name="connsiteY3" fmla="*/ 6847115 h 6847115"/>
              <a:gd name="connsiteX4" fmla="*/ 0 w 12195630"/>
              <a:gd name="connsiteY4" fmla="*/ 6847114 h 6847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5630" h="6847115">
                <a:moveTo>
                  <a:pt x="0" y="6847114"/>
                </a:moveTo>
                <a:cubicBezTo>
                  <a:pt x="1860005" y="5494382"/>
                  <a:pt x="7994831" y="6388465"/>
                  <a:pt x="10032636" y="5238933"/>
                </a:cubicBezTo>
                <a:cubicBezTo>
                  <a:pt x="12206876" y="3558178"/>
                  <a:pt x="11083835" y="1631043"/>
                  <a:pt x="12195630" y="0"/>
                </a:cubicBezTo>
                <a:cubicBezTo>
                  <a:pt x="12190792" y="2281162"/>
                  <a:pt x="12162368" y="4565953"/>
                  <a:pt x="12157530" y="6847115"/>
                </a:cubicBezTo>
                <a:lnTo>
                  <a:pt x="0" y="6847114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Isosceles Triangle 9">
            <a:extLst>
              <a:ext uri="{FF2B5EF4-FFF2-40B4-BE49-F238E27FC236}">
                <a16:creationId xmlns:a16="http://schemas.microsoft.com/office/drawing/2014/main" id="{66BF8A63-094C-431F-A3A0-63E41BD8DF9F}"/>
              </a:ext>
            </a:extLst>
          </p:cNvPr>
          <p:cNvSpPr/>
          <p:nvPr userDrawn="1"/>
        </p:nvSpPr>
        <p:spPr>
          <a:xfrm>
            <a:off x="-15213" y="-8794"/>
            <a:ext cx="12222426" cy="6872515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700000"/>
              <a:gd name="connsiteY0" fmla="*/ 6858000 h 7525657"/>
              <a:gd name="connsiteX1" fmla="*/ 10371907 w 12700000"/>
              <a:gd name="connsiteY1" fmla="*/ 5786846 h 7525657"/>
              <a:gd name="connsiteX2" fmla="*/ 12192000 w 12700000"/>
              <a:gd name="connsiteY2" fmla="*/ 0 h 7525657"/>
              <a:gd name="connsiteX3" fmla="*/ 12700000 w 12700000"/>
              <a:gd name="connsiteY3" fmla="*/ 7525657 h 7525657"/>
              <a:gd name="connsiteX4" fmla="*/ 0 w 12700000"/>
              <a:gd name="connsiteY4" fmla="*/ 6858000 h 7525657"/>
              <a:gd name="connsiteX0" fmla="*/ 0 w 12729029"/>
              <a:gd name="connsiteY0" fmla="*/ 6204858 h 6872515"/>
              <a:gd name="connsiteX1" fmla="*/ 10371907 w 12729029"/>
              <a:gd name="connsiteY1" fmla="*/ 5133704 h 6872515"/>
              <a:gd name="connsiteX2" fmla="*/ 12729029 w 12729029"/>
              <a:gd name="connsiteY2" fmla="*/ 0 h 6872515"/>
              <a:gd name="connsiteX3" fmla="*/ 12700000 w 12729029"/>
              <a:gd name="connsiteY3" fmla="*/ 6872515 h 6872515"/>
              <a:gd name="connsiteX4" fmla="*/ 0 w 12729029"/>
              <a:gd name="connsiteY4" fmla="*/ 6204858 h 6872515"/>
              <a:gd name="connsiteX0" fmla="*/ 0 w 12162972"/>
              <a:gd name="connsiteY0" fmla="*/ 6872515 h 6872515"/>
              <a:gd name="connsiteX1" fmla="*/ 9805850 w 12162972"/>
              <a:gd name="connsiteY1" fmla="*/ 5133704 h 6872515"/>
              <a:gd name="connsiteX2" fmla="*/ 12162972 w 12162972"/>
              <a:gd name="connsiteY2" fmla="*/ 0 h 6872515"/>
              <a:gd name="connsiteX3" fmla="*/ 12133943 w 12162972"/>
              <a:gd name="connsiteY3" fmla="*/ 6872515 h 6872515"/>
              <a:gd name="connsiteX4" fmla="*/ 0 w 12162972"/>
              <a:gd name="connsiteY4" fmla="*/ 6872515 h 6872515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133943 w 12148458"/>
              <a:gd name="connsiteY3" fmla="*/ 6843486 h 6843486"/>
              <a:gd name="connsiteX4" fmla="*/ 0 w 12148458"/>
              <a:gd name="connsiteY4" fmla="*/ 6843486 h 6843486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032343 w 12148458"/>
              <a:gd name="connsiteY3" fmla="*/ 6698343 h 6843486"/>
              <a:gd name="connsiteX4" fmla="*/ 0 w 12148458"/>
              <a:gd name="connsiteY4" fmla="*/ 6843486 h 6843486"/>
              <a:gd name="connsiteX0" fmla="*/ 0 w 12149854"/>
              <a:gd name="connsiteY0" fmla="*/ 6843486 h 6843486"/>
              <a:gd name="connsiteX1" fmla="*/ 9805850 w 12149854"/>
              <a:gd name="connsiteY1" fmla="*/ 5104675 h 6843486"/>
              <a:gd name="connsiteX2" fmla="*/ 12148458 w 12149854"/>
              <a:gd name="connsiteY2" fmla="*/ 0 h 6843486"/>
              <a:gd name="connsiteX3" fmla="*/ 12148458 w 12149854"/>
              <a:gd name="connsiteY3" fmla="*/ 6828972 h 6843486"/>
              <a:gd name="connsiteX4" fmla="*/ 0 w 12149854"/>
              <a:gd name="connsiteY4" fmla="*/ 6843486 h 6843486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28972 h 6887029"/>
              <a:gd name="connsiteX4" fmla="*/ 0 w 12193397"/>
              <a:gd name="connsiteY4" fmla="*/ 6887029 h 6887029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87029 h 6887029"/>
              <a:gd name="connsiteX4" fmla="*/ 0 w 12193397"/>
              <a:gd name="connsiteY4" fmla="*/ 6887029 h 6887029"/>
              <a:gd name="connsiteX0" fmla="*/ 0 w 12192154"/>
              <a:gd name="connsiteY0" fmla="*/ 6219372 h 6219372"/>
              <a:gd name="connsiteX1" fmla="*/ 9849393 w 12192154"/>
              <a:gd name="connsiteY1" fmla="*/ 4437018 h 6219372"/>
              <a:gd name="connsiteX2" fmla="*/ 12090401 w 12192154"/>
              <a:gd name="connsiteY2" fmla="*/ 0 h 6219372"/>
              <a:gd name="connsiteX3" fmla="*/ 12192001 w 12192154"/>
              <a:gd name="connsiteY3" fmla="*/ 6219372 h 6219372"/>
              <a:gd name="connsiteX4" fmla="*/ 0 w 12192154"/>
              <a:gd name="connsiteY4" fmla="*/ 6219372 h 6219372"/>
              <a:gd name="connsiteX0" fmla="*/ 0 w 12193397"/>
              <a:gd name="connsiteY0" fmla="*/ 6219372 h 6219372"/>
              <a:gd name="connsiteX1" fmla="*/ 9849393 w 12193397"/>
              <a:gd name="connsiteY1" fmla="*/ 4437018 h 6219372"/>
              <a:gd name="connsiteX2" fmla="*/ 12192001 w 12193397"/>
              <a:gd name="connsiteY2" fmla="*/ 0 h 6219372"/>
              <a:gd name="connsiteX3" fmla="*/ 12192001 w 12193397"/>
              <a:gd name="connsiteY3" fmla="*/ 6219372 h 6219372"/>
              <a:gd name="connsiteX4" fmla="*/ 0 w 12193397"/>
              <a:gd name="connsiteY4" fmla="*/ 6219372 h 6219372"/>
              <a:gd name="connsiteX0" fmla="*/ 0 w 12193397"/>
              <a:gd name="connsiteY0" fmla="*/ 6219372 h 6872515"/>
              <a:gd name="connsiteX1" fmla="*/ 9849393 w 12193397"/>
              <a:gd name="connsiteY1" fmla="*/ 4437018 h 6872515"/>
              <a:gd name="connsiteX2" fmla="*/ 12192001 w 12193397"/>
              <a:gd name="connsiteY2" fmla="*/ 0 h 6872515"/>
              <a:gd name="connsiteX3" fmla="*/ 12192001 w 12193397"/>
              <a:gd name="connsiteY3" fmla="*/ 6872515 h 6872515"/>
              <a:gd name="connsiteX4" fmla="*/ 0 w 12193397"/>
              <a:gd name="connsiteY4" fmla="*/ 6219372 h 6872515"/>
              <a:gd name="connsiteX0" fmla="*/ 0 w 12222426"/>
              <a:gd name="connsiteY0" fmla="*/ 6872514 h 6872515"/>
              <a:gd name="connsiteX1" fmla="*/ 9878422 w 12222426"/>
              <a:gd name="connsiteY1" fmla="*/ 4437018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197736 w 12222426"/>
              <a:gd name="connsiteY1" fmla="*/ 4814390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212250 w 12222426"/>
              <a:gd name="connsiteY1" fmla="*/ 5409476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22426" h="6872515">
                <a:moveTo>
                  <a:pt x="0" y="6872514"/>
                </a:moveTo>
                <a:cubicBezTo>
                  <a:pt x="2037805" y="5722982"/>
                  <a:pt x="8174445" y="6559008"/>
                  <a:pt x="10212250" y="5409476"/>
                </a:cubicBezTo>
                <a:cubicBezTo>
                  <a:pt x="12386490" y="3728721"/>
                  <a:pt x="11261635" y="1719943"/>
                  <a:pt x="12221030" y="0"/>
                </a:cubicBezTo>
                <a:cubicBezTo>
                  <a:pt x="12216192" y="2281162"/>
                  <a:pt x="12225868" y="4591353"/>
                  <a:pt x="12221030" y="6872515"/>
                </a:cubicBezTo>
                <a:lnTo>
                  <a:pt x="0" y="6872514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Isosceles Triangle 9">
            <a:extLst>
              <a:ext uri="{FF2B5EF4-FFF2-40B4-BE49-F238E27FC236}">
                <a16:creationId xmlns:a16="http://schemas.microsoft.com/office/drawing/2014/main" id="{ED72CE23-6E9E-445E-A127-A9C3AB89B488}"/>
              </a:ext>
            </a:extLst>
          </p:cNvPr>
          <p:cNvSpPr/>
          <p:nvPr userDrawn="1"/>
        </p:nvSpPr>
        <p:spPr>
          <a:xfrm rot="10800000">
            <a:off x="1" y="-12699"/>
            <a:ext cx="12204700" cy="6870700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97736 w 12192000"/>
              <a:gd name="connsiteY1" fmla="*/ 5656217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039600"/>
              <a:gd name="connsiteY0" fmla="*/ 6997700 h 6997700"/>
              <a:gd name="connsiteX1" fmla="*/ 10045336 w 12039600"/>
              <a:gd name="connsiteY1" fmla="*/ 5656217 h 6997700"/>
              <a:gd name="connsiteX2" fmla="*/ 12039600 w 12039600"/>
              <a:gd name="connsiteY2" fmla="*/ 0 h 6997700"/>
              <a:gd name="connsiteX3" fmla="*/ 12039600 w 12039600"/>
              <a:gd name="connsiteY3" fmla="*/ 6858000 h 6997700"/>
              <a:gd name="connsiteX4" fmla="*/ 0 w 12039600"/>
              <a:gd name="connsiteY4" fmla="*/ 6997700 h 6997700"/>
              <a:gd name="connsiteX0" fmla="*/ 0 w 12192000"/>
              <a:gd name="connsiteY0" fmla="*/ 6997700 h 6997700"/>
              <a:gd name="connsiteX1" fmla="*/ 10045336 w 12192000"/>
              <a:gd name="connsiteY1" fmla="*/ 5656217 h 6997700"/>
              <a:gd name="connsiteX2" fmla="*/ 12039600 w 12192000"/>
              <a:gd name="connsiteY2" fmla="*/ 0 h 6997700"/>
              <a:gd name="connsiteX3" fmla="*/ 12192000 w 12192000"/>
              <a:gd name="connsiteY3" fmla="*/ 6997700 h 6997700"/>
              <a:gd name="connsiteX4" fmla="*/ 0 w 12192000"/>
              <a:gd name="connsiteY4" fmla="*/ 6997700 h 6997700"/>
              <a:gd name="connsiteX0" fmla="*/ 0 w 12192000"/>
              <a:gd name="connsiteY0" fmla="*/ 6845300 h 6845300"/>
              <a:gd name="connsiteX1" fmla="*/ 10045336 w 12192000"/>
              <a:gd name="connsiteY1" fmla="*/ 55038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192000"/>
              <a:gd name="connsiteY0" fmla="*/ 6845300 h 6845300"/>
              <a:gd name="connsiteX1" fmla="*/ 10083436 w 12192000"/>
              <a:gd name="connsiteY1" fmla="*/ 55927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192000"/>
              <a:gd name="connsiteY0" fmla="*/ 6845300 h 6845300"/>
              <a:gd name="connsiteX1" fmla="*/ 10045336 w 12192000"/>
              <a:gd name="connsiteY1" fmla="*/ 55546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192000"/>
              <a:gd name="connsiteY0" fmla="*/ 6845300 h 6845300"/>
              <a:gd name="connsiteX1" fmla="*/ 10045336 w 12192000"/>
              <a:gd name="connsiteY1" fmla="*/ 55546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204700"/>
              <a:gd name="connsiteY0" fmla="*/ 6832600 h 6845300"/>
              <a:gd name="connsiteX1" fmla="*/ 10058036 w 12204700"/>
              <a:gd name="connsiteY1" fmla="*/ 5554617 h 6845300"/>
              <a:gd name="connsiteX2" fmla="*/ 12204700 w 12204700"/>
              <a:gd name="connsiteY2" fmla="*/ 0 h 6845300"/>
              <a:gd name="connsiteX3" fmla="*/ 12204700 w 12204700"/>
              <a:gd name="connsiteY3" fmla="*/ 6845300 h 6845300"/>
              <a:gd name="connsiteX4" fmla="*/ 0 w 12204700"/>
              <a:gd name="connsiteY4" fmla="*/ 6832600 h 6845300"/>
              <a:gd name="connsiteX0" fmla="*/ 0 w 12204700"/>
              <a:gd name="connsiteY0" fmla="*/ 6832600 h 6845300"/>
              <a:gd name="connsiteX1" fmla="*/ 10058036 w 12204700"/>
              <a:gd name="connsiteY1" fmla="*/ 5554617 h 6845300"/>
              <a:gd name="connsiteX2" fmla="*/ 12204700 w 12204700"/>
              <a:gd name="connsiteY2" fmla="*/ 0 h 6845300"/>
              <a:gd name="connsiteX3" fmla="*/ 12204700 w 12204700"/>
              <a:gd name="connsiteY3" fmla="*/ 6845300 h 6845300"/>
              <a:gd name="connsiteX4" fmla="*/ 0 w 12204700"/>
              <a:gd name="connsiteY4" fmla="*/ 6832600 h 6845300"/>
              <a:gd name="connsiteX0" fmla="*/ 0 w 12204700"/>
              <a:gd name="connsiteY0" fmla="*/ 6832600 h 6870700"/>
              <a:gd name="connsiteX1" fmla="*/ 10058036 w 12204700"/>
              <a:gd name="connsiteY1" fmla="*/ 5554617 h 6870700"/>
              <a:gd name="connsiteX2" fmla="*/ 12204700 w 12204700"/>
              <a:gd name="connsiteY2" fmla="*/ 0 h 6870700"/>
              <a:gd name="connsiteX3" fmla="*/ 12192000 w 12204700"/>
              <a:gd name="connsiteY3" fmla="*/ 6870700 h 6870700"/>
              <a:gd name="connsiteX4" fmla="*/ 0 w 12204700"/>
              <a:gd name="connsiteY4" fmla="*/ 6832600 h 687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04700" h="6870700">
                <a:moveTo>
                  <a:pt x="0" y="6832600"/>
                </a:moveTo>
                <a:cubicBezTo>
                  <a:pt x="1885405" y="5568768"/>
                  <a:pt x="8020231" y="6704149"/>
                  <a:pt x="10058036" y="5554617"/>
                </a:cubicBezTo>
                <a:cubicBezTo>
                  <a:pt x="12232276" y="3873862"/>
                  <a:pt x="11054805" y="1554843"/>
                  <a:pt x="12204700" y="0"/>
                </a:cubicBezTo>
                <a:cubicBezTo>
                  <a:pt x="12200467" y="2290233"/>
                  <a:pt x="12196233" y="4580467"/>
                  <a:pt x="12192000" y="6870700"/>
                </a:cubicBezTo>
                <a:lnTo>
                  <a:pt x="0" y="6832600"/>
                </a:lnTo>
                <a:close/>
              </a:path>
            </a:pathLst>
          </a:custGeom>
          <a:solidFill>
            <a:srgbClr val="2F5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AF55D275-D7F0-4BC5-ACE1-08EA96FE065F}"/>
              </a:ext>
            </a:extLst>
          </p:cNvPr>
          <p:cNvSpPr/>
          <p:nvPr userDrawn="1"/>
        </p:nvSpPr>
        <p:spPr>
          <a:xfrm rot="10800000">
            <a:off x="1" y="1"/>
            <a:ext cx="12192000" cy="6858000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97736 w 12192000"/>
              <a:gd name="connsiteY1" fmla="*/ 5656217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6858000">
                <a:moveTo>
                  <a:pt x="0" y="6858000"/>
                </a:moveTo>
                <a:cubicBezTo>
                  <a:pt x="2037805" y="5708468"/>
                  <a:pt x="8159931" y="6805749"/>
                  <a:pt x="10197736" y="5656217"/>
                </a:cubicBezTo>
                <a:cubicBezTo>
                  <a:pt x="12371976" y="3975462"/>
                  <a:pt x="11232605" y="1719943"/>
                  <a:pt x="12192000" y="0"/>
                </a:cubicBez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 descr="A picture containing indoor&#10;&#10;Description generated with high confidence">
            <a:extLst>
              <a:ext uri="{FF2B5EF4-FFF2-40B4-BE49-F238E27FC236}">
                <a16:creationId xmlns:a16="http://schemas.microsoft.com/office/drawing/2014/main" id="{9358ED85-3F91-4A60-AA0D-5214CD30A54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01"/>
          <a:stretch/>
        </p:blipFill>
        <p:spPr>
          <a:xfrm>
            <a:off x="354562" y="479042"/>
            <a:ext cx="1824738" cy="1432477"/>
          </a:xfrm>
          <a:prstGeom prst="rect">
            <a:avLst/>
          </a:prstGeom>
        </p:spPr>
      </p:pic>
      <p:sp>
        <p:nvSpPr>
          <p:cNvPr id="22" name="Subtitle 2">
            <a:extLst>
              <a:ext uri="{FF2B5EF4-FFF2-40B4-BE49-F238E27FC236}">
                <a16:creationId xmlns:a16="http://schemas.microsoft.com/office/drawing/2014/main" id="{BE025E4A-4CBA-48FB-AEF6-DE10B0DC6327}"/>
              </a:ext>
            </a:extLst>
          </p:cNvPr>
          <p:cNvSpPr txBox="1">
            <a:spLocks/>
          </p:cNvSpPr>
          <p:nvPr userDrawn="1"/>
        </p:nvSpPr>
        <p:spPr>
          <a:xfrm>
            <a:off x="6958652" y="5796343"/>
            <a:ext cx="5132090" cy="97792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b="0" i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Curriculum Development </a:t>
            </a:r>
          </a:p>
          <a:p>
            <a:pPr algn="r"/>
            <a:r>
              <a:rPr lang="en-US" sz="1400" b="0" i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Master’s Degree Program in </a:t>
            </a:r>
          </a:p>
          <a:p>
            <a:pPr algn="r"/>
            <a:r>
              <a:rPr lang="en-US" sz="1400" b="0" i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Industrial Engineering for Thailand Sustainable Smart Industry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B09061E-C19F-4F07-A1CD-123D3E1DE607}"/>
              </a:ext>
            </a:extLst>
          </p:cNvPr>
          <p:cNvSpPr/>
          <p:nvPr userDrawn="1"/>
        </p:nvSpPr>
        <p:spPr>
          <a:xfrm>
            <a:off x="4042475" y="2034173"/>
            <a:ext cx="600132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0" i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</a:p>
        </p:txBody>
      </p:sp>
      <p:pic>
        <p:nvPicPr>
          <p:cNvPr id="19" name="Picture 18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FA31B2A8-CB08-462F-B7BA-1D4FF2A92CD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8451" y="770574"/>
            <a:ext cx="4263315" cy="1217780"/>
          </a:xfrm>
          <a:prstGeom prst="rect">
            <a:avLst/>
          </a:prstGeom>
        </p:spPr>
      </p:pic>
      <p:grpSp>
        <p:nvGrpSpPr>
          <p:cNvPr id="26" name="Group 25"/>
          <p:cNvGrpSpPr/>
          <p:nvPr userDrawn="1"/>
        </p:nvGrpSpPr>
        <p:grpSpPr>
          <a:xfrm>
            <a:off x="1433334" y="1661096"/>
            <a:ext cx="10658792" cy="5077641"/>
            <a:chOff x="1433334" y="1661096"/>
            <a:chExt cx="10658792" cy="5077641"/>
          </a:xfrm>
        </p:grpSpPr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10E009E9-C9B2-471A-9A7A-5D205EEDA14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20309" y="4249828"/>
              <a:ext cx="1280160" cy="1280160"/>
            </a:xfrm>
            <a:prstGeom prst="rect">
              <a:avLst/>
            </a:prstGeom>
            <a:noFill/>
          </p:spPr>
        </p:pic>
        <p:pic>
          <p:nvPicPr>
            <p:cNvPr id="28" name="Picture 27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43366" y="5267033"/>
              <a:ext cx="1243584" cy="1228038"/>
            </a:xfrm>
            <a:prstGeom prst="rect">
              <a:avLst/>
            </a:prstGeom>
          </p:spPr>
        </p:pic>
        <p:pic>
          <p:nvPicPr>
            <p:cNvPr id="29" name="Picture 28"/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87735" y="5409421"/>
              <a:ext cx="1234440" cy="1234440"/>
            </a:xfrm>
            <a:prstGeom prst="rect">
              <a:avLst/>
            </a:prstGeom>
          </p:spPr>
        </p:pic>
        <p:pic>
          <p:nvPicPr>
            <p:cNvPr id="30" name="Picture 29"/>
            <p:cNvPicPr>
              <a:picLocks noChangeAspect="1"/>
            </p:cNvPicPr>
            <p:nvPr userDrawn="1"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52371" y="4984342"/>
              <a:ext cx="1554480" cy="1417874"/>
            </a:xfrm>
            <a:prstGeom prst="rect">
              <a:avLst/>
            </a:prstGeom>
          </p:spPr>
        </p:pic>
        <p:grpSp>
          <p:nvGrpSpPr>
            <p:cNvPr id="31" name="Group 30"/>
            <p:cNvGrpSpPr/>
            <p:nvPr userDrawn="1"/>
          </p:nvGrpSpPr>
          <p:grpSpPr>
            <a:xfrm>
              <a:off x="1433334" y="5625782"/>
              <a:ext cx="1947672" cy="1112955"/>
              <a:chOff x="1462142" y="5625782"/>
              <a:chExt cx="1947672" cy="1112955"/>
            </a:xfrm>
          </p:grpSpPr>
          <p:sp>
            <p:nvSpPr>
              <p:cNvPr id="36" name="Rectangle 35"/>
              <p:cNvSpPr/>
              <p:nvPr userDrawn="1"/>
            </p:nvSpPr>
            <p:spPr>
              <a:xfrm>
                <a:off x="1709237" y="6396483"/>
                <a:ext cx="1453102" cy="15657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37" name="Picture 36"/>
              <p:cNvPicPr>
                <a:picLocks noChangeAspect="1"/>
              </p:cNvPicPr>
              <p:nvPr userDrawn="1"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462142" y="5625782"/>
                <a:ext cx="1947672" cy="1112955"/>
              </a:xfrm>
              <a:prstGeom prst="rect">
                <a:avLst/>
              </a:prstGeom>
            </p:spPr>
          </p:pic>
        </p:grpSp>
        <p:pic>
          <p:nvPicPr>
            <p:cNvPr id="32" name="Picture 31"/>
            <p:cNvPicPr>
              <a:picLocks noChangeAspect="1"/>
            </p:cNvPicPr>
            <p:nvPr userDrawn="1"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35690" y="4846630"/>
              <a:ext cx="1252728" cy="1244376"/>
            </a:xfrm>
            <a:prstGeom prst="rect">
              <a:avLst/>
            </a:prstGeom>
          </p:spPr>
        </p:pic>
        <p:pic>
          <p:nvPicPr>
            <p:cNvPr id="33" name="Picture 32"/>
            <p:cNvPicPr>
              <a:picLocks noChangeAspect="1"/>
            </p:cNvPicPr>
            <p:nvPr userDrawn="1"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31422" y="1661096"/>
              <a:ext cx="1060704" cy="1416670"/>
            </a:xfrm>
            <a:prstGeom prst="rect">
              <a:avLst/>
            </a:prstGeom>
          </p:spPr>
        </p:pic>
        <p:pic>
          <p:nvPicPr>
            <p:cNvPr id="34" name="Picture 33"/>
            <p:cNvPicPr>
              <a:picLocks noChangeAspect="1"/>
            </p:cNvPicPr>
            <p:nvPr userDrawn="1"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82832" y="5179620"/>
              <a:ext cx="1225296" cy="1418349"/>
            </a:xfrm>
            <a:prstGeom prst="rect">
              <a:avLst/>
            </a:prstGeom>
          </p:spPr>
        </p:pic>
        <p:pic>
          <p:nvPicPr>
            <p:cNvPr id="35" name="Picture 34"/>
            <p:cNvPicPr>
              <a:picLocks noChangeAspect="1"/>
            </p:cNvPicPr>
            <p:nvPr userDrawn="1"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39173" y="2994422"/>
              <a:ext cx="850392" cy="1490333"/>
            </a:xfrm>
            <a:prstGeom prst="rect">
              <a:avLst/>
            </a:prstGeom>
          </p:spPr>
        </p:pic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45838C6F-2712-40E5-B33C-0F633F5A2BC1}"/>
              </a:ext>
            </a:extLst>
          </p:cNvPr>
          <p:cNvGrpSpPr/>
          <p:nvPr userDrawn="1"/>
        </p:nvGrpSpPr>
        <p:grpSpPr>
          <a:xfrm>
            <a:off x="208806" y="3605919"/>
            <a:ext cx="4259613" cy="2063948"/>
            <a:chOff x="1367874" y="3724026"/>
            <a:chExt cx="4259613" cy="2063948"/>
          </a:xfrm>
        </p:grpSpPr>
        <p:pic>
          <p:nvPicPr>
            <p:cNvPr id="38" name="Picture 8" descr="Related image">
              <a:extLst>
                <a:ext uri="{FF2B5EF4-FFF2-40B4-BE49-F238E27FC236}">
                  <a16:creationId xmlns:a16="http://schemas.microsoft.com/office/drawing/2014/main" id="{C347F2E1-32C3-42DE-A641-A761A9BC8457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 rotWithShape="1"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951" t="10377" r="11299" b="16033"/>
            <a:stretch/>
          </p:blipFill>
          <p:spPr bwMode="auto">
            <a:xfrm>
              <a:off x="1451557" y="4417174"/>
              <a:ext cx="658490" cy="639716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9" name="Picture 38" descr="Image result for youtube icon png">
              <a:extLst>
                <a:ext uri="{FF2B5EF4-FFF2-40B4-BE49-F238E27FC236}">
                  <a16:creationId xmlns:a16="http://schemas.microsoft.com/office/drawing/2014/main" id="{433171C4-5851-4396-BA52-6A4F1EB08AA1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1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67874" y="5129484"/>
              <a:ext cx="658490" cy="658490"/>
            </a:xfrm>
            <a:prstGeom prst="rect">
              <a:avLst/>
            </a:prstGeom>
            <a:noFill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" name="Picture 6" descr="Image result for website icon png">
              <a:extLst>
                <a:ext uri="{FF2B5EF4-FFF2-40B4-BE49-F238E27FC236}">
                  <a16:creationId xmlns:a16="http://schemas.microsoft.com/office/drawing/2014/main" id="{700B0FFF-4324-4D36-ABB6-514B1D0CC3D6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 rotWithShape="1"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087"/>
            <a:stretch/>
          </p:blipFill>
          <p:spPr bwMode="auto">
            <a:xfrm>
              <a:off x="1496281" y="3724026"/>
              <a:ext cx="658490" cy="618404"/>
            </a:xfrm>
            <a:prstGeom prst="rect">
              <a:avLst/>
            </a:prstGeom>
            <a:noFill/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A5E2B65C-C975-427A-8BB0-A7D46DE78454}"/>
                </a:ext>
              </a:extLst>
            </p:cNvPr>
            <p:cNvSpPr txBox="1"/>
            <p:nvPr userDrawn="1"/>
          </p:nvSpPr>
          <p:spPr>
            <a:xfrm>
              <a:off x="2137507" y="3833173"/>
              <a:ext cx="348998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dirty="0">
                  <a:solidFill>
                    <a:srgbClr val="002060"/>
                  </a:solidFill>
                </a:rPr>
                <a:t>https://msie4.ait.ac.th/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5D1A48ED-6076-4329-BBEF-FBED22F94A4E}"/>
                </a:ext>
              </a:extLst>
            </p:cNvPr>
            <p:cNvSpPr txBox="1"/>
            <p:nvPr userDrawn="1"/>
          </p:nvSpPr>
          <p:spPr>
            <a:xfrm>
              <a:off x="2060031" y="5269018"/>
              <a:ext cx="316659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dirty="0">
                  <a:solidFill>
                    <a:srgbClr val="002060"/>
                  </a:solidFill>
                </a:rPr>
                <a:t>MSIE 4.0 Channel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FD629B7C-F449-4D17-9736-3DF1838E5F47}"/>
                </a:ext>
              </a:extLst>
            </p:cNvPr>
            <p:cNvSpPr txBox="1"/>
            <p:nvPr userDrawn="1"/>
          </p:nvSpPr>
          <p:spPr>
            <a:xfrm>
              <a:off x="2109384" y="4536977"/>
              <a:ext cx="316659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dirty="0">
                  <a:solidFill>
                    <a:srgbClr val="002060"/>
                  </a:solidFill>
                </a:rPr>
                <a:t>@MSIE4Thailand</a:t>
              </a: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F67F8699-7B71-4797-B9A1-850CF5BF8DCB}"/>
              </a:ext>
            </a:extLst>
          </p:cNvPr>
          <p:cNvSpPr txBox="1"/>
          <p:nvPr userDrawn="1"/>
        </p:nvSpPr>
        <p:spPr>
          <a:xfrm>
            <a:off x="4042475" y="3672689"/>
            <a:ext cx="63110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solidFill>
                  <a:srgbClr val="002060"/>
                </a:solidFill>
              </a:rPr>
              <a:t>Together We Will Make Our Education Stronger</a:t>
            </a:r>
          </a:p>
        </p:txBody>
      </p:sp>
    </p:spTree>
    <p:extLst>
      <p:ext uri="{BB962C8B-B14F-4D97-AF65-F5344CB8AC3E}">
        <p14:creationId xmlns:p14="http://schemas.microsoft.com/office/powerpoint/2010/main" val="2860896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8860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7A579E-4B74-4964-A53B-FB8332EF5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EC04A4-EEFA-4B33-8F0B-8AD3425CE2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F46A3A-1AE9-4421-975B-95106E5773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CF984-20D0-475F-95E8-BAD667F37A1D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2ECF4F-5EC1-4EF5-ABA2-A2BF923008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6227D0-FBCE-4F46-A81F-6B494FE79A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D2C98-E128-431B-B44D-4E0429A36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893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3" r:id="rId3"/>
    <p:sldLayoutId id="2147483662" r:id="rId4"/>
    <p:sldLayoutId id="2147483664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1E8C3049-6B68-4E38-977A-C7B28A94B8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3673" y="3662212"/>
            <a:ext cx="8950284" cy="1305161"/>
          </a:xfrm>
        </p:spPr>
        <p:txBody>
          <a:bodyPr/>
          <a:lstStyle/>
          <a:p>
            <a:r>
              <a:rPr lang="en-US" sz="2400" dirty="0" smtClean="0">
                <a:solidFill>
                  <a:srgbClr val="002060"/>
                </a:solidFill>
              </a:rPr>
              <a:t>Montalee </a:t>
            </a:r>
            <a:r>
              <a:rPr lang="en-US" sz="2400" dirty="0" err="1" smtClean="0">
                <a:solidFill>
                  <a:srgbClr val="002060"/>
                </a:solidFill>
              </a:rPr>
              <a:t>Sasananan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356177" y="2204653"/>
            <a:ext cx="9672210" cy="112142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i="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3200" dirty="0" smtClean="0">
                <a:solidFill>
                  <a:srgbClr val="002060"/>
                </a:solidFill>
              </a:rPr>
              <a:t>Course </a:t>
            </a:r>
            <a:r>
              <a:rPr lang="pl-PL" sz="3200" dirty="0" smtClean="0">
                <a:solidFill>
                  <a:srgbClr val="002060"/>
                </a:solidFill>
              </a:rPr>
              <a:t>13</a:t>
            </a:r>
            <a:r>
              <a:rPr lang="en-US" sz="3200" dirty="0" smtClean="0">
                <a:solidFill>
                  <a:srgbClr val="002060"/>
                </a:solidFill>
              </a:rPr>
              <a:t>: </a:t>
            </a:r>
            <a:r>
              <a:rPr lang="pl-PL" sz="3200" dirty="0" smtClean="0">
                <a:solidFill>
                  <a:srgbClr val="002060"/>
                </a:solidFill>
              </a:rPr>
              <a:t>I</a:t>
            </a:r>
            <a:r>
              <a:rPr lang="en-US" sz="3200" dirty="0" err="1" smtClean="0">
                <a:solidFill>
                  <a:srgbClr val="002060"/>
                </a:solidFill>
              </a:rPr>
              <a:t>nnovative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>
                <a:solidFill>
                  <a:srgbClr val="002060"/>
                </a:solidFill>
              </a:rPr>
              <a:t>Product Design and Development</a:t>
            </a:r>
          </a:p>
        </p:txBody>
      </p:sp>
    </p:spTree>
    <p:extLst>
      <p:ext uri="{BB962C8B-B14F-4D97-AF65-F5344CB8AC3E}">
        <p14:creationId xmlns:p14="http://schemas.microsoft.com/office/powerpoint/2010/main" val="145735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>
                <a:solidFill>
                  <a:prstClr val="black"/>
                </a:solidFill>
                <a:latin typeface="Calibri"/>
              </a:rPr>
              <a:t>Innovation </a:t>
            </a:r>
            <a:r>
              <a:rPr lang="en-US" sz="4800" dirty="0" smtClean="0">
                <a:solidFill>
                  <a:prstClr val="black"/>
                </a:solidFill>
                <a:latin typeface="Calibri"/>
              </a:rPr>
              <a:t>workshop</a:t>
            </a:r>
            <a:endParaRPr lang="pl-PL" sz="48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22218" y="2410691"/>
            <a:ext cx="10701868" cy="371715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altLang="en-US" dirty="0" smtClean="0">
                <a:cs typeface="Angsana New" panose="02020603050405020304" pitchFamily="18" charset="-34"/>
              </a:rPr>
              <a:t>Pick a product of your interest, measure the success of the product innovation in the viewpoint of:</a:t>
            </a:r>
          </a:p>
          <a:p>
            <a:pPr marL="0" indent="0">
              <a:buNone/>
            </a:pPr>
            <a:endParaRPr lang="en-US" altLang="en-US" dirty="0" smtClean="0">
              <a:cs typeface="Angsana New" panose="02020603050405020304" pitchFamily="18" charset="-34"/>
            </a:endParaRPr>
          </a:p>
          <a:p>
            <a:pPr marL="0" indent="0">
              <a:buNone/>
            </a:pPr>
            <a:r>
              <a:rPr lang="en-US" altLang="en-US" dirty="0" smtClean="0">
                <a:cs typeface="Angsana New" panose="02020603050405020304" pitchFamily="18" charset="-34"/>
              </a:rPr>
              <a:t>1.1 entrepreneur</a:t>
            </a:r>
          </a:p>
          <a:p>
            <a:pPr marL="0" indent="0">
              <a:buNone/>
            </a:pPr>
            <a:r>
              <a:rPr lang="en-US" altLang="en-US" dirty="0" smtClean="0">
                <a:cs typeface="Angsana New" panose="02020603050405020304" pitchFamily="18" charset="-34"/>
              </a:rPr>
              <a:t>1.2 customer</a:t>
            </a:r>
          </a:p>
          <a:p>
            <a:pPr marL="0" indent="0">
              <a:buNone/>
            </a:pPr>
            <a:r>
              <a:rPr lang="en-US" altLang="en-US" dirty="0" smtClean="0">
                <a:cs typeface="Angsana New" panose="02020603050405020304" pitchFamily="18" charset="-34"/>
              </a:rPr>
              <a:t>1.3 society</a:t>
            </a:r>
          </a:p>
          <a:p>
            <a:pPr marL="0" indent="0">
              <a:buNone/>
            </a:pPr>
            <a:endParaRPr lang="en-US" altLang="en-US" dirty="0" smtClean="0">
              <a:cs typeface="Angsana New" panose="02020603050405020304" pitchFamily="18" charset="-34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6921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829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9" id="{C62A709E-BDC5-A046-9ECD-57A6FD34528D}" vid="{392FA3C1-01DE-2349-B0AB-32C1135A0C5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MSIE 4.0 (Workpackage Slide Master)</Template>
  <TotalTime>2565</TotalTime>
  <Words>38</Words>
  <Application>Microsoft Office PowerPoint</Application>
  <PresentationFormat>Widescreen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Angsana New</vt:lpstr>
      <vt:lpstr>Arial</vt:lpstr>
      <vt:lpstr>Calibri</vt:lpstr>
      <vt:lpstr>Calibri Light</vt:lpstr>
      <vt:lpstr>Office Theme</vt:lpstr>
      <vt:lpstr>PowerPoint Presentation</vt:lpstr>
      <vt:lpstr>Innovation workshop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Montalee Nagswasdi</cp:lastModifiedBy>
  <cp:revision>147</cp:revision>
  <dcterms:created xsi:type="dcterms:W3CDTF">2018-02-11T14:22:08Z</dcterms:created>
  <dcterms:modified xsi:type="dcterms:W3CDTF">2020-05-31T11:59:58Z</dcterms:modified>
</cp:coreProperties>
</file>