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9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IDSS Applications in Real-World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092" y="1537623"/>
            <a:ext cx="10372150" cy="4303509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sz="2400" dirty="0"/>
              <a:t>Study paper </a:t>
            </a:r>
          </a:p>
          <a:p>
            <a:pPr marL="0" indent="0">
              <a:buNone/>
            </a:pPr>
            <a:r>
              <a:rPr lang="en-US" sz="2400" dirty="0"/>
              <a:t>#1 “Intelligent cloud manufacturing platform for efficient resource sharing in smart manufacturing networks” by </a:t>
            </a:r>
            <a:r>
              <a:rPr lang="it-IT" sz="2400" dirty="0"/>
              <a:t>Simeone, A., Caggiano, A., Boun, L., &amp; Deng, B</a:t>
            </a:r>
          </a:p>
          <a:p>
            <a:pPr marL="0" indent="0">
              <a:buNone/>
            </a:pPr>
            <a:r>
              <a:rPr lang="it-IT" sz="2400" dirty="0"/>
              <a:t>#2 </a:t>
            </a:r>
            <a:r>
              <a:rPr lang="en-US" sz="2400" dirty="0"/>
              <a:t>“An RFID-and Cloud-Based Intelligent Decision Support System Architecture for Production Tracking and Scheduling” by Guo, Z</a:t>
            </a:r>
          </a:p>
          <a:p>
            <a:pPr marL="0" indent="0">
              <a:buNone/>
            </a:pPr>
            <a:r>
              <a:rPr lang="en-US" sz="2400" dirty="0"/>
              <a:t>#3 “ Decision support system classification and its application in manufacturing sector: A review ” by </a:t>
            </a:r>
            <a:r>
              <a:rPr lang="de-DE" sz="2400" dirty="0"/>
              <a:t>Hasan, M. S., Ebrahim, Z., Mahmood, W. H. W., &amp; Ab Rahman, M. N.</a:t>
            </a:r>
          </a:p>
          <a:p>
            <a:pPr marL="0" indent="0">
              <a:buNone/>
            </a:pPr>
            <a:r>
              <a:rPr lang="en-US" sz="2400" dirty="0"/>
              <a:t>#4 “Decentralized decision support for intelligent manufacturing in Industry 4.0 ” by </a:t>
            </a:r>
            <a:r>
              <a:rPr lang="pt-BR" sz="2400" dirty="0"/>
              <a:t>Marques, M., Agostinho, C., Zacharewicz, G., &amp; Jardim-Gonçalves, R. </a:t>
            </a:r>
          </a:p>
          <a:p>
            <a:pPr marL="0" indent="0">
              <a:buNone/>
            </a:pPr>
            <a:r>
              <a:rPr lang="en-US" sz="2400" dirty="0"/>
              <a:t>- Discuss how the industrial application apply IDSS 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3614</TotalTime>
  <Words>146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Case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174</cp:revision>
  <dcterms:created xsi:type="dcterms:W3CDTF">2018-02-11T14:22:08Z</dcterms:created>
  <dcterms:modified xsi:type="dcterms:W3CDTF">2020-11-03T09:36:08Z</dcterms:modified>
</cp:coreProperties>
</file>