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9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2" autoAdjust="0"/>
    <p:restoredTop sz="94660"/>
  </p:normalViewPr>
  <p:slideViewPr>
    <p:cSldViewPr snapToGrid="0">
      <p:cViewPr varScale="1">
        <p:scale>
          <a:sx n="95" d="100"/>
          <a:sy n="95" d="100"/>
        </p:scale>
        <p:origin x="5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03-Nov-20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IDSS Combining Uncertainty Models</a:t>
            </a:r>
            <a:endParaRPr lang="th-TH" sz="24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/>
              <a:t>From the term project, apply Uncertainty Models</a:t>
            </a:r>
          </a:p>
          <a:p>
            <a:pPr marL="0" indent="0">
              <a:buNone/>
            </a:pPr>
            <a:r>
              <a:rPr lang="en-US" sz="2400" dirty="0"/>
              <a:t>- Present the Uncertainty Models of your model</a:t>
            </a:r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3605</TotalTime>
  <Words>23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Model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SURIYA JIRASATITSIN (สุริยา จิรสถิตสิน)</cp:lastModifiedBy>
  <cp:revision>173</cp:revision>
  <dcterms:created xsi:type="dcterms:W3CDTF">2018-02-11T14:22:08Z</dcterms:created>
  <dcterms:modified xsi:type="dcterms:W3CDTF">2020-11-03T09:27:12Z</dcterms:modified>
</cp:coreProperties>
</file>