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 autoAdjust="0"/>
    <p:restoredTop sz="76796" autoAdjust="0"/>
  </p:normalViewPr>
  <p:slideViewPr>
    <p:cSldViewPr snapToGrid="0">
      <p:cViewPr varScale="1">
        <p:scale>
          <a:sx n="64" d="100"/>
          <a:sy n="64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77892-EE31-4367-80FC-C8A7184CD8F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318334-0B0C-4CA9-8D24-AD2223BEC601}">
      <dgm:prSet phldrT="[Text]" custT="1"/>
      <dgm:spPr/>
      <dgm:t>
        <a:bodyPr/>
        <a:lstStyle/>
        <a:p>
          <a:r>
            <a:rPr lang="en-US" sz="1050" dirty="0"/>
            <a:t>Step 1</a:t>
          </a:r>
        </a:p>
      </dgm:t>
    </dgm:pt>
    <dgm:pt modelId="{EC373AB1-81F5-46B3-9EEF-11247E855922}" type="parTrans" cxnId="{9500F723-00FC-459E-A8AB-1B4DC90013AF}">
      <dgm:prSet/>
      <dgm:spPr/>
      <dgm:t>
        <a:bodyPr/>
        <a:lstStyle/>
        <a:p>
          <a:endParaRPr lang="en-US" sz="1050"/>
        </a:p>
      </dgm:t>
    </dgm:pt>
    <dgm:pt modelId="{4E69573A-FA46-4EB2-968E-73C0E8639F4B}" type="sibTrans" cxnId="{9500F723-00FC-459E-A8AB-1B4DC90013AF}">
      <dgm:prSet custT="1"/>
      <dgm:spPr/>
      <dgm:t>
        <a:bodyPr/>
        <a:lstStyle/>
        <a:p>
          <a:endParaRPr lang="en-US" sz="1050"/>
        </a:p>
      </dgm:t>
    </dgm:pt>
    <dgm:pt modelId="{D045E433-4DB7-48B8-AE90-42F1DDCC1AF1}">
      <dgm:prSet phldrT="[Text]" custT="1"/>
      <dgm:spPr/>
      <dgm:t>
        <a:bodyPr/>
        <a:lstStyle/>
        <a:p>
          <a:r>
            <a:rPr lang="en-US" sz="1050" dirty="0"/>
            <a:t>Collect, organize, and format the data</a:t>
          </a:r>
        </a:p>
      </dgm:t>
    </dgm:pt>
    <dgm:pt modelId="{FAF08C82-BEC9-4BB7-8663-FFEDA78219E0}" type="parTrans" cxnId="{175F7C1A-D1EF-4119-9072-281F5759FFCA}">
      <dgm:prSet/>
      <dgm:spPr/>
      <dgm:t>
        <a:bodyPr/>
        <a:lstStyle/>
        <a:p>
          <a:endParaRPr lang="en-US" sz="1050"/>
        </a:p>
      </dgm:t>
    </dgm:pt>
    <dgm:pt modelId="{02D0F81E-CD89-436A-98A9-B368FBE843E3}" type="sibTrans" cxnId="{175F7C1A-D1EF-4119-9072-281F5759FFCA}">
      <dgm:prSet/>
      <dgm:spPr/>
      <dgm:t>
        <a:bodyPr/>
        <a:lstStyle/>
        <a:p>
          <a:endParaRPr lang="en-US" sz="1050"/>
        </a:p>
      </dgm:t>
    </dgm:pt>
    <dgm:pt modelId="{8899DFFA-5941-4343-999E-9EBCC677CD6A}">
      <dgm:prSet phldrT="[Text]" custT="1"/>
      <dgm:spPr/>
      <dgm:t>
        <a:bodyPr/>
        <a:lstStyle/>
        <a:p>
          <a:r>
            <a:rPr lang="en-US" sz="1050" dirty="0"/>
            <a:t>Step 2</a:t>
          </a:r>
        </a:p>
      </dgm:t>
    </dgm:pt>
    <dgm:pt modelId="{E5B73B03-33E4-4256-8089-EA60C2535FB6}" type="parTrans" cxnId="{37FDA29C-B2F3-4BE5-8583-1952CBCCBDBE}">
      <dgm:prSet/>
      <dgm:spPr/>
      <dgm:t>
        <a:bodyPr/>
        <a:lstStyle/>
        <a:p>
          <a:endParaRPr lang="en-US" sz="1050"/>
        </a:p>
      </dgm:t>
    </dgm:pt>
    <dgm:pt modelId="{012EA781-B941-4F76-B5E5-18A91C4FF3C2}" type="sibTrans" cxnId="{37FDA29C-B2F3-4BE5-8583-1952CBCCBDBE}">
      <dgm:prSet custT="1"/>
      <dgm:spPr/>
      <dgm:t>
        <a:bodyPr/>
        <a:lstStyle/>
        <a:p>
          <a:endParaRPr lang="en-US" sz="1050"/>
        </a:p>
      </dgm:t>
    </dgm:pt>
    <dgm:pt modelId="{D5DA3181-EA2A-413A-83FB-1A2CCE4FD8CF}">
      <dgm:prSet phldrT="[Text]" custT="1"/>
      <dgm:spPr/>
      <dgm:t>
        <a:bodyPr/>
        <a:lstStyle/>
        <a:p>
          <a:r>
            <a:rPr lang="en-US" sz="1050" dirty="0"/>
            <a:t>Separate data into training, validation, and testing sets</a:t>
          </a:r>
        </a:p>
      </dgm:t>
    </dgm:pt>
    <dgm:pt modelId="{B49EE30E-20DC-4709-A170-19C319B24064}" type="parTrans" cxnId="{C1407285-45CD-4EC0-998A-4040E22A7E23}">
      <dgm:prSet/>
      <dgm:spPr/>
      <dgm:t>
        <a:bodyPr/>
        <a:lstStyle/>
        <a:p>
          <a:endParaRPr lang="en-US" sz="1050"/>
        </a:p>
      </dgm:t>
    </dgm:pt>
    <dgm:pt modelId="{D083E158-43B4-4EE0-BC94-068044F13699}" type="sibTrans" cxnId="{C1407285-45CD-4EC0-998A-4040E22A7E23}">
      <dgm:prSet/>
      <dgm:spPr/>
      <dgm:t>
        <a:bodyPr/>
        <a:lstStyle/>
        <a:p>
          <a:endParaRPr lang="en-US" sz="1050"/>
        </a:p>
      </dgm:t>
    </dgm:pt>
    <dgm:pt modelId="{87719C66-51D5-4E96-95BB-1FBA89E9EE5F}">
      <dgm:prSet phldrT="[Text]" custT="1"/>
      <dgm:spPr/>
      <dgm:t>
        <a:bodyPr/>
        <a:lstStyle/>
        <a:p>
          <a:r>
            <a:rPr lang="en-US" sz="1050" dirty="0"/>
            <a:t>Step 3</a:t>
          </a:r>
        </a:p>
      </dgm:t>
    </dgm:pt>
    <dgm:pt modelId="{2F20D3D2-55D2-4CE9-BA9E-AA5A423A9965}" type="parTrans" cxnId="{9BD1B6B8-AB8A-4F5B-A4AF-DD8FC4A38867}">
      <dgm:prSet/>
      <dgm:spPr/>
      <dgm:t>
        <a:bodyPr/>
        <a:lstStyle/>
        <a:p>
          <a:endParaRPr lang="en-US" sz="1050"/>
        </a:p>
      </dgm:t>
    </dgm:pt>
    <dgm:pt modelId="{5573DA98-290E-440E-8976-6ED8CA797BE9}" type="sibTrans" cxnId="{9BD1B6B8-AB8A-4F5B-A4AF-DD8FC4A38867}">
      <dgm:prSet custT="1"/>
      <dgm:spPr/>
      <dgm:t>
        <a:bodyPr/>
        <a:lstStyle/>
        <a:p>
          <a:endParaRPr lang="en-US" sz="1050"/>
        </a:p>
      </dgm:t>
    </dgm:pt>
    <dgm:pt modelId="{32446F8E-B323-4AA0-9125-AA23867B131C}">
      <dgm:prSet phldrT="[Text]" custT="1"/>
      <dgm:spPr/>
      <dgm:t>
        <a:bodyPr/>
        <a:lstStyle/>
        <a:p>
          <a:r>
            <a:rPr lang="en-US" sz="1050" dirty="0"/>
            <a:t>Decide on a network architecture and structure</a:t>
          </a:r>
        </a:p>
      </dgm:t>
    </dgm:pt>
    <dgm:pt modelId="{4EB3FDA9-8E9A-445B-9AD2-FF28FC7A6F26}" type="parTrans" cxnId="{39CB3A21-C039-4ED1-9B35-36FD389B5667}">
      <dgm:prSet/>
      <dgm:spPr/>
      <dgm:t>
        <a:bodyPr/>
        <a:lstStyle/>
        <a:p>
          <a:endParaRPr lang="en-US" sz="1050"/>
        </a:p>
      </dgm:t>
    </dgm:pt>
    <dgm:pt modelId="{0A196C0D-ED9E-4A25-8527-A3FDA91DF00A}" type="sibTrans" cxnId="{39CB3A21-C039-4ED1-9B35-36FD389B5667}">
      <dgm:prSet/>
      <dgm:spPr/>
      <dgm:t>
        <a:bodyPr/>
        <a:lstStyle/>
        <a:p>
          <a:endParaRPr lang="en-US" sz="1050"/>
        </a:p>
      </dgm:t>
    </dgm:pt>
    <dgm:pt modelId="{2DD8D19F-51A9-4968-BE1D-B8B3093CC368}">
      <dgm:prSet phldrT="[Text]" custT="1"/>
      <dgm:spPr/>
      <dgm:t>
        <a:bodyPr/>
        <a:lstStyle/>
        <a:p>
          <a:r>
            <a:rPr lang="en-US" sz="1050" dirty="0"/>
            <a:t>Step 4</a:t>
          </a:r>
        </a:p>
      </dgm:t>
    </dgm:pt>
    <dgm:pt modelId="{E0CEF9C9-C781-4459-B602-80DE9848931E}" type="parTrans" cxnId="{ED028FB0-8C65-4A6C-865F-54D11F555CE3}">
      <dgm:prSet/>
      <dgm:spPr/>
      <dgm:t>
        <a:bodyPr/>
        <a:lstStyle/>
        <a:p>
          <a:endParaRPr lang="en-US" sz="1050"/>
        </a:p>
      </dgm:t>
    </dgm:pt>
    <dgm:pt modelId="{BF09B763-3A49-4702-A213-C95A3DA06CFA}" type="sibTrans" cxnId="{ED028FB0-8C65-4A6C-865F-54D11F555CE3}">
      <dgm:prSet custT="1"/>
      <dgm:spPr/>
      <dgm:t>
        <a:bodyPr/>
        <a:lstStyle/>
        <a:p>
          <a:endParaRPr lang="en-US" sz="1050"/>
        </a:p>
      </dgm:t>
    </dgm:pt>
    <dgm:pt modelId="{7C37FE43-6115-41DC-9037-B9EDD5B1D19A}">
      <dgm:prSet phldrT="[Text]" custT="1"/>
      <dgm:spPr/>
      <dgm:t>
        <a:bodyPr/>
        <a:lstStyle/>
        <a:p>
          <a:r>
            <a:rPr lang="en-US" sz="1050" dirty="0"/>
            <a:t>Select a learning algorithm</a:t>
          </a:r>
        </a:p>
      </dgm:t>
    </dgm:pt>
    <dgm:pt modelId="{2831141E-4645-45DA-ADDA-6819D11C5B7D}" type="parTrans" cxnId="{2265A8B2-C244-496C-8B09-39ECC24568B3}">
      <dgm:prSet/>
      <dgm:spPr/>
      <dgm:t>
        <a:bodyPr/>
        <a:lstStyle/>
        <a:p>
          <a:endParaRPr lang="en-US" sz="1050"/>
        </a:p>
      </dgm:t>
    </dgm:pt>
    <dgm:pt modelId="{57CF86F0-3C86-41C3-B6FA-857249585694}" type="sibTrans" cxnId="{2265A8B2-C244-496C-8B09-39ECC24568B3}">
      <dgm:prSet/>
      <dgm:spPr/>
      <dgm:t>
        <a:bodyPr/>
        <a:lstStyle/>
        <a:p>
          <a:endParaRPr lang="en-US" sz="1050"/>
        </a:p>
      </dgm:t>
    </dgm:pt>
    <dgm:pt modelId="{9FF8CCC6-889E-467F-9B71-5F6D3C3B7F90}">
      <dgm:prSet phldrT="[Text]" custT="1"/>
      <dgm:spPr/>
      <dgm:t>
        <a:bodyPr/>
        <a:lstStyle/>
        <a:p>
          <a:r>
            <a:rPr lang="en-US" sz="1050" dirty="0"/>
            <a:t>Step 5</a:t>
          </a:r>
        </a:p>
      </dgm:t>
    </dgm:pt>
    <dgm:pt modelId="{F6704641-1AEA-4D9B-946B-4FFF9A962512}" type="parTrans" cxnId="{C6B38F8E-8680-4339-95FF-37D75542AF9D}">
      <dgm:prSet/>
      <dgm:spPr/>
      <dgm:t>
        <a:bodyPr/>
        <a:lstStyle/>
        <a:p>
          <a:endParaRPr lang="en-US" sz="1050"/>
        </a:p>
      </dgm:t>
    </dgm:pt>
    <dgm:pt modelId="{DB08EC77-DBD8-496E-AAC4-3CB1D4808D6A}" type="sibTrans" cxnId="{C6B38F8E-8680-4339-95FF-37D75542AF9D}">
      <dgm:prSet custT="1"/>
      <dgm:spPr/>
      <dgm:t>
        <a:bodyPr/>
        <a:lstStyle/>
        <a:p>
          <a:endParaRPr lang="en-US" sz="1050"/>
        </a:p>
      </dgm:t>
    </dgm:pt>
    <dgm:pt modelId="{D1009EF0-7D25-4EB4-B274-378D5E6A9D1A}">
      <dgm:prSet phldrT="[Text]" custT="1"/>
      <dgm:spPr/>
      <dgm:t>
        <a:bodyPr/>
        <a:lstStyle/>
        <a:p>
          <a:r>
            <a:rPr lang="en-US" sz="1050" dirty="0"/>
            <a:t>Set network parameters and initialize their values</a:t>
          </a:r>
        </a:p>
      </dgm:t>
    </dgm:pt>
    <dgm:pt modelId="{555F8444-4C7F-474E-A50E-314D7930C682}" type="parTrans" cxnId="{B2046B32-7CD5-4CD5-87AD-4F517A14CEC6}">
      <dgm:prSet/>
      <dgm:spPr/>
      <dgm:t>
        <a:bodyPr/>
        <a:lstStyle/>
        <a:p>
          <a:endParaRPr lang="en-US" sz="1050"/>
        </a:p>
      </dgm:t>
    </dgm:pt>
    <dgm:pt modelId="{C302569D-E5E8-4A8D-96D9-3D3E0F413B39}" type="sibTrans" cxnId="{B2046B32-7CD5-4CD5-87AD-4F517A14CEC6}">
      <dgm:prSet/>
      <dgm:spPr/>
      <dgm:t>
        <a:bodyPr/>
        <a:lstStyle/>
        <a:p>
          <a:endParaRPr lang="en-US" sz="1050"/>
        </a:p>
      </dgm:t>
    </dgm:pt>
    <dgm:pt modelId="{6F783F39-77EA-42C9-BA20-B9C7117BF1C0}">
      <dgm:prSet phldrT="[Text]" custT="1"/>
      <dgm:spPr/>
      <dgm:t>
        <a:bodyPr/>
        <a:lstStyle/>
        <a:p>
          <a:r>
            <a:rPr lang="en-US" sz="1050" dirty="0"/>
            <a:t>Step 6</a:t>
          </a:r>
        </a:p>
      </dgm:t>
    </dgm:pt>
    <dgm:pt modelId="{B402249D-5601-46CB-B752-3C49F95C614F}" type="parTrans" cxnId="{22486255-6C10-477F-9588-B8C8AFA42422}">
      <dgm:prSet/>
      <dgm:spPr/>
      <dgm:t>
        <a:bodyPr/>
        <a:lstStyle/>
        <a:p>
          <a:endParaRPr lang="en-US" sz="1050"/>
        </a:p>
      </dgm:t>
    </dgm:pt>
    <dgm:pt modelId="{3B26CA6D-1A7B-48FB-B548-7E3C11485D9C}" type="sibTrans" cxnId="{22486255-6C10-477F-9588-B8C8AFA42422}">
      <dgm:prSet custT="1"/>
      <dgm:spPr/>
      <dgm:t>
        <a:bodyPr/>
        <a:lstStyle/>
        <a:p>
          <a:endParaRPr lang="en-US" sz="1050"/>
        </a:p>
      </dgm:t>
    </dgm:pt>
    <dgm:pt modelId="{85ECF920-596E-4EED-8F95-AB156F64201E}">
      <dgm:prSet phldrT="[Text]" custT="1"/>
      <dgm:spPr/>
      <dgm:t>
        <a:bodyPr/>
        <a:lstStyle/>
        <a:p>
          <a:r>
            <a:rPr lang="en-US" sz="1050" dirty="0"/>
            <a:t>Initialize weights and start training (and validation)</a:t>
          </a:r>
        </a:p>
      </dgm:t>
    </dgm:pt>
    <dgm:pt modelId="{99782383-B104-43FE-9C8F-23F55B1C89E1}" type="parTrans" cxnId="{581D10FF-FC11-481D-A016-DF2F91B1008D}">
      <dgm:prSet/>
      <dgm:spPr/>
      <dgm:t>
        <a:bodyPr/>
        <a:lstStyle/>
        <a:p>
          <a:endParaRPr lang="en-US" sz="1050"/>
        </a:p>
      </dgm:t>
    </dgm:pt>
    <dgm:pt modelId="{22390D55-969D-499B-AD2E-2B3655E0BB8B}" type="sibTrans" cxnId="{581D10FF-FC11-481D-A016-DF2F91B1008D}">
      <dgm:prSet/>
      <dgm:spPr/>
      <dgm:t>
        <a:bodyPr/>
        <a:lstStyle/>
        <a:p>
          <a:endParaRPr lang="en-US" sz="1050"/>
        </a:p>
      </dgm:t>
    </dgm:pt>
    <dgm:pt modelId="{1D6FF094-02B2-414E-84B9-41B9B051E3FC}">
      <dgm:prSet phldrT="[Text]" custT="1"/>
      <dgm:spPr/>
      <dgm:t>
        <a:bodyPr/>
        <a:lstStyle/>
        <a:p>
          <a:r>
            <a:rPr lang="en-US" sz="1050" dirty="0"/>
            <a:t>Step 7</a:t>
          </a:r>
        </a:p>
      </dgm:t>
    </dgm:pt>
    <dgm:pt modelId="{E720B684-F9CD-4198-87BD-1A6305F0D37A}" type="parTrans" cxnId="{C9F67A9A-94A2-4D10-9C59-DCB7489CFBDB}">
      <dgm:prSet/>
      <dgm:spPr/>
      <dgm:t>
        <a:bodyPr/>
        <a:lstStyle/>
        <a:p>
          <a:endParaRPr lang="en-US" sz="1050"/>
        </a:p>
      </dgm:t>
    </dgm:pt>
    <dgm:pt modelId="{4B1EB6B2-AB3F-48FD-839E-FA4FF362A007}" type="sibTrans" cxnId="{C9F67A9A-94A2-4D10-9C59-DCB7489CFBDB}">
      <dgm:prSet custT="1"/>
      <dgm:spPr/>
      <dgm:t>
        <a:bodyPr/>
        <a:lstStyle/>
        <a:p>
          <a:endParaRPr lang="en-US" sz="1050"/>
        </a:p>
      </dgm:t>
    </dgm:pt>
    <dgm:pt modelId="{BA68358F-5A61-4DD9-AA6E-D26B888CE322}">
      <dgm:prSet phldrT="[Text]" custT="1"/>
      <dgm:spPr/>
      <dgm:t>
        <a:bodyPr/>
        <a:lstStyle/>
        <a:p>
          <a:r>
            <a:rPr lang="en-US" sz="1050" dirty="0"/>
            <a:t>Stop training, freeze the network weights</a:t>
          </a:r>
        </a:p>
      </dgm:t>
    </dgm:pt>
    <dgm:pt modelId="{DC6CC419-F41E-48DD-B90C-4DFD0156EF48}" type="parTrans" cxnId="{9725D449-C2DB-4190-AFA4-3531E6247C0C}">
      <dgm:prSet/>
      <dgm:spPr/>
      <dgm:t>
        <a:bodyPr/>
        <a:lstStyle/>
        <a:p>
          <a:endParaRPr lang="en-US" sz="1050"/>
        </a:p>
      </dgm:t>
    </dgm:pt>
    <dgm:pt modelId="{C684F502-314C-4E11-AAF7-DFA117334F27}" type="sibTrans" cxnId="{9725D449-C2DB-4190-AFA4-3531E6247C0C}">
      <dgm:prSet/>
      <dgm:spPr/>
      <dgm:t>
        <a:bodyPr/>
        <a:lstStyle/>
        <a:p>
          <a:endParaRPr lang="en-US" sz="1050"/>
        </a:p>
      </dgm:t>
    </dgm:pt>
    <dgm:pt modelId="{8C69D711-C503-43CD-8A50-36AC0574C967}">
      <dgm:prSet phldrT="[Text]" custT="1"/>
      <dgm:spPr/>
      <dgm:t>
        <a:bodyPr/>
        <a:lstStyle/>
        <a:p>
          <a:r>
            <a:rPr lang="en-US" sz="1050" dirty="0"/>
            <a:t>Step 8</a:t>
          </a:r>
        </a:p>
      </dgm:t>
    </dgm:pt>
    <dgm:pt modelId="{98AA6E72-7EDA-49B3-A35D-766161837C3D}" type="parTrans" cxnId="{D079BB3F-2FC4-43C3-9E45-AD6D0E5A1FFB}">
      <dgm:prSet/>
      <dgm:spPr/>
      <dgm:t>
        <a:bodyPr/>
        <a:lstStyle/>
        <a:p>
          <a:endParaRPr lang="en-US" sz="1050"/>
        </a:p>
      </dgm:t>
    </dgm:pt>
    <dgm:pt modelId="{023B95CD-BFFF-4217-8A87-ABDA55914C49}" type="sibTrans" cxnId="{D079BB3F-2FC4-43C3-9E45-AD6D0E5A1FFB}">
      <dgm:prSet custT="1"/>
      <dgm:spPr/>
      <dgm:t>
        <a:bodyPr/>
        <a:lstStyle/>
        <a:p>
          <a:endParaRPr lang="en-US" sz="1050"/>
        </a:p>
      </dgm:t>
    </dgm:pt>
    <dgm:pt modelId="{D288C27D-7339-470E-9564-A0CB7A23DC3E}">
      <dgm:prSet phldrT="[Text]" custT="1"/>
      <dgm:spPr/>
      <dgm:t>
        <a:bodyPr/>
        <a:lstStyle/>
        <a:p>
          <a:r>
            <a:rPr lang="en-US" sz="1050" dirty="0"/>
            <a:t>Test the trained network</a:t>
          </a:r>
        </a:p>
      </dgm:t>
    </dgm:pt>
    <dgm:pt modelId="{B96B703F-5667-4B96-94EE-4F9F82AB63A2}" type="parTrans" cxnId="{61A0A73C-40E6-43AF-A0DE-6541DCC30BC2}">
      <dgm:prSet/>
      <dgm:spPr/>
      <dgm:t>
        <a:bodyPr/>
        <a:lstStyle/>
        <a:p>
          <a:endParaRPr lang="en-US" sz="1050"/>
        </a:p>
      </dgm:t>
    </dgm:pt>
    <dgm:pt modelId="{398E569E-87B9-4880-959F-5329790428B5}" type="sibTrans" cxnId="{61A0A73C-40E6-43AF-A0DE-6541DCC30BC2}">
      <dgm:prSet/>
      <dgm:spPr/>
      <dgm:t>
        <a:bodyPr/>
        <a:lstStyle/>
        <a:p>
          <a:endParaRPr lang="en-US" sz="1050"/>
        </a:p>
      </dgm:t>
    </dgm:pt>
    <dgm:pt modelId="{A03EDE92-C767-484B-AA12-DAAD7CA3222C}">
      <dgm:prSet phldrT="[Text]" custT="1"/>
      <dgm:spPr/>
      <dgm:t>
        <a:bodyPr/>
        <a:lstStyle/>
        <a:p>
          <a:r>
            <a:rPr lang="en-US" sz="1050" dirty="0"/>
            <a:t>Step 9</a:t>
          </a:r>
        </a:p>
      </dgm:t>
    </dgm:pt>
    <dgm:pt modelId="{0D0DD6F0-CA5E-47E1-872C-126ED0CD7D30}" type="parTrans" cxnId="{11A09311-C781-4535-95C1-7CC21D2BAFF4}">
      <dgm:prSet/>
      <dgm:spPr/>
      <dgm:t>
        <a:bodyPr/>
        <a:lstStyle/>
        <a:p>
          <a:endParaRPr lang="en-US" sz="1050"/>
        </a:p>
      </dgm:t>
    </dgm:pt>
    <dgm:pt modelId="{A686DA7C-2EFA-4A2F-8245-246ACF68B623}" type="sibTrans" cxnId="{11A09311-C781-4535-95C1-7CC21D2BAFF4}">
      <dgm:prSet/>
      <dgm:spPr/>
      <dgm:t>
        <a:bodyPr/>
        <a:lstStyle/>
        <a:p>
          <a:endParaRPr lang="en-US" sz="1050"/>
        </a:p>
      </dgm:t>
    </dgm:pt>
    <dgm:pt modelId="{B1549073-4FFC-480E-883B-6859B263DE24}">
      <dgm:prSet phldrT="[Text]" custT="1"/>
      <dgm:spPr/>
      <dgm:t>
        <a:bodyPr/>
        <a:lstStyle/>
        <a:p>
          <a:r>
            <a:rPr lang="en-US" sz="1050" dirty="0"/>
            <a:t>Deploy the network for use on unknown new cases</a:t>
          </a:r>
        </a:p>
      </dgm:t>
    </dgm:pt>
    <dgm:pt modelId="{F4AA4364-E106-4EDD-B9D2-CE1FF8B58B68}" type="parTrans" cxnId="{8B53287D-4F73-4633-A76B-879E5C39C348}">
      <dgm:prSet/>
      <dgm:spPr/>
      <dgm:t>
        <a:bodyPr/>
        <a:lstStyle/>
        <a:p>
          <a:endParaRPr lang="en-US" sz="1050"/>
        </a:p>
      </dgm:t>
    </dgm:pt>
    <dgm:pt modelId="{1E3B3134-5AF4-4130-9C6C-77CBDD94F568}" type="sibTrans" cxnId="{8B53287D-4F73-4633-A76B-879E5C39C348}">
      <dgm:prSet/>
      <dgm:spPr/>
      <dgm:t>
        <a:bodyPr/>
        <a:lstStyle/>
        <a:p>
          <a:endParaRPr lang="en-US" sz="1050"/>
        </a:p>
      </dgm:t>
    </dgm:pt>
    <dgm:pt modelId="{19258A66-6A36-4671-BC2F-E809118DA5F6}" type="pres">
      <dgm:prSet presAssocID="{51477892-EE31-4367-80FC-C8A7184CD8FE}" presName="linearFlow" presStyleCnt="0">
        <dgm:presLayoutVars>
          <dgm:dir/>
          <dgm:animLvl val="lvl"/>
          <dgm:resizeHandles val="exact"/>
        </dgm:presLayoutVars>
      </dgm:prSet>
      <dgm:spPr/>
    </dgm:pt>
    <dgm:pt modelId="{115F7569-E222-4791-B3BC-ECA7B79E64B6}" type="pres">
      <dgm:prSet presAssocID="{C8318334-0B0C-4CA9-8D24-AD2223BEC601}" presName="composite" presStyleCnt="0"/>
      <dgm:spPr/>
    </dgm:pt>
    <dgm:pt modelId="{6704FA90-E788-4BA9-990B-F134F385330A}" type="pres">
      <dgm:prSet presAssocID="{C8318334-0B0C-4CA9-8D24-AD2223BEC601}" presName="parTx" presStyleLbl="node1" presStyleIdx="0" presStyleCnt="9">
        <dgm:presLayoutVars>
          <dgm:chMax val="0"/>
          <dgm:chPref val="0"/>
          <dgm:bulletEnabled val="1"/>
        </dgm:presLayoutVars>
      </dgm:prSet>
      <dgm:spPr/>
    </dgm:pt>
    <dgm:pt modelId="{99E08EFE-0588-479C-8A6C-4EE8703CFB74}" type="pres">
      <dgm:prSet presAssocID="{C8318334-0B0C-4CA9-8D24-AD2223BEC601}" presName="parSh" presStyleLbl="node1" presStyleIdx="0" presStyleCnt="9"/>
      <dgm:spPr/>
    </dgm:pt>
    <dgm:pt modelId="{3665DC97-44DC-46FA-BD3C-8249680715FB}" type="pres">
      <dgm:prSet presAssocID="{C8318334-0B0C-4CA9-8D24-AD2223BEC601}" presName="desTx" presStyleLbl="fgAcc1" presStyleIdx="0" presStyleCnt="9">
        <dgm:presLayoutVars>
          <dgm:bulletEnabled val="1"/>
        </dgm:presLayoutVars>
      </dgm:prSet>
      <dgm:spPr/>
    </dgm:pt>
    <dgm:pt modelId="{61D903AB-94D2-419A-BCA7-B28CAB3B937A}" type="pres">
      <dgm:prSet presAssocID="{4E69573A-FA46-4EB2-968E-73C0E8639F4B}" presName="sibTrans" presStyleLbl="sibTrans2D1" presStyleIdx="0" presStyleCnt="8"/>
      <dgm:spPr/>
    </dgm:pt>
    <dgm:pt modelId="{F2E5A5A6-E963-436E-9DD5-2351B657E47F}" type="pres">
      <dgm:prSet presAssocID="{4E69573A-FA46-4EB2-968E-73C0E8639F4B}" presName="connTx" presStyleLbl="sibTrans2D1" presStyleIdx="0" presStyleCnt="8"/>
      <dgm:spPr/>
    </dgm:pt>
    <dgm:pt modelId="{CF962A8C-C687-4D41-BE5D-761D9B3976F4}" type="pres">
      <dgm:prSet presAssocID="{8899DFFA-5941-4343-999E-9EBCC677CD6A}" presName="composite" presStyleCnt="0"/>
      <dgm:spPr/>
    </dgm:pt>
    <dgm:pt modelId="{5D25A993-1040-4043-8143-763CA44AAF22}" type="pres">
      <dgm:prSet presAssocID="{8899DFFA-5941-4343-999E-9EBCC677CD6A}" presName="parTx" presStyleLbl="node1" presStyleIdx="0" presStyleCnt="9">
        <dgm:presLayoutVars>
          <dgm:chMax val="0"/>
          <dgm:chPref val="0"/>
          <dgm:bulletEnabled val="1"/>
        </dgm:presLayoutVars>
      </dgm:prSet>
      <dgm:spPr/>
    </dgm:pt>
    <dgm:pt modelId="{7DAB2DC9-E8DC-4780-96FA-BAC9370E85A3}" type="pres">
      <dgm:prSet presAssocID="{8899DFFA-5941-4343-999E-9EBCC677CD6A}" presName="parSh" presStyleLbl="node1" presStyleIdx="1" presStyleCnt="9"/>
      <dgm:spPr/>
    </dgm:pt>
    <dgm:pt modelId="{143A1E66-3377-40C9-8C52-D9EDCFE934FA}" type="pres">
      <dgm:prSet presAssocID="{8899DFFA-5941-4343-999E-9EBCC677CD6A}" presName="desTx" presStyleLbl="fgAcc1" presStyleIdx="1" presStyleCnt="9">
        <dgm:presLayoutVars>
          <dgm:bulletEnabled val="1"/>
        </dgm:presLayoutVars>
      </dgm:prSet>
      <dgm:spPr/>
    </dgm:pt>
    <dgm:pt modelId="{C764F423-F9D7-4C31-A474-437B57FA8E6B}" type="pres">
      <dgm:prSet presAssocID="{012EA781-B941-4F76-B5E5-18A91C4FF3C2}" presName="sibTrans" presStyleLbl="sibTrans2D1" presStyleIdx="1" presStyleCnt="8"/>
      <dgm:spPr/>
    </dgm:pt>
    <dgm:pt modelId="{42BCF844-AEDD-4531-8B11-E3420E6CE0E9}" type="pres">
      <dgm:prSet presAssocID="{012EA781-B941-4F76-B5E5-18A91C4FF3C2}" presName="connTx" presStyleLbl="sibTrans2D1" presStyleIdx="1" presStyleCnt="8"/>
      <dgm:spPr/>
    </dgm:pt>
    <dgm:pt modelId="{B6D9AA23-04A9-4A16-9D59-CC83FD3AF511}" type="pres">
      <dgm:prSet presAssocID="{87719C66-51D5-4E96-95BB-1FBA89E9EE5F}" presName="composite" presStyleCnt="0"/>
      <dgm:spPr/>
    </dgm:pt>
    <dgm:pt modelId="{87099673-BA9D-4B82-B87F-B2B61CA3CC0B}" type="pres">
      <dgm:prSet presAssocID="{87719C66-51D5-4E96-95BB-1FBA89E9EE5F}" presName="parTx" presStyleLbl="node1" presStyleIdx="1" presStyleCnt="9">
        <dgm:presLayoutVars>
          <dgm:chMax val="0"/>
          <dgm:chPref val="0"/>
          <dgm:bulletEnabled val="1"/>
        </dgm:presLayoutVars>
      </dgm:prSet>
      <dgm:spPr/>
    </dgm:pt>
    <dgm:pt modelId="{4DC380AB-CA5E-4F6B-A739-34C1AAC46B32}" type="pres">
      <dgm:prSet presAssocID="{87719C66-51D5-4E96-95BB-1FBA89E9EE5F}" presName="parSh" presStyleLbl="node1" presStyleIdx="2" presStyleCnt="9"/>
      <dgm:spPr/>
    </dgm:pt>
    <dgm:pt modelId="{879333CF-3171-45E5-BACD-12787C3B27B2}" type="pres">
      <dgm:prSet presAssocID="{87719C66-51D5-4E96-95BB-1FBA89E9EE5F}" presName="desTx" presStyleLbl="fgAcc1" presStyleIdx="2" presStyleCnt="9">
        <dgm:presLayoutVars>
          <dgm:bulletEnabled val="1"/>
        </dgm:presLayoutVars>
      </dgm:prSet>
      <dgm:spPr/>
    </dgm:pt>
    <dgm:pt modelId="{A3C3C0E7-C9E5-45A8-B8F9-EFBA09CDFB5E}" type="pres">
      <dgm:prSet presAssocID="{5573DA98-290E-440E-8976-6ED8CA797BE9}" presName="sibTrans" presStyleLbl="sibTrans2D1" presStyleIdx="2" presStyleCnt="8"/>
      <dgm:spPr/>
    </dgm:pt>
    <dgm:pt modelId="{72301728-A776-4C8B-A56A-1E72D3629374}" type="pres">
      <dgm:prSet presAssocID="{5573DA98-290E-440E-8976-6ED8CA797BE9}" presName="connTx" presStyleLbl="sibTrans2D1" presStyleIdx="2" presStyleCnt="8"/>
      <dgm:spPr/>
    </dgm:pt>
    <dgm:pt modelId="{F1FDC491-C397-4475-ADD9-F3DCD32DDA5A}" type="pres">
      <dgm:prSet presAssocID="{2DD8D19F-51A9-4968-BE1D-B8B3093CC368}" presName="composite" presStyleCnt="0"/>
      <dgm:spPr/>
    </dgm:pt>
    <dgm:pt modelId="{855129A3-D08B-4408-83B1-E97DC84CA270}" type="pres">
      <dgm:prSet presAssocID="{2DD8D19F-51A9-4968-BE1D-B8B3093CC368}" presName="parTx" presStyleLbl="node1" presStyleIdx="2" presStyleCnt="9">
        <dgm:presLayoutVars>
          <dgm:chMax val="0"/>
          <dgm:chPref val="0"/>
          <dgm:bulletEnabled val="1"/>
        </dgm:presLayoutVars>
      </dgm:prSet>
      <dgm:spPr/>
    </dgm:pt>
    <dgm:pt modelId="{9F92B777-EE78-4EA5-952A-D0A6012E425E}" type="pres">
      <dgm:prSet presAssocID="{2DD8D19F-51A9-4968-BE1D-B8B3093CC368}" presName="parSh" presStyleLbl="node1" presStyleIdx="3" presStyleCnt="9"/>
      <dgm:spPr/>
    </dgm:pt>
    <dgm:pt modelId="{F80E095B-D315-4194-B6B4-320B4C29A1D6}" type="pres">
      <dgm:prSet presAssocID="{2DD8D19F-51A9-4968-BE1D-B8B3093CC368}" presName="desTx" presStyleLbl="fgAcc1" presStyleIdx="3" presStyleCnt="9">
        <dgm:presLayoutVars>
          <dgm:bulletEnabled val="1"/>
        </dgm:presLayoutVars>
      </dgm:prSet>
      <dgm:spPr/>
    </dgm:pt>
    <dgm:pt modelId="{06000E44-32AB-4048-BAA2-361C74B02250}" type="pres">
      <dgm:prSet presAssocID="{BF09B763-3A49-4702-A213-C95A3DA06CFA}" presName="sibTrans" presStyleLbl="sibTrans2D1" presStyleIdx="3" presStyleCnt="8"/>
      <dgm:spPr/>
    </dgm:pt>
    <dgm:pt modelId="{C6695688-6532-4DA8-8DFA-A0B28CFF3752}" type="pres">
      <dgm:prSet presAssocID="{BF09B763-3A49-4702-A213-C95A3DA06CFA}" presName="connTx" presStyleLbl="sibTrans2D1" presStyleIdx="3" presStyleCnt="8"/>
      <dgm:spPr/>
    </dgm:pt>
    <dgm:pt modelId="{7FBFA8C3-3624-4FD0-A2A4-D461D514B105}" type="pres">
      <dgm:prSet presAssocID="{9FF8CCC6-889E-467F-9B71-5F6D3C3B7F90}" presName="composite" presStyleCnt="0"/>
      <dgm:spPr/>
    </dgm:pt>
    <dgm:pt modelId="{E1B2DB4D-5C7C-4C94-9B67-B924D4197BC1}" type="pres">
      <dgm:prSet presAssocID="{9FF8CCC6-889E-467F-9B71-5F6D3C3B7F90}" presName="parTx" presStyleLbl="node1" presStyleIdx="3" presStyleCnt="9">
        <dgm:presLayoutVars>
          <dgm:chMax val="0"/>
          <dgm:chPref val="0"/>
          <dgm:bulletEnabled val="1"/>
        </dgm:presLayoutVars>
      </dgm:prSet>
      <dgm:spPr/>
    </dgm:pt>
    <dgm:pt modelId="{26F3849D-DAC2-4200-AF7D-183EE8243102}" type="pres">
      <dgm:prSet presAssocID="{9FF8CCC6-889E-467F-9B71-5F6D3C3B7F90}" presName="parSh" presStyleLbl="node1" presStyleIdx="4" presStyleCnt="9"/>
      <dgm:spPr/>
    </dgm:pt>
    <dgm:pt modelId="{72A43471-8DB9-4C54-A1A7-9ACE8BF55E80}" type="pres">
      <dgm:prSet presAssocID="{9FF8CCC6-889E-467F-9B71-5F6D3C3B7F90}" presName="desTx" presStyleLbl="fgAcc1" presStyleIdx="4" presStyleCnt="9">
        <dgm:presLayoutVars>
          <dgm:bulletEnabled val="1"/>
        </dgm:presLayoutVars>
      </dgm:prSet>
      <dgm:spPr/>
    </dgm:pt>
    <dgm:pt modelId="{5D43180A-A710-4613-9E7B-91D7F6312906}" type="pres">
      <dgm:prSet presAssocID="{DB08EC77-DBD8-496E-AAC4-3CB1D4808D6A}" presName="sibTrans" presStyleLbl="sibTrans2D1" presStyleIdx="4" presStyleCnt="8"/>
      <dgm:spPr/>
    </dgm:pt>
    <dgm:pt modelId="{5FFED1BD-D6D8-4AA4-BEF0-7023AE66088E}" type="pres">
      <dgm:prSet presAssocID="{DB08EC77-DBD8-496E-AAC4-3CB1D4808D6A}" presName="connTx" presStyleLbl="sibTrans2D1" presStyleIdx="4" presStyleCnt="8"/>
      <dgm:spPr/>
    </dgm:pt>
    <dgm:pt modelId="{BCCF8E3C-C53E-40C3-BE14-A8BA8DC37691}" type="pres">
      <dgm:prSet presAssocID="{6F783F39-77EA-42C9-BA20-B9C7117BF1C0}" presName="composite" presStyleCnt="0"/>
      <dgm:spPr/>
    </dgm:pt>
    <dgm:pt modelId="{61FBECD0-E391-42FF-89FC-880A4C5D2B45}" type="pres">
      <dgm:prSet presAssocID="{6F783F39-77EA-42C9-BA20-B9C7117BF1C0}" presName="parTx" presStyleLbl="node1" presStyleIdx="4" presStyleCnt="9">
        <dgm:presLayoutVars>
          <dgm:chMax val="0"/>
          <dgm:chPref val="0"/>
          <dgm:bulletEnabled val="1"/>
        </dgm:presLayoutVars>
      </dgm:prSet>
      <dgm:spPr/>
    </dgm:pt>
    <dgm:pt modelId="{54EB4D50-BA81-4C24-8D20-E7289B554BA8}" type="pres">
      <dgm:prSet presAssocID="{6F783F39-77EA-42C9-BA20-B9C7117BF1C0}" presName="parSh" presStyleLbl="node1" presStyleIdx="5" presStyleCnt="9"/>
      <dgm:spPr/>
    </dgm:pt>
    <dgm:pt modelId="{141E3E2D-C88C-4450-9B17-C04E4DBEEEE5}" type="pres">
      <dgm:prSet presAssocID="{6F783F39-77EA-42C9-BA20-B9C7117BF1C0}" presName="desTx" presStyleLbl="fgAcc1" presStyleIdx="5" presStyleCnt="9">
        <dgm:presLayoutVars>
          <dgm:bulletEnabled val="1"/>
        </dgm:presLayoutVars>
      </dgm:prSet>
      <dgm:spPr/>
    </dgm:pt>
    <dgm:pt modelId="{2E024E93-711B-4465-A887-D9D5D6836E05}" type="pres">
      <dgm:prSet presAssocID="{3B26CA6D-1A7B-48FB-B548-7E3C11485D9C}" presName="sibTrans" presStyleLbl="sibTrans2D1" presStyleIdx="5" presStyleCnt="8"/>
      <dgm:spPr/>
    </dgm:pt>
    <dgm:pt modelId="{3B3E880B-4272-44C1-916C-B79F8C823AA1}" type="pres">
      <dgm:prSet presAssocID="{3B26CA6D-1A7B-48FB-B548-7E3C11485D9C}" presName="connTx" presStyleLbl="sibTrans2D1" presStyleIdx="5" presStyleCnt="8"/>
      <dgm:spPr/>
    </dgm:pt>
    <dgm:pt modelId="{FCD1FC72-04B3-4C8C-8F7A-F8391D2F3BAC}" type="pres">
      <dgm:prSet presAssocID="{1D6FF094-02B2-414E-84B9-41B9B051E3FC}" presName="composite" presStyleCnt="0"/>
      <dgm:spPr/>
    </dgm:pt>
    <dgm:pt modelId="{9EE6810D-20F0-4FED-A9B4-6F6732834C1A}" type="pres">
      <dgm:prSet presAssocID="{1D6FF094-02B2-414E-84B9-41B9B051E3FC}" presName="parTx" presStyleLbl="node1" presStyleIdx="5" presStyleCnt="9">
        <dgm:presLayoutVars>
          <dgm:chMax val="0"/>
          <dgm:chPref val="0"/>
          <dgm:bulletEnabled val="1"/>
        </dgm:presLayoutVars>
      </dgm:prSet>
      <dgm:spPr/>
    </dgm:pt>
    <dgm:pt modelId="{B84E6C1D-9B48-4188-900D-90484B12291F}" type="pres">
      <dgm:prSet presAssocID="{1D6FF094-02B2-414E-84B9-41B9B051E3FC}" presName="parSh" presStyleLbl="node1" presStyleIdx="6" presStyleCnt="9"/>
      <dgm:spPr/>
    </dgm:pt>
    <dgm:pt modelId="{AE45A071-33D7-402B-A4C6-01BA2FB37A01}" type="pres">
      <dgm:prSet presAssocID="{1D6FF094-02B2-414E-84B9-41B9B051E3FC}" presName="desTx" presStyleLbl="fgAcc1" presStyleIdx="6" presStyleCnt="9">
        <dgm:presLayoutVars>
          <dgm:bulletEnabled val="1"/>
        </dgm:presLayoutVars>
      </dgm:prSet>
      <dgm:spPr/>
    </dgm:pt>
    <dgm:pt modelId="{B39B2CB3-AF95-4EB2-AE3B-29DD13B94A83}" type="pres">
      <dgm:prSet presAssocID="{4B1EB6B2-AB3F-48FD-839E-FA4FF362A007}" presName="sibTrans" presStyleLbl="sibTrans2D1" presStyleIdx="6" presStyleCnt="8"/>
      <dgm:spPr/>
    </dgm:pt>
    <dgm:pt modelId="{9414A6C5-56E1-426B-8109-43E97FCDD1A5}" type="pres">
      <dgm:prSet presAssocID="{4B1EB6B2-AB3F-48FD-839E-FA4FF362A007}" presName="connTx" presStyleLbl="sibTrans2D1" presStyleIdx="6" presStyleCnt="8"/>
      <dgm:spPr/>
    </dgm:pt>
    <dgm:pt modelId="{7E40D1B6-B397-41FB-832B-F39939042B4A}" type="pres">
      <dgm:prSet presAssocID="{8C69D711-C503-43CD-8A50-36AC0574C967}" presName="composite" presStyleCnt="0"/>
      <dgm:spPr/>
    </dgm:pt>
    <dgm:pt modelId="{354E7479-138A-4585-8DD1-8239EF20FC94}" type="pres">
      <dgm:prSet presAssocID="{8C69D711-C503-43CD-8A50-36AC0574C967}" presName="parTx" presStyleLbl="node1" presStyleIdx="6" presStyleCnt="9">
        <dgm:presLayoutVars>
          <dgm:chMax val="0"/>
          <dgm:chPref val="0"/>
          <dgm:bulletEnabled val="1"/>
        </dgm:presLayoutVars>
      </dgm:prSet>
      <dgm:spPr/>
    </dgm:pt>
    <dgm:pt modelId="{1B0BBACD-D945-497A-8134-8C44770F6CC3}" type="pres">
      <dgm:prSet presAssocID="{8C69D711-C503-43CD-8A50-36AC0574C967}" presName="parSh" presStyleLbl="node1" presStyleIdx="7" presStyleCnt="9"/>
      <dgm:spPr/>
    </dgm:pt>
    <dgm:pt modelId="{A98A1098-1257-4BB6-A937-D3A0001BB707}" type="pres">
      <dgm:prSet presAssocID="{8C69D711-C503-43CD-8A50-36AC0574C967}" presName="desTx" presStyleLbl="fgAcc1" presStyleIdx="7" presStyleCnt="9">
        <dgm:presLayoutVars>
          <dgm:bulletEnabled val="1"/>
        </dgm:presLayoutVars>
      </dgm:prSet>
      <dgm:spPr/>
    </dgm:pt>
    <dgm:pt modelId="{C067DD7E-52C4-4AB3-9142-38D7CF8115F3}" type="pres">
      <dgm:prSet presAssocID="{023B95CD-BFFF-4217-8A87-ABDA55914C49}" presName="sibTrans" presStyleLbl="sibTrans2D1" presStyleIdx="7" presStyleCnt="8"/>
      <dgm:spPr/>
    </dgm:pt>
    <dgm:pt modelId="{75624775-3CED-4323-B9F2-7BC8AACB35BF}" type="pres">
      <dgm:prSet presAssocID="{023B95CD-BFFF-4217-8A87-ABDA55914C49}" presName="connTx" presStyleLbl="sibTrans2D1" presStyleIdx="7" presStyleCnt="8"/>
      <dgm:spPr/>
    </dgm:pt>
    <dgm:pt modelId="{D194B443-99BA-43E4-BCF8-82049F1CAE97}" type="pres">
      <dgm:prSet presAssocID="{A03EDE92-C767-484B-AA12-DAAD7CA3222C}" presName="composite" presStyleCnt="0"/>
      <dgm:spPr/>
    </dgm:pt>
    <dgm:pt modelId="{228CAEED-B9A5-419E-99AC-24F0CDD98C0C}" type="pres">
      <dgm:prSet presAssocID="{A03EDE92-C767-484B-AA12-DAAD7CA3222C}" presName="parTx" presStyleLbl="node1" presStyleIdx="7" presStyleCnt="9">
        <dgm:presLayoutVars>
          <dgm:chMax val="0"/>
          <dgm:chPref val="0"/>
          <dgm:bulletEnabled val="1"/>
        </dgm:presLayoutVars>
      </dgm:prSet>
      <dgm:spPr/>
    </dgm:pt>
    <dgm:pt modelId="{73164B56-7A90-43D6-84B5-EF6F93ADD7B9}" type="pres">
      <dgm:prSet presAssocID="{A03EDE92-C767-484B-AA12-DAAD7CA3222C}" presName="parSh" presStyleLbl="node1" presStyleIdx="8" presStyleCnt="9"/>
      <dgm:spPr/>
    </dgm:pt>
    <dgm:pt modelId="{A497B700-840D-48D0-AFA2-2C84751EE6B9}" type="pres">
      <dgm:prSet presAssocID="{A03EDE92-C767-484B-AA12-DAAD7CA3222C}" presName="desTx" presStyleLbl="fgAcc1" presStyleIdx="8" presStyleCnt="9">
        <dgm:presLayoutVars>
          <dgm:bulletEnabled val="1"/>
        </dgm:presLayoutVars>
      </dgm:prSet>
      <dgm:spPr/>
    </dgm:pt>
  </dgm:ptLst>
  <dgm:cxnLst>
    <dgm:cxn modelId="{0AA42F05-AA23-4826-A40B-21F351A2E20B}" type="presOf" srcId="{D5DA3181-EA2A-413A-83FB-1A2CCE4FD8CF}" destId="{143A1E66-3377-40C9-8C52-D9EDCFE934FA}" srcOrd="0" destOrd="0" presId="urn:microsoft.com/office/officeart/2005/8/layout/process3"/>
    <dgm:cxn modelId="{35EB700D-E25B-47E7-ABC9-46F35E136E48}" type="presOf" srcId="{D1009EF0-7D25-4EB4-B274-378D5E6A9D1A}" destId="{72A43471-8DB9-4C54-A1A7-9ACE8BF55E80}" srcOrd="0" destOrd="0" presId="urn:microsoft.com/office/officeart/2005/8/layout/process3"/>
    <dgm:cxn modelId="{2C259A0F-8864-43A2-B21F-6533321DD2A0}" type="presOf" srcId="{023B95CD-BFFF-4217-8A87-ABDA55914C49}" destId="{C067DD7E-52C4-4AB3-9142-38D7CF8115F3}" srcOrd="0" destOrd="0" presId="urn:microsoft.com/office/officeart/2005/8/layout/process3"/>
    <dgm:cxn modelId="{11A09311-C781-4535-95C1-7CC21D2BAFF4}" srcId="{51477892-EE31-4367-80FC-C8A7184CD8FE}" destId="{A03EDE92-C767-484B-AA12-DAAD7CA3222C}" srcOrd="8" destOrd="0" parTransId="{0D0DD6F0-CA5E-47E1-872C-126ED0CD7D30}" sibTransId="{A686DA7C-2EFA-4A2F-8245-246ACF68B623}"/>
    <dgm:cxn modelId="{175F7C1A-D1EF-4119-9072-281F5759FFCA}" srcId="{C8318334-0B0C-4CA9-8D24-AD2223BEC601}" destId="{D045E433-4DB7-48B8-AE90-42F1DDCC1AF1}" srcOrd="0" destOrd="0" parTransId="{FAF08C82-BEC9-4BB7-8663-FFEDA78219E0}" sibTransId="{02D0F81E-CD89-436A-98A9-B368FBE843E3}"/>
    <dgm:cxn modelId="{39CB3A21-C039-4ED1-9B35-36FD389B5667}" srcId="{87719C66-51D5-4E96-95BB-1FBA89E9EE5F}" destId="{32446F8E-B323-4AA0-9125-AA23867B131C}" srcOrd="0" destOrd="0" parTransId="{4EB3FDA9-8E9A-445B-9AD2-FF28FC7A6F26}" sibTransId="{0A196C0D-ED9E-4A25-8527-A3FDA91DF00A}"/>
    <dgm:cxn modelId="{9500F723-00FC-459E-A8AB-1B4DC90013AF}" srcId="{51477892-EE31-4367-80FC-C8A7184CD8FE}" destId="{C8318334-0B0C-4CA9-8D24-AD2223BEC601}" srcOrd="0" destOrd="0" parTransId="{EC373AB1-81F5-46B3-9EEF-11247E855922}" sibTransId="{4E69573A-FA46-4EB2-968E-73C0E8639F4B}"/>
    <dgm:cxn modelId="{3F0AA324-4BA9-408B-ABD4-BE5CE4EC932A}" type="presOf" srcId="{D288C27D-7339-470E-9564-A0CB7A23DC3E}" destId="{A98A1098-1257-4BB6-A937-D3A0001BB707}" srcOrd="0" destOrd="0" presId="urn:microsoft.com/office/officeart/2005/8/layout/process3"/>
    <dgm:cxn modelId="{0DB12327-8F96-4BA0-AC37-605F39151533}" type="presOf" srcId="{8899DFFA-5941-4343-999E-9EBCC677CD6A}" destId="{7DAB2DC9-E8DC-4780-96FA-BAC9370E85A3}" srcOrd="1" destOrd="0" presId="urn:microsoft.com/office/officeart/2005/8/layout/process3"/>
    <dgm:cxn modelId="{5B851529-6043-4185-B1D9-104C1B495BE3}" type="presOf" srcId="{8C69D711-C503-43CD-8A50-36AC0574C967}" destId="{1B0BBACD-D945-497A-8134-8C44770F6CC3}" srcOrd="1" destOrd="0" presId="urn:microsoft.com/office/officeart/2005/8/layout/process3"/>
    <dgm:cxn modelId="{34467E2B-C745-47B8-B601-026D736F0260}" type="presOf" srcId="{6F783F39-77EA-42C9-BA20-B9C7117BF1C0}" destId="{61FBECD0-E391-42FF-89FC-880A4C5D2B45}" srcOrd="0" destOrd="0" presId="urn:microsoft.com/office/officeart/2005/8/layout/process3"/>
    <dgm:cxn modelId="{D4AF1B2E-5F2C-4498-B934-EEFC20FCD274}" type="presOf" srcId="{D045E433-4DB7-48B8-AE90-42F1DDCC1AF1}" destId="{3665DC97-44DC-46FA-BD3C-8249680715FB}" srcOrd="0" destOrd="0" presId="urn:microsoft.com/office/officeart/2005/8/layout/process3"/>
    <dgm:cxn modelId="{B2046B32-7CD5-4CD5-87AD-4F517A14CEC6}" srcId="{9FF8CCC6-889E-467F-9B71-5F6D3C3B7F90}" destId="{D1009EF0-7D25-4EB4-B274-378D5E6A9D1A}" srcOrd="0" destOrd="0" parTransId="{555F8444-4C7F-474E-A50E-314D7930C682}" sibTransId="{C302569D-E5E8-4A8D-96D9-3D3E0F413B39}"/>
    <dgm:cxn modelId="{61A0A73C-40E6-43AF-A0DE-6541DCC30BC2}" srcId="{8C69D711-C503-43CD-8A50-36AC0574C967}" destId="{D288C27D-7339-470E-9564-A0CB7A23DC3E}" srcOrd="0" destOrd="0" parTransId="{B96B703F-5667-4B96-94EE-4F9F82AB63A2}" sibTransId="{398E569E-87B9-4880-959F-5329790428B5}"/>
    <dgm:cxn modelId="{8D31DC3C-B495-4D0D-A79E-6E46181E413C}" type="presOf" srcId="{4E69573A-FA46-4EB2-968E-73C0E8639F4B}" destId="{F2E5A5A6-E963-436E-9DD5-2351B657E47F}" srcOrd="1" destOrd="0" presId="urn:microsoft.com/office/officeart/2005/8/layout/process3"/>
    <dgm:cxn modelId="{D079BB3F-2FC4-43C3-9E45-AD6D0E5A1FFB}" srcId="{51477892-EE31-4367-80FC-C8A7184CD8FE}" destId="{8C69D711-C503-43CD-8A50-36AC0574C967}" srcOrd="7" destOrd="0" parTransId="{98AA6E72-7EDA-49B3-A35D-766161837C3D}" sibTransId="{023B95CD-BFFF-4217-8A87-ABDA55914C49}"/>
    <dgm:cxn modelId="{2D2D1F5F-1063-4590-BD4F-FCF40D83F443}" type="presOf" srcId="{2DD8D19F-51A9-4968-BE1D-B8B3093CC368}" destId="{855129A3-D08B-4408-83B1-E97DC84CA270}" srcOrd="0" destOrd="0" presId="urn:microsoft.com/office/officeart/2005/8/layout/process3"/>
    <dgm:cxn modelId="{1374D35F-7331-420A-932E-5D8340790730}" type="presOf" srcId="{1D6FF094-02B2-414E-84B9-41B9B051E3FC}" destId="{9EE6810D-20F0-4FED-A9B4-6F6732834C1A}" srcOrd="0" destOrd="0" presId="urn:microsoft.com/office/officeart/2005/8/layout/process3"/>
    <dgm:cxn modelId="{6384CC61-4394-4CD8-9151-FFC789520E6C}" type="presOf" srcId="{9FF8CCC6-889E-467F-9B71-5F6D3C3B7F90}" destId="{26F3849D-DAC2-4200-AF7D-183EE8243102}" srcOrd="1" destOrd="0" presId="urn:microsoft.com/office/officeart/2005/8/layout/process3"/>
    <dgm:cxn modelId="{052BCE41-190D-411D-84BB-488A44B2EAA0}" type="presOf" srcId="{DB08EC77-DBD8-496E-AAC4-3CB1D4808D6A}" destId="{5D43180A-A710-4613-9E7B-91D7F6312906}" srcOrd="0" destOrd="0" presId="urn:microsoft.com/office/officeart/2005/8/layout/process3"/>
    <dgm:cxn modelId="{9AA98043-3001-4B32-8424-107A1DB85A59}" type="presOf" srcId="{4B1EB6B2-AB3F-48FD-839E-FA4FF362A007}" destId="{B39B2CB3-AF95-4EB2-AE3B-29DD13B94A83}" srcOrd="0" destOrd="0" presId="urn:microsoft.com/office/officeart/2005/8/layout/process3"/>
    <dgm:cxn modelId="{F6863A65-F62C-45E7-85E7-B25264E813DE}" type="presOf" srcId="{87719C66-51D5-4E96-95BB-1FBA89E9EE5F}" destId="{4DC380AB-CA5E-4F6B-A739-34C1AAC46B32}" srcOrd="1" destOrd="0" presId="urn:microsoft.com/office/officeart/2005/8/layout/process3"/>
    <dgm:cxn modelId="{3BECD067-455F-4CD6-AAEF-3232D33ADAEF}" type="presOf" srcId="{012EA781-B941-4F76-B5E5-18A91C4FF3C2}" destId="{42BCF844-AEDD-4531-8B11-E3420E6CE0E9}" srcOrd="1" destOrd="0" presId="urn:microsoft.com/office/officeart/2005/8/layout/process3"/>
    <dgm:cxn modelId="{9725D449-C2DB-4190-AFA4-3531E6247C0C}" srcId="{1D6FF094-02B2-414E-84B9-41B9B051E3FC}" destId="{BA68358F-5A61-4DD9-AA6E-D26B888CE322}" srcOrd="0" destOrd="0" parTransId="{DC6CC419-F41E-48DD-B90C-4DFD0156EF48}" sibTransId="{C684F502-314C-4E11-AAF7-DFA117334F27}"/>
    <dgm:cxn modelId="{6A7BE16D-2E46-4742-930A-C5D18F5C6638}" type="presOf" srcId="{4B1EB6B2-AB3F-48FD-839E-FA4FF362A007}" destId="{9414A6C5-56E1-426B-8109-43E97FCDD1A5}" srcOrd="1" destOrd="0" presId="urn:microsoft.com/office/officeart/2005/8/layout/process3"/>
    <dgm:cxn modelId="{F3190B4E-E32D-441B-8267-C00930E52762}" type="presOf" srcId="{2DD8D19F-51A9-4968-BE1D-B8B3093CC368}" destId="{9F92B777-EE78-4EA5-952A-D0A6012E425E}" srcOrd="1" destOrd="0" presId="urn:microsoft.com/office/officeart/2005/8/layout/process3"/>
    <dgm:cxn modelId="{6BD63E6F-73BC-44C5-8BE5-60618B608ED0}" type="presOf" srcId="{A03EDE92-C767-484B-AA12-DAAD7CA3222C}" destId="{73164B56-7A90-43D6-84B5-EF6F93ADD7B9}" srcOrd="1" destOrd="0" presId="urn:microsoft.com/office/officeart/2005/8/layout/process3"/>
    <dgm:cxn modelId="{C0816970-12C9-4170-8E7F-7268C78BCFCD}" type="presOf" srcId="{C8318334-0B0C-4CA9-8D24-AD2223BEC601}" destId="{99E08EFE-0588-479C-8A6C-4EE8703CFB74}" srcOrd="1" destOrd="0" presId="urn:microsoft.com/office/officeart/2005/8/layout/process3"/>
    <dgm:cxn modelId="{A8964052-9F57-4337-81A6-2910131D3E4F}" type="presOf" srcId="{7C37FE43-6115-41DC-9037-B9EDD5B1D19A}" destId="{F80E095B-D315-4194-B6B4-320B4C29A1D6}" srcOrd="0" destOrd="0" presId="urn:microsoft.com/office/officeart/2005/8/layout/process3"/>
    <dgm:cxn modelId="{5F881255-040E-497E-8C88-9CBB11CFD292}" type="presOf" srcId="{C8318334-0B0C-4CA9-8D24-AD2223BEC601}" destId="{6704FA90-E788-4BA9-990B-F134F385330A}" srcOrd="0" destOrd="0" presId="urn:microsoft.com/office/officeart/2005/8/layout/process3"/>
    <dgm:cxn modelId="{22486255-6C10-477F-9588-B8C8AFA42422}" srcId="{51477892-EE31-4367-80FC-C8A7184CD8FE}" destId="{6F783F39-77EA-42C9-BA20-B9C7117BF1C0}" srcOrd="5" destOrd="0" parTransId="{B402249D-5601-46CB-B752-3C49F95C614F}" sibTransId="{3B26CA6D-1A7B-48FB-B548-7E3C11485D9C}"/>
    <dgm:cxn modelId="{9BDC717A-0B35-404D-B551-F4845AAE723B}" type="presOf" srcId="{5573DA98-290E-440E-8976-6ED8CA797BE9}" destId="{72301728-A776-4C8B-A56A-1E72D3629374}" srcOrd="1" destOrd="0" presId="urn:microsoft.com/office/officeart/2005/8/layout/process3"/>
    <dgm:cxn modelId="{8B53287D-4F73-4633-A76B-879E5C39C348}" srcId="{A03EDE92-C767-484B-AA12-DAAD7CA3222C}" destId="{B1549073-4FFC-480E-883B-6859B263DE24}" srcOrd="0" destOrd="0" parTransId="{F4AA4364-E106-4EDD-B9D2-CE1FF8B58B68}" sibTransId="{1E3B3134-5AF4-4130-9C6C-77CBDD94F568}"/>
    <dgm:cxn modelId="{C1407285-45CD-4EC0-998A-4040E22A7E23}" srcId="{8899DFFA-5941-4343-999E-9EBCC677CD6A}" destId="{D5DA3181-EA2A-413A-83FB-1A2CCE4FD8CF}" srcOrd="0" destOrd="0" parTransId="{B49EE30E-20DC-4709-A170-19C319B24064}" sibTransId="{D083E158-43B4-4EE0-BC94-068044F13699}"/>
    <dgm:cxn modelId="{29D6C986-5A26-488A-A090-A3DC97D1D4F3}" type="presOf" srcId="{8C69D711-C503-43CD-8A50-36AC0574C967}" destId="{354E7479-138A-4585-8DD1-8239EF20FC94}" srcOrd="0" destOrd="0" presId="urn:microsoft.com/office/officeart/2005/8/layout/process3"/>
    <dgm:cxn modelId="{B703B389-5114-4BB4-9EBD-B6534325A620}" type="presOf" srcId="{012EA781-B941-4F76-B5E5-18A91C4FF3C2}" destId="{C764F423-F9D7-4C31-A474-437B57FA8E6B}" srcOrd="0" destOrd="0" presId="urn:microsoft.com/office/officeart/2005/8/layout/process3"/>
    <dgm:cxn modelId="{C6B38F8E-8680-4339-95FF-37D75542AF9D}" srcId="{51477892-EE31-4367-80FC-C8A7184CD8FE}" destId="{9FF8CCC6-889E-467F-9B71-5F6D3C3B7F90}" srcOrd="4" destOrd="0" parTransId="{F6704641-1AEA-4D9B-946B-4FFF9A962512}" sibTransId="{DB08EC77-DBD8-496E-AAC4-3CB1D4808D6A}"/>
    <dgm:cxn modelId="{C9F67A9A-94A2-4D10-9C59-DCB7489CFBDB}" srcId="{51477892-EE31-4367-80FC-C8A7184CD8FE}" destId="{1D6FF094-02B2-414E-84B9-41B9B051E3FC}" srcOrd="6" destOrd="0" parTransId="{E720B684-F9CD-4198-87BD-1A6305F0D37A}" sibTransId="{4B1EB6B2-AB3F-48FD-839E-FA4FF362A007}"/>
    <dgm:cxn modelId="{37FDA29C-B2F3-4BE5-8583-1952CBCCBDBE}" srcId="{51477892-EE31-4367-80FC-C8A7184CD8FE}" destId="{8899DFFA-5941-4343-999E-9EBCC677CD6A}" srcOrd="1" destOrd="0" parTransId="{E5B73B03-33E4-4256-8089-EA60C2535FB6}" sibTransId="{012EA781-B941-4F76-B5E5-18A91C4FF3C2}"/>
    <dgm:cxn modelId="{348DD19F-B20B-4D79-9DD8-6D48D276FBBA}" type="presOf" srcId="{8899DFFA-5941-4343-999E-9EBCC677CD6A}" destId="{5D25A993-1040-4043-8143-763CA44AAF22}" srcOrd="0" destOrd="0" presId="urn:microsoft.com/office/officeart/2005/8/layout/process3"/>
    <dgm:cxn modelId="{11D448A1-8875-413A-BCD1-20FC3FC2EC49}" type="presOf" srcId="{BF09B763-3A49-4702-A213-C95A3DA06CFA}" destId="{C6695688-6532-4DA8-8DFA-A0B28CFF3752}" srcOrd="1" destOrd="0" presId="urn:microsoft.com/office/officeart/2005/8/layout/process3"/>
    <dgm:cxn modelId="{2DF5CBA2-9BE4-443C-9C94-7DA77B9B0698}" type="presOf" srcId="{023B95CD-BFFF-4217-8A87-ABDA55914C49}" destId="{75624775-3CED-4323-B9F2-7BC8AACB35BF}" srcOrd="1" destOrd="0" presId="urn:microsoft.com/office/officeart/2005/8/layout/process3"/>
    <dgm:cxn modelId="{C8D293A7-6130-4351-8C9C-5E3712BE302C}" type="presOf" srcId="{5573DA98-290E-440E-8976-6ED8CA797BE9}" destId="{A3C3C0E7-C9E5-45A8-B8F9-EFBA09CDFB5E}" srcOrd="0" destOrd="0" presId="urn:microsoft.com/office/officeart/2005/8/layout/process3"/>
    <dgm:cxn modelId="{8C6AF8A8-79DD-4793-B2D3-A533AEAA574B}" type="presOf" srcId="{1D6FF094-02B2-414E-84B9-41B9B051E3FC}" destId="{B84E6C1D-9B48-4188-900D-90484B12291F}" srcOrd="1" destOrd="0" presId="urn:microsoft.com/office/officeart/2005/8/layout/process3"/>
    <dgm:cxn modelId="{ED028FB0-8C65-4A6C-865F-54D11F555CE3}" srcId="{51477892-EE31-4367-80FC-C8A7184CD8FE}" destId="{2DD8D19F-51A9-4968-BE1D-B8B3093CC368}" srcOrd="3" destOrd="0" parTransId="{E0CEF9C9-C781-4459-B602-80DE9848931E}" sibTransId="{BF09B763-3A49-4702-A213-C95A3DA06CFA}"/>
    <dgm:cxn modelId="{2265A8B2-C244-496C-8B09-39ECC24568B3}" srcId="{2DD8D19F-51A9-4968-BE1D-B8B3093CC368}" destId="{7C37FE43-6115-41DC-9037-B9EDD5B1D19A}" srcOrd="0" destOrd="0" parTransId="{2831141E-4645-45DA-ADDA-6819D11C5B7D}" sibTransId="{57CF86F0-3C86-41C3-B6FA-857249585694}"/>
    <dgm:cxn modelId="{C6BD39B5-82C3-4FE8-8D86-07D51DAF1D82}" type="presOf" srcId="{32446F8E-B323-4AA0-9125-AA23867B131C}" destId="{879333CF-3171-45E5-BACD-12787C3B27B2}" srcOrd="0" destOrd="0" presId="urn:microsoft.com/office/officeart/2005/8/layout/process3"/>
    <dgm:cxn modelId="{9BD1B6B8-AB8A-4F5B-A4AF-DD8FC4A38867}" srcId="{51477892-EE31-4367-80FC-C8A7184CD8FE}" destId="{87719C66-51D5-4E96-95BB-1FBA89E9EE5F}" srcOrd="2" destOrd="0" parTransId="{2F20D3D2-55D2-4CE9-BA9E-AA5A423A9965}" sibTransId="{5573DA98-290E-440E-8976-6ED8CA797BE9}"/>
    <dgm:cxn modelId="{C74536CF-4149-4C5C-9003-BD3CFC2AF936}" type="presOf" srcId="{85ECF920-596E-4EED-8F95-AB156F64201E}" destId="{141E3E2D-C88C-4450-9B17-C04E4DBEEEE5}" srcOrd="0" destOrd="0" presId="urn:microsoft.com/office/officeart/2005/8/layout/process3"/>
    <dgm:cxn modelId="{9E955ED0-7F80-48BA-BAA0-39F3B00F09A4}" type="presOf" srcId="{3B26CA6D-1A7B-48FB-B548-7E3C11485D9C}" destId="{2E024E93-711B-4465-A887-D9D5D6836E05}" srcOrd="0" destOrd="0" presId="urn:microsoft.com/office/officeart/2005/8/layout/process3"/>
    <dgm:cxn modelId="{56DF55D0-5251-41DD-B8E6-CF072579850B}" type="presOf" srcId="{BA68358F-5A61-4DD9-AA6E-D26B888CE322}" destId="{AE45A071-33D7-402B-A4C6-01BA2FB37A01}" srcOrd="0" destOrd="0" presId="urn:microsoft.com/office/officeart/2005/8/layout/process3"/>
    <dgm:cxn modelId="{21B857D0-1B61-4902-928C-60CFFFC249A6}" type="presOf" srcId="{3B26CA6D-1A7B-48FB-B548-7E3C11485D9C}" destId="{3B3E880B-4272-44C1-916C-B79F8C823AA1}" srcOrd="1" destOrd="0" presId="urn:microsoft.com/office/officeart/2005/8/layout/process3"/>
    <dgm:cxn modelId="{9C6A98D4-A16D-4CBA-B412-59FD17A02ADB}" type="presOf" srcId="{87719C66-51D5-4E96-95BB-1FBA89E9EE5F}" destId="{87099673-BA9D-4B82-B87F-B2B61CA3CC0B}" srcOrd="0" destOrd="0" presId="urn:microsoft.com/office/officeart/2005/8/layout/process3"/>
    <dgm:cxn modelId="{7C41E8D9-3D1E-438E-81D5-85FF0BC73E11}" type="presOf" srcId="{51477892-EE31-4367-80FC-C8A7184CD8FE}" destId="{19258A66-6A36-4671-BC2F-E809118DA5F6}" srcOrd="0" destOrd="0" presId="urn:microsoft.com/office/officeart/2005/8/layout/process3"/>
    <dgm:cxn modelId="{C78297DA-B0C4-483C-B725-9ECBD837D287}" type="presOf" srcId="{A03EDE92-C767-484B-AA12-DAAD7CA3222C}" destId="{228CAEED-B9A5-419E-99AC-24F0CDD98C0C}" srcOrd="0" destOrd="0" presId="urn:microsoft.com/office/officeart/2005/8/layout/process3"/>
    <dgm:cxn modelId="{31517DDD-8D72-4F49-B263-5DB57BEC4611}" type="presOf" srcId="{DB08EC77-DBD8-496E-AAC4-3CB1D4808D6A}" destId="{5FFED1BD-D6D8-4AA4-BEF0-7023AE66088E}" srcOrd="1" destOrd="0" presId="urn:microsoft.com/office/officeart/2005/8/layout/process3"/>
    <dgm:cxn modelId="{088947DE-4740-486B-9A93-3B2B9BDE22FB}" type="presOf" srcId="{4E69573A-FA46-4EB2-968E-73C0E8639F4B}" destId="{61D903AB-94D2-419A-BCA7-B28CAB3B937A}" srcOrd="0" destOrd="0" presId="urn:microsoft.com/office/officeart/2005/8/layout/process3"/>
    <dgm:cxn modelId="{BA67F3E5-FEF4-4035-9C68-2E4D0E84E2B6}" type="presOf" srcId="{B1549073-4FFC-480E-883B-6859B263DE24}" destId="{A497B700-840D-48D0-AFA2-2C84751EE6B9}" srcOrd="0" destOrd="0" presId="urn:microsoft.com/office/officeart/2005/8/layout/process3"/>
    <dgm:cxn modelId="{4C28BFEF-CF6B-48D6-93F4-09E65BCE1C57}" type="presOf" srcId="{9FF8CCC6-889E-467F-9B71-5F6D3C3B7F90}" destId="{E1B2DB4D-5C7C-4C94-9B67-B924D4197BC1}" srcOrd="0" destOrd="0" presId="urn:microsoft.com/office/officeart/2005/8/layout/process3"/>
    <dgm:cxn modelId="{8A8C4FF1-D6C1-48D1-9CEE-0484AC2B7676}" type="presOf" srcId="{6F783F39-77EA-42C9-BA20-B9C7117BF1C0}" destId="{54EB4D50-BA81-4C24-8D20-E7289B554BA8}" srcOrd="1" destOrd="0" presId="urn:microsoft.com/office/officeart/2005/8/layout/process3"/>
    <dgm:cxn modelId="{581D10FF-FC11-481D-A016-DF2F91B1008D}" srcId="{6F783F39-77EA-42C9-BA20-B9C7117BF1C0}" destId="{85ECF920-596E-4EED-8F95-AB156F64201E}" srcOrd="0" destOrd="0" parTransId="{99782383-B104-43FE-9C8F-23F55B1C89E1}" sibTransId="{22390D55-969D-499B-AD2E-2B3655E0BB8B}"/>
    <dgm:cxn modelId="{FC6DDFFF-A7EF-4A3E-A9AC-3270A79372DC}" type="presOf" srcId="{BF09B763-3A49-4702-A213-C95A3DA06CFA}" destId="{06000E44-32AB-4048-BAA2-361C74B02250}" srcOrd="0" destOrd="0" presId="urn:microsoft.com/office/officeart/2005/8/layout/process3"/>
    <dgm:cxn modelId="{1D595225-7F84-41A7-8B03-0A249FA8A3DD}" type="presParOf" srcId="{19258A66-6A36-4671-BC2F-E809118DA5F6}" destId="{115F7569-E222-4791-B3BC-ECA7B79E64B6}" srcOrd="0" destOrd="0" presId="urn:microsoft.com/office/officeart/2005/8/layout/process3"/>
    <dgm:cxn modelId="{07B6D00A-C2CE-443C-BAB1-6E0BF9F5C923}" type="presParOf" srcId="{115F7569-E222-4791-B3BC-ECA7B79E64B6}" destId="{6704FA90-E788-4BA9-990B-F134F385330A}" srcOrd="0" destOrd="0" presId="urn:microsoft.com/office/officeart/2005/8/layout/process3"/>
    <dgm:cxn modelId="{2FFBEF16-831E-4C45-A070-770DE1D4E40D}" type="presParOf" srcId="{115F7569-E222-4791-B3BC-ECA7B79E64B6}" destId="{99E08EFE-0588-479C-8A6C-4EE8703CFB74}" srcOrd="1" destOrd="0" presId="urn:microsoft.com/office/officeart/2005/8/layout/process3"/>
    <dgm:cxn modelId="{D2C2876D-282D-4C7B-9327-170E21470514}" type="presParOf" srcId="{115F7569-E222-4791-B3BC-ECA7B79E64B6}" destId="{3665DC97-44DC-46FA-BD3C-8249680715FB}" srcOrd="2" destOrd="0" presId="urn:microsoft.com/office/officeart/2005/8/layout/process3"/>
    <dgm:cxn modelId="{4AE13D8E-784E-44BD-906C-80AD2A9C8BC9}" type="presParOf" srcId="{19258A66-6A36-4671-BC2F-E809118DA5F6}" destId="{61D903AB-94D2-419A-BCA7-B28CAB3B937A}" srcOrd="1" destOrd="0" presId="urn:microsoft.com/office/officeart/2005/8/layout/process3"/>
    <dgm:cxn modelId="{87797AA4-B040-4505-A5FC-7076AC68DC95}" type="presParOf" srcId="{61D903AB-94D2-419A-BCA7-B28CAB3B937A}" destId="{F2E5A5A6-E963-436E-9DD5-2351B657E47F}" srcOrd="0" destOrd="0" presId="urn:microsoft.com/office/officeart/2005/8/layout/process3"/>
    <dgm:cxn modelId="{F53FFB90-CE51-4D0B-A811-28DB613E8DEF}" type="presParOf" srcId="{19258A66-6A36-4671-BC2F-E809118DA5F6}" destId="{CF962A8C-C687-4D41-BE5D-761D9B3976F4}" srcOrd="2" destOrd="0" presId="urn:microsoft.com/office/officeart/2005/8/layout/process3"/>
    <dgm:cxn modelId="{319DA89D-8E6B-41D5-891D-E6C66E83E210}" type="presParOf" srcId="{CF962A8C-C687-4D41-BE5D-761D9B3976F4}" destId="{5D25A993-1040-4043-8143-763CA44AAF22}" srcOrd="0" destOrd="0" presId="urn:microsoft.com/office/officeart/2005/8/layout/process3"/>
    <dgm:cxn modelId="{7F59A26D-6AED-4F6A-BB3C-87E71EC7573B}" type="presParOf" srcId="{CF962A8C-C687-4D41-BE5D-761D9B3976F4}" destId="{7DAB2DC9-E8DC-4780-96FA-BAC9370E85A3}" srcOrd="1" destOrd="0" presId="urn:microsoft.com/office/officeart/2005/8/layout/process3"/>
    <dgm:cxn modelId="{C7E9C5F2-84EF-4DFF-8357-B15819675CA8}" type="presParOf" srcId="{CF962A8C-C687-4D41-BE5D-761D9B3976F4}" destId="{143A1E66-3377-40C9-8C52-D9EDCFE934FA}" srcOrd="2" destOrd="0" presId="urn:microsoft.com/office/officeart/2005/8/layout/process3"/>
    <dgm:cxn modelId="{0AF57C0C-109F-4929-9C02-EE3A27700266}" type="presParOf" srcId="{19258A66-6A36-4671-BC2F-E809118DA5F6}" destId="{C764F423-F9D7-4C31-A474-437B57FA8E6B}" srcOrd="3" destOrd="0" presId="urn:microsoft.com/office/officeart/2005/8/layout/process3"/>
    <dgm:cxn modelId="{3802F53E-3C5D-40E8-9E8B-3B213958AD05}" type="presParOf" srcId="{C764F423-F9D7-4C31-A474-437B57FA8E6B}" destId="{42BCF844-AEDD-4531-8B11-E3420E6CE0E9}" srcOrd="0" destOrd="0" presId="urn:microsoft.com/office/officeart/2005/8/layout/process3"/>
    <dgm:cxn modelId="{D24423F1-26C7-4957-80EE-79EF049F33E1}" type="presParOf" srcId="{19258A66-6A36-4671-BC2F-E809118DA5F6}" destId="{B6D9AA23-04A9-4A16-9D59-CC83FD3AF511}" srcOrd="4" destOrd="0" presId="urn:microsoft.com/office/officeart/2005/8/layout/process3"/>
    <dgm:cxn modelId="{B759D8B1-B4AD-42BD-91AD-4DBEE8AA94F8}" type="presParOf" srcId="{B6D9AA23-04A9-4A16-9D59-CC83FD3AF511}" destId="{87099673-BA9D-4B82-B87F-B2B61CA3CC0B}" srcOrd="0" destOrd="0" presId="urn:microsoft.com/office/officeart/2005/8/layout/process3"/>
    <dgm:cxn modelId="{C4A2BAB9-B7CB-49AC-8B2D-7BC66AF5EFB6}" type="presParOf" srcId="{B6D9AA23-04A9-4A16-9D59-CC83FD3AF511}" destId="{4DC380AB-CA5E-4F6B-A739-34C1AAC46B32}" srcOrd="1" destOrd="0" presId="urn:microsoft.com/office/officeart/2005/8/layout/process3"/>
    <dgm:cxn modelId="{213B8AE0-D3CB-4354-8024-E01E20FEED6D}" type="presParOf" srcId="{B6D9AA23-04A9-4A16-9D59-CC83FD3AF511}" destId="{879333CF-3171-45E5-BACD-12787C3B27B2}" srcOrd="2" destOrd="0" presId="urn:microsoft.com/office/officeart/2005/8/layout/process3"/>
    <dgm:cxn modelId="{A435B18A-6676-449B-A47D-1330F1AFDAD4}" type="presParOf" srcId="{19258A66-6A36-4671-BC2F-E809118DA5F6}" destId="{A3C3C0E7-C9E5-45A8-B8F9-EFBA09CDFB5E}" srcOrd="5" destOrd="0" presId="urn:microsoft.com/office/officeart/2005/8/layout/process3"/>
    <dgm:cxn modelId="{F1B8AF65-7414-4B8E-9202-D9ADA981844F}" type="presParOf" srcId="{A3C3C0E7-C9E5-45A8-B8F9-EFBA09CDFB5E}" destId="{72301728-A776-4C8B-A56A-1E72D3629374}" srcOrd="0" destOrd="0" presId="urn:microsoft.com/office/officeart/2005/8/layout/process3"/>
    <dgm:cxn modelId="{2ECD0B84-9137-4EAF-8C17-ED4104C333F6}" type="presParOf" srcId="{19258A66-6A36-4671-BC2F-E809118DA5F6}" destId="{F1FDC491-C397-4475-ADD9-F3DCD32DDA5A}" srcOrd="6" destOrd="0" presId="urn:microsoft.com/office/officeart/2005/8/layout/process3"/>
    <dgm:cxn modelId="{613ACA42-F674-4C0E-9F2E-90F66FDEBC97}" type="presParOf" srcId="{F1FDC491-C397-4475-ADD9-F3DCD32DDA5A}" destId="{855129A3-D08B-4408-83B1-E97DC84CA270}" srcOrd="0" destOrd="0" presId="urn:microsoft.com/office/officeart/2005/8/layout/process3"/>
    <dgm:cxn modelId="{BA8B413E-6FB6-4663-AEF5-AB577218D9B3}" type="presParOf" srcId="{F1FDC491-C397-4475-ADD9-F3DCD32DDA5A}" destId="{9F92B777-EE78-4EA5-952A-D0A6012E425E}" srcOrd="1" destOrd="0" presId="urn:microsoft.com/office/officeart/2005/8/layout/process3"/>
    <dgm:cxn modelId="{7EEFCDD9-85CA-4A4E-8A0E-C81903C12128}" type="presParOf" srcId="{F1FDC491-C397-4475-ADD9-F3DCD32DDA5A}" destId="{F80E095B-D315-4194-B6B4-320B4C29A1D6}" srcOrd="2" destOrd="0" presId="urn:microsoft.com/office/officeart/2005/8/layout/process3"/>
    <dgm:cxn modelId="{14E507DC-055D-40E6-A928-00133868C0DB}" type="presParOf" srcId="{19258A66-6A36-4671-BC2F-E809118DA5F6}" destId="{06000E44-32AB-4048-BAA2-361C74B02250}" srcOrd="7" destOrd="0" presId="urn:microsoft.com/office/officeart/2005/8/layout/process3"/>
    <dgm:cxn modelId="{2D83790F-67DA-46C6-AE9E-8AEF4AEAB515}" type="presParOf" srcId="{06000E44-32AB-4048-BAA2-361C74B02250}" destId="{C6695688-6532-4DA8-8DFA-A0B28CFF3752}" srcOrd="0" destOrd="0" presId="urn:microsoft.com/office/officeart/2005/8/layout/process3"/>
    <dgm:cxn modelId="{A3F0F10D-53E2-4199-8CC6-FC4E35740BF0}" type="presParOf" srcId="{19258A66-6A36-4671-BC2F-E809118DA5F6}" destId="{7FBFA8C3-3624-4FD0-A2A4-D461D514B105}" srcOrd="8" destOrd="0" presId="urn:microsoft.com/office/officeart/2005/8/layout/process3"/>
    <dgm:cxn modelId="{90670BF9-BABE-4BA1-88D0-535DEC41CCC9}" type="presParOf" srcId="{7FBFA8C3-3624-4FD0-A2A4-D461D514B105}" destId="{E1B2DB4D-5C7C-4C94-9B67-B924D4197BC1}" srcOrd="0" destOrd="0" presId="urn:microsoft.com/office/officeart/2005/8/layout/process3"/>
    <dgm:cxn modelId="{B3599B48-BA5E-41DD-9333-5A7490360573}" type="presParOf" srcId="{7FBFA8C3-3624-4FD0-A2A4-D461D514B105}" destId="{26F3849D-DAC2-4200-AF7D-183EE8243102}" srcOrd="1" destOrd="0" presId="urn:microsoft.com/office/officeart/2005/8/layout/process3"/>
    <dgm:cxn modelId="{1A06160E-83D7-48B0-B01E-4308252A5F27}" type="presParOf" srcId="{7FBFA8C3-3624-4FD0-A2A4-D461D514B105}" destId="{72A43471-8DB9-4C54-A1A7-9ACE8BF55E80}" srcOrd="2" destOrd="0" presId="urn:microsoft.com/office/officeart/2005/8/layout/process3"/>
    <dgm:cxn modelId="{042176FD-2405-463D-833C-53566A37D15A}" type="presParOf" srcId="{19258A66-6A36-4671-BC2F-E809118DA5F6}" destId="{5D43180A-A710-4613-9E7B-91D7F6312906}" srcOrd="9" destOrd="0" presId="urn:microsoft.com/office/officeart/2005/8/layout/process3"/>
    <dgm:cxn modelId="{CA408DB8-592D-4304-B747-D476EC1E8ADB}" type="presParOf" srcId="{5D43180A-A710-4613-9E7B-91D7F6312906}" destId="{5FFED1BD-D6D8-4AA4-BEF0-7023AE66088E}" srcOrd="0" destOrd="0" presId="urn:microsoft.com/office/officeart/2005/8/layout/process3"/>
    <dgm:cxn modelId="{CF57E4B2-E638-43B8-917A-832CE00AC200}" type="presParOf" srcId="{19258A66-6A36-4671-BC2F-E809118DA5F6}" destId="{BCCF8E3C-C53E-40C3-BE14-A8BA8DC37691}" srcOrd="10" destOrd="0" presId="urn:microsoft.com/office/officeart/2005/8/layout/process3"/>
    <dgm:cxn modelId="{8D2DD321-B7A7-4F0F-9652-F30D91D4BC3C}" type="presParOf" srcId="{BCCF8E3C-C53E-40C3-BE14-A8BA8DC37691}" destId="{61FBECD0-E391-42FF-89FC-880A4C5D2B45}" srcOrd="0" destOrd="0" presId="urn:microsoft.com/office/officeart/2005/8/layout/process3"/>
    <dgm:cxn modelId="{FF5D9219-C45C-4748-9364-BE719B007740}" type="presParOf" srcId="{BCCF8E3C-C53E-40C3-BE14-A8BA8DC37691}" destId="{54EB4D50-BA81-4C24-8D20-E7289B554BA8}" srcOrd="1" destOrd="0" presId="urn:microsoft.com/office/officeart/2005/8/layout/process3"/>
    <dgm:cxn modelId="{B49ED833-704E-43CB-BB57-DBC3B940C33A}" type="presParOf" srcId="{BCCF8E3C-C53E-40C3-BE14-A8BA8DC37691}" destId="{141E3E2D-C88C-4450-9B17-C04E4DBEEEE5}" srcOrd="2" destOrd="0" presId="urn:microsoft.com/office/officeart/2005/8/layout/process3"/>
    <dgm:cxn modelId="{3B5FF997-E6CB-4ED5-A7DA-06C4F4BE85F1}" type="presParOf" srcId="{19258A66-6A36-4671-BC2F-E809118DA5F6}" destId="{2E024E93-711B-4465-A887-D9D5D6836E05}" srcOrd="11" destOrd="0" presId="urn:microsoft.com/office/officeart/2005/8/layout/process3"/>
    <dgm:cxn modelId="{D28BD9CC-7C03-4934-A947-AEDDE6048392}" type="presParOf" srcId="{2E024E93-711B-4465-A887-D9D5D6836E05}" destId="{3B3E880B-4272-44C1-916C-B79F8C823AA1}" srcOrd="0" destOrd="0" presId="urn:microsoft.com/office/officeart/2005/8/layout/process3"/>
    <dgm:cxn modelId="{F6D60C6F-BADD-4B19-96FE-5D77973C0B4D}" type="presParOf" srcId="{19258A66-6A36-4671-BC2F-E809118DA5F6}" destId="{FCD1FC72-04B3-4C8C-8F7A-F8391D2F3BAC}" srcOrd="12" destOrd="0" presId="urn:microsoft.com/office/officeart/2005/8/layout/process3"/>
    <dgm:cxn modelId="{7FAA97A2-F40A-47F5-ADC0-B7AABB051B0F}" type="presParOf" srcId="{FCD1FC72-04B3-4C8C-8F7A-F8391D2F3BAC}" destId="{9EE6810D-20F0-4FED-A9B4-6F6732834C1A}" srcOrd="0" destOrd="0" presId="urn:microsoft.com/office/officeart/2005/8/layout/process3"/>
    <dgm:cxn modelId="{A63D83B8-8244-4159-920B-A790C6B41F91}" type="presParOf" srcId="{FCD1FC72-04B3-4C8C-8F7A-F8391D2F3BAC}" destId="{B84E6C1D-9B48-4188-900D-90484B12291F}" srcOrd="1" destOrd="0" presId="urn:microsoft.com/office/officeart/2005/8/layout/process3"/>
    <dgm:cxn modelId="{5E9DF8E2-9501-4394-8692-2820E2F05166}" type="presParOf" srcId="{FCD1FC72-04B3-4C8C-8F7A-F8391D2F3BAC}" destId="{AE45A071-33D7-402B-A4C6-01BA2FB37A01}" srcOrd="2" destOrd="0" presId="urn:microsoft.com/office/officeart/2005/8/layout/process3"/>
    <dgm:cxn modelId="{B25D623C-187C-494F-A84E-BEFF3D2A1D15}" type="presParOf" srcId="{19258A66-6A36-4671-BC2F-E809118DA5F6}" destId="{B39B2CB3-AF95-4EB2-AE3B-29DD13B94A83}" srcOrd="13" destOrd="0" presId="urn:microsoft.com/office/officeart/2005/8/layout/process3"/>
    <dgm:cxn modelId="{42FD32C5-B152-4952-A15F-FFAE069D792B}" type="presParOf" srcId="{B39B2CB3-AF95-4EB2-AE3B-29DD13B94A83}" destId="{9414A6C5-56E1-426B-8109-43E97FCDD1A5}" srcOrd="0" destOrd="0" presId="urn:microsoft.com/office/officeart/2005/8/layout/process3"/>
    <dgm:cxn modelId="{7505A93D-ECB9-49E3-977C-3B2C5360FEA8}" type="presParOf" srcId="{19258A66-6A36-4671-BC2F-E809118DA5F6}" destId="{7E40D1B6-B397-41FB-832B-F39939042B4A}" srcOrd="14" destOrd="0" presId="urn:microsoft.com/office/officeart/2005/8/layout/process3"/>
    <dgm:cxn modelId="{8EDABC63-6C51-4283-830A-47A82AC1764B}" type="presParOf" srcId="{7E40D1B6-B397-41FB-832B-F39939042B4A}" destId="{354E7479-138A-4585-8DD1-8239EF20FC94}" srcOrd="0" destOrd="0" presId="urn:microsoft.com/office/officeart/2005/8/layout/process3"/>
    <dgm:cxn modelId="{F9155786-E74E-4DF9-8207-B5767DFB24D0}" type="presParOf" srcId="{7E40D1B6-B397-41FB-832B-F39939042B4A}" destId="{1B0BBACD-D945-497A-8134-8C44770F6CC3}" srcOrd="1" destOrd="0" presId="urn:microsoft.com/office/officeart/2005/8/layout/process3"/>
    <dgm:cxn modelId="{53EF85C3-D5A0-4183-94A4-E228678A54E3}" type="presParOf" srcId="{7E40D1B6-B397-41FB-832B-F39939042B4A}" destId="{A98A1098-1257-4BB6-A937-D3A0001BB707}" srcOrd="2" destOrd="0" presId="urn:microsoft.com/office/officeart/2005/8/layout/process3"/>
    <dgm:cxn modelId="{B1ECC7B2-DF3B-41FB-8FDA-C711B90139CB}" type="presParOf" srcId="{19258A66-6A36-4671-BC2F-E809118DA5F6}" destId="{C067DD7E-52C4-4AB3-9142-38D7CF8115F3}" srcOrd="15" destOrd="0" presId="urn:microsoft.com/office/officeart/2005/8/layout/process3"/>
    <dgm:cxn modelId="{66F1C071-32F4-4D4B-868E-71FF3F031853}" type="presParOf" srcId="{C067DD7E-52C4-4AB3-9142-38D7CF8115F3}" destId="{75624775-3CED-4323-B9F2-7BC8AACB35BF}" srcOrd="0" destOrd="0" presId="urn:microsoft.com/office/officeart/2005/8/layout/process3"/>
    <dgm:cxn modelId="{4CA59525-301A-4C0C-AC00-1FA077A712A4}" type="presParOf" srcId="{19258A66-6A36-4671-BC2F-E809118DA5F6}" destId="{D194B443-99BA-43E4-BCF8-82049F1CAE97}" srcOrd="16" destOrd="0" presId="urn:microsoft.com/office/officeart/2005/8/layout/process3"/>
    <dgm:cxn modelId="{1205B206-AB65-437E-9167-058AA420902F}" type="presParOf" srcId="{D194B443-99BA-43E4-BCF8-82049F1CAE97}" destId="{228CAEED-B9A5-419E-99AC-24F0CDD98C0C}" srcOrd="0" destOrd="0" presId="urn:microsoft.com/office/officeart/2005/8/layout/process3"/>
    <dgm:cxn modelId="{5FF711CD-C863-4C2A-A2D7-3910F5B4731C}" type="presParOf" srcId="{D194B443-99BA-43E4-BCF8-82049F1CAE97}" destId="{73164B56-7A90-43D6-84B5-EF6F93ADD7B9}" srcOrd="1" destOrd="0" presId="urn:microsoft.com/office/officeart/2005/8/layout/process3"/>
    <dgm:cxn modelId="{C91CF8C6-8E02-437B-9C20-7D88280757E2}" type="presParOf" srcId="{D194B443-99BA-43E4-BCF8-82049F1CAE97}" destId="{A497B700-840D-48D0-AFA2-2C84751EE6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08EFE-0588-479C-8A6C-4EE8703CFB74}">
      <dsp:nvSpPr>
        <dsp:cNvPr id="0" name=""/>
        <dsp:cNvSpPr/>
      </dsp:nvSpPr>
      <dsp:spPr>
        <a:xfrm>
          <a:off x="6974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1</a:t>
          </a:r>
        </a:p>
      </dsp:txBody>
      <dsp:txXfrm>
        <a:off x="6974" y="110142"/>
        <a:ext cx="797153" cy="269905"/>
      </dsp:txXfrm>
    </dsp:sp>
    <dsp:sp modelId="{3665DC97-44DC-46FA-BD3C-8249680715FB}">
      <dsp:nvSpPr>
        <dsp:cNvPr id="0" name=""/>
        <dsp:cNvSpPr/>
      </dsp:nvSpPr>
      <dsp:spPr>
        <a:xfrm>
          <a:off x="170246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Collect, organize, and format the data</a:t>
          </a:r>
        </a:p>
      </dsp:txBody>
      <dsp:txXfrm>
        <a:off x="193594" y="403396"/>
        <a:ext cx="750457" cy="1355704"/>
      </dsp:txXfrm>
    </dsp:sp>
    <dsp:sp modelId="{61D903AB-94D2-419A-BCA7-B28CAB3B937A}">
      <dsp:nvSpPr>
        <dsp:cNvPr id="0" name=""/>
        <dsp:cNvSpPr/>
      </dsp:nvSpPr>
      <dsp:spPr>
        <a:xfrm>
          <a:off x="924972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924972" y="185555"/>
        <a:ext cx="196652" cy="119080"/>
      </dsp:txXfrm>
    </dsp:sp>
    <dsp:sp modelId="{7DAB2DC9-E8DC-4780-96FA-BAC9370E85A3}">
      <dsp:nvSpPr>
        <dsp:cNvPr id="0" name=""/>
        <dsp:cNvSpPr/>
      </dsp:nvSpPr>
      <dsp:spPr>
        <a:xfrm>
          <a:off x="1287509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2</a:t>
          </a:r>
        </a:p>
      </dsp:txBody>
      <dsp:txXfrm>
        <a:off x="1287509" y="110142"/>
        <a:ext cx="797153" cy="269905"/>
      </dsp:txXfrm>
    </dsp:sp>
    <dsp:sp modelId="{143A1E66-3377-40C9-8C52-D9EDCFE934FA}">
      <dsp:nvSpPr>
        <dsp:cNvPr id="0" name=""/>
        <dsp:cNvSpPr/>
      </dsp:nvSpPr>
      <dsp:spPr>
        <a:xfrm>
          <a:off x="1450781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Separate data into training, validation, and testing sets</a:t>
          </a:r>
        </a:p>
      </dsp:txBody>
      <dsp:txXfrm>
        <a:off x="1474129" y="403396"/>
        <a:ext cx="750457" cy="1355704"/>
      </dsp:txXfrm>
    </dsp:sp>
    <dsp:sp modelId="{C764F423-F9D7-4C31-A474-437B57FA8E6B}">
      <dsp:nvSpPr>
        <dsp:cNvPr id="0" name=""/>
        <dsp:cNvSpPr/>
      </dsp:nvSpPr>
      <dsp:spPr>
        <a:xfrm>
          <a:off x="2205508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205508" y="185555"/>
        <a:ext cx="196652" cy="119080"/>
      </dsp:txXfrm>
    </dsp:sp>
    <dsp:sp modelId="{4DC380AB-CA5E-4F6B-A739-34C1AAC46B32}">
      <dsp:nvSpPr>
        <dsp:cNvPr id="0" name=""/>
        <dsp:cNvSpPr/>
      </dsp:nvSpPr>
      <dsp:spPr>
        <a:xfrm>
          <a:off x="2568045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3</a:t>
          </a:r>
        </a:p>
      </dsp:txBody>
      <dsp:txXfrm>
        <a:off x="2568045" y="110142"/>
        <a:ext cx="797153" cy="269905"/>
      </dsp:txXfrm>
    </dsp:sp>
    <dsp:sp modelId="{879333CF-3171-45E5-BACD-12787C3B27B2}">
      <dsp:nvSpPr>
        <dsp:cNvPr id="0" name=""/>
        <dsp:cNvSpPr/>
      </dsp:nvSpPr>
      <dsp:spPr>
        <a:xfrm>
          <a:off x="2731317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Decide on a network architecture and structure</a:t>
          </a:r>
        </a:p>
      </dsp:txBody>
      <dsp:txXfrm>
        <a:off x="2754665" y="403396"/>
        <a:ext cx="750457" cy="1355704"/>
      </dsp:txXfrm>
    </dsp:sp>
    <dsp:sp modelId="{A3C3C0E7-C9E5-45A8-B8F9-EFBA09CDFB5E}">
      <dsp:nvSpPr>
        <dsp:cNvPr id="0" name=""/>
        <dsp:cNvSpPr/>
      </dsp:nvSpPr>
      <dsp:spPr>
        <a:xfrm>
          <a:off x="3486043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3486043" y="185555"/>
        <a:ext cx="196652" cy="119080"/>
      </dsp:txXfrm>
    </dsp:sp>
    <dsp:sp modelId="{9F92B777-EE78-4EA5-952A-D0A6012E425E}">
      <dsp:nvSpPr>
        <dsp:cNvPr id="0" name=""/>
        <dsp:cNvSpPr/>
      </dsp:nvSpPr>
      <dsp:spPr>
        <a:xfrm>
          <a:off x="3848580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4</a:t>
          </a:r>
        </a:p>
      </dsp:txBody>
      <dsp:txXfrm>
        <a:off x="3848580" y="110142"/>
        <a:ext cx="797153" cy="269905"/>
      </dsp:txXfrm>
    </dsp:sp>
    <dsp:sp modelId="{F80E095B-D315-4194-B6B4-320B4C29A1D6}">
      <dsp:nvSpPr>
        <dsp:cNvPr id="0" name=""/>
        <dsp:cNvSpPr/>
      </dsp:nvSpPr>
      <dsp:spPr>
        <a:xfrm>
          <a:off x="4011853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Select a learning algorithm</a:t>
          </a:r>
        </a:p>
      </dsp:txBody>
      <dsp:txXfrm>
        <a:off x="4035201" y="403396"/>
        <a:ext cx="750457" cy="1355704"/>
      </dsp:txXfrm>
    </dsp:sp>
    <dsp:sp modelId="{06000E44-32AB-4048-BAA2-361C74B02250}">
      <dsp:nvSpPr>
        <dsp:cNvPr id="0" name=""/>
        <dsp:cNvSpPr/>
      </dsp:nvSpPr>
      <dsp:spPr>
        <a:xfrm>
          <a:off x="4766579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4766579" y="185555"/>
        <a:ext cx="196652" cy="119080"/>
      </dsp:txXfrm>
    </dsp:sp>
    <dsp:sp modelId="{26F3849D-DAC2-4200-AF7D-183EE8243102}">
      <dsp:nvSpPr>
        <dsp:cNvPr id="0" name=""/>
        <dsp:cNvSpPr/>
      </dsp:nvSpPr>
      <dsp:spPr>
        <a:xfrm>
          <a:off x="5129116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5</a:t>
          </a:r>
        </a:p>
      </dsp:txBody>
      <dsp:txXfrm>
        <a:off x="5129116" y="110142"/>
        <a:ext cx="797153" cy="269905"/>
      </dsp:txXfrm>
    </dsp:sp>
    <dsp:sp modelId="{72A43471-8DB9-4C54-A1A7-9ACE8BF55E80}">
      <dsp:nvSpPr>
        <dsp:cNvPr id="0" name=""/>
        <dsp:cNvSpPr/>
      </dsp:nvSpPr>
      <dsp:spPr>
        <a:xfrm>
          <a:off x="5292388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Set network parameters and initialize their values</a:t>
          </a:r>
        </a:p>
      </dsp:txBody>
      <dsp:txXfrm>
        <a:off x="5315736" y="403396"/>
        <a:ext cx="750457" cy="1355704"/>
      </dsp:txXfrm>
    </dsp:sp>
    <dsp:sp modelId="{5D43180A-A710-4613-9E7B-91D7F6312906}">
      <dsp:nvSpPr>
        <dsp:cNvPr id="0" name=""/>
        <dsp:cNvSpPr/>
      </dsp:nvSpPr>
      <dsp:spPr>
        <a:xfrm>
          <a:off x="6047115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6047115" y="185555"/>
        <a:ext cx="196652" cy="119080"/>
      </dsp:txXfrm>
    </dsp:sp>
    <dsp:sp modelId="{54EB4D50-BA81-4C24-8D20-E7289B554BA8}">
      <dsp:nvSpPr>
        <dsp:cNvPr id="0" name=""/>
        <dsp:cNvSpPr/>
      </dsp:nvSpPr>
      <dsp:spPr>
        <a:xfrm>
          <a:off x="6409651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6</a:t>
          </a:r>
        </a:p>
      </dsp:txBody>
      <dsp:txXfrm>
        <a:off x="6409651" y="110142"/>
        <a:ext cx="797153" cy="269905"/>
      </dsp:txXfrm>
    </dsp:sp>
    <dsp:sp modelId="{141E3E2D-C88C-4450-9B17-C04E4DBEEEE5}">
      <dsp:nvSpPr>
        <dsp:cNvPr id="0" name=""/>
        <dsp:cNvSpPr/>
      </dsp:nvSpPr>
      <dsp:spPr>
        <a:xfrm>
          <a:off x="6572924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Initialize weights and start training (and validation)</a:t>
          </a:r>
        </a:p>
      </dsp:txBody>
      <dsp:txXfrm>
        <a:off x="6596272" y="403396"/>
        <a:ext cx="750457" cy="1355704"/>
      </dsp:txXfrm>
    </dsp:sp>
    <dsp:sp modelId="{2E024E93-711B-4465-A887-D9D5D6836E05}">
      <dsp:nvSpPr>
        <dsp:cNvPr id="0" name=""/>
        <dsp:cNvSpPr/>
      </dsp:nvSpPr>
      <dsp:spPr>
        <a:xfrm>
          <a:off x="7327650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7327650" y="185555"/>
        <a:ext cx="196652" cy="119080"/>
      </dsp:txXfrm>
    </dsp:sp>
    <dsp:sp modelId="{B84E6C1D-9B48-4188-900D-90484B12291F}">
      <dsp:nvSpPr>
        <dsp:cNvPr id="0" name=""/>
        <dsp:cNvSpPr/>
      </dsp:nvSpPr>
      <dsp:spPr>
        <a:xfrm>
          <a:off x="7690187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7</a:t>
          </a:r>
        </a:p>
      </dsp:txBody>
      <dsp:txXfrm>
        <a:off x="7690187" y="110142"/>
        <a:ext cx="797153" cy="269905"/>
      </dsp:txXfrm>
    </dsp:sp>
    <dsp:sp modelId="{AE45A071-33D7-402B-A4C6-01BA2FB37A01}">
      <dsp:nvSpPr>
        <dsp:cNvPr id="0" name=""/>
        <dsp:cNvSpPr/>
      </dsp:nvSpPr>
      <dsp:spPr>
        <a:xfrm>
          <a:off x="7853459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Stop training, freeze the network weights</a:t>
          </a:r>
        </a:p>
      </dsp:txBody>
      <dsp:txXfrm>
        <a:off x="7876807" y="403396"/>
        <a:ext cx="750457" cy="1355704"/>
      </dsp:txXfrm>
    </dsp:sp>
    <dsp:sp modelId="{B39B2CB3-AF95-4EB2-AE3B-29DD13B94A83}">
      <dsp:nvSpPr>
        <dsp:cNvPr id="0" name=""/>
        <dsp:cNvSpPr/>
      </dsp:nvSpPr>
      <dsp:spPr>
        <a:xfrm>
          <a:off x="8608186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8608186" y="185555"/>
        <a:ext cx="196652" cy="119080"/>
      </dsp:txXfrm>
    </dsp:sp>
    <dsp:sp modelId="{1B0BBACD-D945-497A-8134-8C44770F6CC3}">
      <dsp:nvSpPr>
        <dsp:cNvPr id="0" name=""/>
        <dsp:cNvSpPr/>
      </dsp:nvSpPr>
      <dsp:spPr>
        <a:xfrm>
          <a:off x="8970722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8</a:t>
          </a:r>
        </a:p>
      </dsp:txBody>
      <dsp:txXfrm>
        <a:off x="8970722" y="110142"/>
        <a:ext cx="797153" cy="269905"/>
      </dsp:txXfrm>
    </dsp:sp>
    <dsp:sp modelId="{A98A1098-1257-4BB6-A937-D3A0001BB707}">
      <dsp:nvSpPr>
        <dsp:cNvPr id="0" name=""/>
        <dsp:cNvSpPr/>
      </dsp:nvSpPr>
      <dsp:spPr>
        <a:xfrm>
          <a:off x="9133995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Test the trained network</a:t>
          </a:r>
        </a:p>
      </dsp:txBody>
      <dsp:txXfrm>
        <a:off x="9157343" y="403396"/>
        <a:ext cx="750457" cy="1355704"/>
      </dsp:txXfrm>
    </dsp:sp>
    <dsp:sp modelId="{C067DD7E-52C4-4AB3-9142-38D7CF8115F3}">
      <dsp:nvSpPr>
        <dsp:cNvPr id="0" name=""/>
        <dsp:cNvSpPr/>
      </dsp:nvSpPr>
      <dsp:spPr>
        <a:xfrm>
          <a:off x="9888721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9888721" y="185555"/>
        <a:ext cx="196652" cy="119080"/>
      </dsp:txXfrm>
    </dsp:sp>
    <dsp:sp modelId="{73164B56-7A90-43D6-84B5-EF6F93ADD7B9}">
      <dsp:nvSpPr>
        <dsp:cNvPr id="0" name=""/>
        <dsp:cNvSpPr/>
      </dsp:nvSpPr>
      <dsp:spPr>
        <a:xfrm>
          <a:off x="10251258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9</a:t>
          </a:r>
        </a:p>
      </dsp:txBody>
      <dsp:txXfrm>
        <a:off x="10251258" y="110142"/>
        <a:ext cx="797153" cy="269905"/>
      </dsp:txXfrm>
    </dsp:sp>
    <dsp:sp modelId="{A497B700-840D-48D0-AFA2-2C84751EE6B9}">
      <dsp:nvSpPr>
        <dsp:cNvPr id="0" name=""/>
        <dsp:cNvSpPr/>
      </dsp:nvSpPr>
      <dsp:spPr>
        <a:xfrm>
          <a:off x="10414530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Deploy the network for use on unknown new cases</a:t>
          </a:r>
        </a:p>
      </dsp:txBody>
      <dsp:txXfrm>
        <a:off x="10437878" y="403396"/>
        <a:ext cx="750457" cy="1355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2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28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59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10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66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44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73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2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56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S. </a:t>
            </a:r>
            <a:r>
              <a:rPr lang="en-US" dirty="0" err="1"/>
              <a:t>Lukina</a:t>
            </a:r>
            <a:r>
              <a:rPr lang="en-US" dirty="0"/>
              <a:t>, M. </a:t>
            </a:r>
            <a:r>
              <a:rPr lang="en-US" dirty="0" err="1"/>
              <a:t>Kosov</a:t>
            </a:r>
            <a:r>
              <a:rPr lang="en-US" dirty="0"/>
              <a:t> and I. </a:t>
            </a:r>
            <a:r>
              <a:rPr lang="en-US" dirty="0" err="1"/>
              <a:t>Tolkacheva</a:t>
            </a:r>
            <a:r>
              <a:rPr lang="en-US" dirty="0"/>
              <a:t>, Predictive Modeling of Design Innovative Solutions on Tooling Configurations at High-Tech Manufacturing Companies, Proceedings of the 4th International Conference on Industrial Engineering, Lecture Notes in Mechanical Engineering, ICIE2018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61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S. </a:t>
            </a:r>
            <a:r>
              <a:rPr lang="en-US" dirty="0" err="1"/>
              <a:t>Lukina</a:t>
            </a:r>
            <a:r>
              <a:rPr lang="en-US" dirty="0"/>
              <a:t>, M. </a:t>
            </a:r>
            <a:r>
              <a:rPr lang="en-US" dirty="0" err="1"/>
              <a:t>Kosov</a:t>
            </a:r>
            <a:r>
              <a:rPr lang="en-US" dirty="0"/>
              <a:t> and I. </a:t>
            </a:r>
            <a:r>
              <a:rPr lang="en-US" dirty="0" err="1"/>
              <a:t>Tolkacheva</a:t>
            </a:r>
            <a:r>
              <a:rPr lang="en-US" dirty="0"/>
              <a:t>, Predictive Modeling of Design Innovative Solutions on Tooling Configurations at High-Tech Manufacturing Companies, Proceedings of the 4th International Conference on Industrial Engineering, Lecture Notes in Mechanical Engineering, ICIE2018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03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Remya</a:t>
            </a:r>
            <a:r>
              <a:rPr lang="en-US" dirty="0"/>
              <a:t> S, </a:t>
            </a:r>
            <a:r>
              <a:rPr lang="en-US" dirty="0" err="1"/>
              <a:t>Dr.R.Sasikala</a:t>
            </a:r>
            <a:r>
              <a:rPr lang="en-US" dirty="0"/>
              <a:t>, Decision Support System for Agriculture Industry using Crowd Sourced Predictive Analytics, (IJACSA) International Journal of Advanced Computer Science and Applications, Vol. 9, No. 11,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48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Remya</a:t>
            </a:r>
            <a:r>
              <a:rPr lang="en-US" dirty="0"/>
              <a:t> S, </a:t>
            </a:r>
            <a:r>
              <a:rPr lang="en-US" dirty="0" err="1"/>
              <a:t>Dr.R.Sasikala</a:t>
            </a:r>
            <a:r>
              <a:rPr lang="en-US" dirty="0"/>
              <a:t>, Decision Support System for Agriculture Industry using Crowd Sourced Predictive Analytics, (IJACSA) International Journal of Advanced Computer Science and Applications, Vol. 9, No. 11,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6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7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1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7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6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5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65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7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Predictive Models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FB63A619-8929-4FCB-9080-1CE2B5568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538" y="1689955"/>
                <a:ext cx="10882859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Transformation (Transfer) Function – </a:t>
                </a:r>
                <a:r>
                  <a:rPr lang="en-US" sz="2400" dirty="0"/>
                  <a:t>combine (i.e., adds up) the inputs coming into a neuron from other neurons/sources and then produces an output based on the transformation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 transformation modifies the output levels to reasonable values (typically between 0 and 1). A threshold value is a hurdle value for the output of a neuron to trigger the next level of neurons</a:t>
                </a:r>
              </a:p>
              <a:p>
                <a:pPr marL="0" indent="0">
                  <a:buNone/>
                </a:pPr>
                <a:r>
                  <a:rPr lang="en-US" sz="2400" dirty="0"/>
                  <a:t>Hidden Layers - Each layer increases the training effort exponentially and also increases the computation required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FB63A619-8929-4FCB-9080-1CE2B5568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538" y="1689955"/>
                <a:ext cx="10882859" cy="4303509"/>
              </a:xfrm>
              <a:blipFill>
                <a:blip r:embed="rId3"/>
                <a:stretch>
                  <a:fillRect l="-896" t="-1841" r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74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ANN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B01E4-D0BD-4AA9-8DFD-6E6BEDFB3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90" y="2023672"/>
            <a:ext cx="4894492" cy="3744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51376E-F36E-4066-82BD-A237BC45C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175" y="1825754"/>
            <a:ext cx="5549535" cy="43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2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5C3E0-9BF0-4B33-8CD6-3005641C0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75" y="2071685"/>
            <a:ext cx="3971925" cy="2714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26563-37E9-4E65-AAB9-988508923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656" y="2300284"/>
            <a:ext cx="3604061" cy="2519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AE20FF-23BA-4CA2-BBB4-BB0FB7880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652" y="2391061"/>
            <a:ext cx="3364677" cy="24288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9CB78A-99AB-462F-8DD7-917374E026FD}"/>
              </a:ext>
            </a:extLst>
          </p:cNvPr>
          <p:cNvSpPr txBox="1"/>
          <p:nvPr/>
        </p:nvSpPr>
        <p:spPr>
          <a:xfrm>
            <a:off x="1202961" y="5151958"/>
            <a:ext cx="3054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Recurrent Neural Network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0FF90C-1BFE-407D-AF69-E7FF82A99A86}"/>
              </a:ext>
            </a:extLst>
          </p:cNvPr>
          <p:cNvSpPr txBox="1"/>
          <p:nvPr/>
        </p:nvSpPr>
        <p:spPr>
          <a:xfrm>
            <a:off x="5667738" y="5151958"/>
            <a:ext cx="2162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Kohonen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02BB84-EC6F-43B5-BD6B-46600215ADB5}"/>
              </a:ext>
            </a:extLst>
          </p:cNvPr>
          <p:cNvSpPr txBox="1"/>
          <p:nvPr/>
        </p:nvSpPr>
        <p:spPr>
          <a:xfrm>
            <a:off x="8941920" y="5141878"/>
            <a:ext cx="2162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Hopfield Network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0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Neural Network-based Systems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3D9496-7A16-4691-A6B5-A8D9DC1E30B2}"/>
              </a:ext>
            </a:extLst>
          </p:cNvPr>
          <p:cNvGrpSpPr/>
          <p:nvPr/>
        </p:nvGrpSpPr>
        <p:grpSpPr>
          <a:xfrm>
            <a:off x="486671" y="1693889"/>
            <a:ext cx="11218658" cy="3385913"/>
            <a:chOff x="486671" y="1693889"/>
            <a:chExt cx="11218658" cy="3385913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8DDEA235-3789-4DF0-A4BD-60188403FC0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24765572"/>
                </p:ext>
              </p:extLst>
            </p:nvPr>
          </p:nvGraphicFramePr>
          <p:xfrm>
            <a:off x="486671" y="1693889"/>
            <a:ext cx="11218658" cy="189259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1D4D8C-15A9-4358-AB2E-8F34887DE322}"/>
                </a:ext>
              </a:extLst>
            </p:cNvPr>
            <p:cNvSpPr txBox="1"/>
            <p:nvPr/>
          </p:nvSpPr>
          <p:spPr>
            <a:xfrm>
              <a:off x="581833" y="4477400"/>
              <a:ext cx="1210455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Get more data;</a:t>
              </a:r>
              <a:b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reformat data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EC5CCA-F806-406B-8343-16C718FB24A9}"/>
                </a:ext>
              </a:extLst>
            </p:cNvPr>
            <p:cNvSpPr txBox="1"/>
            <p:nvPr/>
          </p:nvSpPr>
          <p:spPr>
            <a:xfrm>
              <a:off x="1985144" y="4477400"/>
              <a:ext cx="950912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Re-separate data into subsets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B76EFA-8598-408A-B615-E875782E8BAD}"/>
                </a:ext>
              </a:extLst>
            </p:cNvPr>
            <p:cNvSpPr txBox="1"/>
            <p:nvPr/>
          </p:nvSpPr>
          <p:spPr>
            <a:xfrm>
              <a:off x="3128912" y="4477400"/>
              <a:ext cx="950912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Change network architecture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5AFDC7-55AD-4F86-8FBF-94652811894E}"/>
                </a:ext>
              </a:extLst>
            </p:cNvPr>
            <p:cNvSpPr txBox="1"/>
            <p:nvPr/>
          </p:nvSpPr>
          <p:spPr>
            <a:xfrm>
              <a:off x="4475528" y="4477400"/>
              <a:ext cx="950912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Change learning algorithm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A60410-394F-4416-B314-ADB0C45FD2FB}"/>
                </a:ext>
              </a:extLst>
            </p:cNvPr>
            <p:cNvSpPr txBox="1"/>
            <p:nvPr/>
          </p:nvSpPr>
          <p:spPr>
            <a:xfrm>
              <a:off x="5765133" y="4502721"/>
              <a:ext cx="950912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Change network parameters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3F124E-BA6D-4E94-A249-92B09AD973AA}"/>
                </a:ext>
              </a:extLst>
            </p:cNvPr>
            <p:cNvSpPr txBox="1"/>
            <p:nvPr/>
          </p:nvSpPr>
          <p:spPr>
            <a:xfrm>
              <a:off x="7065471" y="4477399"/>
              <a:ext cx="950912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Reset and restart the training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3C48250-8A4E-48D4-8BCA-BDE0595F8A67}"/>
                </a:ext>
              </a:extLst>
            </p:cNvPr>
            <p:cNvCxnSpPr/>
            <p:nvPr/>
          </p:nvCxnSpPr>
          <p:spPr>
            <a:xfrm>
              <a:off x="1049311" y="4242216"/>
              <a:ext cx="9548735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DECAC12-08EF-401E-B860-B72966C8BAD0}"/>
                </a:ext>
              </a:extLst>
            </p:cNvPr>
            <p:cNvCxnSpPr/>
            <p:nvPr/>
          </p:nvCxnSpPr>
          <p:spPr>
            <a:xfrm flipV="1">
              <a:off x="1049311" y="3586480"/>
              <a:ext cx="0" cy="655736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E78BE5C-673A-4C4E-9F6A-6E0B4F7DF376}"/>
                </a:ext>
              </a:extLst>
            </p:cNvPr>
            <p:cNvCxnSpPr/>
            <p:nvPr/>
          </p:nvCxnSpPr>
          <p:spPr>
            <a:xfrm flipV="1">
              <a:off x="2310983" y="3586480"/>
              <a:ext cx="0" cy="655736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F725D05-838F-419F-A17B-A2B494F39B9B}"/>
                </a:ext>
              </a:extLst>
            </p:cNvPr>
            <p:cNvCxnSpPr/>
            <p:nvPr/>
          </p:nvCxnSpPr>
          <p:spPr>
            <a:xfrm flipV="1">
              <a:off x="3604368" y="3586480"/>
              <a:ext cx="0" cy="655736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FB87F55-C661-4FD7-9150-5EBA5A2D1BF0}"/>
                </a:ext>
              </a:extLst>
            </p:cNvPr>
            <p:cNvCxnSpPr/>
            <p:nvPr/>
          </p:nvCxnSpPr>
          <p:spPr>
            <a:xfrm flipV="1">
              <a:off x="4950984" y="3586480"/>
              <a:ext cx="0" cy="655736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C7FFE64-5F60-431F-87BA-46538EB768B0}"/>
                </a:ext>
              </a:extLst>
            </p:cNvPr>
            <p:cNvCxnSpPr/>
            <p:nvPr/>
          </p:nvCxnSpPr>
          <p:spPr>
            <a:xfrm flipV="1">
              <a:off x="6228097" y="3586480"/>
              <a:ext cx="0" cy="655736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973D2C2-B22E-4B57-865C-62F474DEF0A6}"/>
                </a:ext>
              </a:extLst>
            </p:cNvPr>
            <p:cNvCxnSpPr/>
            <p:nvPr/>
          </p:nvCxnSpPr>
          <p:spPr>
            <a:xfrm flipV="1">
              <a:off x="7528435" y="3586480"/>
              <a:ext cx="0" cy="655736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1CB54A1-4467-4CCF-8E13-68162275805B}"/>
                </a:ext>
              </a:extLst>
            </p:cNvPr>
            <p:cNvCxnSpPr/>
            <p:nvPr/>
          </p:nvCxnSpPr>
          <p:spPr>
            <a:xfrm>
              <a:off x="10598046" y="2158584"/>
              <a:ext cx="0" cy="2083632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982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of ANN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4626A-2EA9-4F6A-B3CF-AABAEEC8E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68" y="1654540"/>
            <a:ext cx="2920038" cy="3907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0F635E-B324-4732-BFEB-AFD15B084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881" y="2499276"/>
            <a:ext cx="5821776" cy="26392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E329CD-7CB4-4F15-943E-36991ECD1EE2}"/>
              </a:ext>
            </a:extLst>
          </p:cNvPr>
          <p:cNvSpPr txBox="1"/>
          <p:nvPr/>
        </p:nvSpPr>
        <p:spPr>
          <a:xfrm>
            <a:off x="1532042" y="5666634"/>
            <a:ext cx="3399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Supervised Learning Process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257A8-5D87-4C37-8E96-16EC441BC11E}"/>
              </a:ext>
            </a:extLst>
          </p:cNvPr>
          <p:cNvSpPr txBox="1"/>
          <p:nvPr/>
        </p:nvSpPr>
        <p:spPr>
          <a:xfrm>
            <a:off x="7785438" y="5666634"/>
            <a:ext cx="2078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9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(SVM)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541D9DF-6AD3-4969-AA48-F334C12A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689955"/>
            <a:ext cx="10807908" cy="43035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The supervised learning methods that produce input-output functions from a set of labeled training data</a:t>
            </a:r>
          </a:p>
          <a:p>
            <a:pPr>
              <a:buFontTx/>
              <a:buChar char="-"/>
            </a:pPr>
            <a:r>
              <a:rPr lang="en-US" sz="2400" dirty="0"/>
              <a:t>The function between the input and output vectors can be either a classification function (used to assign cases into predefined classes) or a regression function (used to estimate the continuous numerical value of the desired output)</a:t>
            </a:r>
          </a:p>
          <a:p>
            <a:pPr>
              <a:buFontTx/>
              <a:buChar char="-"/>
            </a:pPr>
            <a:r>
              <a:rPr lang="en-US" sz="2400" dirty="0"/>
              <a:t>SVMs have also demonstrated highly competitive performance in numerous real-world prediction problems, such as medical diagnosis, bioinformatics, face/voice recognition, demand forecasting, image processing, and text mining</a:t>
            </a:r>
          </a:p>
        </p:txBody>
      </p:sp>
    </p:spTree>
    <p:extLst>
      <p:ext uri="{BB962C8B-B14F-4D97-AF65-F5344CB8AC3E}">
        <p14:creationId xmlns:p14="http://schemas.microsoft.com/office/powerpoint/2010/main" val="315992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(SVM)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9CC0B8-DD82-4068-9930-A96065BAB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51" y="1526576"/>
            <a:ext cx="3857625" cy="4524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D54D38-D75E-4DA6-A60D-608C6DB0A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562" y="1857882"/>
            <a:ext cx="6238767" cy="3142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FCA351-3CBE-4609-8387-AAD3A23F49A6}"/>
              </a:ext>
            </a:extLst>
          </p:cNvPr>
          <p:cNvSpPr txBox="1"/>
          <p:nvPr/>
        </p:nvSpPr>
        <p:spPr>
          <a:xfrm>
            <a:off x="5816184" y="5336629"/>
            <a:ext cx="5651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Separation of the Two Classes Using Hyperplanes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390BBB-85DE-45D7-9CCB-6036A3B27841}"/>
              </a:ext>
            </a:extLst>
          </p:cNvPr>
          <p:cNvSpPr txBox="1"/>
          <p:nvPr/>
        </p:nvSpPr>
        <p:spPr>
          <a:xfrm>
            <a:off x="992396" y="6056156"/>
            <a:ext cx="3399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Developing SVM Models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7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Method for Prediction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A869AC-152D-4154-9699-6A448714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689955"/>
            <a:ext cx="10807908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i="1" dirty="0"/>
              <a:t>k</a:t>
            </a:r>
            <a:r>
              <a:rPr lang="en-US" sz="2400" dirty="0"/>
              <a:t>-nearest neighbor algorithm (</a:t>
            </a:r>
            <a:r>
              <a:rPr lang="en-US" sz="2400" i="1" dirty="0" err="1"/>
              <a:t>k</a:t>
            </a:r>
            <a:r>
              <a:rPr lang="en-US" sz="2400" dirty="0" err="1"/>
              <a:t>NN</a:t>
            </a:r>
            <a:r>
              <a:rPr lang="en-US" sz="2400" dirty="0"/>
              <a:t>) – a prediction method for classification as well as regression-type prediction problems.</a:t>
            </a:r>
          </a:p>
          <a:p>
            <a:pPr lvl="1"/>
            <a:r>
              <a:rPr lang="en-US" dirty="0"/>
              <a:t>An instance-based learning (or lazy learning) where the function is only approximated locally, and all computations are deferred until the actual prediction</a:t>
            </a:r>
          </a:p>
          <a:p>
            <a:pPr lvl="1"/>
            <a:r>
              <a:rPr lang="en-US" dirty="0"/>
              <a:t>A case is classified by a majority vote of its neighbors, with the object being assigned to the class most common among its</a:t>
            </a:r>
            <a:r>
              <a:rPr lang="en-US" i="1" dirty="0"/>
              <a:t> k </a:t>
            </a:r>
            <a:r>
              <a:rPr lang="en-US" dirty="0"/>
              <a:t>nearest neighbors (where </a:t>
            </a:r>
            <a:r>
              <a:rPr lang="en-US" i="1" dirty="0"/>
              <a:t>k</a:t>
            </a:r>
            <a:r>
              <a:rPr lang="en-US" dirty="0"/>
              <a:t> is a positive integer)</a:t>
            </a:r>
          </a:p>
        </p:txBody>
      </p:sp>
    </p:spTree>
    <p:extLst>
      <p:ext uri="{BB962C8B-B14F-4D97-AF65-F5344CB8AC3E}">
        <p14:creationId xmlns:p14="http://schemas.microsoft.com/office/powerpoint/2010/main" val="2416837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Method for Prediction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83A8E-6DB7-46AC-8C70-8E1503DD2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67" y="1783830"/>
            <a:ext cx="4404536" cy="3982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396939-4653-47AE-B193-F3C640B62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017" y="1783830"/>
            <a:ext cx="5981312" cy="38556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AF8A33-EDE3-43C5-9585-D1BA990FD6F2}"/>
              </a:ext>
            </a:extLst>
          </p:cNvPr>
          <p:cNvSpPr txBox="1"/>
          <p:nvPr/>
        </p:nvSpPr>
        <p:spPr>
          <a:xfrm>
            <a:off x="1217249" y="5890410"/>
            <a:ext cx="3399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Importance of the Value of</a:t>
            </a:r>
            <a:r>
              <a:rPr lang="en-US" sz="18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b="1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algorithm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382E9E-664C-4C85-A109-26A53772EB93}"/>
              </a:ext>
            </a:extLst>
          </p:cNvPr>
          <p:cNvSpPr txBox="1"/>
          <p:nvPr/>
        </p:nvSpPr>
        <p:spPr>
          <a:xfrm>
            <a:off x="8100232" y="5613411"/>
            <a:ext cx="3399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Process of Determining the Optimal Values of Distance Metric and </a:t>
            </a:r>
            <a:r>
              <a:rPr lang="en-US" sz="18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82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A869AC-152D-4154-9699-6A448714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689955"/>
            <a:ext cx="10807908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Predictive Modeling of Design Innovative Solutions on Tooling Configurations at High-Tech Manufacturing Companies</a:t>
            </a:r>
          </a:p>
          <a:p>
            <a:pPr marL="0" indent="0">
              <a:buNone/>
            </a:pPr>
            <a:r>
              <a:rPr lang="en-US" sz="2400" b="1" dirty="0"/>
              <a:t>Objective</a:t>
            </a:r>
            <a:r>
              <a:rPr lang="en-US" sz="2400" dirty="0"/>
              <a:t>: Forming a set of configurations for the production operation tooling</a:t>
            </a:r>
          </a:p>
          <a:p>
            <a:pPr marL="0" indent="0">
              <a:buNone/>
            </a:pPr>
            <a:r>
              <a:rPr lang="en-US" sz="2400" b="1" dirty="0"/>
              <a:t>Data set</a:t>
            </a:r>
            <a:r>
              <a:rPr lang="en-US" sz="2400" dirty="0"/>
              <a:t>: Information forming, generation of new product properties; idea synthesis and analysis; configuration of forming operation tooling; forming of a set of technical, economic, and manufacturing criteria</a:t>
            </a:r>
          </a:p>
          <a:p>
            <a:pPr marL="0" indent="0">
              <a:buNone/>
            </a:pPr>
            <a:r>
              <a:rPr lang="en-US" sz="2400" b="1" dirty="0"/>
              <a:t>Result</a:t>
            </a:r>
            <a:r>
              <a:rPr lang="en-US" sz="2400" dirty="0"/>
              <a:t>: Optimum innovative solution selection</a:t>
            </a:r>
          </a:p>
        </p:txBody>
      </p:sp>
    </p:spTree>
    <p:extLst>
      <p:ext uri="{BB962C8B-B14F-4D97-AF65-F5344CB8AC3E}">
        <p14:creationId xmlns:p14="http://schemas.microsoft.com/office/powerpoint/2010/main" val="332323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9C91E-A826-4EA8-8FD4-9EBB5145F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457" y="1689955"/>
            <a:ext cx="39013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Data mining is a way to develop intelligence (i.e., actionable information or knowledge) from data that an organization collects, organizes, and stores.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EF423-73ED-4F98-8CCC-9AE3D7B13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679" y="1689955"/>
            <a:ext cx="3945967" cy="43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39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173EE6-DD2A-435A-A65C-1196FD91D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35" y="1708879"/>
            <a:ext cx="5194911" cy="3792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B469B5-DC6E-4F4B-9BB1-344D943D4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03750"/>
            <a:ext cx="5684536" cy="32978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FEFAAC-BD79-4134-8F97-73665FB2FAD4}"/>
              </a:ext>
            </a:extLst>
          </p:cNvPr>
          <p:cNvSpPr txBox="1"/>
          <p:nvPr/>
        </p:nvSpPr>
        <p:spPr>
          <a:xfrm>
            <a:off x="667335" y="5504466"/>
            <a:ext cx="5194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Hyper-graph of the predictive modeling integrated environment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BCD98F-1581-40EB-BBA6-516E64D8B7C6}"/>
              </a:ext>
            </a:extLst>
          </p:cNvPr>
          <p:cNvSpPr txBox="1"/>
          <p:nvPr/>
        </p:nvSpPr>
        <p:spPr>
          <a:xfrm>
            <a:off x="6997089" y="5317642"/>
            <a:ext cx="4708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graph model of the tooling configuration of high-tech manufacturing companies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45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A869AC-152D-4154-9699-6A448714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689955"/>
            <a:ext cx="10807908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Decision Support System for Agriculture Industry using Crowd Sourced Predictive Analytics</a:t>
            </a:r>
          </a:p>
          <a:p>
            <a:pPr marL="0" indent="0">
              <a:buNone/>
            </a:pPr>
            <a:r>
              <a:rPr lang="en-US" sz="2400" b="1" dirty="0"/>
              <a:t>Objective</a:t>
            </a:r>
            <a:r>
              <a:rPr lang="en-US" sz="2400" dirty="0"/>
              <a:t>: To predict the international business of coir in South India with the other parts of the country and outside India</a:t>
            </a:r>
          </a:p>
          <a:p>
            <a:pPr marL="0" indent="0">
              <a:buNone/>
            </a:pPr>
            <a:r>
              <a:rPr lang="en-US" sz="2400" b="1" dirty="0"/>
              <a:t>Data set</a:t>
            </a:r>
            <a:r>
              <a:rPr lang="en-US" sz="2400" dirty="0"/>
              <a:t>: Density, IHI, </a:t>
            </a:r>
            <a:r>
              <a:rPr lang="en-US" sz="2400" dirty="0" err="1"/>
              <a:t>VariAging</a:t>
            </a:r>
            <a:r>
              <a:rPr lang="en-US" sz="2400" dirty="0"/>
              <a:t>, flexing, </a:t>
            </a:r>
            <a:r>
              <a:rPr lang="en-US" sz="2400" dirty="0" err="1"/>
              <a:t>compset</a:t>
            </a:r>
            <a:r>
              <a:rPr lang="en-US" sz="2400" dirty="0"/>
              <a:t> aged, </a:t>
            </a:r>
            <a:r>
              <a:rPr lang="en-US" sz="2400" dirty="0" err="1"/>
              <a:t>compset</a:t>
            </a:r>
            <a:r>
              <a:rPr lang="en-US" sz="2400" dirty="0"/>
              <a:t> unaged, pH value, chloride content and sulphate content</a:t>
            </a:r>
          </a:p>
          <a:p>
            <a:pPr marL="0" indent="0">
              <a:buNone/>
            </a:pPr>
            <a:r>
              <a:rPr lang="en-US" sz="2400" b="1" dirty="0"/>
              <a:t>Algorithm</a:t>
            </a:r>
            <a:r>
              <a:rPr lang="en-US" sz="2400" dirty="0"/>
              <a:t>: Fuzzy c4.5, One-of-a-kind choice tree (supervised learning method)</a:t>
            </a:r>
          </a:p>
        </p:txBody>
      </p:sp>
    </p:spTree>
    <p:extLst>
      <p:ext uri="{BB962C8B-B14F-4D97-AF65-F5344CB8AC3E}">
        <p14:creationId xmlns:p14="http://schemas.microsoft.com/office/powerpoint/2010/main" val="2871252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3DF1C-DFEE-4E52-B0F1-509872B5E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1" y="1687765"/>
            <a:ext cx="6809843" cy="4352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54E849-FAED-4AAE-962A-58B9F2C3E21C}"/>
              </a:ext>
            </a:extLst>
          </p:cNvPr>
          <p:cNvSpPr txBox="1"/>
          <p:nvPr/>
        </p:nvSpPr>
        <p:spPr>
          <a:xfrm>
            <a:off x="667336" y="6039994"/>
            <a:ext cx="3784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Workflow of Predictive Analytics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C61B25-5944-4D31-BF9A-42BCF0129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585" y="2507768"/>
            <a:ext cx="4145744" cy="2712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3D939A-D0CD-4CBB-ADA2-3EF2D8883FAD}"/>
              </a:ext>
            </a:extLst>
          </p:cNvPr>
          <p:cNvSpPr txBox="1"/>
          <p:nvPr/>
        </p:nvSpPr>
        <p:spPr>
          <a:xfrm>
            <a:off x="7784892" y="5670662"/>
            <a:ext cx="3784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Decision Tree Created using Fuzzy C4.5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75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9C91E-A826-4EA8-8FD4-9EBB5145F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689955"/>
            <a:ext cx="10807908" cy="43035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The major characteristics and objectives:</a:t>
            </a:r>
          </a:p>
          <a:p>
            <a:r>
              <a:rPr lang="en-US" sz="2400" dirty="0"/>
              <a:t>Data are often buried deep within very large databases, which sometimes contain data from several years</a:t>
            </a:r>
          </a:p>
          <a:p>
            <a:r>
              <a:rPr lang="en-US" sz="2400" dirty="0"/>
              <a:t>The data mining environment is usually a client/server architecture or a Web-based information systems architecture</a:t>
            </a:r>
          </a:p>
          <a:p>
            <a:r>
              <a:rPr lang="en-US" sz="2400" dirty="0"/>
              <a:t>Sophisticated new tools, including advanced visualization tools, help to remove the information ore buried in corporate files or archival public records</a:t>
            </a:r>
          </a:p>
          <a:p>
            <a:r>
              <a:rPr lang="en-US" sz="2400" dirty="0"/>
              <a:t>It involves massaging and synchronizing the data to get the right results</a:t>
            </a:r>
          </a:p>
          <a:p>
            <a:r>
              <a:rPr lang="en-US" sz="2400" dirty="0"/>
              <a:t>The miner is often an end user, empowered by data drills and other power query</a:t>
            </a:r>
          </a:p>
          <a:p>
            <a:r>
              <a:rPr lang="en-US" sz="2400" dirty="0"/>
              <a:t>tools to ask ad hoc questions and obtain answers quickly, with little or no programming skill</a:t>
            </a:r>
          </a:p>
        </p:txBody>
      </p:sp>
    </p:spTree>
    <p:extLst>
      <p:ext uri="{BB962C8B-B14F-4D97-AF65-F5344CB8AC3E}">
        <p14:creationId xmlns:p14="http://schemas.microsoft.com/office/powerpoint/2010/main" val="87824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CE23F-D0CA-4692-9C0A-9763D9BD9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19" y="1766179"/>
            <a:ext cx="10623029" cy="38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939DB-3AE9-4A54-BCE0-1BBE4A4F7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675" y="1616517"/>
            <a:ext cx="52006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8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D0D16-918A-4126-B621-E386F0DA2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124" y="1556721"/>
            <a:ext cx="4525752" cy="4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3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 (ANN)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B63A619-8929-4FCB-9080-1CE2B556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689955"/>
            <a:ext cx="10807908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- A pattern-recognition methodology for machine learning.</a:t>
            </a:r>
          </a:p>
          <a:p>
            <a:pPr marL="0" indent="0">
              <a:buNone/>
            </a:pPr>
            <a:r>
              <a:rPr lang="en-US" sz="2400" dirty="0"/>
              <a:t>- Ability to learn from the data and to generalize. </a:t>
            </a:r>
          </a:p>
          <a:p>
            <a:pPr marL="0" indent="0">
              <a:buNone/>
            </a:pPr>
            <a:r>
              <a:rPr lang="en-US" sz="2400" dirty="0"/>
              <a:t>- Mostly used for pattern recognition, forecasting, prediction, and classification</a:t>
            </a:r>
          </a:p>
          <a:p>
            <a:pPr>
              <a:buFontTx/>
              <a:buChar char="-"/>
            </a:pPr>
            <a:r>
              <a:rPr lang="en-US" sz="2400" dirty="0"/>
              <a:t>Known as connectionist models, parallel distributed processing models, neuromorphic systems, or simply neural networks</a:t>
            </a:r>
          </a:p>
          <a:p>
            <a:pPr>
              <a:buFontTx/>
              <a:buChar char="-"/>
            </a:pPr>
            <a:r>
              <a:rPr lang="en-US" sz="2400" dirty="0"/>
              <a:t>ANN possess some desirable traits similar to those of biological neural networks, such as the abilities to learn, to self-organize, and to support fault tolerance.</a:t>
            </a:r>
          </a:p>
        </p:txBody>
      </p:sp>
    </p:spTree>
    <p:extLst>
      <p:ext uri="{BB962C8B-B14F-4D97-AF65-F5344CB8AC3E}">
        <p14:creationId xmlns:p14="http://schemas.microsoft.com/office/powerpoint/2010/main" val="239309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 (ANN)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C17D2-9399-4599-A211-2F46BFB63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79" y="2582290"/>
            <a:ext cx="4409685" cy="2270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1E8A1-8FBE-4795-95D2-E93438517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282" y="2448501"/>
            <a:ext cx="6271047" cy="2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ANN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B63A619-8929-4FCB-9080-1CE2B556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689955"/>
            <a:ext cx="10882859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Processing Elements (PE) </a:t>
            </a:r>
            <a:r>
              <a:rPr lang="en-US" sz="2400" dirty="0"/>
              <a:t>- Each neuron receives inputs, processes them, and delivers a single output</a:t>
            </a:r>
          </a:p>
          <a:p>
            <a:pPr marL="0" indent="0">
              <a:buNone/>
            </a:pPr>
            <a:r>
              <a:rPr lang="en-US" sz="2400" b="1" dirty="0"/>
              <a:t>Network Structure </a:t>
            </a:r>
            <a:r>
              <a:rPr lang="en-US" sz="2400" dirty="0"/>
              <a:t>- Each ANN is composed of a collection of neurons that are grouped into layers. Three layers: input, intermediate (called the hidden layer), and output. Parallel processing resembles the way the brain works.</a:t>
            </a:r>
          </a:p>
          <a:p>
            <a:pPr marL="0" indent="0">
              <a:buNone/>
            </a:pPr>
            <a:r>
              <a:rPr lang="en-US" sz="2400" b="1" dirty="0"/>
              <a:t>Network Information Processing </a:t>
            </a:r>
            <a:r>
              <a:rPr lang="en-US" sz="2400" dirty="0"/>
              <a:t>- Each input corresponds to a single attribute. The output of a network contains the solution to a problem. </a:t>
            </a:r>
          </a:p>
          <a:p>
            <a:pPr marL="0" indent="0">
              <a:buNone/>
            </a:pPr>
            <a:r>
              <a:rPr lang="en-US" sz="2400" b="1" dirty="0"/>
              <a:t>Connection weights </a:t>
            </a:r>
            <a:r>
              <a:rPr lang="en-US" sz="2400" dirty="0"/>
              <a:t>- express the relative strength (or mathematical value) of the input data or the many connections that transfer data from layer to layer.</a:t>
            </a:r>
          </a:p>
          <a:p>
            <a:pPr marL="0" indent="0">
              <a:buNone/>
            </a:pPr>
            <a:r>
              <a:rPr lang="en-US" sz="2400" b="1" dirty="0"/>
              <a:t>Summation Function </a:t>
            </a:r>
            <a:r>
              <a:rPr lang="en-US" sz="2400" dirty="0"/>
              <a:t>- compute the weighted sums of all the input elements entering each processing element</a:t>
            </a:r>
          </a:p>
        </p:txBody>
      </p:sp>
    </p:spTree>
    <p:extLst>
      <p:ext uri="{BB962C8B-B14F-4D97-AF65-F5344CB8AC3E}">
        <p14:creationId xmlns:p14="http://schemas.microsoft.com/office/powerpoint/2010/main" val="146534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4923</TotalTime>
  <Words>1566</Words>
  <Application>Microsoft Office PowerPoint</Application>
  <PresentationFormat>Widescreen</PresentationFormat>
  <Paragraphs>139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PowerPoint Presentation</vt:lpstr>
      <vt:lpstr>Data Mining</vt:lpstr>
      <vt:lpstr>Data Mining</vt:lpstr>
      <vt:lpstr>Data Mining</vt:lpstr>
      <vt:lpstr>Data Mining</vt:lpstr>
      <vt:lpstr>Data Mining Process</vt:lpstr>
      <vt:lpstr>Artificial neural network (ANN)</vt:lpstr>
      <vt:lpstr>Artificial neural network (ANN)</vt:lpstr>
      <vt:lpstr>Elements of ANN</vt:lpstr>
      <vt:lpstr>Elements of ANN</vt:lpstr>
      <vt:lpstr>Elements of ANN</vt:lpstr>
      <vt:lpstr>Neural Network Architectures</vt:lpstr>
      <vt:lpstr>Developing Neural Network-based Systems</vt:lpstr>
      <vt:lpstr>Supervised Learning of ANN</vt:lpstr>
      <vt:lpstr>Support Vector Machines (SVM)</vt:lpstr>
      <vt:lpstr>Support Vector Machines (SVM)</vt:lpstr>
      <vt:lpstr>Nearest Neighbor Method for Prediction</vt:lpstr>
      <vt:lpstr>Nearest Neighbor Method for Prediction</vt:lpstr>
      <vt:lpstr>Case Study</vt:lpstr>
      <vt:lpstr>Case Study</vt:lpstr>
      <vt:lpstr>Case Study</vt:lpstr>
      <vt:lpstr>Case Study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286</cp:revision>
  <dcterms:created xsi:type="dcterms:W3CDTF">2018-02-11T14:22:08Z</dcterms:created>
  <dcterms:modified xsi:type="dcterms:W3CDTF">2020-11-01T13:22:19Z</dcterms:modified>
</cp:coreProperties>
</file>