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9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IDSS Combing predictive Models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 From the term project, apply predictive models</a:t>
            </a:r>
          </a:p>
          <a:p>
            <a:pPr marL="0" indent="0">
              <a:buNone/>
            </a:pPr>
            <a:r>
              <a:rPr lang="en-US" sz="2400" dirty="0"/>
              <a:t>- Present the predictive models of your model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3604</TotalTime>
  <Words>24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Model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172</cp:revision>
  <dcterms:created xsi:type="dcterms:W3CDTF">2018-02-11T14:22:08Z</dcterms:created>
  <dcterms:modified xsi:type="dcterms:W3CDTF">2020-11-03T09:25:57Z</dcterms:modified>
</cp:coreProperties>
</file>