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90" r:id="rId3"/>
    <p:sldId id="29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2" autoAdjust="0"/>
    <p:restoredTop sz="94660"/>
  </p:normalViewPr>
  <p:slideViewPr>
    <p:cSldViewPr snapToGrid="0">
      <p:cViewPr varScale="1">
        <p:scale>
          <a:sx n="95" d="100"/>
          <a:sy n="95" d="100"/>
        </p:scale>
        <p:origin x="5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03-Nov-20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Knowledge Acquisition and Representation</a:t>
            </a:r>
            <a:endParaRPr lang="th-TH" sz="24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</a:rPr>
              <a:t>Workshop</a:t>
            </a: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/>
              <a:t>Select a paper from the book “Exploring Intelligent Decision Support Systems: Current State and New Trends” by </a:t>
            </a:r>
            <a:r>
              <a:rPr lang="es-ES" sz="2400" dirty="0"/>
              <a:t>Rafael Valencia-García, Mario Andrés Paredes-Valverde, María del Pilar Salas-Zárate, Giner Alor-Hernández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Study the paper focusing on decision making concept and AI techniques</a:t>
            </a:r>
          </a:p>
          <a:p>
            <a:pPr>
              <a:buFontTx/>
              <a:buChar char="-"/>
            </a:pPr>
            <a:r>
              <a:rPr lang="en-US" sz="2400" dirty="0"/>
              <a:t>Present the concept and techniques</a:t>
            </a:r>
          </a:p>
          <a:p>
            <a:pPr>
              <a:buFontTx/>
              <a:buChar char="-"/>
            </a:pPr>
            <a:r>
              <a:rPr lang="en-US" sz="2400" dirty="0"/>
              <a:t>Discuss in group about techniques used in each paper</a:t>
            </a:r>
          </a:p>
          <a:p>
            <a:pPr>
              <a:buFontTx/>
              <a:buChar char="-"/>
            </a:pPr>
            <a:r>
              <a:rPr lang="en-US" sz="2400" dirty="0"/>
              <a:t>Conclusion: advantages and disadvantages of each technique</a:t>
            </a:r>
          </a:p>
        </p:txBody>
      </p:sp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/>
              <a:t>Model knowledge representation of the term project</a:t>
            </a:r>
          </a:p>
        </p:txBody>
      </p:sp>
    </p:spTree>
    <p:extLst>
      <p:ext uri="{BB962C8B-B14F-4D97-AF65-F5344CB8AC3E}">
        <p14:creationId xmlns:p14="http://schemas.microsoft.com/office/powerpoint/2010/main" val="3158154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3601</TotalTime>
  <Words>82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Case Study</vt:lpstr>
      <vt:lpstr>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SURIYA JIRASATITSIN (สุริยา จิรสถิตสิน)</cp:lastModifiedBy>
  <cp:revision>171</cp:revision>
  <dcterms:created xsi:type="dcterms:W3CDTF">2018-02-11T14:22:08Z</dcterms:created>
  <dcterms:modified xsi:type="dcterms:W3CDTF">2020-11-03T09:23:11Z</dcterms:modified>
</cp:coreProperties>
</file>