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IDSS Impacts to Industry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66" y="1657938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Study the paper </a:t>
            </a:r>
          </a:p>
          <a:p>
            <a:pPr marL="0" indent="0">
              <a:buNone/>
            </a:pPr>
            <a:r>
              <a:rPr lang="en-US" sz="2400" dirty="0"/>
              <a:t>#1 “The Future of Artificial Intelligence in Manufacturing Industries” by Plant Automation Technology</a:t>
            </a:r>
          </a:p>
          <a:p>
            <a:pPr marL="0" indent="0">
              <a:buNone/>
            </a:pPr>
            <a:r>
              <a:rPr lang="en-US" sz="2400" dirty="0"/>
              <a:t>#2 “Assessing the Economic Impact of Artificial Intelligence” by International Telecommunication Union</a:t>
            </a:r>
          </a:p>
          <a:p>
            <a:pPr marL="0" indent="0">
              <a:buNone/>
            </a:pPr>
            <a:r>
              <a:rPr lang="en-US" sz="2400" dirty="0"/>
              <a:t>#3 “Artificial Intelligence in Manufacturing Companies and Broader: An Overview” by </a:t>
            </a:r>
            <a:r>
              <a:rPr lang="en-US" sz="2400" dirty="0" err="1"/>
              <a:t>Buchmeister</a:t>
            </a:r>
            <a:r>
              <a:rPr lang="en-US" sz="2400" dirty="0"/>
              <a:t>, B., </a:t>
            </a:r>
            <a:r>
              <a:rPr lang="en-US" sz="2400" dirty="0" err="1"/>
              <a:t>Palcic</a:t>
            </a:r>
            <a:r>
              <a:rPr lang="en-US" sz="2400" dirty="0"/>
              <a:t>, I., &amp; </a:t>
            </a:r>
            <a:r>
              <a:rPr lang="en-US" sz="2400" dirty="0" err="1"/>
              <a:t>Ojstersek</a:t>
            </a:r>
            <a:r>
              <a:rPr lang="en-US" sz="2400" dirty="0"/>
              <a:t>, R.</a:t>
            </a:r>
          </a:p>
          <a:p>
            <a:pPr>
              <a:buFontTx/>
              <a:buChar char="-"/>
            </a:pPr>
            <a:r>
              <a:rPr lang="en-US" sz="2400" dirty="0"/>
              <a:t>Discuss in person about the paper</a:t>
            </a:r>
          </a:p>
          <a:p>
            <a:pPr>
              <a:buFontTx/>
              <a:buChar char="-"/>
            </a:pPr>
            <a:r>
              <a:rPr lang="en-US" sz="2400" dirty="0"/>
              <a:t>Conclude why and how intelligent decision support systems and AI impact to manufacturing and economy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3600</TotalTime>
  <Words>91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170</cp:revision>
  <dcterms:created xsi:type="dcterms:W3CDTF">2018-02-11T14:22:08Z</dcterms:created>
  <dcterms:modified xsi:type="dcterms:W3CDTF">2020-11-03T07:54:44Z</dcterms:modified>
</cp:coreProperties>
</file>