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90" r:id="rId3"/>
    <p:sldId id="318" r:id="rId4"/>
    <p:sldId id="319" r:id="rId5"/>
    <p:sldId id="32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 err="1">
                <a:solidFill>
                  <a:srgbClr val="002060"/>
                </a:solidFill>
              </a:rPr>
              <a:t>Suriya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Jirasatitsin</a:t>
            </a:r>
            <a:r>
              <a:rPr lang="th-TH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(PSU)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Workshop on IDSS Architecture, Analysis, Design, Requirements, and Validation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 Study the paper “ Case Study: An Intelligent Decision-Support System” by </a:t>
            </a:r>
          </a:p>
          <a:p>
            <a:pPr marL="0" indent="0">
              <a:buNone/>
            </a:pPr>
            <a:r>
              <a:rPr lang="en-US" sz="2400" dirty="0"/>
              <a:t>Zbigniew </a:t>
            </a:r>
            <a:r>
              <a:rPr lang="en-US" sz="2400" dirty="0" err="1"/>
              <a:t>Michalewicz</a:t>
            </a:r>
            <a:r>
              <a:rPr lang="en-US" sz="2400" dirty="0"/>
              <a:t>, Martin Schmidt, Matthew </a:t>
            </a:r>
            <a:r>
              <a:rPr lang="en-US" sz="2400" dirty="0" err="1"/>
              <a:t>Michalewicz</a:t>
            </a:r>
            <a:r>
              <a:rPr lang="en-US" sz="2400" dirty="0"/>
              <a:t>, and Constantin </a:t>
            </a:r>
            <a:r>
              <a:rPr lang="en-US" sz="2400" dirty="0" err="1"/>
              <a:t>Chiriac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Discuss in group about the case study architecture, Analysis, Design, Requirements, and Validation</a:t>
            </a:r>
          </a:p>
          <a:p>
            <a:pPr>
              <a:buFontTx/>
              <a:buChar char="-"/>
            </a:pPr>
            <a:r>
              <a:rPr lang="en-US" sz="2400" dirty="0"/>
              <a:t>Answer question individually on a sheet</a:t>
            </a:r>
          </a:p>
          <a:p>
            <a:pPr>
              <a:buFontTx/>
              <a:buChar char="-"/>
            </a:pPr>
            <a:r>
              <a:rPr lang="en-US" sz="2400" dirty="0"/>
              <a:t>A group member presents the architecture, Analysis, Design, Requirements, and Validation of the case study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Suggest a paper related to the term project</a:t>
            </a:r>
          </a:p>
          <a:p>
            <a:pPr marL="0" indent="0">
              <a:buNone/>
            </a:pPr>
            <a:r>
              <a:rPr lang="en-US" sz="2400" dirty="0"/>
              <a:t>   In This semester: Study the paper “</a:t>
            </a:r>
            <a:r>
              <a:rPr lang="en-US" sz="2400" dirty="0" err="1"/>
              <a:t>DiabSoft</a:t>
            </a:r>
            <a:r>
              <a:rPr lang="en-US" sz="2400" dirty="0"/>
              <a:t>: A System for Diabetes Prevention, Monitoring, and Treatment” by Nancy Aracely Cruz-Ramos, </a:t>
            </a:r>
            <a:r>
              <a:rPr lang="en-US" sz="2400" dirty="0" err="1"/>
              <a:t>Giner</a:t>
            </a:r>
            <a:r>
              <a:rPr lang="en-US" sz="2400" dirty="0"/>
              <a:t> </a:t>
            </a:r>
            <a:r>
              <a:rPr lang="en-US" sz="2400" dirty="0" err="1"/>
              <a:t>Alor</a:t>
            </a:r>
            <a:r>
              <a:rPr lang="en-US" sz="2400" dirty="0"/>
              <a:t>-Hernández, José Luis Sánchez-Cervantes, Mario Andrés Paredes-Valverde and María del Pilar Salas-</a:t>
            </a:r>
            <a:r>
              <a:rPr lang="en-US" sz="2400" dirty="0" err="1"/>
              <a:t>Zárate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Discuss in group about the case study architecture, Analysis, Design, Requirements, and Validation</a:t>
            </a:r>
          </a:p>
          <a:p>
            <a:pPr>
              <a:buFontTx/>
              <a:buChar char="-"/>
            </a:pPr>
            <a:r>
              <a:rPr lang="en-US" sz="2400" dirty="0"/>
              <a:t>Answer question individually on a sheet</a:t>
            </a:r>
          </a:p>
          <a:p>
            <a:pPr>
              <a:buFontTx/>
              <a:buChar char="-"/>
            </a:pPr>
            <a:r>
              <a:rPr lang="en-US" sz="2400" dirty="0"/>
              <a:t>A group member presents the architecture, Analysis, Design, Requirements, and Validation of the case study</a:t>
            </a:r>
          </a:p>
        </p:txBody>
      </p:sp>
    </p:spTree>
    <p:extLst>
      <p:ext uri="{BB962C8B-B14F-4D97-AF65-F5344CB8AC3E}">
        <p14:creationId xmlns:p14="http://schemas.microsoft.com/office/powerpoint/2010/main" val="117863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IDSS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Group Discussion in the differences between the case studies</a:t>
            </a:r>
          </a:p>
          <a:p>
            <a:pPr>
              <a:buFontTx/>
              <a:buChar char="-"/>
            </a:pPr>
            <a:r>
              <a:rPr lang="en-US" sz="2400" dirty="0"/>
              <a:t>Answer the question in a sheet</a:t>
            </a:r>
          </a:p>
          <a:p>
            <a:pPr>
              <a:buFontTx/>
              <a:buChar char="-"/>
            </a:pPr>
            <a:r>
              <a:rPr lang="en-US" sz="2400" dirty="0"/>
              <a:t>A group member presents the conclusion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675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Define the architecture, requirements, and validation method of the group project</a:t>
            </a:r>
          </a:p>
        </p:txBody>
      </p:sp>
    </p:spTree>
    <p:extLst>
      <p:ext uri="{BB962C8B-B14F-4D97-AF65-F5344CB8AC3E}">
        <p14:creationId xmlns:p14="http://schemas.microsoft.com/office/powerpoint/2010/main" val="330962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3555</TotalTime>
  <Words>222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Case Study I</vt:lpstr>
      <vt:lpstr>Case Study II</vt:lpstr>
      <vt:lpstr>IDSS comparison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Lek Suriya</cp:lastModifiedBy>
  <cp:revision>166</cp:revision>
  <dcterms:created xsi:type="dcterms:W3CDTF">2018-02-11T14:22:08Z</dcterms:created>
  <dcterms:modified xsi:type="dcterms:W3CDTF">2020-01-27T21:03:31Z</dcterms:modified>
</cp:coreProperties>
</file>