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Modelling of Intelligent Decision Process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66" y="1657938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- Discuss the Simon’s Decision-Making Process</a:t>
            </a:r>
          </a:p>
          <a:p>
            <a:pPr marL="0" indent="0">
              <a:buNone/>
            </a:pPr>
            <a:r>
              <a:rPr lang="en-US" sz="2400" dirty="0"/>
              <a:t>- Study the paper </a:t>
            </a:r>
          </a:p>
          <a:p>
            <a:pPr marL="0" indent="0">
              <a:buNone/>
            </a:pPr>
            <a:r>
              <a:rPr lang="en-US" sz="2400" dirty="0"/>
              <a:t>#1 “Integration of decision support systems to improve decision support performance” by </a:t>
            </a:r>
            <a:r>
              <a:rPr lang="en-US" sz="2400" dirty="0" err="1"/>
              <a:t>Shaofeng</a:t>
            </a:r>
            <a:r>
              <a:rPr lang="en-US" sz="2400" dirty="0"/>
              <a:t> Liu, Alex H. B. Duffy, Robert Ian Whitfield, Iain M. Boyle</a:t>
            </a:r>
          </a:p>
          <a:p>
            <a:pPr marL="0" indent="0">
              <a:buNone/>
            </a:pPr>
            <a:r>
              <a:rPr lang="en-US" sz="2400" dirty="0"/>
              <a:t>#2 “An intelligent decision support system for production planning based on machine learning” by Germán González Rodríguez, Jose M. Gonzalez‑Cav, Juan Albino Méndez Pérez</a:t>
            </a:r>
          </a:p>
          <a:p>
            <a:pPr marL="0" indent="0">
              <a:buNone/>
            </a:pPr>
            <a:r>
              <a:rPr lang="en-US" sz="2400" dirty="0"/>
              <a:t>- Separate into two groups to presents the idea of decision-making process: Group 1 for paper #1 and Group 2 for paper #2</a:t>
            </a:r>
          </a:p>
          <a:p>
            <a:pPr>
              <a:buFontTx/>
              <a:buChar char="-"/>
            </a:pPr>
            <a:r>
              <a:rPr lang="en-US" sz="2400" dirty="0"/>
              <a:t>Discuss in person about the paper</a:t>
            </a:r>
          </a:p>
          <a:p>
            <a:pPr>
              <a:buFontTx/>
              <a:buChar char="-"/>
            </a:pPr>
            <a:r>
              <a:rPr lang="en-US" sz="2400" dirty="0"/>
              <a:t>Conclusion the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3592</TotalTime>
  <Words>119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169</cp:revision>
  <dcterms:created xsi:type="dcterms:W3CDTF">2018-02-11T14:22:08Z</dcterms:created>
  <dcterms:modified xsi:type="dcterms:W3CDTF">2020-11-03T07:46:39Z</dcterms:modified>
</cp:coreProperties>
</file>