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Analyzing the needs for decision support tools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Study the paper </a:t>
            </a:r>
          </a:p>
          <a:p>
            <a:pPr marL="0" indent="0">
              <a:buNone/>
            </a:pPr>
            <a:r>
              <a:rPr lang="en-US" sz="2400" dirty="0"/>
              <a:t>“Consensual Negotiation-Based Decision Making for Connected Appliances in Smart Home Management Systems” by </a:t>
            </a:r>
            <a:r>
              <a:rPr lang="en-US" sz="2400" dirty="0" err="1"/>
              <a:t>Khac-Hoai</a:t>
            </a:r>
            <a:r>
              <a:rPr lang="en-US" sz="2400" dirty="0"/>
              <a:t> Nam Bui, Jason J. Jung, and David Camacho</a:t>
            </a:r>
          </a:p>
          <a:p>
            <a:pPr marL="0" indent="0">
              <a:buNone/>
            </a:pPr>
            <a:r>
              <a:rPr lang="en-US" sz="2400" dirty="0"/>
              <a:t>And another self-selected paper about intelligent decision support systems</a:t>
            </a:r>
          </a:p>
          <a:p>
            <a:pPr marL="0" indent="0">
              <a:buNone/>
            </a:pPr>
            <a:r>
              <a:rPr lang="en-US" sz="2400" dirty="0"/>
              <a:t>- Discuss in group about the needs for decision support tools</a:t>
            </a:r>
          </a:p>
          <a:p>
            <a:pPr>
              <a:buFontTx/>
              <a:buChar char="-"/>
            </a:pPr>
            <a:r>
              <a:rPr lang="en-US" sz="2400" dirty="0"/>
              <a:t>Discuss in person about the selected paper</a:t>
            </a:r>
          </a:p>
          <a:p>
            <a:pPr>
              <a:buFontTx/>
              <a:buChar char="-"/>
            </a:pPr>
            <a:r>
              <a:rPr lang="en-US" sz="2400" dirty="0"/>
              <a:t>Comparing between the concept of decision support system and intelligent decision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3566</TotalTime>
  <Words>80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167</cp:revision>
  <dcterms:created xsi:type="dcterms:W3CDTF">2018-02-11T14:22:08Z</dcterms:created>
  <dcterms:modified xsi:type="dcterms:W3CDTF">2020-11-03T07:21:09Z</dcterms:modified>
</cp:coreProperties>
</file>