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4" r:id="rId2"/>
    <p:sldMasterId id="2147483687" r:id="rId3"/>
    <p:sldMasterId id="2147483700" r:id="rId4"/>
  </p:sldMasterIdLst>
  <p:sldIdLst>
    <p:sldId id="256" r:id="rId5"/>
    <p:sldId id="279" r:id="rId6"/>
    <p:sldId id="280" r:id="rId7"/>
    <p:sldId id="281" r:id="rId8"/>
    <p:sldId id="431" r:id="rId9"/>
    <p:sldId id="283" r:id="rId10"/>
  </p:sldIdLst>
  <p:sldSz cx="12192000" cy="6858000"/>
  <p:notesSz cx="7559675" cy="10691813"/>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98FB47-EA4E-7037-F9E5-80EF9C0D23AF}" v="142" dt="2020-05-17T15:07:17.0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641"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46"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pt-PT" sz="3200" b="0" strike="noStrike" spc="-1">
              <a:latin typeface="Arial"/>
            </a:endParaRPr>
          </a:p>
        </p:txBody>
      </p:sp>
      <p:sp>
        <p:nvSpPr>
          <p:cNvPr id="47"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4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5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5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pt-PT" sz="3200" b="0" strike="noStrike" spc="-1">
              <a:latin typeface="Arial"/>
            </a:endParaRPr>
          </a:p>
        </p:txBody>
      </p:sp>
      <p:sp>
        <p:nvSpPr>
          <p:cNvPr id="52"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54"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pt-PT" sz="3200" b="0" strike="noStrike" spc="-1">
              <a:latin typeface="Arial"/>
            </a:endParaRPr>
          </a:p>
        </p:txBody>
      </p:sp>
      <p:sp>
        <p:nvSpPr>
          <p:cNvPr id="55"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pt-PT" sz="3200" b="0" strike="noStrike" spc="-1">
              <a:latin typeface="Arial"/>
            </a:endParaRPr>
          </a:p>
        </p:txBody>
      </p:sp>
      <p:sp>
        <p:nvSpPr>
          <p:cNvPr id="56"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pt-PT" sz="3200" b="0" strike="noStrike" spc="-1">
              <a:latin typeface="Arial"/>
            </a:endParaRPr>
          </a:p>
        </p:txBody>
      </p:sp>
      <p:sp>
        <p:nvSpPr>
          <p:cNvPr id="57"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pt-PT" sz="3200" b="0" strike="noStrike" spc="-1">
              <a:latin typeface="Arial"/>
            </a:endParaRPr>
          </a:p>
        </p:txBody>
      </p:sp>
      <p:sp>
        <p:nvSpPr>
          <p:cNvPr id="58"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pt-PT" sz="3200" b="0" strike="noStrike" spc="-1">
              <a:latin typeface="Arial"/>
            </a:endParaRPr>
          </a:p>
        </p:txBody>
      </p:sp>
      <p:sp>
        <p:nvSpPr>
          <p:cNvPr id="59"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24"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pt-PT"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26"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28"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pt-PT" sz="3200" b="0" strike="noStrike" spc="-1">
              <a:latin typeface="Arial"/>
            </a:endParaRPr>
          </a:p>
        </p:txBody>
      </p:sp>
      <p:sp>
        <p:nvSpPr>
          <p:cNvPr id="12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0"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1"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pt-PT"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3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13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pt-PT" sz="3200" b="0" strike="noStrike" spc="-1">
              <a:latin typeface="Arial"/>
            </a:endParaRPr>
          </a:p>
        </p:txBody>
      </p:sp>
      <p:sp>
        <p:nvSpPr>
          <p:cNvPr id="13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5"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pt-PT"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3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pt-PT" sz="3200" b="0" strike="noStrike" spc="-1">
              <a:latin typeface="Arial"/>
            </a:endParaRPr>
          </a:p>
        </p:txBody>
      </p:sp>
      <p:sp>
        <p:nvSpPr>
          <p:cNvPr id="13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139"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4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14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143"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45"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pt-PT" sz="3200" b="0" strike="noStrike" spc="-1">
              <a:latin typeface="Arial"/>
            </a:endParaRPr>
          </a:p>
        </p:txBody>
      </p:sp>
      <p:sp>
        <p:nvSpPr>
          <p:cNvPr id="146"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4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14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15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pt-PT" sz="3200" b="0" strike="noStrike" spc="-1">
              <a:latin typeface="Arial"/>
            </a:endParaRPr>
          </a:p>
        </p:txBody>
      </p:sp>
      <p:sp>
        <p:nvSpPr>
          <p:cNvPr id="151"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53"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pt-PT" sz="3200" b="0" strike="noStrike" spc="-1">
              <a:latin typeface="Arial"/>
            </a:endParaRPr>
          </a:p>
        </p:txBody>
      </p:sp>
      <p:sp>
        <p:nvSpPr>
          <p:cNvPr id="154"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pt-PT" sz="3200" b="0" strike="noStrike" spc="-1">
              <a:latin typeface="Arial"/>
            </a:endParaRPr>
          </a:p>
        </p:txBody>
      </p:sp>
      <p:sp>
        <p:nvSpPr>
          <p:cNvPr id="155"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pt-PT" sz="3200" b="0" strike="noStrike" spc="-1">
              <a:latin typeface="Arial"/>
            </a:endParaRPr>
          </a:p>
        </p:txBody>
      </p:sp>
      <p:sp>
        <p:nvSpPr>
          <p:cNvPr id="156"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pt-PT" sz="3200" b="0" strike="noStrike" spc="-1">
              <a:latin typeface="Arial"/>
            </a:endParaRPr>
          </a:p>
        </p:txBody>
      </p:sp>
      <p:sp>
        <p:nvSpPr>
          <p:cNvPr id="157"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pt-PT" sz="3200" b="0" strike="noStrike" spc="-1">
              <a:latin typeface="Arial"/>
            </a:endParaRPr>
          </a:p>
        </p:txBody>
      </p:sp>
      <p:sp>
        <p:nvSpPr>
          <p:cNvPr id="158"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2" y="274325"/>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91" y="448674"/>
            <a:ext cx="8706812"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5" y="1576012"/>
            <a:ext cx="11229516" cy="4824787"/>
          </a:xfrm>
        </p:spPr>
        <p:txBody>
          <a:bodyPr/>
          <a:lstStyle>
            <a:lvl1pPr>
              <a:lnSpc>
                <a:spcPct val="100000"/>
              </a:lnSpc>
              <a:defRPr b="0" i="0">
                <a:latin typeface="Arial" panose="020B0604020202020204" pitchFamily="34" charset="0"/>
                <a:cs typeface="Arial" panose="020B0604020202020204" pitchFamily="34" charset="0"/>
              </a:defRPr>
            </a:lvl1pPr>
            <a:lvl2pPr>
              <a:lnSpc>
                <a:spcPct val="100000"/>
              </a:lnSpc>
              <a:defRPr b="0" i="0">
                <a:latin typeface="Arial" panose="020B0604020202020204" pitchFamily="34" charset="0"/>
                <a:cs typeface="Arial" panose="020B0604020202020204" pitchFamily="34" charset="0"/>
              </a:defRPr>
            </a:lvl2pPr>
            <a:lvl3pPr>
              <a:lnSpc>
                <a:spcPct val="100000"/>
              </a:lnSpc>
              <a:defRPr b="0" i="0">
                <a:latin typeface="Arial" panose="020B0604020202020204" pitchFamily="34" charset="0"/>
                <a:cs typeface="Arial" panose="020B0604020202020204" pitchFamily="34" charset="0"/>
              </a:defRPr>
            </a:lvl3pPr>
            <a:lvl4pPr>
              <a:lnSpc>
                <a:spcPct val="100000"/>
              </a:lnSpc>
              <a:defRPr b="0" i="0">
                <a:latin typeface="Arial" panose="020B0604020202020204" pitchFamily="34" charset="0"/>
                <a:cs typeface="Arial" panose="020B0604020202020204" pitchFamily="34" charset="0"/>
              </a:defRPr>
            </a:lvl4pPr>
            <a:lvl5pPr>
              <a:lnSpc>
                <a:spcPct val="100000"/>
              </a:lnSpc>
              <a:defRPr b="0" i="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3" name="Group 22">
            <a:extLst>
              <a:ext uri="{FF2B5EF4-FFF2-40B4-BE49-F238E27FC236}">
                <a16:creationId xmlns:a16="http://schemas.microsoft.com/office/drawing/2014/main" id="{6AB01A1C-51D1-41B4-9C3C-E06B1D57AF69}"/>
              </a:ext>
            </a:extLst>
          </p:cNvPr>
          <p:cNvGrpSpPr/>
          <p:nvPr userDrawn="1"/>
        </p:nvGrpSpPr>
        <p:grpSpPr>
          <a:xfrm>
            <a:off x="1792289" y="1349132"/>
            <a:ext cx="8706812" cy="184429"/>
            <a:chOff x="1610813" y="1340083"/>
            <a:chExt cx="7607984" cy="169918"/>
          </a:xfrm>
        </p:grpSpPr>
        <p:sp>
          <p:nvSpPr>
            <p:cNvPr id="24" name="Rectangle 23">
              <a:extLst>
                <a:ext uri="{FF2B5EF4-FFF2-40B4-BE49-F238E27FC236}">
                  <a16:creationId xmlns:a16="http://schemas.microsoft.com/office/drawing/2014/main" id="{3FAE0845-1B36-45A0-A900-346B585FB863}"/>
                </a:ext>
              </a:extLst>
            </p:cNvPr>
            <p:cNvSpPr/>
            <p:nvPr userDrawn="1"/>
          </p:nvSpPr>
          <p:spPr>
            <a:xfrm>
              <a:off x="1610813" y="1340083"/>
              <a:ext cx="76079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24">
              <a:extLst>
                <a:ext uri="{FF2B5EF4-FFF2-40B4-BE49-F238E27FC236}">
                  <a16:creationId xmlns:a16="http://schemas.microsoft.com/office/drawing/2014/main" id="{54424509-D133-4E5C-8A4D-7A431372B253}"/>
                </a:ext>
              </a:extLst>
            </p:cNvPr>
            <p:cNvSpPr/>
            <p:nvPr userDrawn="1"/>
          </p:nvSpPr>
          <p:spPr>
            <a:xfrm>
              <a:off x="1831119" y="1405583"/>
              <a:ext cx="716737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Rectangle 25">
              <a:extLst>
                <a:ext uri="{FF2B5EF4-FFF2-40B4-BE49-F238E27FC236}">
                  <a16:creationId xmlns:a16="http://schemas.microsoft.com/office/drawing/2014/main" id="{84E59BE7-4247-4ABD-852F-D91F21A5AAD4}"/>
                </a:ext>
              </a:extLst>
            </p:cNvPr>
            <p:cNvSpPr/>
            <p:nvPr userDrawn="1"/>
          </p:nvSpPr>
          <p:spPr>
            <a:xfrm>
              <a:off x="2096821" y="1457576"/>
              <a:ext cx="6635965"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11044" b="10446"/>
          <a:stretch/>
        </p:blipFill>
        <p:spPr>
          <a:xfrm>
            <a:off x="4578233" y="6117028"/>
            <a:ext cx="3329507" cy="746661"/>
          </a:xfrm>
          <a:prstGeom prst="rect">
            <a:avLst/>
          </a:prstGeom>
        </p:spPr>
      </p:pic>
      <p:grpSp>
        <p:nvGrpSpPr>
          <p:cNvPr id="16" name="Group 15"/>
          <p:cNvGrpSpPr/>
          <p:nvPr userDrawn="1"/>
        </p:nvGrpSpPr>
        <p:grpSpPr>
          <a:xfrm>
            <a:off x="10359105" y="430655"/>
            <a:ext cx="1633538" cy="933451"/>
            <a:chOff x="1462141" y="5625782"/>
            <a:chExt cx="2174647" cy="931263"/>
          </a:xfrm>
        </p:grpSpPr>
        <p:sp>
          <p:nvSpPr>
            <p:cNvPr id="17" name="Rectangle 16"/>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p:cNvPicPr>
            <p:nvPr userDrawn="1"/>
          </p:nvPicPr>
          <p:blipFill>
            <a:blip r:embed="rId4">
              <a:extLst>
                <a:ext uri="{28A0092B-C50C-407E-A947-70E740481C1C}">
                  <a14:useLocalDpi xmlns:a14="http://schemas.microsoft.com/office/drawing/2010/main" val="0"/>
                </a:ext>
              </a:extLst>
            </a:blip>
            <a:stretch>
              <a:fillRect/>
            </a:stretch>
          </p:blipFill>
          <p:spPr>
            <a:xfrm>
              <a:off x="1462141" y="5625782"/>
              <a:ext cx="2174647" cy="931263"/>
            </a:xfrm>
            <a:prstGeom prst="rect">
              <a:avLst/>
            </a:prstGeom>
          </p:spPr>
        </p:pic>
      </p:grpSp>
    </p:spTree>
    <p:extLst>
      <p:ext uri="{BB962C8B-B14F-4D97-AF65-F5344CB8AC3E}">
        <p14:creationId xmlns:p14="http://schemas.microsoft.com/office/powerpoint/2010/main" val="231630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7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73"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pt-PT"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7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7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pt-PT" sz="3200" b="0" strike="noStrike" spc="-1">
              <a:latin typeface="Arial"/>
            </a:endParaRPr>
          </a:p>
        </p:txBody>
      </p:sp>
      <p:sp>
        <p:nvSpPr>
          <p:cNvPr id="17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7"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80"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pt-PT"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8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18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pt-PT" sz="3200" b="0" strike="noStrike" spc="-1">
              <a:latin typeface="Arial"/>
            </a:endParaRPr>
          </a:p>
        </p:txBody>
      </p:sp>
      <p:sp>
        <p:nvSpPr>
          <p:cNvPr id="18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8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pt-PT" sz="3200" b="0" strike="noStrike" spc="-1">
              <a:latin typeface="Arial"/>
            </a:endParaRPr>
          </a:p>
        </p:txBody>
      </p:sp>
      <p:sp>
        <p:nvSpPr>
          <p:cNvPr id="18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18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8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9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19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19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9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pt-PT" sz="3200" b="0" strike="noStrike" spc="-1">
              <a:latin typeface="Arial"/>
            </a:endParaRPr>
          </a:p>
        </p:txBody>
      </p:sp>
      <p:sp>
        <p:nvSpPr>
          <p:cNvPr id="19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9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19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19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pt-PT" sz="3200" b="0" strike="noStrike" spc="-1">
              <a:latin typeface="Arial"/>
            </a:endParaRPr>
          </a:p>
        </p:txBody>
      </p:sp>
      <p:sp>
        <p:nvSpPr>
          <p:cNvPr id="20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0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pt-PT" sz="3200" b="0" strike="noStrike" spc="-1">
              <a:latin typeface="Arial"/>
            </a:endParaRPr>
          </a:p>
        </p:txBody>
      </p:sp>
      <p:sp>
        <p:nvSpPr>
          <p:cNvPr id="20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pt-PT" sz="3200" b="0" strike="noStrike" spc="-1">
              <a:latin typeface="Arial"/>
            </a:endParaRPr>
          </a:p>
        </p:txBody>
      </p:sp>
      <p:sp>
        <p:nvSpPr>
          <p:cNvPr id="20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pt-PT" sz="3200" b="0" strike="noStrike" spc="-1">
              <a:latin typeface="Arial"/>
            </a:endParaRPr>
          </a:p>
        </p:txBody>
      </p:sp>
      <p:sp>
        <p:nvSpPr>
          <p:cNvPr id="20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pt-PT" sz="3200" b="0" strike="noStrike" spc="-1">
              <a:latin typeface="Arial"/>
            </a:endParaRPr>
          </a:p>
        </p:txBody>
      </p:sp>
      <p:sp>
        <p:nvSpPr>
          <p:cNvPr id="20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pt-PT" sz="3200" b="0" strike="noStrike" spc="-1">
              <a:latin typeface="Arial"/>
            </a:endParaRPr>
          </a:p>
        </p:txBody>
      </p:sp>
      <p:sp>
        <p:nvSpPr>
          <p:cNvPr id="20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30"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31"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pt-PT"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9"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pt-PT" sz="3200" b="0" strike="noStrike" spc="-1">
              <a:latin typeface="Arial"/>
            </a:endParaRPr>
          </a:p>
        </p:txBody>
      </p:sp>
      <p:sp>
        <p:nvSpPr>
          <p:cNvPr id="3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3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33"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3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3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pt-PT" sz="3200" b="0" strike="noStrike" spc="-1">
              <a:latin typeface="Arial"/>
            </a:endParaRPr>
          </a:p>
        </p:txBody>
      </p:sp>
      <p:sp>
        <p:nvSpPr>
          <p:cNvPr id="23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3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38"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pt-PT"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3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4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24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pt-PT" sz="3200" b="0" strike="noStrike" spc="-1">
              <a:latin typeface="Arial"/>
            </a:endParaRPr>
          </a:p>
        </p:txBody>
      </p:sp>
      <p:sp>
        <p:nvSpPr>
          <p:cNvPr id="24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4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4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pt-PT" sz="3200" b="0" strike="noStrike" spc="-1">
              <a:latin typeface="Arial"/>
            </a:endParaRPr>
          </a:p>
        </p:txBody>
      </p:sp>
      <p:sp>
        <p:nvSpPr>
          <p:cNvPr id="24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246"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4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24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250"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52"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pt-PT" sz="3200" b="0" strike="noStrike" spc="-1">
              <a:latin typeface="Arial"/>
            </a:endParaRPr>
          </a:p>
        </p:txBody>
      </p:sp>
      <p:sp>
        <p:nvSpPr>
          <p:cNvPr id="253"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5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5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25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25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pt-PT" sz="3200" b="0" strike="noStrike" spc="-1">
              <a:latin typeface="Arial"/>
            </a:endParaRPr>
          </a:p>
        </p:txBody>
      </p:sp>
      <p:sp>
        <p:nvSpPr>
          <p:cNvPr id="258"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5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60"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pt-PT" sz="3200" b="0" strike="noStrike" spc="-1">
              <a:latin typeface="Arial"/>
            </a:endParaRPr>
          </a:p>
        </p:txBody>
      </p:sp>
      <p:sp>
        <p:nvSpPr>
          <p:cNvPr id="261"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pt-PT" sz="3200" b="0" strike="noStrike" spc="-1">
              <a:latin typeface="Arial"/>
            </a:endParaRPr>
          </a:p>
        </p:txBody>
      </p:sp>
      <p:sp>
        <p:nvSpPr>
          <p:cNvPr id="262"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pt-PT" sz="3200" b="0" strike="noStrike" spc="-1">
              <a:latin typeface="Arial"/>
            </a:endParaRPr>
          </a:p>
        </p:txBody>
      </p:sp>
      <p:sp>
        <p:nvSpPr>
          <p:cNvPr id="263"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pt-PT" sz="3200" b="0" strike="noStrike" spc="-1">
              <a:latin typeface="Arial"/>
            </a:endParaRPr>
          </a:p>
        </p:txBody>
      </p:sp>
      <p:sp>
        <p:nvSpPr>
          <p:cNvPr id="264"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pt-PT" sz="3200" b="0" strike="noStrike" spc="-1">
              <a:latin typeface="Arial"/>
            </a:endParaRPr>
          </a:p>
        </p:txBody>
      </p:sp>
      <p:sp>
        <p:nvSpPr>
          <p:cNvPr id="265"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2"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pt-PT"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3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3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pt-PT" sz="3200" b="0" strike="noStrike" spc="-1">
              <a:latin typeface="Arial"/>
            </a:endParaRPr>
          </a:p>
        </p:txBody>
      </p:sp>
      <p:sp>
        <p:nvSpPr>
          <p:cNvPr id="3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38"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pt-PT" sz="3200" b="0" strike="noStrike" spc="-1">
              <a:latin typeface="Arial"/>
            </a:endParaRPr>
          </a:p>
        </p:txBody>
      </p:sp>
      <p:sp>
        <p:nvSpPr>
          <p:cNvPr id="3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40"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4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4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44"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21" Type="http://schemas.openxmlformats.org/officeDocument/2006/relationships/image" Target="../media/image8.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1.png"/><Relationship Id="rId5" Type="http://schemas.openxmlformats.org/officeDocument/2006/relationships/slideLayout" Target="../slideLayouts/slideLayout5.xml"/><Relationship Id="rId15" Type="http://schemas.openxmlformats.org/officeDocument/2006/relationships/image" Target="../media/image2.jpeg"/><Relationship Id="rId23" Type="http://schemas.openxmlformats.org/officeDocument/2006/relationships/image" Target="../media/image10.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 Id="rId22" Type="http://schemas.openxmlformats.org/officeDocument/2006/relationships/image" Target="../media/image9.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7.png"/><Relationship Id="rId2" Type="http://schemas.openxmlformats.org/officeDocument/2006/relationships/slideLayout" Target="../slideLayouts/slideLayout14.xml"/><Relationship Id="rId16" Type="http://schemas.openxmlformats.org/officeDocument/2006/relationships/image" Target="../media/image13.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7.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13.jpe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18" Type="http://schemas.openxmlformats.org/officeDocument/2006/relationships/image" Target="../media/image5.png"/><Relationship Id="rId3" Type="http://schemas.openxmlformats.org/officeDocument/2006/relationships/slideLayout" Target="../slideLayouts/slideLayout40.xml"/><Relationship Id="rId21" Type="http://schemas.openxmlformats.org/officeDocument/2006/relationships/image" Target="../media/image8.png"/><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image" Target="../media/image4.png"/><Relationship Id="rId2" Type="http://schemas.openxmlformats.org/officeDocument/2006/relationships/slideLayout" Target="../slideLayouts/slideLayout39.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image" Target="../media/image11.png"/><Relationship Id="rId5" Type="http://schemas.openxmlformats.org/officeDocument/2006/relationships/slideLayout" Target="../slideLayouts/slideLayout42.xml"/><Relationship Id="rId15" Type="http://schemas.openxmlformats.org/officeDocument/2006/relationships/image" Target="../media/image2.jpeg"/><Relationship Id="rId23" Type="http://schemas.openxmlformats.org/officeDocument/2006/relationships/image" Target="../media/image10.png"/><Relationship Id="rId10" Type="http://schemas.openxmlformats.org/officeDocument/2006/relationships/slideLayout" Target="../slideLayouts/slideLayout47.xml"/><Relationship Id="rId19" Type="http://schemas.openxmlformats.org/officeDocument/2006/relationships/image" Target="../media/image6.png"/><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1.png"/><Relationship Id="rId22"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 name="CustomShape 1"/>
          <p:cNvSpPr/>
          <p:nvPr/>
        </p:nvSpPr>
        <p:spPr>
          <a:xfrm>
            <a:off x="12600" y="2160"/>
            <a:ext cx="12195000" cy="6846480"/>
          </a:xfrm>
          <a:custGeom>
            <a:avLst/>
            <a:gdLst/>
            <a:ahLst/>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25" name="CustomShape 2"/>
          <p:cNvSpPr/>
          <p:nvPr/>
        </p:nvSpPr>
        <p:spPr>
          <a:xfrm>
            <a:off x="-15120" y="-8640"/>
            <a:ext cx="12221640" cy="6871680"/>
          </a:xfrm>
          <a:custGeom>
            <a:avLst/>
            <a:gdLst/>
            <a:ahLst/>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p:style>
      </p:sp>
      <p:sp>
        <p:nvSpPr>
          <p:cNvPr id="2" name="CustomShape 3"/>
          <p:cNvSpPr/>
          <p:nvPr/>
        </p:nvSpPr>
        <p:spPr>
          <a:xfrm rot="10800000">
            <a:off x="720" y="-11880"/>
            <a:ext cx="12204000" cy="6869880"/>
          </a:xfrm>
          <a:custGeom>
            <a:avLst/>
            <a:gdLst/>
            <a:ahLst/>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p:style>
      </p:sp>
      <p:sp>
        <p:nvSpPr>
          <p:cNvPr id="3" name="CustomShape 4"/>
          <p:cNvSpPr/>
          <p:nvPr/>
        </p:nvSpPr>
        <p:spPr>
          <a:xfrm rot="10800000">
            <a:off x="720" y="0"/>
            <a:ext cx="12191400" cy="6857280"/>
          </a:xfrm>
          <a:custGeom>
            <a:avLst/>
            <a:gdLst/>
            <a:ahLst/>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p:style>
      </p:sp>
      <p:pic>
        <p:nvPicPr>
          <p:cNvPr id="4" name="Picture 5" descr="A picture containing indoor&#10;&#10;Description generated with high confidence"/>
          <p:cNvPicPr/>
          <p:nvPr/>
        </p:nvPicPr>
        <p:blipFill>
          <a:blip r:embed="rId14">
            <a:lum bright="70000" contrast="-70000"/>
          </a:blip>
          <a:srcRect t="7204"/>
          <a:stretch/>
        </p:blipFill>
        <p:spPr>
          <a:xfrm>
            <a:off x="354600" y="479160"/>
            <a:ext cx="1824120" cy="1431720"/>
          </a:xfrm>
          <a:prstGeom prst="rect">
            <a:avLst/>
          </a:prstGeom>
          <a:ln>
            <a:noFill/>
          </a:ln>
        </p:spPr>
      </p:pic>
      <p:pic>
        <p:nvPicPr>
          <p:cNvPr id="5" name="Picture 16" descr="A close up of a logo&#10;&#10;Description generated with very high confidence"/>
          <p:cNvPicPr/>
          <p:nvPr/>
        </p:nvPicPr>
        <p:blipFill>
          <a:blip r:embed="rId15"/>
          <a:stretch/>
        </p:blipFill>
        <p:spPr>
          <a:xfrm>
            <a:off x="7118280" y="770400"/>
            <a:ext cx="4262760" cy="1217160"/>
          </a:xfrm>
          <a:prstGeom prst="rect">
            <a:avLst/>
          </a:prstGeom>
          <a:ln>
            <a:noFill/>
          </a:ln>
        </p:spPr>
      </p:pic>
      <p:sp>
        <p:nvSpPr>
          <p:cNvPr id="6" name="CustomShape 5"/>
          <p:cNvSpPr/>
          <p:nvPr/>
        </p:nvSpPr>
        <p:spPr>
          <a:xfrm>
            <a:off x="6958800" y="5796360"/>
            <a:ext cx="5131440" cy="977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gn="r">
              <a:lnSpc>
                <a:spcPct val="90000"/>
              </a:lnSpc>
              <a:spcBef>
                <a:spcPts val="1001"/>
              </a:spcBef>
            </a:pPr>
            <a:r>
              <a:rPr lang="en-US" sz="1400" b="0" strike="noStrike" spc="-1">
                <a:solidFill>
                  <a:srgbClr val="A6A6A6"/>
                </a:solidFill>
                <a:latin typeface="Arial"/>
                <a:ea typeface="DejaVu Sans"/>
              </a:rPr>
              <a:t>Curriculum Development </a:t>
            </a:r>
            <a:endParaRPr lang="pt-PT" sz="1400" b="0" strike="noStrike" spc="-1">
              <a:latin typeface="Arial"/>
            </a:endParaRPr>
          </a:p>
          <a:p>
            <a:pPr algn="r">
              <a:lnSpc>
                <a:spcPct val="90000"/>
              </a:lnSpc>
              <a:spcBef>
                <a:spcPts val="1001"/>
              </a:spcBef>
            </a:pPr>
            <a:r>
              <a:rPr lang="en-US" sz="1400" b="0" strike="noStrike" spc="-1">
                <a:solidFill>
                  <a:srgbClr val="A6A6A6"/>
                </a:solidFill>
                <a:latin typeface="Arial"/>
                <a:ea typeface="DejaVu Sans"/>
              </a:rPr>
              <a:t>of Master’s Degree Program in </a:t>
            </a:r>
            <a:endParaRPr lang="pt-PT" sz="1400" b="0" strike="noStrike" spc="-1">
              <a:latin typeface="Arial"/>
            </a:endParaRPr>
          </a:p>
          <a:p>
            <a:pPr algn="r">
              <a:lnSpc>
                <a:spcPct val="90000"/>
              </a:lnSpc>
              <a:spcBef>
                <a:spcPts val="1001"/>
              </a:spcBef>
            </a:pPr>
            <a:r>
              <a:rPr lang="en-US" sz="1400" b="0" strike="noStrike" spc="-1">
                <a:solidFill>
                  <a:srgbClr val="A6A6A6"/>
                </a:solidFill>
                <a:latin typeface="Arial"/>
                <a:ea typeface="DejaVu Sans"/>
              </a:rPr>
              <a:t>Industrial Engineering for Thailand Sustainable Smart Industry</a:t>
            </a:r>
            <a:endParaRPr lang="pt-PT" sz="1400" b="0" strike="noStrike" spc="-1">
              <a:latin typeface="Arial"/>
            </a:endParaRPr>
          </a:p>
        </p:txBody>
      </p:sp>
      <p:sp>
        <p:nvSpPr>
          <p:cNvPr id="7" name="CustomShape 6"/>
          <p:cNvSpPr/>
          <p:nvPr/>
        </p:nvSpPr>
        <p:spPr>
          <a:xfrm>
            <a:off x="1356120" y="3184200"/>
            <a:ext cx="8949600" cy="8352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p:style>
      </p:sp>
      <p:sp>
        <p:nvSpPr>
          <p:cNvPr id="8" name="CustomShape 7"/>
          <p:cNvSpPr/>
          <p:nvPr/>
        </p:nvSpPr>
        <p:spPr>
          <a:xfrm>
            <a:off x="1615320" y="3263040"/>
            <a:ext cx="8431200" cy="45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9" name="CustomShape 8"/>
          <p:cNvSpPr/>
          <p:nvPr/>
        </p:nvSpPr>
        <p:spPr>
          <a:xfrm>
            <a:off x="1927800" y="3310200"/>
            <a:ext cx="7805880" cy="5184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p:style>
      </p:sp>
      <p:grpSp>
        <p:nvGrpSpPr>
          <p:cNvPr id="10" name="Group 9"/>
          <p:cNvGrpSpPr/>
          <p:nvPr/>
        </p:nvGrpSpPr>
        <p:grpSpPr>
          <a:xfrm>
            <a:off x="1433160" y="1661040"/>
            <a:ext cx="10658160" cy="5077080"/>
            <a:chOff x="1433160" y="1661040"/>
            <a:chExt cx="10658160" cy="5077080"/>
          </a:xfrm>
        </p:grpSpPr>
        <p:pic>
          <p:nvPicPr>
            <p:cNvPr id="11" name="Picture 15"/>
            <p:cNvPicPr/>
            <p:nvPr/>
          </p:nvPicPr>
          <p:blipFill>
            <a:blip r:embed="rId16"/>
            <a:stretch/>
          </p:blipFill>
          <p:spPr>
            <a:xfrm>
              <a:off x="9820440" y="4249800"/>
              <a:ext cx="1279440" cy="1279440"/>
            </a:xfrm>
            <a:prstGeom prst="rect">
              <a:avLst/>
            </a:prstGeom>
            <a:ln>
              <a:noFill/>
            </a:ln>
          </p:spPr>
        </p:pic>
        <p:pic>
          <p:nvPicPr>
            <p:cNvPr id="12" name="Picture 1"/>
            <p:cNvPicPr/>
            <p:nvPr/>
          </p:nvPicPr>
          <p:blipFill>
            <a:blip r:embed="rId17"/>
            <a:stretch/>
          </p:blipFill>
          <p:spPr>
            <a:xfrm>
              <a:off x="5943240" y="5267160"/>
              <a:ext cx="1242720" cy="1227240"/>
            </a:xfrm>
            <a:prstGeom prst="rect">
              <a:avLst/>
            </a:prstGeom>
            <a:ln>
              <a:noFill/>
            </a:ln>
          </p:spPr>
        </p:pic>
        <p:pic>
          <p:nvPicPr>
            <p:cNvPr id="13" name="Picture 3"/>
            <p:cNvPicPr/>
            <p:nvPr/>
          </p:nvPicPr>
          <p:blipFill>
            <a:blip r:embed="rId18"/>
            <a:stretch/>
          </p:blipFill>
          <p:spPr>
            <a:xfrm>
              <a:off x="4587840" y="5409360"/>
              <a:ext cx="1233720" cy="1233720"/>
            </a:xfrm>
            <a:prstGeom prst="rect">
              <a:avLst/>
            </a:prstGeom>
            <a:ln>
              <a:noFill/>
            </a:ln>
          </p:spPr>
        </p:pic>
        <p:pic>
          <p:nvPicPr>
            <p:cNvPr id="14" name="Picture 4"/>
            <p:cNvPicPr/>
            <p:nvPr/>
          </p:nvPicPr>
          <p:blipFill>
            <a:blip r:embed="rId19"/>
            <a:stretch/>
          </p:blipFill>
          <p:spPr>
            <a:xfrm>
              <a:off x="7152480" y="4984200"/>
              <a:ext cx="1553760" cy="1417320"/>
            </a:xfrm>
            <a:prstGeom prst="rect">
              <a:avLst/>
            </a:prstGeom>
            <a:ln>
              <a:noFill/>
            </a:ln>
          </p:spPr>
        </p:pic>
        <p:grpSp>
          <p:nvGrpSpPr>
            <p:cNvPr id="15" name="Group 10"/>
            <p:cNvGrpSpPr/>
            <p:nvPr/>
          </p:nvGrpSpPr>
          <p:grpSpPr>
            <a:xfrm>
              <a:off x="1433160" y="5625720"/>
              <a:ext cx="1946880" cy="1112400"/>
              <a:chOff x="1433160" y="5625720"/>
              <a:chExt cx="1946880" cy="1112400"/>
            </a:xfrm>
          </p:grpSpPr>
          <p:sp>
            <p:nvSpPr>
              <p:cNvPr id="16" name="CustomShape 11"/>
              <p:cNvSpPr/>
              <p:nvPr/>
            </p:nvSpPr>
            <p:spPr>
              <a:xfrm>
                <a:off x="1680480" y="6396480"/>
                <a:ext cx="1452240" cy="155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7" name="Picture 6"/>
              <p:cNvPicPr/>
              <p:nvPr/>
            </p:nvPicPr>
            <p:blipFill>
              <a:blip r:embed="rId20"/>
              <a:stretch/>
            </p:blipFill>
            <p:spPr>
              <a:xfrm>
                <a:off x="1433160" y="5625720"/>
                <a:ext cx="1946880" cy="1112400"/>
              </a:xfrm>
              <a:prstGeom prst="rect">
                <a:avLst/>
              </a:prstGeom>
              <a:ln>
                <a:noFill/>
              </a:ln>
            </p:spPr>
          </p:pic>
        </p:grpSp>
        <p:pic>
          <p:nvPicPr>
            <p:cNvPr id="18" name="Picture 23"/>
            <p:cNvPicPr/>
            <p:nvPr/>
          </p:nvPicPr>
          <p:blipFill>
            <a:blip r:embed="rId21"/>
            <a:stretch/>
          </p:blipFill>
          <p:spPr>
            <a:xfrm>
              <a:off x="8635680" y="4846680"/>
              <a:ext cx="1252080" cy="1243800"/>
            </a:xfrm>
            <a:prstGeom prst="rect">
              <a:avLst/>
            </a:prstGeom>
            <a:ln>
              <a:noFill/>
            </a:ln>
          </p:spPr>
        </p:pic>
        <p:pic>
          <p:nvPicPr>
            <p:cNvPr id="19" name="Picture 37"/>
            <p:cNvPicPr/>
            <p:nvPr/>
          </p:nvPicPr>
          <p:blipFill>
            <a:blip r:embed="rId22"/>
            <a:stretch/>
          </p:blipFill>
          <p:spPr>
            <a:xfrm>
              <a:off x="11031480" y="1661040"/>
              <a:ext cx="1059840" cy="1415880"/>
            </a:xfrm>
            <a:prstGeom prst="rect">
              <a:avLst/>
            </a:prstGeom>
            <a:ln>
              <a:noFill/>
            </a:ln>
          </p:spPr>
        </p:pic>
        <p:pic>
          <p:nvPicPr>
            <p:cNvPr id="20" name="Picture 40"/>
            <p:cNvPicPr/>
            <p:nvPr/>
          </p:nvPicPr>
          <p:blipFill>
            <a:blip r:embed="rId23"/>
            <a:stretch/>
          </p:blipFill>
          <p:spPr>
            <a:xfrm>
              <a:off x="3282840" y="5179680"/>
              <a:ext cx="1224720" cy="1417680"/>
            </a:xfrm>
            <a:prstGeom prst="rect">
              <a:avLst/>
            </a:prstGeom>
            <a:ln>
              <a:noFill/>
            </a:ln>
          </p:spPr>
        </p:pic>
        <p:pic>
          <p:nvPicPr>
            <p:cNvPr id="21" name="Picture 41"/>
            <p:cNvPicPr/>
            <p:nvPr/>
          </p:nvPicPr>
          <p:blipFill>
            <a:blip r:embed="rId24"/>
            <a:stretch/>
          </p:blipFill>
          <p:spPr>
            <a:xfrm>
              <a:off x="10739160" y="2994480"/>
              <a:ext cx="849600" cy="1489680"/>
            </a:xfrm>
            <a:prstGeom prst="rect">
              <a:avLst/>
            </a:prstGeom>
            <a:ln>
              <a:noFill/>
            </a:ln>
          </p:spPr>
        </p:pic>
      </p:grpSp>
      <p:sp>
        <p:nvSpPr>
          <p:cNvPr id="22" name="PlaceHolder 12"/>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pt-PT" sz="4400" b="0" strike="noStrike" spc="-1">
                <a:latin typeface="Arial"/>
              </a:rPr>
              <a:t>Clique para editar o formato do título</a:t>
            </a:r>
          </a:p>
        </p:txBody>
      </p:sp>
      <p:sp>
        <p:nvSpPr>
          <p:cNvPr id="23" name="PlaceHolder 13"/>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pt-PT" sz="3200" b="0" strike="noStrike" spc="-1">
                <a:latin typeface="Arial"/>
              </a:rPr>
              <a:t>Clique para editar o formato de texto dos tópicos</a:t>
            </a:r>
          </a:p>
          <a:p>
            <a:pPr marL="864000" lvl="1" indent="-324000">
              <a:spcBef>
                <a:spcPts val="1134"/>
              </a:spcBef>
              <a:buClr>
                <a:srgbClr val="000000"/>
              </a:buClr>
              <a:buSzPct val="75000"/>
              <a:buFont typeface="Symbol" charset="2"/>
              <a:buChar char=""/>
            </a:pPr>
            <a:r>
              <a:rPr lang="pt-PT" sz="2800" b="0" strike="noStrike" spc="-1">
                <a:latin typeface="Arial"/>
              </a:rPr>
              <a:t>Segundo nível de tópicos</a:t>
            </a:r>
          </a:p>
          <a:p>
            <a:pPr marL="1296000" lvl="2" indent="-288000">
              <a:spcBef>
                <a:spcPts val="850"/>
              </a:spcBef>
              <a:buClr>
                <a:srgbClr val="000000"/>
              </a:buClr>
              <a:buSzPct val="45000"/>
              <a:buFont typeface="Wingdings" charset="2"/>
              <a:buChar char=""/>
            </a:pPr>
            <a:r>
              <a:rPr lang="pt-PT" sz="2400" b="0" strike="noStrike" spc="-1">
                <a:latin typeface="Arial"/>
              </a:rPr>
              <a:t>Terceiro nível de tópicos</a:t>
            </a:r>
          </a:p>
          <a:p>
            <a:pPr marL="1728000" lvl="3" indent="-216000">
              <a:spcBef>
                <a:spcPts val="567"/>
              </a:spcBef>
              <a:buClr>
                <a:srgbClr val="000000"/>
              </a:buClr>
              <a:buSzPct val="75000"/>
              <a:buFont typeface="Symbol" charset="2"/>
              <a:buChar char=""/>
            </a:pPr>
            <a:r>
              <a:rPr lang="pt-PT" sz="2000" b="0" strike="noStrike" spc="-1">
                <a:latin typeface="Arial"/>
              </a:rPr>
              <a:t>Quarto nível de tópicos</a:t>
            </a:r>
          </a:p>
          <a:p>
            <a:pPr marL="2160000" lvl="4" indent="-216000">
              <a:spcBef>
                <a:spcPts val="283"/>
              </a:spcBef>
              <a:buClr>
                <a:srgbClr val="000000"/>
              </a:buClr>
              <a:buSzPct val="45000"/>
              <a:buFont typeface="Wingdings" charset="2"/>
              <a:buChar char=""/>
            </a:pPr>
            <a:r>
              <a:rPr lang="pt-PT" sz="2000" b="0" strike="noStrike" spc="-1">
                <a:latin typeface="Arial"/>
              </a:rPr>
              <a:t>Quinto nível de tópicos</a:t>
            </a:r>
          </a:p>
          <a:p>
            <a:pPr marL="2592000" lvl="5" indent="-216000">
              <a:spcBef>
                <a:spcPts val="283"/>
              </a:spcBef>
              <a:buClr>
                <a:srgbClr val="000000"/>
              </a:buClr>
              <a:buSzPct val="45000"/>
              <a:buFont typeface="Wingdings" charset="2"/>
              <a:buChar char=""/>
            </a:pPr>
            <a:r>
              <a:rPr lang="pt-PT" sz="2000" b="0" strike="noStrike" spc="-1">
                <a:latin typeface="Arial"/>
              </a:rPr>
              <a:t>Sexto nível de tópicos</a:t>
            </a:r>
          </a:p>
          <a:p>
            <a:pPr marL="3024000" lvl="6" indent="-216000">
              <a:spcBef>
                <a:spcPts val="283"/>
              </a:spcBef>
              <a:buClr>
                <a:srgbClr val="000000"/>
              </a:buClr>
              <a:buSzPct val="45000"/>
              <a:buFont typeface="Wingdings" charset="2"/>
              <a:buChar char=""/>
            </a:pPr>
            <a:r>
              <a:rPr lang="pt-PT" sz="2000" b="0" strike="noStrike" spc="-1">
                <a:latin typeface="Arial"/>
              </a:rPr>
              <a:t>Sétimo nível de tópicos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 name="CustomShape 1"/>
          <p:cNvSpPr/>
          <p:nvPr/>
        </p:nvSpPr>
        <p:spPr>
          <a:xfrm>
            <a:off x="0" y="0"/>
            <a:ext cx="12191400" cy="685728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p:style>
      </p:sp>
      <p:sp>
        <p:nvSpPr>
          <p:cNvPr id="111" name="CustomShape 2"/>
          <p:cNvSpPr/>
          <p:nvPr/>
        </p:nvSpPr>
        <p:spPr>
          <a:xfrm rot="10800000">
            <a:off x="305640" y="274320"/>
            <a:ext cx="11570760" cy="6294600"/>
          </a:xfrm>
          <a:prstGeom prst="round2DiagRect">
            <a:avLst>
              <a:gd name="adj1" fmla="val 16667"/>
              <a:gd name="adj2" fmla="val 0"/>
            </a:avLst>
          </a:prstGeom>
          <a:solidFill>
            <a:schemeClr val="bg1"/>
          </a:solidFill>
          <a:ln w="76320">
            <a:solidFill>
              <a:schemeClr val="accent5">
                <a:lumMod val="75000"/>
              </a:schemeClr>
            </a:solidFill>
          </a:ln>
        </p:spPr>
        <p:style>
          <a:lnRef idx="2">
            <a:schemeClr val="accent1">
              <a:shade val="50000"/>
            </a:schemeClr>
          </a:lnRef>
          <a:fillRef idx="1">
            <a:schemeClr val="accent1"/>
          </a:fillRef>
          <a:effectRef idx="0">
            <a:schemeClr val="accent1"/>
          </a:effectRef>
          <a:fontRef idx="minor"/>
        </p:style>
      </p:sp>
      <p:pic>
        <p:nvPicPr>
          <p:cNvPr id="112" name="Picture 6" descr="A picture containing indoor&#10;&#10;Description generated with high confidence"/>
          <p:cNvPicPr/>
          <p:nvPr/>
        </p:nvPicPr>
        <p:blipFill>
          <a:blip r:embed="rId15"/>
          <a:stretch/>
        </p:blipFill>
        <p:spPr>
          <a:xfrm>
            <a:off x="571680" y="486360"/>
            <a:ext cx="1090800" cy="898920"/>
          </a:xfrm>
          <a:prstGeom prst="rect">
            <a:avLst/>
          </a:prstGeom>
          <a:ln>
            <a:noFill/>
          </a:ln>
        </p:spPr>
      </p:pic>
      <p:grpSp>
        <p:nvGrpSpPr>
          <p:cNvPr id="113" name="Group 3"/>
          <p:cNvGrpSpPr/>
          <p:nvPr/>
        </p:nvGrpSpPr>
        <p:grpSpPr>
          <a:xfrm>
            <a:off x="1792440" y="1349280"/>
            <a:ext cx="8706240" cy="183600"/>
            <a:chOff x="1792440" y="1349280"/>
            <a:chExt cx="8706240" cy="183600"/>
          </a:xfrm>
        </p:grpSpPr>
        <p:sp>
          <p:nvSpPr>
            <p:cNvPr id="114" name="CustomShape 4"/>
            <p:cNvSpPr/>
            <p:nvPr/>
          </p:nvSpPr>
          <p:spPr>
            <a:xfrm>
              <a:off x="1792440" y="1349280"/>
              <a:ext cx="8706240" cy="9072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p:style>
        </p:sp>
        <p:sp>
          <p:nvSpPr>
            <p:cNvPr id="115" name="CustomShape 5"/>
            <p:cNvSpPr/>
            <p:nvPr/>
          </p:nvSpPr>
          <p:spPr>
            <a:xfrm>
              <a:off x="2044440" y="1420200"/>
              <a:ext cx="8201880" cy="4896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116" name="CustomShape 6"/>
            <p:cNvSpPr/>
            <p:nvPr/>
          </p:nvSpPr>
          <p:spPr>
            <a:xfrm>
              <a:off x="2348640" y="1476720"/>
              <a:ext cx="7593840" cy="5616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p:style>
        </p:sp>
      </p:grpSp>
      <p:pic>
        <p:nvPicPr>
          <p:cNvPr id="117" name="Picture 14" descr="A close up of a logo&#10;&#10;Description generated with very high confidence"/>
          <p:cNvPicPr/>
          <p:nvPr/>
        </p:nvPicPr>
        <p:blipFill>
          <a:blip r:embed="rId16"/>
          <a:srcRect t="11061" b="10455"/>
          <a:stretch/>
        </p:blipFill>
        <p:spPr>
          <a:xfrm>
            <a:off x="4578120" y="6117120"/>
            <a:ext cx="3328920" cy="745920"/>
          </a:xfrm>
          <a:prstGeom prst="rect">
            <a:avLst/>
          </a:prstGeom>
          <a:ln>
            <a:noFill/>
          </a:ln>
        </p:spPr>
      </p:pic>
      <p:grpSp>
        <p:nvGrpSpPr>
          <p:cNvPr id="118" name="Group 7"/>
          <p:cNvGrpSpPr/>
          <p:nvPr/>
        </p:nvGrpSpPr>
        <p:grpSpPr>
          <a:xfrm>
            <a:off x="10359000" y="430560"/>
            <a:ext cx="1632960" cy="932760"/>
            <a:chOff x="10359000" y="430560"/>
            <a:chExt cx="1632960" cy="932760"/>
          </a:xfrm>
        </p:grpSpPr>
        <p:sp>
          <p:nvSpPr>
            <p:cNvPr id="119" name="CustomShape 8"/>
            <p:cNvSpPr/>
            <p:nvPr/>
          </p:nvSpPr>
          <p:spPr>
            <a:xfrm>
              <a:off x="10544760" y="1203120"/>
              <a:ext cx="1090800" cy="156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20" name="Picture 17"/>
            <p:cNvPicPr/>
            <p:nvPr/>
          </p:nvPicPr>
          <p:blipFill>
            <a:blip r:embed="rId17"/>
            <a:stretch/>
          </p:blipFill>
          <p:spPr>
            <a:xfrm>
              <a:off x="10359000" y="430560"/>
              <a:ext cx="1632960" cy="932760"/>
            </a:xfrm>
            <a:prstGeom prst="rect">
              <a:avLst/>
            </a:prstGeom>
            <a:ln>
              <a:noFill/>
            </a:ln>
          </p:spPr>
        </p:pic>
      </p:grpSp>
      <p:sp>
        <p:nvSpPr>
          <p:cNvPr id="121" name="PlaceHolder 9"/>
          <p:cNvSpPr>
            <a:spLocks noGrp="1"/>
          </p:cNvSpPr>
          <p:nvPr>
            <p:ph type="title"/>
          </p:nvPr>
        </p:nvSpPr>
        <p:spPr>
          <a:xfrm>
            <a:off x="609480" y="273600"/>
            <a:ext cx="10972080" cy="1144440"/>
          </a:xfrm>
          <a:prstGeom prst="rect">
            <a:avLst/>
          </a:prstGeom>
        </p:spPr>
        <p:txBody>
          <a:bodyPr lIns="0" tIns="0" rIns="0" bIns="0" anchor="ctr">
            <a:noAutofit/>
          </a:bodyPr>
          <a:lstStyle/>
          <a:p>
            <a:pPr algn="ctr"/>
            <a:r>
              <a:rPr lang="pt-PT" sz="1800" b="0" strike="noStrike" spc="-1">
                <a:latin typeface="Arial"/>
              </a:rPr>
              <a:t>Clique para editar o formato do título</a:t>
            </a:r>
          </a:p>
        </p:txBody>
      </p:sp>
      <p:sp>
        <p:nvSpPr>
          <p:cNvPr id="122" name="PlaceHolder 10"/>
          <p:cNvSpPr>
            <a:spLocks noGrp="1"/>
          </p:cNvSpPr>
          <p:nvPr>
            <p:ph type="body"/>
          </p:nvPr>
        </p:nvSpPr>
        <p:spPr>
          <a:xfrm>
            <a:off x="609480" y="1604520"/>
            <a:ext cx="10972080" cy="3976920"/>
          </a:xfrm>
          <a:prstGeom prst="rect">
            <a:avLst/>
          </a:prstGeom>
        </p:spPr>
        <p:txBody>
          <a:bodyPr lIns="0" tIns="0" rIns="0" bIns="0">
            <a:normAutofit/>
          </a:bodyPr>
          <a:lstStyle/>
          <a:p>
            <a:pPr marL="432000" indent="-324000" algn="ctr">
              <a:spcBef>
                <a:spcPts val="1417"/>
              </a:spcBef>
              <a:buClr>
                <a:srgbClr val="000000"/>
              </a:buClr>
              <a:buSzPct val="45000"/>
              <a:buFont typeface="Wingdings" charset="2"/>
              <a:buChar char=""/>
            </a:pPr>
            <a:r>
              <a:rPr lang="pt-PT" sz="1800" b="0" strike="noStrike" spc="-1">
                <a:latin typeface="Arial"/>
              </a:rPr>
              <a:t>Clique para editar o formato de texto dos tópicos</a:t>
            </a:r>
          </a:p>
          <a:p>
            <a:pPr marL="864000" lvl="1" indent="-324000" algn="ctr">
              <a:spcBef>
                <a:spcPts val="1134"/>
              </a:spcBef>
              <a:buClr>
                <a:srgbClr val="000000"/>
              </a:buClr>
              <a:buSzPct val="75000"/>
              <a:buFont typeface="Symbol" charset="2"/>
              <a:buChar char=""/>
            </a:pPr>
            <a:r>
              <a:rPr lang="pt-PT" sz="1800" b="0" strike="noStrike" spc="-1">
                <a:latin typeface="Arial"/>
              </a:rPr>
              <a:t>Segundo nível de tópicos</a:t>
            </a:r>
          </a:p>
          <a:p>
            <a:pPr marL="1296000" lvl="2" indent="-288000" algn="ctr">
              <a:spcBef>
                <a:spcPts val="850"/>
              </a:spcBef>
              <a:buClr>
                <a:srgbClr val="000000"/>
              </a:buClr>
              <a:buSzPct val="45000"/>
              <a:buFont typeface="Wingdings" charset="2"/>
              <a:buChar char=""/>
            </a:pPr>
            <a:r>
              <a:rPr lang="pt-PT" sz="1800" b="0" strike="noStrike" spc="-1">
                <a:latin typeface="Arial"/>
              </a:rPr>
              <a:t>Terceiro nível de tópicos</a:t>
            </a:r>
          </a:p>
          <a:p>
            <a:pPr marL="1728000" lvl="3" indent="-216000" algn="ctr">
              <a:spcBef>
                <a:spcPts val="567"/>
              </a:spcBef>
              <a:buClr>
                <a:srgbClr val="000000"/>
              </a:buClr>
              <a:buSzPct val="75000"/>
              <a:buFont typeface="Symbol" charset="2"/>
              <a:buChar char=""/>
            </a:pPr>
            <a:r>
              <a:rPr lang="pt-PT" sz="1800" b="0" strike="noStrike" spc="-1">
                <a:latin typeface="Arial"/>
              </a:rPr>
              <a:t>Quarto nível de tópicos</a:t>
            </a:r>
          </a:p>
          <a:p>
            <a:pPr marL="2160000" lvl="4" indent="-216000" algn="ctr">
              <a:spcBef>
                <a:spcPts val="283"/>
              </a:spcBef>
              <a:buClr>
                <a:srgbClr val="000000"/>
              </a:buClr>
              <a:buSzPct val="45000"/>
              <a:buFont typeface="Wingdings" charset="2"/>
              <a:buChar char=""/>
            </a:pPr>
            <a:r>
              <a:rPr lang="pt-PT" sz="1800" b="0" strike="noStrike" spc="-1">
                <a:latin typeface="Arial"/>
              </a:rPr>
              <a:t>Quinto nível de tópicos</a:t>
            </a:r>
          </a:p>
          <a:p>
            <a:pPr marL="2592000" lvl="5" indent="-216000" algn="ctr">
              <a:spcBef>
                <a:spcPts val="283"/>
              </a:spcBef>
              <a:buClr>
                <a:srgbClr val="000000"/>
              </a:buClr>
              <a:buSzPct val="45000"/>
              <a:buFont typeface="Wingdings" charset="2"/>
              <a:buChar char=""/>
            </a:pPr>
            <a:r>
              <a:rPr lang="pt-PT" sz="1800" b="0" strike="noStrike" spc="-1">
                <a:latin typeface="Arial"/>
              </a:rPr>
              <a:t>Sexto nível de tópicos</a:t>
            </a:r>
          </a:p>
          <a:p>
            <a:pPr marL="3024000" lvl="6" indent="-216000" algn="ctr">
              <a:spcBef>
                <a:spcPts val="283"/>
              </a:spcBef>
              <a:buClr>
                <a:srgbClr val="000000"/>
              </a:buClr>
              <a:buSzPct val="45000"/>
              <a:buFont typeface="Wingdings" charset="2"/>
              <a:buChar char=""/>
            </a:pPr>
            <a:r>
              <a:rPr lang="pt-PT" sz="1800" b="0" strike="noStrike" spc="-1">
                <a:latin typeface="Arial"/>
              </a:rPr>
              <a:t>Sétimo nível de tópicos</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71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9" name="CustomShape 1"/>
          <p:cNvSpPr/>
          <p:nvPr/>
        </p:nvSpPr>
        <p:spPr>
          <a:xfrm>
            <a:off x="0" y="0"/>
            <a:ext cx="12191400" cy="685728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p:style>
      </p:sp>
      <p:sp>
        <p:nvSpPr>
          <p:cNvPr id="160" name="CustomShape 2"/>
          <p:cNvSpPr/>
          <p:nvPr/>
        </p:nvSpPr>
        <p:spPr>
          <a:xfrm rot="10800000">
            <a:off x="305640" y="274320"/>
            <a:ext cx="11570760" cy="6294600"/>
          </a:xfrm>
          <a:prstGeom prst="round2DiagRect">
            <a:avLst>
              <a:gd name="adj1" fmla="val 16667"/>
              <a:gd name="adj2" fmla="val 0"/>
            </a:avLst>
          </a:prstGeom>
          <a:solidFill>
            <a:schemeClr val="bg1"/>
          </a:solidFill>
          <a:ln w="76320">
            <a:solidFill>
              <a:schemeClr val="accent5">
                <a:lumMod val="75000"/>
              </a:schemeClr>
            </a:solidFill>
          </a:ln>
        </p:spPr>
        <p:style>
          <a:lnRef idx="2">
            <a:schemeClr val="accent1">
              <a:shade val="50000"/>
            </a:schemeClr>
          </a:lnRef>
          <a:fillRef idx="1">
            <a:schemeClr val="accent1"/>
          </a:fillRef>
          <a:effectRef idx="0">
            <a:schemeClr val="accent1"/>
          </a:effectRef>
          <a:fontRef idx="minor"/>
        </p:style>
      </p:sp>
      <p:pic>
        <p:nvPicPr>
          <p:cNvPr id="161" name="Picture 6" descr="A picture containing indoor&#10;&#10;Description generated with high confidence"/>
          <p:cNvPicPr/>
          <p:nvPr/>
        </p:nvPicPr>
        <p:blipFill>
          <a:blip r:embed="rId14"/>
          <a:stretch/>
        </p:blipFill>
        <p:spPr>
          <a:xfrm>
            <a:off x="571680" y="486360"/>
            <a:ext cx="1090800" cy="898920"/>
          </a:xfrm>
          <a:prstGeom prst="rect">
            <a:avLst/>
          </a:prstGeom>
          <a:ln>
            <a:noFill/>
          </a:ln>
        </p:spPr>
      </p:pic>
      <p:grpSp>
        <p:nvGrpSpPr>
          <p:cNvPr id="162" name="Group 3"/>
          <p:cNvGrpSpPr/>
          <p:nvPr/>
        </p:nvGrpSpPr>
        <p:grpSpPr>
          <a:xfrm>
            <a:off x="1792440" y="1349280"/>
            <a:ext cx="8706240" cy="183600"/>
            <a:chOff x="1792440" y="1349280"/>
            <a:chExt cx="8706240" cy="183600"/>
          </a:xfrm>
        </p:grpSpPr>
        <p:sp>
          <p:nvSpPr>
            <p:cNvPr id="163" name="CustomShape 4"/>
            <p:cNvSpPr/>
            <p:nvPr/>
          </p:nvSpPr>
          <p:spPr>
            <a:xfrm>
              <a:off x="1792440" y="1349280"/>
              <a:ext cx="8706240" cy="9072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p:style>
        </p:sp>
        <p:sp>
          <p:nvSpPr>
            <p:cNvPr id="164" name="CustomShape 5"/>
            <p:cNvSpPr/>
            <p:nvPr/>
          </p:nvSpPr>
          <p:spPr>
            <a:xfrm>
              <a:off x="2044440" y="1420200"/>
              <a:ext cx="8201880" cy="4896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165" name="CustomShape 6"/>
            <p:cNvSpPr/>
            <p:nvPr/>
          </p:nvSpPr>
          <p:spPr>
            <a:xfrm>
              <a:off x="2348640" y="1476720"/>
              <a:ext cx="7593840" cy="5616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p:style>
        </p:sp>
      </p:grpSp>
      <p:pic>
        <p:nvPicPr>
          <p:cNvPr id="166" name="Picture 14" descr="A close up of a logo&#10;&#10;Description generated with very high confidence"/>
          <p:cNvPicPr/>
          <p:nvPr/>
        </p:nvPicPr>
        <p:blipFill>
          <a:blip r:embed="rId15"/>
          <a:srcRect t="11061" b="10455"/>
          <a:stretch/>
        </p:blipFill>
        <p:spPr>
          <a:xfrm>
            <a:off x="4578120" y="6117120"/>
            <a:ext cx="3328920" cy="745920"/>
          </a:xfrm>
          <a:prstGeom prst="rect">
            <a:avLst/>
          </a:prstGeom>
          <a:ln>
            <a:noFill/>
          </a:ln>
        </p:spPr>
      </p:pic>
      <p:grpSp>
        <p:nvGrpSpPr>
          <p:cNvPr id="167" name="Group 7"/>
          <p:cNvGrpSpPr/>
          <p:nvPr/>
        </p:nvGrpSpPr>
        <p:grpSpPr>
          <a:xfrm>
            <a:off x="10359000" y="430560"/>
            <a:ext cx="1632960" cy="932760"/>
            <a:chOff x="10359000" y="430560"/>
            <a:chExt cx="1632960" cy="932760"/>
          </a:xfrm>
        </p:grpSpPr>
        <p:sp>
          <p:nvSpPr>
            <p:cNvPr id="168" name="CustomShape 8"/>
            <p:cNvSpPr/>
            <p:nvPr/>
          </p:nvSpPr>
          <p:spPr>
            <a:xfrm>
              <a:off x="10544760" y="1203120"/>
              <a:ext cx="1090800" cy="156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69" name="Picture 17"/>
            <p:cNvPicPr/>
            <p:nvPr/>
          </p:nvPicPr>
          <p:blipFill>
            <a:blip r:embed="rId16"/>
            <a:stretch/>
          </p:blipFill>
          <p:spPr>
            <a:xfrm>
              <a:off x="10359000" y="430560"/>
              <a:ext cx="1632960" cy="932760"/>
            </a:xfrm>
            <a:prstGeom prst="rect">
              <a:avLst/>
            </a:prstGeom>
            <a:ln>
              <a:noFill/>
            </a:ln>
          </p:spPr>
        </p:pic>
      </p:grpSp>
      <p:sp>
        <p:nvSpPr>
          <p:cNvPr id="170" name="PlaceHolder 9"/>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pt-PT" sz="4400" b="0" strike="noStrike" spc="-1">
                <a:latin typeface="Arial"/>
              </a:rPr>
              <a:t>Clique para editar o formato do título</a:t>
            </a:r>
          </a:p>
        </p:txBody>
      </p:sp>
      <p:sp>
        <p:nvSpPr>
          <p:cNvPr id="171" name="PlaceHolder 10"/>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pt-PT" sz="3200" b="0" strike="noStrike" spc="-1">
                <a:latin typeface="Arial"/>
              </a:rPr>
              <a:t>Clique para editar o formato de texto dos tópicos</a:t>
            </a:r>
          </a:p>
          <a:p>
            <a:pPr marL="864000" lvl="1" indent="-324000">
              <a:spcBef>
                <a:spcPts val="1134"/>
              </a:spcBef>
              <a:buClr>
                <a:srgbClr val="000000"/>
              </a:buClr>
              <a:buSzPct val="75000"/>
              <a:buFont typeface="Symbol" charset="2"/>
              <a:buChar char=""/>
            </a:pPr>
            <a:r>
              <a:rPr lang="pt-PT" sz="2800" b="0" strike="noStrike" spc="-1">
                <a:latin typeface="Arial"/>
              </a:rPr>
              <a:t>Segundo nível de tópicos</a:t>
            </a:r>
          </a:p>
          <a:p>
            <a:pPr marL="1296000" lvl="2" indent="-288000">
              <a:spcBef>
                <a:spcPts val="850"/>
              </a:spcBef>
              <a:buClr>
                <a:srgbClr val="000000"/>
              </a:buClr>
              <a:buSzPct val="45000"/>
              <a:buFont typeface="Wingdings" charset="2"/>
              <a:buChar char=""/>
            </a:pPr>
            <a:r>
              <a:rPr lang="pt-PT" sz="2400" b="0" strike="noStrike" spc="-1">
                <a:latin typeface="Arial"/>
              </a:rPr>
              <a:t>Terceiro nível de tópicos</a:t>
            </a:r>
          </a:p>
          <a:p>
            <a:pPr marL="1728000" lvl="3" indent="-216000">
              <a:spcBef>
                <a:spcPts val="567"/>
              </a:spcBef>
              <a:buClr>
                <a:srgbClr val="000000"/>
              </a:buClr>
              <a:buSzPct val="75000"/>
              <a:buFont typeface="Symbol" charset="2"/>
              <a:buChar char=""/>
            </a:pPr>
            <a:r>
              <a:rPr lang="pt-PT" sz="2000" b="0" strike="noStrike" spc="-1">
                <a:latin typeface="Arial"/>
              </a:rPr>
              <a:t>Quarto nível de tópicos</a:t>
            </a:r>
          </a:p>
          <a:p>
            <a:pPr marL="2160000" lvl="4" indent="-216000">
              <a:spcBef>
                <a:spcPts val="283"/>
              </a:spcBef>
              <a:buClr>
                <a:srgbClr val="000000"/>
              </a:buClr>
              <a:buSzPct val="45000"/>
              <a:buFont typeface="Wingdings" charset="2"/>
              <a:buChar char=""/>
            </a:pPr>
            <a:r>
              <a:rPr lang="pt-PT" sz="2000" b="0" strike="noStrike" spc="-1">
                <a:latin typeface="Arial"/>
              </a:rPr>
              <a:t>Quinto nível de tópicos</a:t>
            </a:r>
          </a:p>
          <a:p>
            <a:pPr marL="2592000" lvl="5" indent="-216000">
              <a:spcBef>
                <a:spcPts val="283"/>
              </a:spcBef>
              <a:buClr>
                <a:srgbClr val="000000"/>
              </a:buClr>
              <a:buSzPct val="45000"/>
              <a:buFont typeface="Wingdings" charset="2"/>
              <a:buChar char=""/>
            </a:pPr>
            <a:r>
              <a:rPr lang="pt-PT" sz="2000" b="0" strike="noStrike" spc="-1">
                <a:latin typeface="Arial"/>
              </a:rPr>
              <a:t>Sexto nível de tópicos</a:t>
            </a:r>
          </a:p>
          <a:p>
            <a:pPr marL="3024000" lvl="6" indent="-216000">
              <a:spcBef>
                <a:spcPts val="283"/>
              </a:spcBef>
              <a:buClr>
                <a:srgbClr val="000000"/>
              </a:buClr>
              <a:buSzPct val="45000"/>
              <a:buFont typeface="Wingdings" charset="2"/>
              <a:buChar char=""/>
            </a:pPr>
            <a:r>
              <a:rPr lang="pt-PT" sz="2000" b="0" strike="noStrike" spc="-1">
                <a:latin typeface="Arial"/>
              </a:rPr>
              <a:t>Sétimo nível de tópicos</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8" name="CustomShape 1"/>
          <p:cNvSpPr/>
          <p:nvPr/>
        </p:nvSpPr>
        <p:spPr>
          <a:xfrm>
            <a:off x="12600" y="2160"/>
            <a:ext cx="12195000" cy="6846480"/>
          </a:xfrm>
          <a:custGeom>
            <a:avLst/>
            <a:gdLst/>
            <a:ahLst/>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209" name="CustomShape 2"/>
          <p:cNvSpPr/>
          <p:nvPr/>
        </p:nvSpPr>
        <p:spPr>
          <a:xfrm>
            <a:off x="-15120" y="-8640"/>
            <a:ext cx="12221640" cy="6871680"/>
          </a:xfrm>
          <a:custGeom>
            <a:avLst/>
            <a:gdLst/>
            <a:ahLst/>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p:style>
      </p:sp>
      <p:sp>
        <p:nvSpPr>
          <p:cNvPr id="210" name="CustomShape 3"/>
          <p:cNvSpPr/>
          <p:nvPr/>
        </p:nvSpPr>
        <p:spPr>
          <a:xfrm rot="10800000">
            <a:off x="720" y="-11880"/>
            <a:ext cx="12204000" cy="6869880"/>
          </a:xfrm>
          <a:custGeom>
            <a:avLst/>
            <a:gdLst/>
            <a:ahLst/>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p:style>
      </p:sp>
      <p:sp>
        <p:nvSpPr>
          <p:cNvPr id="211" name="CustomShape 4"/>
          <p:cNvSpPr/>
          <p:nvPr/>
        </p:nvSpPr>
        <p:spPr>
          <a:xfrm rot="10800000">
            <a:off x="720" y="0"/>
            <a:ext cx="12191400" cy="6857280"/>
          </a:xfrm>
          <a:custGeom>
            <a:avLst/>
            <a:gdLst/>
            <a:ahLst/>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p:style>
      </p:sp>
      <p:pic>
        <p:nvPicPr>
          <p:cNvPr id="212" name="Picture 5" descr="A picture containing indoor&#10;&#10;Description generated with high confidence"/>
          <p:cNvPicPr/>
          <p:nvPr/>
        </p:nvPicPr>
        <p:blipFill>
          <a:blip r:embed="rId14">
            <a:lum bright="70000" contrast="-70000"/>
          </a:blip>
          <a:srcRect t="7204"/>
          <a:stretch/>
        </p:blipFill>
        <p:spPr>
          <a:xfrm>
            <a:off x="354600" y="479160"/>
            <a:ext cx="1824120" cy="1431720"/>
          </a:xfrm>
          <a:prstGeom prst="rect">
            <a:avLst/>
          </a:prstGeom>
          <a:ln>
            <a:noFill/>
          </a:ln>
        </p:spPr>
      </p:pic>
      <p:sp>
        <p:nvSpPr>
          <p:cNvPr id="213" name="CustomShape 5"/>
          <p:cNvSpPr/>
          <p:nvPr/>
        </p:nvSpPr>
        <p:spPr>
          <a:xfrm>
            <a:off x="6958800" y="5796360"/>
            <a:ext cx="5131440" cy="977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gn="r">
              <a:lnSpc>
                <a:spcPct val="90000"/>
              </a:lnSpc>
              <a:spcBef>
                <a:spcPts val="1001"/>
              </a:spcBef>
            </a:pPr>
            <a:r>
              <a:rPr lang="en-US" sz="1400" b="0" strike="noStrike" spc="-1">
                <a:solidFill>
                  <a:srgbClr val="A6A6A6"/>
                </a:solidFill>
                <a:latin typeface="Arial"/>
                <a:ea typeface="DejaVu Sans"/>
              </a:rPr>
              <a:t>Curriculum Development </a:t>
            </a:r>
            <a:endParaRPr lang="pt-PT" sz="1400" b="0" strike="noStrike" spc="-1">
              <a:latin typeface="Arial"/>
            </a:endParaRPr>
          </a:p>
          <a:p>
            <a:pPr algn="r">
              <a:lnSpc>
                <a:spcPct val="90000"/>
              </a:lnSpc>
              <a:spcBef>
                <a:spcPts val="1001"/>
              </a:spcBef>
            </a:pPr>
            <a:r>
              <a:rPr lang="en-US" sz="1400" b="0" strike="noStrike" spc="-1">
                <a:solidFill>
                  <a:srgbClr val="A6A6A6"/>
                </a:solidFill>
                <a:latin typeface="Arial"/>
                <a:ea typeface="DejaVu Sans"/>
              </a:rPr>
              <a:t>of Master’s Degree Program in </a:t>
            </a:r>
            <a:endParaRPr lang="pt-PT" sz="1400" b="0" strike="noStrike" spc="-1">
              <a:latin typeface="Arial"/>
            </a:endParaRPr>
          </a:p>
          <a:p>
            <a:pPr algn="r">
              <a:lnSpc>
                <a:spcPct val="90000"/>
              </a:lnSpc>
              <a:spcBef>
                <a:spcPts val="1001"/>
              </a:spcBef>
            </a:pPr>
            <a:r>
              <a:rPr lang="en-US" sz="1400" b="0" strike="noStrike" spc="-1">
                <a:solidFill>
                  <a:srgbClr val="A6A6A6"/>
                </a:solidFill>
                <a:latin typeface="Arial"/>
                <a:ea typeface="DejaVu Sans"/>
              </a:rPr>
              <a:t>Industrial Engineering for Thailand Sustainable Smart Industry</a:t>
            </a:r>
            <a:endParaRPr lang="pt-PT" sz="1400" b="0" strike="noStrike" spc="-1">
              <a:latin typeface="Arial"/>
            </a:endParaRPr>
          </a:p>
        </p:txBody>
      </p:sp>
      <p:sp>
        <p:nvSpPr>
          <p:cNvPr id="214" name="CustomShape 6"/>
          <p:cNvSpPr/>
          <p:nvPr/>
        </p:nvSpPr>
        <p:spPr>
          <a:xfrm>
            <a:off x="3051000" y="2448360"/>
            <a:ext cx="5944680" cy="1553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9600" b="0" strike="noStrike" spc="-1">
                <a:solidFill>
                  <a:srgbClr val="5B9BD5"/>
                </a:solidFill>
                <a:latin typeface="Arial"/>
                <a:ea typeface="DejaVu Sans"/>
              </a:rPr>
              <a:t>Thank You</a:t>
            </a:r>
            <a:endParaRPr lang="pt-PT" sz="9600" b="0" strike="noStrike" spc="-1">
              <a:latin typeface="Arial"/>
            </a:endParaRPr>
          </a:p>
        </p:txBody>
      </p:sp>
      <p:pic>
        <p:nvPicPr>
          <p:cNvPr id="215" name="Picture 18" descr="A close up of a logo&#10;&#10;Description generated with very high confidence"/>
          <p:cNvPicPr/>
          <p:nvPr/>
        </p:nvPicPr>
        <p:blipFill>
          <a:blip r:embed="rId15"/>
          <a:stretch/>
        </p:blipFill>
        <p:spPr>
          <a:xfrm>
            <a:off x="7118280" y="770400"/>
            <a:ext cx="4262760" cy="1217160"/>
          </a:xfrm>
          <a:prstGeom prst="rect">
            <a:avLst/>
          </a:prstGeom>
          <a:ln>
            <a:noFill/>
          </a:ln>
        </p:spPr>
      </p:pic>
      <p:grpSp>
        <p:nvGrpSpPr>
          <p:cNvPr id="216" name="Group 7"/>
          <p:cNvGrpSpPr/>
          <p:nvPr/>
        </p:nvGrpSpPr>
        <p:grpSpPr>
          <a:xfrm>
            <a:off x="1433160" y="1661040"/>
            <a:ext cx="10658160" cy="5077080"/>
            <a:chOff x="1433160" y="1661040"/>
            <a:chExt cx="10658160" cy="5077080"/>
          </a:xfrm>
        </p:grpSpPr>
        <p:pic>
          <p:nvPicPr>
            <p:cNvPr id="217" name="Picture 26"/>
            <p:cNvPicPr/>
            <p:nvPr/>
          </p:nvPicPr>
          <p:blipFill>
            <a:blip r:embed="rId16"/>
            <a:stretch/>
          </p:blipFill>
          <p:spPr>
            <a:xfrm>
              <a:off x="9820440" y="4249800"/>
              <a:ext cx="1279440" cy="1279440"/>
            </a:xfrm>
            <a:prstGeom prst="rect">
              <a:avLst/>
            </a:prstGeom>
            <a:ln>
              <a:noFill/>
            </a:ln>
          </p:spPr>
        </p:pic>
        <p:pic>
          <p:nvPicPr>
            <p:cNvPr id="218" name="Picture 27"/>
            <p:cNvPicPr/>
            <p:nvPr/>
          </p:nvPicPr>
          <p:blipFill>
            <a:blip r:embed="rId17"/>
            <a:stretch/>
          </p:blipFill>
          <p:spPr>
            <a:xfrm>
              <a:off x="5943240" y="5267160"/>
              <a:ext cx="1242720" cy="1227240"/>
            </a:xfrm>
            <a:prstGeom prst="rect">
              <a:avLst/>
            </a:prstGeom>
            <a:ln>
              <a:noFill/>
            </a:ln>
          </p:spPr>
        </p:pic>
        <p:pic>
          <p:nvPicPr>
            <p:cNvPr id="219" name="Picture 28"/>
            <p:cNvPicPr/>
            <p:nvPr/>
          </p:nvPicPr>
          <p:blipFill>
            <a:blip r:embed="rId18"/>
            <a:stretch/>
          </p:blipFill>
          <p:spPr>
            <a:xfrm>
              <a:off x="4587840" y="5409360"/>
              <a:ext cx="1233720" cy="1233720"/>
            </a:xfrm>
            <a:prstGeom prst="rect">
              <a:avLst/>
            </a:prstGeom>
            <a:ln>
              <a:noFill/>
            </a:ln>
          </p:spPr>
        </p:pic>
        <p:pic>
          <p:nvPicPr>
            <p:cNvPr id="220" name="Picture 29"/>
            <p:cNvPicPr/>
            <p:nvPr/>
          </p:nvPicPr>
          <p:blipFill>
            <a:blip r:embed="rId19"/>
            <a:stretch/>
          </p:blipFill>
          <p:spPr>
            <a:xfrm>
              <a:off x="7152480" y="4984200"/>
              <a:ext cx="1553760" cy="1417320"/>
            </a:xfrm>
            <a:prstGeom prst="rect">
              <a:avLst/>
            </a:prstGeom>
            <a:ln>
              <a:noFill/>
            </a:ln>
          </p:spPr>
        </p:pic>
        <p:grpSp>
          <p:nvGrpSpPr>
            <p:cNvPr id="221" name="Group 8"/>
            <p:cNvGrpSpPr/>
            <p:nvPr/>
          </p:nvGrpSpPr>
          <p:grpSpPr>
            <a:xfrm>
              <a:off x="1433160" y="5625720"/>
              <a:ext cx="1946880" cy="1112400"/>
              <a:chOff x="1433160" y="5625720"/>
              <a:chExt cx="1946880" cy="1112400"/>
            </a:xfrm>
          </p:grpSpPr>
          <p:sp>
            <p:nvSpPr>
              <p:cNvPr id="222" name="CustomShape 9"/>
              <p:cNvSpPr/>
              <p:nvPr/>
            </p:nvSpPr>
            <p:spPr>
              <a:xfrm>
                <a:off x="1680480" y="6396480"/>
                <a:ext cx="1452240" cy="155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223" name="Picture 36"/>
              <p:cNvPicPr/>
              <p:nvPr/>
            </p:nvPicPr>
            <p:blipFill>
              <a:blip r:embed="rId20"/>
              <a:stretch/>
            </p:blipFill>
            <p:spPr>
              <a:xfrm>
                <a:off x="1433160" y="5625720"/>
                <a:ext cx="1946880" cy="1112400"/>
              </a:xfrm>
              <a:prstGeom prst="rect">
                <a:avLst/>
              </a:prstGeom>
              <a:ln>
                <a:noFill/>
              </a:ln>
            </p:spPr>
          </p:pic>
        </p:grpSp>
        <p:pic>
          <p:nvPicPr>
            <p:cNvPr id="224" name="Picture 31"/>
            <p:cNvPicPr/>
            <p:nvPr/>
          </p:nvPicPr>
          <p:blipFill>
            <a:blip r:embed="rId21"/>
            <a:stretch/>
          </p:blipFill>
          <p:spPr>
            <a:xfrm>
              <a:off x="8635680" y="4846680"/>
              <a:ext cx="1252080" cy="1243800"/>
            </a:xfrm>
            <a:prstGeom prst="rect">
              <a:avLst/>
            </a:prstGeom>
            <a:ln>
              <a:noFill/>
            </a:ln>
          </p:spPr>
        </p:pic>
        <p:pic>
          <p:nvPicPr>
            <p:cNvPr id="225" name="Picture 32"/>
            <p:cNvPicPr/>
            <p:nvPr/>
          </p:nvPicPr>
          <p:blipFill>
            <a:blip r:embed="rId22"/>
            <a:stretch/>
          </p:blipFill>
          <p:spPr>
            <a:xfrm>
              <a:off x="11031480" y="1661040"/>
              <a:ext cx="1059840" cy="1415880"/>
            </a:xfrm>
            <a:prstGeom prst="rect">
              <a:avLst/>
            </a:prstGeom>
            <a:ln>
              <a:noFill/>
            </a:ln>
          </p:spPr>
        </p:pic>
        <p:pic>
          <p:nvPicPr>
            <p:cNvPr id="226" name="Picture 33"/>
            <p:cNvPicPr/>
            <p:nvPr/>
          </p:nvPicPr>
          <p:blipFill>
            <a:blip r:embed="rId23"/>
            <a:stretch/>
          </p:blipFill>
          <p:spPr>
            <a:xfrm>
              <a:off x="3282840" y="5179680"/>
              <a:ext cx="1224720" cy="1417680"/>
            </a:xfrm>
            <a:prstGeom prst="rect">
              <a:avLst/>
            </a:prstGeom>
            <a:ln>
              <a:noFill/>
            </a:ln>
          </p:spPr>
        </p:pic>
        <p:pic>
          <p:nvPicPr>
            <p:cNvPr id="227" name="Picture 34"/>
            <p:cNvPicPr/>
            <p:nvPr/>
          </p:nvPicPr>
          <p:blipFill>
            <a:blip r:embed="rId24"/>
            <a:stretch/>
          </p:blipFill>
          <p:spPr>
            <a:xfrm>
              <a:off x="10739160" y="2994480"/>
              <a:ext cx="849600" cy="1489680"/>
            </a:xfrm>
            <a:prstGeom prst="rect">
              <a:avLst/>
            </a:prstGeom>
            <a:ln>
              <a:noFill/>
            </a:ln>
          </p:spPr>
        </p:pic>
      </p:grpSp>
      <p:sp>
        <p:nvSpPr>
          <p:cNvPr id="228" name="PlaceHolder 10"/>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pt-PT" sz="4400" b="0" strike="noStrike" spc="-1">
                <a:latin typeface="Arial"/>
              </a:rPr>
              <a:t>Clique para editar o formato do título</a:t>
            </a:r>
          </a:p>
        </p:txBody>
      </p:sp>
      <p:sp>
        <p:nvSpPr>
          <p:cNvPr id="229" name="PlaceHolder 11"/>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pt-PT" sz="3200" b="0" strike="noStrike" spc="-1">
                <a:latin typeface="Arial"/>
              </a:rPr>
              <a:t>Clique para editar o formato de texto dos tópicos</a:t>
            </a:r>
          </a:p>
          <a:p>
            <a:pPr marL="864000" lvl="1" indent="-324000">
              <a:spcBef>
                <a:spcPts val="1134"/>
              </a:spcBef>
              <a:buClr>
                <a:srgbClr val="000000"/>
              </a:buClr>
              <a:buSzPct val="75000"/>
              <a:buFont typeface="Symbol" charset="2"/>
              <a:buChar char=""/>
            </a:pPr>
            <a:r>
              <a:rPr lang="pt-PT" sz="2800" b="0" strike="noStrike" spc="-1">
                <a:latin typeface="Arial"/>
              </a:rPr>
              <a:t>Segundo nível de tópicos</a:t>
            </a:r>
          </a:p>
          <a:p>
            <a:pPr marL="1296000" lvl="2" indent="-288000">
              <a:spcBef>
                <a:spcPts val="850"/>
              </a:spcBef>
              <a:buClr>
                <a:srgbClr val="000000"/>
              </a:buClr>
              <a:buSzPct val="45000"/>
              <a:buFont typeface="Wingdings" charset="2"/>
              <a:buChar char=""/>
            </a:pPr>
            <a:r>
              <a:rPr lang="pt-PT" sz="2400" b="0" strike="noStrike" spc="-1">
                <a:latin typeface="Arial"/>
              </a:rPr>
              <a:t>Terceiro nível de tópicos</a:t>
            </a:r>
          </a:p>
          <a:p>
            <a:pPr marL="1728000" lvl="3" indent="-216000">
              <a:spcBef>
                <a:spcPts val="567"/>
              </a:spcBef>
              <a:buClr>
                <a:srgbClr val="000000"/>
              </a:buClr>
              <a:buSzPct val="75000"/>
              <a:buFont typeface="Symbol" charset="2"/>
              <a:buChar char=""/>
            </a:pPr>
            <a:r>
              <a:rPr lang="pt-PT" sz="2000" b="0" strike="noStrike" spc="-1">
                <a:latin typeface="Arial"/>
              </a:rPr>
              <a:t>Quarto nível de tópicos</a:t>
            </a:r>
          </a:p>
          <a:p>
            <a:pPr marL="2160000" lvl="4" indent="-216000">
              <a:spcBef>
                <a:spcPts val="283"/>
              </a:spcBef>
              <a:buClr>
                <a:srgbClr val="000000"/>
              </a:buClr>
              <a:buSzPct val="45000"/>
              <a:buFont typeface="Wingdings" charset="2"/>
              <a:buChar char=""/>
            </a:pPr>
            <a:r>
              <a:rPr lang="pt-PT" sz="2000" b="0" strike="noStrike" spc="-1">
                <a:latin typeface="Arial"/>
              </a:rPr>
              <a:t>Quinto nível de tópicos</a:t>
            </a:r>
          </a:p>
          <a:p>
            <a:pPr marL="2592000" lvl="5" indent="-216000">
              <a:spcBef>
                <a:spcPts val="283"/>
              </a:spcBef>
              <a:buClr>
                <a:srgbClr val="000000"/>
              </a:buClr>
              <a:buSzPct val="45000"/>
              <a:buFont typeface="Wingdings" charset="2"/>
              <a:buChar char=""/>
            </a:pPr>
            <a:r>
              <a:rPr lang="pt-PT" sz="2000" b="0" strike="noStrike" spc="-1">
                <a:latin typeface="Arial"/>
              </a:rPr>
              <a:t>Sexto nível de tópicos</a:t>
            </a:r>
          </a:p>
          <a:p>
            <a:pPr marL="3024000" lvl="6" indent="-216000">
              <a:spcBef>
                <a:spcPts val="283"/>
              </a:spcBef>
              <a:buClr>
                <a:srgbClr val="000000"/>
              </a:buClr>
              <a:buSzPct val="45000"/>
              <a:buFont typeface="Wingdings" charset="2"/>
              <a:buChar char=""/>
            </a:pPr>
            <a:r>
              <a:rPr lang="pt-PT" sz="2000" b="0" strike="noStrike" spc="-1">
                <a:latin typeface="Arial"/>
              </a:rPr>
              <a:t>Sétimo nível de tópicos</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CustomShape 1"/>
          <p:cNvSpPr/>
          <p:nvPr/>
        </p:nvSpPr>
        <p:spPr>
          <a:xfrm>
            <a:off x="1356120" y="3445560"/>
            <a:ext cx="8949600" cy="1304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0000"/>
              </a:lnSpc>
              <a:spcBef>
                <a:spcPts val="1001"/>
              </a:spcBef>
            </a:pPr>
            <a:r>
              <a:rPr lang="pt-PT" sz="2800" b="0" strike="noStrike" spc="-1" dirty="0">
                <a:ea typeface="+mn-lt"/>
                <a:cs typeface="+mn-lt"/>
              </a:rPr>
              <a:t>Rui M. Lima, Cristiano Jesus</a:t>
            </a:r>
            <a:endParaRPr lang="pt-PT" dirty="0">
              <a:ea typeface="+mn-lt"/>
              <a:cs typeface="+mn-lt"/>
            </a:endParaRPr>
          </a:p>
          <a:p>
            <a:pPr algn="ctr">
              <a:lnSpc>
                <a:spcPct val="90000"/>
              </a:lnSpc>
              <a:spcBef>
                <a:spcPts val="1001"/>
              </a:spcBef>
            </a:pPr>
            <a:r>
              <a:rPr lang="en-US" sz="2800" b="0" strike="noStrike" spc="-1" dirty="0">
                <a:solidFill>
                  <a:srgbClr val="000000"/>
                </a:solidFill>
                <a:latin typeface="Arial"/>
              </a:rPr>
              <a:t>(School of Engineering of University of Minho)</a:t>
            </a:r>
            <a:endParaRPr lang="pt-PT" sz="2800" b="0" strike="noStrike" spc="-1" dirty="0">
              <a:latin typeface="Arial"/>
            </a:endParaRPr>
          </a:p>
        </p:txBody>
      </p:sp>
      <p:sp>
        <p:nvSpPr>
          <p:cNvPr id="267" name="CustomShape 2"/>
          <p:cNvSpPr/>
          <p:nvPr/>
        </p:nvSpPr>
        <p:spPr>
          <a:xfrm>
            <a:off x="1356120" y="2067840"/>
            <a:ext cx="8949600" cy="1120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0000"/>
              </a:lnSpc>
            </a:pPr>
            <a:r>
              <a:rPr lang="en-US" sz="4000" spc="-1" dirty="0">
                <a:solidFill>
                  <a:srgbClr val="000000"/>
                </a:solidFill>
              </a:rPr>
              <a:t>Workshop - Creating and validating the I4.0 maturity self-diagnosis model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CustomShape 1"/>
          <p:cNvSpPr/>
          <p:nvPr/>
        </p:nvSpPr>
        <p:spPr>
          <a:xfrm>
            <a:off x="1792440" y="448560"/>
            <a:ext cx="8706240" cy="8874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r>
              <a:rPr lang="en-US" sz="4400" b="1" strike="noStrike" spc="-1">
                <a:solidFill>
                  <a:srgbClr val="000000"/>
                </a:solidFill>
                <a:latin typeface="Calibri"/>
              </a:rPr>
              <a:t>Maturity levels (Acatech)</a:t>
            </a:r>
            <a:endParaRPr lang="pt-PT" sz="4400" b="0" strike="noStrike" spc="-1">
              <a:latin typeface="Arial"/>
            </a:endParaRPr>
          </a:p>
        </p:txBody>
      </p:sp>
      <p:sp>
        <p:nvSpPr>
          <p:cNvPr id="366" name="CustomShape 2"/>
          <p:cNvSpPr/>
          <p:nvPr/>
        </p:nvSpPr>
        <p:spPr>
          <a:xfrm>
            <a:off x="475920" y="1576080"/>
            <a:ext cx="11228760" cy="4824000"/>
          </a:xfrm>
          <a:prstGeom prst="rect">
            <a:avLst/>
          </a:prstGeom>
          <a:noFill/>
          <a:ln>
            <a:noFill/>
          </a:ln>
        </p:spPr>
        <p:style>
          <a:lnRef idx="0">
            <a:scrgbClr r="0" g="0" b="0"/>
          </a:lnRef>
          <a:fillRef idx="0">
            <a:scrgbClr r="0" g="0" b="0"/>
          </a:fillRef>
          <a:effectRef idx="0">
            <a:scrgbClr r="0" g="0" b="0"/>
          </a:effectRef>
          <a:fontRef idx="minor"/>
        </p:style>
        <p:txBody>
          <a:bodyPr lIns="0" tIns="0" rIns="0" bIns="0" anchor="t">
            <a:normAutofit/>
          </a:bodyPr>
          <a:lstStyle/>
          <a:p>
            <a:pPr marL="565785" indent="-457200">
              <a:lnSpc>
                <a:spcPct val="90000"/>
              </a:lnSpc>
              <a:spcBef>
                <a:spcPts val="2268"/>
              </a:spcBef>
              <a:spcAft>
                <a:spcPts val="850"/>
              </a:spcAft>
              <a:buClr>
                <a:srgbClr val="000000"/>
              </a:buClr>
              <a:buSzPct val="45000"/>
              <a:buFont typeface="Arial"/>
              <a:buChar char="•"/>
            </a:pPr>
            <a:r>
              <a:rPr lang="en-US" sz="2800" b="1" strike="noStrike" spc="-1" dirty="0">
                <a:solidFill>
                  <a:srgbClr val="000000"/>
                </a:solidFill>
                <a:latin typeface="Calibri"/>
              </a:rPr>
              <a:t>Computerization</a:t>
            </a:r>
            <a:r>
              <a:rPr lang="en-US" sz="2800" b="0" strike="noStrike" spc="-1" dirty="0">
                <a:solidFill>
                  <a:srgbClr val="000000"/>
                </a:solidFill>
                <a:latin typeface="Calibri"/>
              </a:rPr>
              <a:t> - use of information technology;</a:t>
            </a:r>
            <a:endParaRPr lang="pt-PT" sz="2800" b="0" strike="noStrike" spc="-1" dirty="0">
              <a:latin typeface="Arial"/>
            </a:endParaRPr>
          </a:p>
          <a:p>
            <a:pPr marL="565785" indent="-457200">
              <a:lnSpc>
                <a:spcPct val="90000"/>
              </a:lnSpc>
              <a:spcBef>
                <a:spcPts val="2268"/>
              </a:spcBef>
              <a:spcAft>
                <a:spcPts val="850"/>
              </a:spcAft>
              <a:buClr>
                <a:srgbClr val="000000"/>
              </a:buClr>
              <a:buSzPct val="45000"/>
              <a:buFont typeface="Arial"/>
              <a:buChar char="•"/>
            </a:pPr>
            <a:r>
              <a:rPr lang="en-US" sz="2800" b="1" strike="noStrike" spc="-1" dirty="0">
                <a:solidFill>
                  <a:srgbClr val="000000"/>
                </a:solidFill>
                <a:latin typeface="Calibri"/>
              </a:rPr>
              <a:t>Connectivity</a:t>
            </a:r>
            <a:r>
              <a:rPr lang="en-US" sz="2800" b="0" strike="noStrike" spc="-1" dirty="0">
                <a:solidFill>
                  <a:srgbClr val="000000"/>
                </a:solidFill>
                <a:latin typeface="Calibri"/>
              </a:rPr>
              <a:t> - integration of IT tools;</a:t>
            </a:r>
            <a:endParaRPr lang="pt-PT" sz="2800" b="0" strike="noStrike" spc="-1" dirty="0">
              <a:latin typeface="Arial"/>
            </a:endParaRPr>
          </a:p>
          <a:p>
            <a:pPr marL="565785" indent="-457200">
              <a:lnSpc>
                <a:spcPct val="90000"/>
              </a:lnSpc>
              <a:spcBef>
                <a:spcPts val="2268"/>
              </a:spcBef>
              <a:spcAft>
                <a:spcPts val="850"/>
              </a:spcAft>
              <a:buClr>
                <a:srgbClr val="000000"/>
              </a:buClr>
              <a:buSzPct val="45000"/>
              <a:buFont typeface="Arial"/>
              <a:buChar char="•"/>
            </a:pPr>
            <a:r>
              <a:rPr lang="en-US" sz="2800" b="1" strike="noStrike" spc="-1" dirty="0">
                <a:solidFill>
                  <a:srgbClr val="000000"/>
                </a:solidFill>
                <a:latin typeface="Calibri"/>
              </a:rPr>
              <a:t>Visibility</a:t>
            </a:r>
            <a:r>
              <a:rPr lang="en-US" sz="2800" b="0" strike="noStrike" spc="-1" dirty="0">
                <a:solidFill>
                  <a:srgbClr val="000000"/>
                </a:solidFill>
                <a:latin typeface="Calibri"/>
              </a:rPr>
              <a:t> - sensors allow processes to be monitored from end to end;</a:t>
            </a:r>
            <a:endParaRPr lang="pt-PT" sz="2800" b="0" strike="noStrike" spc="-1" dirty="0">
              <a:latin typeface="Arial"/>
            </a:endParaRPr>
          </a:p>
          <a:p>
            <a:pPr marL="565785" indent="-457200">
              <a:lnSpc>
                <a:spcPct val="90000"/>
              </a:lnSpc>
              <a:spcBef>
                <a:spcPts val="2268"/>
              </a:spcBef>
              <a:spcAft>
                <a:spcPts val="850"/>
              </a:spcAft>
              <a:buClr>
                <a:srgbClr val="000000"/>
              </a:buClr>
              <a:buSzPct val="45000"/>
              <a:buFont typeface="Arial"/>
              <a:buChar char="•"/>
            </a:pPr>
            <a:r>
              <a:rPr lang="en-US" sz="2800" b="1" strike="noStrike" spc="-1" dirty="0">
                <a:solidFill>
                  <a:srgbClr val="000000"/>
                </a:solidFill>
                <a:latin typeface="Calibri"/>
              </a:rPr>
              <a:t>Transparency</a:t>
            </a:r>
            <a:r>
              <a:rPr lang="en-US" sz="2800" b="0" strike="noStrike" spc="-1" dirty="0">
                <a:solidFill>
                  <a:srgbClr val="000000"/>
                </a:solidFill>
                <a:latin typeface="Calibri"/>
              </a:rPr>
              <a:t> - digital shadow indicates the current situation;</a:t>
            </a:r>
            <a:endParaRPr lang="pt-PT" sz="2800" b="0" strike="noStrike" spc="-1" dirty="0">
              <a:latin typeface="Arial"/>
            </a:endParaRPr>
          </a:p>
          <a:p>
            <a:pPr marL="565785" indent="-457200">
              <a:lnSpc>
                <a:spcPct val="90000"/>
              </a:lnSpc>
              <a:spcBef>
                <a:spcPts val="2268"/>
              </a:spcBef>
              <a:spcAft>
                <a:spcPts val="850"/>
              </a:spcAft>
              <a:buClr>
                <a:srgbClr val="000000"/>
              </a:buClr>
              <a:buSzPct val="45000"/>
              <a:buFont typeface="Arial"/>
              <a:buChar char="•"/>
            </a:pPr>
            <a:r>
              <a:rPr lang="en-US" sz="2800" b="1" strike="noStrike" spc="-1" dirty="0">
                <a:solidFill>
                  <a:srgbClr val="000000"/>
                </a:solidFill>
                <a:latin typeface="Calibri"/>
              </a:rPr>
              <a:t>Predictive capacity</a:t>
            </a:r>
            <a:r>
              <a:rPr lang="en-US" sz="2800" b="0" strike="noStrike" spc="-1" dirty="0">
                <a:solidFill>
                  <a:srgbClr val="000000"/>
                </a:solidFill>
                <a:latin typeface="Calibri"/>
              </a:rPr>
              <a:t> - ability to simulate scenarios;</a:t>
            </a:r>
            <a:endParaRPr lang="pt-PT" sz="2800" b="0" strike="noStrike" spc="-1" dirty="0">
              <a:latin typeface="Arial"/>
            </a:endParaRPr>
          </a:p>
          <a:p>
            <a:pPr marL="565785" indent="-457200">
              <a:lnSpc>
                <a:spcPct val="90000"/>
              </a:lnSpc>
              <a:spcBef>
                <a:spcPts val="2268"/>
              </a:spcBef>
              <a:spcAft>
                <a:spcPts val="850"/>
              </a:spcAft>
              <a:buClr>
                <a:srgbClr val="000000"/>
              </a:buClr>
              <a:buSzPct val="45000"/>
              <a:buFont typeface="Arial"/>
              <a:buChar char="•"/>
            </a:pPr>
            <a:r>
              <a:rPr lang="en-US" sz="2800" b="1" strike="noStrike" spc="-1" dirty="0">
                <a:solidFill>
                  <a:srgbClr val="000000"/>
                </a:solidFill>
                <a:latin typeface="Calibri"/>
              </a:rPr>
              <a:t>Adaptability</a:t>
            </a:r>
            <a:r>
              <a:rPr lang="en-US" sz="2800" b="0" strike="noStrike" spc="-1" dirty="0">
                <a:solidFill>
                  <a:srgbClr val="000000"/>
                </a:solidFill>
                <a:latin typeface="Calibri"/>
              </a:rPr>
              <a:t> - ability to adapt continuously.</a:t>
            </a:r>
            <a:endParaRPr lang="pt-PT" sz="2800" b="0" strike="noStrike" spc="-1" dirty="0">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CustomShape 1"/>
          <p:cNvSpPr/>
          <p:nvPr/>
        </p:nvSpPr>
        <p:spPr>
          <a:xfrm>
            <a:off x="1792440" y="448560"/>
            <a:ext cx="8706240" cy="8874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r>
              <a:rPr lang="en-US" sz="4400" b="1" strike="noStrike" spc="-1">
                <a:solidFill>
                  <a:srgbClr val="000000"/>
                </a:solidFill>
                <a:latin typeface="Calibri"/>
              </a:rPr>
              <a:t>Maturity levels (Acatech)</a:t>
            </a:r>
            <a:endParaRPr lang="pt-PT" sz="4400" b="0" strike="noStrike" spc="-1">
              <a:latin typeface="Arial"/>
            </a:endParaRPr>
          </a:p>
        </p:txBody>
      </p:sp>
      <p:pic>
        <p:nvPicPr>
          <p:cNvPr id="368" name="Imagem 367"/>
          <p:cNvPicPr/>
          <p:nvPr/>
        </p:nvPicPr>
        <p:blipFill>
          <a:blip r:embed="rId2"/>
          <a:stretch/>
        </p:blipFill>
        <p:spPr>
          <a:xfrm>
            <a:off x="2202120" y="1584000"/>
            <a:ext cx="7787520" cy="4388040"/>
          </a:xfrm>
          <a:prstGeom prst="rect">
            <a:avLst/>
          </a:prstGeom>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CustomShape 1"/>
          <p:cNvSpPr/>
          <p:nvPr/>
        </p:nvSpPr>
        <p:spPr>
          <a:xfrm>
            <a:off x="1792440" y="448560"/>
            <a:ext cx="8706240" cy="8874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r>
              <a:rPr lang="en-US" sz="4400" b="1" strike="noStrike" spc="-1">
                <a:solidFill>
                  <a:srgbClr val="000000"/>
                </a:solidFill>
                <a:latin typeface="Calibri"/>
              </a:rPr>
              <a:t>Maturity index (Acatech)</a:t>
            </a:r>
            <a:endParaRPr lang="pt-PT" sz="4400" b="0" strike="noStrike" spc="-1">
              <a:latin typeface="Arial"/>
            </a:endParaRPr>
          </a:p>
        </p:txBody>
      </p:sp>
      <p:pic>
        <p:nvPicPr>
          <p:cNvPr id="370" name="Imagem 369"/>
          <p:cNvPicPr/>
          <p:nvPr/>
        </p:nvPicPr>
        <p:blipFill>
          <a:blip r:embed="rId2"/>
          <a:stretch/>
        </p:blipFill>
        <p:spPr>
          <a:xfrm>
            <a:off x="2027880" y="1656000"/>
            <a:ext cx="8135640" cy="4278240"/>
          </a:xfrm>
          <a:prstGeom prst="rect">
            <a:avLst/>
          </a:prstGeom>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7D6BA-E915-40FA-B72F-1128CC0F586A}"/>
              </a:ext>
            </a:extLst>
          </p:cNvPr>
          <p:cNvSpPr>
            <a:spLocks noGrp="1"/>
          </p:cNvSpPr>
          <p:nvPr>
            <p:ph type="title"/>
          </p:nvPr>
        </p:nvSpPr>
        <p:spPr/>
        <p:txBody>
          <a:bodyPr/>
          <a:lstStyle/>
          <a:p>
            <a:r>
              <a:rPr lang="pt-PT" dirty="0"/>
              <a:t>Project + Portfolio</a:t>
            </a:r>
          </a:p>
        </p:txBody>
      </p:sp>
      <p:sp>
        <p:nvSpPr>
          <p:cNvPr id="6" name="Content Placeholder 7">
            <a:extLst>
              <a:ext uri="{FF2B5EF4-FFF2-40B4-BE49-F238E27FC236}">
                <a16:creationId xmlns:a16="http://schemas.microsoft.com/office/drawing/2014/main" id="{88D2FF7C-3B16-45DA-B2FB-E65EFF87D9B0}"/>
              </a:ext>
            </a:extLst>
          </p:cNvPr>
          <p:cNvSpPr>
            <a:spLocks noGrp="1"/>
          </p:cNvSpPr>
          <p:nvPr>
            <p:ph idx="1"/>
          </p:nvPr>
        </p:nvSpPr>
        <p:spPr/>
        <p:txBody>
          <a:bodyPr>
            <a:normAutofit/>
          </a:bodyPr>
          <a:lstStyle/>
          <a:p>
            <a:r>
              <a:rPr lang="en-US" dirty="0"/>
              <a:t>What progress have you identified in your project this week? What did you do for your project this week? What do you plan to do next week? Can you relate project events to Project management skills? Describes examples.</a:t>
            </a:r>
            <a:endParaRPr lang="pt-PT" dirty="0"/>
          </a:p>
          <a:p>
            <a:r>
              <a:rPr lang="en-US" dirty="0"/>
              <a:t>What skills have you reinforced this week with classes? What content and / or activities had the most impact or were the most relevant? What questions or concerns would you like to resolve? Do you have extra comments to add? Give specific examples, relating to project management.</a:t>
            </a:r>
          </a:p>
        </p:txBody>
      </p:sp>
    </p:spTree>
    <p:extLst>
      <p:ext uri="{BB962C8B-B14F-4D97-AF65-F5344CB8AC3E}">
        <p14:creationId xmlns:p14="http://schemas.microsoft.com/office/powerpoint/2010/main" val="2013440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MSIE 4.0 (UMinho Slide Master)</Template>
  <TotalTime>1527</TotalTime>
  <Words>191</Words>
  <Application>Microsoft Office PowerPoint</Application>
  <PresentationFormat>Widescreen</PresentationFormat>
  <Paragraphs>15</Paragraphs>
  <Slides>6</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6</vt:i4>
      </vt:variant>
    </vt:vector>
  </HeadingPairs>
  <TitlesOfParts>
    <vt:vector size="14" baseType="lpstr">
      <vt:lpstr>Arial</vt:lpstr>
      <vt:lpstr>Calibri</vt:lpstr>
      <vt:lpstr>Symbol</vt:lpstr>
      <vt:lpstr>Wingdings</vt:lpstr>
      <vt:lpstr>Office Theme</vt:lpstr>
      <vt:lpstr>Office Theme</vt:lpstr>
      <vt:lpstr>Office Theme</vt:lpstr>
      <vt:lpstr>Office Theme</vt:lpstr>
      <vt:lpstr>PowerPoint Presentation</vt:lpstr>
      <vt:lpstr>PowerPoint Presentation</vt:lpstr>
      <vt:lpstr>PowerPoint Presentation</vt:lpstr>
      <vt:lpstr>PowerPoint Presentation</vt:lpstr>
      <vt:lpstr>Project + Portfolio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Rui M. Lima</dc:creator>
  <dc:description/>
  <cp:lastModifiedBy>Rui M. Lima</cp:lastModifiedBy>
  <cp:revision>247</cp:revision>
  <dcterms:created xsi:type="dcterms:W3CDTF">2018-02-10T16:55:03Z</dcterms:created>
  <dcterms:modified xsi:type="dcterms:W3CDTF">2020-05-18T20:41:17Z</dcterms:modified>
  <dc:language>pt-PT</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12</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25</vt:i4>
  </property>
</Properties>
</file>