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9" r:id="rId2"/>
    <p:sldId id="397" r:id="rId3"/>
    <p:sldId id="398" r:id="rId4"/>
    <p:sldId id="406" r:id="rId5"/>
    <p:sldId id="399" r:id="rId6"/>
    <p:sldId id="400" r:id="rId7"/>
    <p:sldId id="401" r:id="rId8"/>
    <p:sldId id="407" r:id="rId9"/>
    <p:sldId id="408" r:id="rId10"/>
    <p:sldId id="409" r:id="rId11"/>
    <p:sldId id="402" r:id="rId12"/>
    <p:sldId id="418" r:id="rId13"/>
    <p:sldId id="428" r:id="rId14"/>
    <p:sldId id="419" r:id="rId15"/>
    <p:sldId id="411" r:id="rId16"/>
    <p:sldId id="414" r:id="rId17"/>
    <p:sldId id="415" r:id="rId18"/>
    <p:sldId id="412" r:id="rId19"/>
    <p:sldId id="420" r:id="rId20"/>
    <p:sldId id="421" r:id="rId21"/>
    <p:sldId id="422" r:id="rId22"/>
    <p:sldId id="423" r:id="rId23"/>
    <p:sldId id="413" r:id="rId24"/>
    <p:sldId id="424" r:id="rId25"/>
    <p:sldId id="403" r:id="rId26"/>
    <p:sldId id="404" r:id="rId27"/>
    <p:sldId id="425" r:id="rId28"/>
    <p:sldId id="426" r:id="rId29"/>
    <p:sldId id="427" r:id="rId30"/>
    <p:sldId id="429"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7143" autoAdjust="0"/>
  </p:normalViewPr>
  <p:slideViewPr>
    <p:cSldViewPr snapToGrid="0">
      <p:cViewPr varScale="1">
        <p:scale>
          <a:sx n="80" d="100"/>
          <a:sy n="80" d="100"/>
        </p:scale>
        <p:origin x="330" y="5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42FBE-3DF8-4EAA-9158-439867D3431C}" type="doc">
      <dgm:prSet loTypeId="urn:microsoft.com/office/officeart/2011/layout/CircleProcess" loCatId="process" qsTypeId="urn:microsoft.com/office/officeart/2005/8/quickstyle/simple5" qsCatId="simple" csTypeId="urn:microsoft.com/office/officeart/2005/8/colors/accent1_1" csCatId="accent1" phldr="1"/>
      <dgm:spPr/>
      <dgm:t>
        <a:bodyPr/>
        <a:lstStyle/>
        <a:p>
          <a:endParaRPr lang="en-US"/>
        </a:p>
      </dgm:t>
    </dgm:pt>
    <dgm:pt modelId="{0A9F954F-C72F-4145-A9A9-B03382CEDF64}">
      <dgm:prSet phldrT="[Text]"/>
      <dgm:spPr/>
      <dgm:t>
        <a:bodyPr/>
        <a:lstStyle/>
        <a:p>
          <a:r>
            <a:rPr lang="en-US" dirty="0"/>
            <a:t>QUESTIONS</a:t>
          </a:r>
        </a:p>
      </dgm:t>
    </dgm:pt>
    <dgm:pt modelId="{41B280E0-FB07-4ED0-91B9-4CF173AA083E}" type="parTrans" cxnId="{E8B6AB05-B01A-4626-B4F8-7D7F42D430F0}">
      <dgm:prSet/>
      <dgm:spPr/>
      <dgm:t>
        <a:bodyPr/>
        <a:lstStyle/>
        <a:p>
          <a:endParaRPr lang="en-US"/>
        </a:p>
      </dgm:t>
    </dgm:pt>
    <dgm:pt modelId="{E1C2EC5F-BE8E-413E-9DAB-517399A3579E}" type="sibTrans" cxnId="{E8B6AB05-B01A-4626-B4F8-7D7F42D430F0}">
      <dgm:prSet/>
      <dgm:spPr/>
      <dgm:t>
        <a:bodyPr/>
        <a:lstStyle/>
        <a:p>
          <a:endParaRPr lang="en-US"/>
        </a:p>
      </dgm:t>
    </dgm:pt>
    <dgm:pt modelId="{2BB44D1E-841F-4D89-B4E0-8E7C6F20D787}">
      <dgm:prSet phldrT="[Text]" custT="1"/>
      <dgm:spPr/>
      <dgm:t>
        <a:bodyPr/>
        <a:lstStyle/>
        <a:p>
          <a:r>
            <a:rPr lang="en-GB" sz="2800" i="1" dirty="0"/>
            <a:t>AHA MOMENT</a:t>
          </a:r>
          <a:endParaRPr lang="en-US" sz="2800" i="1" dirty="0"/>
        </a:p>
      </dgm:t>
    </dgm:pt>
    <dgm:pt modelId="{8308F069-5285-4DEB-8052-A19D51EAE7DB}" type="parTrans" cxnId="{343B629F-3AD5-4F71-827F-48A30D6E4D58}">
      <dgm:prSet/>
      <dgm:spPr/>
      <dgm:t>
        <a:bodyPr/>
        <a:lstStyle/>
        <a:p>
          <a:endParaRPr lang="en-US"/>
        </a:p>
      </dgm:t>
    </dgm:pt>
    <dgm:pt modelId="{ED2ADCAB-9DA9-4D7B-B778-2165FFDE1F6F}" type="sibTrans" cxnId="{343B629F-3AD5-4F71-827F-48A30D6E4D58}">
      <dgm:prSet/>
      <dgm:spPr/>
      <dgm:t>
        <a:bodyPr/>
        <a:lstStyle/>
        <a:p>
          <a:endParaRPr lang="en-US"/>
        </a:p>
      </dgm:t>
    </dgm:pt>
    <dgm:pt modelId="{C25D3BA0-BFB5-4F6E-8CEB-FBF22FEB118D}">
      <dgm:prSet phldrT="[Text]"/>
      <dgm:spPr/>
      <dgm:t>
        <a:bodyPr/>
        <a:lstStyle/>
        <a:p>
          <a:r>
            <a:rPr lang="en-US" b="1" dirty="0"/>
            <a:t>MINDSET CHANGE</a:t>
          </a:r>
        </a:p>
      </dgm:t>
    </dgm:pt>
    <dgm:pt modelId="{62AF5631-3ACB-41B4-B9B3-D95BA29D026F}" type="parTrans" cxnId="{B104E342-34BF-496A-AE1E-900290C4C00E}">
      <dgm:prSet/>
      <dgm:spPr/>
      <dgm:t>
        <a:bodyPr/>
        <a:lstStyle/>
        <a:p>
          <a:endParaRPr lang="en-US"/>
        </a:p>
      </dgm:t>
    </dgm:pt>
    <dgm:pt modelId="{01C1310D-B3C9-460C-A260-15C3B143061C}" type="sibTrans" cxnId="{B104E342-34BF-496A-AE1E-900290C4C00E}">
      <dgm:prSet/>
      <dgm:spPr/>
      <dgm:t>
        <a:bodyPr/>
        <a:lstStyle/>
        <a:p>
          <a:endParaRPr lang="en-US"/>
        </a:p>
      </dgm:t>
    </dgm:pt>
    <dgm:pt modelId="{A0E7D66A-2BBB-43BE-96DD-FD2939BC9CF1}" type="pres">
      <dgm:prSet presAssocID="{90042FBE-3DF8-4EAA-9158-439867D3431C}" presName="Name0" presStyleCnt="0">
        <dgm:presLayoutVars>
          <dgm:chMax val="11"/>
          <dgm:chPref val="11"/>
          <dgm:dir/>
          <dgm:resizeHandles/>
        </dgm:presLayoutVars>
      </dgm:prSet>
      <dgm:spPr/>
      <dgm:t>
        <a:bodyPr/>
        <a:lstStyle/>
        <a:p>
          <a:endParaRPr lang="en-US"/>
        </a:p>
      </dgm:t>
    </dgm:pt>
    <dgm:pt modelId="{96E70ADD-558D-414B-BB67-E1A56466CBBD}" type="pres">
      <dgm:prSet presAssocID="{C25D3BA0-BFB5-4F6E-8CEB-FBF22FEB118D}" presName="Accent3" presStyleCnt="0"/>
      <dgm:spPr/>
    </dgm:pt>
    <dgm:pt modelId="{355BA770-6733-425C-BBF3-5A3B0A661485}" type="pres">
      <dgm:prSet presAssocID="{C25D3BA0-BFB5-4F6E-8CEB-FBF22FEB118D}" presName="Accent" presStyleLbl="node1" presStyleIdx="0" presStyleCnt="3"/>
      <dgm:spPr/>
    </dgm:pt>
    <dgm:pt modelId="{0F74FE1E-C100-4448-8176-1B6FA647FB3D}" type="pres">
      <dgm:prSet presAssocID="{C25D3BA0-BFB5-4F6E-8CEB-FBF22FEB118D}" presName="ParentBackground3" presStyleCnt="0"/>
      <dgm:spPr/>
    </dgm:pt>
    <dgm:pt modelId="{CDDE8712-2367-40AB-8099-F5D70CCC1A9E}" type="pres">
      <dgm:prSet presAssocID="{C25D3BA0-BFB5-4F6E-8CEB-FBF22FEB118D}" presName="ParentBackground" presStyleLbl="fgAcc1" presStyleIdx="0" presStyleCnt="3"/>
      <dgm:spPr/>
      <dgm:t>
        <a:bodyPr/>
        <a:lstStyle/>
        <a:p>
          <a:endParaRPr lang="en-US"/>
        </a:p>
      </dgm:t>
    </dgm:pt>
    <dgm:pt modelId="{30CD6CAA-63FD-47BA-9D40-F56A11CCC517}" type="pres">
      <dgm:prSet presAssocID="{C25D3BA0-BFB5-4F6E-8CEB-FBF22FEB118D}" presName="Parent3" presStyleLbl="revTx" presStyleIdx="0" presStyleCnt="0">
        <dgm:presLayoutVars>
          <dgm:chMax val="1"/>
          <dgm:chPref val="1"/>
          <dgm:bulletEnabled val="1"/>
        </dgm:presLayoutVars>
      </dgm:prSet>
      <dgm:spPr/>
      <dgm:t>
        <a:bodyPr/>
        <a:lstStyle/>
        <a:p>
          <a:endParaRPr lang="en-US"/>
        </a:p>
      </dgm:t>
    </dgm:pt>
    <dgm:pt modelId="{6A627EDB-45F6-4A26-8A57-CD66F1EE74A4}" type="pres">
      <dgm:prSet presAssocID="{2BB44D1E-841F-4D89-B4E0-8E7C6F20D787}" presName="Accent2" presStyleCnt="0"/>
      <dgm:spPr/>
    </dgm:pt>
    <dgm:pt modelId="{8FEEB3FD-FB61-417B-B33B-D5259DDFA924}" type="pres">
      <dgm:prSet presAssocID="{2BB44D1E-841F-4D89-B4E0-8E7C6F20D787}" presName="Accent" presStyleLbl="node1" presStyleIdx="1" presStyleCnt="3"/>
      <dgm:spPr/>
    </dgm:pt>
    <dgm:pt modelId="{84D10F34-5E6E-4EF2-85C7-4CB3C197C8A0}" type="pres">
      <dgm:prSet presAssocID="{2BB44D1E-841F-4D89-B4E0-8E7C6F20D787}" presName="ParentBackground2" presStyleCnt="0"/>
      <dgm:spPr/>
    </dgm:pt>
    <dgm:pt modelId="{659770B2-A4C7-4B08-94C0-FB2BEA006560}" type="pres">
      <dgm:prSet presAssocID="{2BB44D1E-841F-4D89-B4E0-8E7C6F20D787}" presName="ParentBackground" presStyleLbl="fgAcc1" presStyleIdx="1" presStyleCnt="3"/>
      <dgm:spPr/>
      <dgm:t>
        <a:bodyPr/>
        <a:lstStyle/>
        <a:p>
          <a:endParaRPr lang="en-US"/>
        </a:p>
      </dgm:t>
    </dgm:pt>
    <dgm:pt modelId="{E1794CEF-3E9F-4AE0-8173-3EC821E67F82}" type="pres">
      <dgm:prSet presAssocID="{2BB44D1E-841F-4D89-B4E0-8E7C6F20D787}" presName="Parent2" presStyleLbl="revTx" presStyleIdx="0" presStyleCnt="0">
        <dgm:presLayoutVars>
          <dgm:chMax val="1"/>
          <dgm:chPref val="1"/>
          <dgm:bulletEnabled val="1"/>
        </dgm:presLayoutVars>
      </dgm:prSet>
      <dgm:spPr/>
      <dgm:t>
        <a:bodyPr/>
        <a:lstStyle/>
        <a:p>
          <a:endParaRPr lang="en-US"/>
        </a:p>
      </dgm:t>
    </dgm:pt>
    <dgm:pt modelId="{02E32205-8A79-4F62-BF97-D977E6F0FB60}" type="pres">
      <dgm:prSet presAssocID="{0A9F954F-C72F-4145-A9A9-B03382CEDF64}" presName="Accent1" presStyleCnt="0"/>
      <dgm:spPr/>
    </dgm:pt>
    <dgm:pt modelId="{497595C6-4D83-4228-8F40-5B7329B8ED9F}" type="pres">
      <dgm:prSet presAssocID="{0A9F954F-C72F-4145-A9A9-B03382CEDF64}" presName="Accent" presStyleLbl="node1" presStyleIdx="2" presStyleCnt="3"/>
      <dgm:spPr/>
    </dgm:pt>
    <dgm:pt modelId="{B7F2B12A-1A2D-4EEF-B1FA-D8FFECCF5775}" type="pres">
      <dgm:prSet presAssocID="{0A9F954F-C72F-4145-A9A9-B03382CEDF64}" presName="ParentBackground1" presStyleCnt="0"/>
      <dgm:spPr/>
    </dgm:pt>
    <dgm:pt modelId="{7FE5EFE2-C247-4E6C-8D43-1A9F3580F1F3}" type="pres">
      <dgm:prSet presAssocID="{0A9F954F-C72F-4145-A9A9-B03382CEDF64}" presName="ParentBackground" presStyleLbl="fgAcc1" presStyleIdx="2" presStyleCnt="3"/>
      <dgm:spPr/>
      <dgm:t>
        <a:bodyPr/>
        <a:lstStyle/>
        <a:p>
          <a:endParaRPr lang="en-US"/>
        </a:p>
      </dgm:t>
    </dgm:pt>
    <dgm:pt modelId="{C2A3861C-04F7-4619-B5C5-FEEBC7746720}" type="pres">
      <dgm:prSet presAssocID="{0A9F954F-C72F-4145-A9A9-B03382CEDF64}" presName="Parent1" presStyleLbl="revTx" presStyleIdx="0" presStyleCnt="0">
        <dgm:presLayoutVars>
          <dgm:chMax val="1"/>
          <dgm:chPref val="1"/>
          <dgm:bulletEnabled val="1"/>
        </dgm:presLayoutVars>
      </dgm:prSet>
      <dgm:spPr/>
      <dgm:t>
        <a:bodyPr/>
        <a:lstStyle/>
        <a:p>
          <a:endParaRPr lang="en-US"/>
        </a:p>
      </dgm:t>
    </dgm:pt>
  </dgm:ptLst>
  <dgm:cxnLst>
    <dgm:cxn modelId="{8F200EB8-5459-492C-8E56-2C848142AF7B}" type="presOf" srcId="{2BB44D1E-841F-4D89-B4E0-8E7C6F20D787}" destId="{E1794CEF-3E9F-4AE0-8173-3EC821E67F82}" srcOrd="1" destOrd="0" presId="urn:microsoft.com/office/officeart/2011/layout/CircleProcess"/>
    <dgm:cxn modelId="{E8B6AB05-B01A-4626-B4F8-7D7F42D430F0}" srcId="{90042FBE-3DF8-4EAA-9158-439867D3431C}" destId="{0A9F954F-C72F-4145-A9A9-B03382CEDF64}" srcOrd="0" destOrd="0" parTransId="{41B280E0-FB07-4ED0-91B9-4CF173AA083E}" sibTransId="{E1C2EC5F-BE8E-413E-9DAB-517399A3579E}"/>
    <dgm:cxn modelId="{63118DCC-4508-4088-A5AC-151A24F38B75}" type="presOf" srcId="{2BB44D1E-841F-4D89-B4E0-8E7C6F20D787}" destId="{659770B2-A4C7-4B08-94C0-FB2BEA006560}" srcOrd="0" destOrd="0" presId="urn:microsoft.com/office/officeart/2011/layout/CircleProcess"/>
    <dgm:cxn modelId="{B104E342-34BF-496A-AE1E-900290C4C00E}" srcId="{90042FBE-3DF8-4EAA-9158-439867D3431C}" destId="{C25D3BA0-BFB5-4F6E-8CEB-FBF22FEB118D}" srcOrd="2" destOrd="0" parTransId="{62AF5631-3ACB-41B4-B9B3-D95BA29D026F}" sibTransId="{01C1310D-B3C9-460C-A260-15C3B143061C}"/>
    <dgm:cxn modelId="{343B629F-3AD5-4F71-827F-48A30D6E4D58}" srcId="{90042FBE-3DF8-4EAA-9158-439867D3431C}" destId="{2BB44D1E-841F-4D89-B4E0-8E7C6F20D787}" srcOrd="1" destOrd="0" parTransId="{8308F069-5285-4DEB-8052-A19D51EAE7DB}" sibTransId="{ED2ADCAB-9DA9-4D7B-B778-2165FFDE1F6F}"/>
    <dgm:cxn modelId="{C9CFC50E-1857-4F9A-BF64-B2780CC3EBAB}" type="presOf" srcId="{0A9F954F-C72F-4145-A9A9-B03382CEDF64}" destId="{7FE5EFE2-C247-4E6C-8D43-1A9F3580F1F3}" srcOrd="0" destOrd="0" presId="urn:microsoft.com/office/officeart/2011/layout/CircleProcess"/>
    <dgm:cxn modelId="{8FDBE095-8F01-43D5-8C97-4F9E8C1189FD}" type="presOf" srcId="{0A9F954F-C72F-4145-A9A9-B03382CEDF64}" destId="{C2A3861C-04F7-4619-B5C5-FEEBC7746720}" srcOrd="1" destOrd="0" presId="urn:microsoft.com/office/officeart/2011/layout/CircleProcess"/>
    <dgm:cxn modelId="{9F435F87-0ACF-4D68-A5E2-184E67D36283}" type="presOf" srcId="{90042FBE-3DF8-4EAA-9158-439867D3431C}" destId="{A0E7D66A-2BBB-43BE-96DD-FD2939BC9CF1}" srcOrd="0" destOrd="0" presId="urn:microsoft.com/office/officeart/2011/layout/CircleProcess"/>
    <dgm:cxn modelId="{B9C3FA35-9628-4DDB-BEA6-C9DB2EC31F98}" type="presOf" srcId="{C25D3BA0-BFB5-4F6E-8CEB-FBF22FEB118D}" destId="{30CD6CAA-63FD-47BA-9D40-F56A11CCC517}" srcOrd="1" destOrd="0" presId="urn:microsoft.com/office/officeart/2011/layout/CircleProcess"/>
    <dgm:cxn modelId="{4DD10BBB-C376-4EFE-A283-DE39A10BD1EA}" type="presOf" srcId="{C25D3BA0-BFB5-4F6E-8CEB-FBF22FEB118D}" destId="{CDDE8712-2367-40AB-8099-F5D70CCC1A9E}" srcOrd="0" destOrd="0" presId="urn:microsoft.com/office/officeart/2011/layout/CircleProcess"/>
    <dgm:cxn modelId="{3C430AE5-E644-4D9F-AC82-F5D36DE96035}" type="presParOf" srcId="{A0E7D66A-2BBB-43BE-96DD-FD2939BC9CF1}" destId="{96E70ADD-558D-414B-BB67-E1A56466CBBD}" srcOrd="0" destOrd="0" presId="urn:microsoft.com/office/officeart/2011/layout/CircleProcess"/>
    <dgm:cxn modelId="{7FAB2DF1-019B-41D3-B52D-E81270DC748A}" type="presParOf" srcId="{96E70ADD-558D-414B-BB67-E1A56466CBBD}" destId="{355BA770-6733-425C-BBF3-5A3B0A661485}" srcOrd="0" destOrd="0" presId="urn:microsoft.com/office/officeart/2011/layout/CircleProcess"/>
    <dgm:cxn modelId="{F39BEB47-630D-4DD0-994A-101724D7D727}" type="presParOf" srcId="{A0E7D66A-2BBB-43BE-96DD-FD2939BC9CF1}" destId="{0F74FE1E-C100-4448-8176-1B6FA647FB3D}" srcOrd="1" destOrd="0" presId="urn:microsoft.com/office/officeart/2011/layout/CircleProcess"/>
    <dgm:cxn modelId="{CFC2AE17-DF7B-4632-9791-30B33F785B6D}" type="presParOf" srcId="{0F74FE1E-C100-4448-8176-1B6FA647FB3D}" destId="{CDDE8712-2367-40AB-8099-F5D70CCC1A9E}" srcOrd="0" destOrd="0" presId="urn:microsoft.com/office/officeart/2011/layout/CircleProcess"/>
    <dgm:cxn modelId="{BEEFDBB2-A21C-4FFA-995A-39ED23F0CDDF}" type="presParOf" srcId="{A0E7D66A-2BBB-43BE-96DD-FD2939BC9CF1}" destId="{30CD6CAA-63FD-47BA-9D40-F56A11CCC517}" srcOrd="2" destOrd="0" presId="urn:microsoft.com/office/officeart/2011/layout/CircleProcess"/>
    <dgm:cxn modelId="{1090DEE9-4156-43EC-A1D0-F7B787C8E795}" type="presParOf" srcId="{A0E7D66A-2BBB-43BE-96DD-FD2939BC9CF1}" destId="{6A627EDB-45F6-4A26-8A57-CD66F1EE74A4}" srcOrd="3" destOrd="0" presId="urn:microsoft.com/office/officeart/2011/layout/CircleProcess"/>
    <dgm:cxn modelId="{B9AAF37C-ED02-470B-BD1B-EAA0E9968B24}" type="presParOf" srcId="{6A627EDB-45F6-4A26-8A57-CD66F1EE74A4}" destId="{8FEEB3FD-FB61-417B-B33B-D5259DDFA924}" srcOrd="0" destOrd="0" presId="urn:microsoft.com/office/officeart/2011/layout/CircleProcess"/>
    <dgm:cxn modelId="{85C80291-F73D-4192-B262-C968214732D8}" type="presParOf" srcId="{A0E7D66A-2BBB-43BE-96DD-FD2939BC9CF1}" destId="{84D10F34-5E6E-4EF2-85C7-4CB3C197C8A0}" srcOrd="4" destOrd="0" presId="urn:microsoft.com/office/officeart/2011/layout/CircleProcess"/>
    <dgm:cxn modelId="{17579356-9686-4436-8F71-E1CB17199906}" type="presParOf" srcId="{84D10F34-5E6E-4EF2-85C7-4CB3C197C8A0}" destId="{659770B2-A4C7-4B08-94C0-FB2BEA006560}" srcOrd="0" destOrd="0" presId="urn:microsoft.com/office/officeart/2011/layout/CircleProcess"/>
    <dgm:cxn modelId="{A2066E12-B17C-4768-BEE2-DD6704681E0B}" type="presParOf" srcId="{A0E7D66A-2BBB-43BE-96DD-FD2939BC9CF1}" destId="{E1794CEF-3E9F-4AE0-8173-3EC821E67F82}" srcOrd="5" destOrd="0" presId="urn:microsoft.com/office/officeart/2011/layout/CircleProcess"/>
    <dgm:cxn modelId="{ACA978A9-CB98-43ED-8AC2-1996378B538F}" type="presParOf" srcId="{A0E7D66A-2BBB-43BE-96DD-FD2939BC9CF1}" destId="{02E32205-8A79-4F62-BF97-D977E6F0FB60}" srcOrd="6" destOrd="0" presId="urn:microsoft.com/office/officeart/2011/layout/CircleProcess"/>
    <dgm:cxn modelId="{3B29A3B6-93BB-404C-8F65-E8823AE93596}" type="presParOf" srcId="{02E32205-8A79-4F62-BF97-D977E6F0FB60}" destId="{497595C6-4D83-4228-8F40-5B7329B8ED9F}" srcOrd="0" destOrd="0" presId="urn:microsoft.com/office/officeart/2011/layout/CircleProcess"/>
    <dgm:cxn modelId="{E55AA820-D0AD-40F1-80C4-79A9602E8542}" type="presParOf" srcId="{A0E7D66A-2BBB-43BE-96DD-FD2939BC9CF1}" destId="{B7F2B12A-1A2D-4EEF-B1FA-D8FFECCF5775}" srcOrd="7" destOrd="0" presId="urn:microsoft.com/office/officeart/2011/layout/CircleProcess"/>
    <dgm:cxn modelId="{643CC77E-BA56-4E20-B68B-0EC5372F2D34}" type="presParOf" srcId="{B7F2B12A-1A2D-4EEF-B1FA-D8FFECCF5775}" destId="{7FE5EFE2-C247-4E6C-8D43-1A9F3580F1F3}" srcOrd="0" destOrd="0" presId="urn:microsoft.com/office/officeart/2011/layout/CircleProcess"/>
    <dgm:cxn modelId="{C6AB1E08-0B92-43A7-99C6-05CE8678A676}" type="presParOf" srcId="{A0E7D66A-2BBB-43BE-96DD-FD2939BC9CF1}" destId="{C2A3861C-04F7-4619-B5C5-FEEBC774672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3DBC5-6734-442A-9CDA-C2D6353EE668}"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pt-PT"/>
        </a:p>
      </dgm:t>
    </dgm:pt>
    <dgm:pt modelId="{F5DA217C-C6C5-4867-A860-CBD69F0BA884}">
      <dgm:prSet phldrT="[Text]" custT="1"/>
      <dgm:spPr>
        <a:xfrm>
          <a:off x="1106487" y="0"/>
          <a:ext cx="4713287" cy="4713287"/>
        </a:xfrm>
        <a:prstGeom prst="ellipse">
          <a:avLst/>
        </a:prstGeom>
      </dgm:spPr>
      <dgm:t>
        <a:bodyPr/>
        <a:lstStyle/>
        <a:p>
          <a:r>
            <a:rPr lang="pt-PT" sz="2800" b="1">
              <a:latin typeface="Gill Sans MT" panose="020B0502020104020203"/>
              <a:ea typeface="+mn-ea"/>
              <a:cs typeface="+mn-cs"/>
            </a:rPr>
            <a:t>3.0</a:t>
          </a:r>
          <a:endParaRPr lang="pt-PT" sz="2800" b="1" dirty="0">
            <a:latin typeface="Gill Sans MT" panose="020B0502020104020203"/>
            <a:ea typeface="+mn-ea"/>
            <a:cs typeface="+mn-cs"/>
          </a:endParaRPr>
        </a:p>
      </dgm:t>
    </dgm:pt>
    <dgm:pt modelId="{FD04D7E5-AEDF-4CC5-8155-CEA6C82C4F0F}" type="parTrans" cxnId="{2EC5D8F6-B9B0-473D-894C-744324849A56}">
      <dgm:prSet/>
      <dgm:spPr/>
      <dgm:t>
        <a:bodyPr/>
        <a:lstStyle/>
        <a:p>
          <a:endParaRPr lang="pt-PT" sz="2400" b="1">
            <a:latin typeface="+mn-lt"/>
          </a:endParaRPr>
        </a:p>
      </dgm:t>
    </dgm:pt>
    <dgm:pt modelId="{77F44236-EBA8-4D2A-A325-4D3D01B68033}" type="sibTrans" cxnId="{2EC5D8F6-B9B0-473D-894C-744324849A56}">
      <dgm:prSet/>
      <dgm:spPr/>
      <dgm:t>
        <a:bodyPr/>
        <a:lstStyle/>
        <a:p>
          <a:endParaRPr lang="pt-PT" sz="2400" b="1">
            <a:latin typeface="+mn-lt"/>
          </a:endParaRPr>
        </a:p>
      </dgm:t>
    </dgm:pt>
    <dgm:pt modelId="{362E85E4-D467-4AB8-92B6-543EE9E03E58}">
      <dgm:prSet phldrT="[Text]" custT="1"/>
      <dgm:spPr>
        <a:xfrm>
          <a:off x="1577816" y="942657"/>
          <a:ext cx="3770629" cy="3770629"/>
        </a:xfrm>
        <a:prstGeom prst="ellipse">
          <a:avLst/>
        </a:prstGeom>
      </dgm:spPr>
      <dgm:t>
        <a:bodyPr/>
        <a:lstStyle/>
        <a:p>
          <a:r>
            <a:rPr lang="pt-PT" sz="2800" b="1">
              <a:latin typeface="Gill Sans MT" panose="020B0502020104020203"/>
              <a:ea typeface="+mn-ea"/>
              <a:cs typeface="+mn-cs"/>
            </a:rPr>
            <a:t>2.5</a:t>
          </a:r>
          <a:endParaRPr lang="pt-PT" sz="2800" b="1" dirty="0">
            <a:latin typeface="Gill Sans MT" panose="020B0502020104020203"/>
            <a:ea typeface="+mn-ea"/>
            <a:cs typeface="+mn-cs"/>
          </a:endParaRPr>
        </a:p>
      </dgm:t>
    </dgm:pt>
    <dgm:pt modelId="{357DAA7C-219A-4370-96AD-DE975CF2AA12}" type="parTrans" cxnId="{BB3A08BB-DFE1-4D84-917B-8A8168F6C1D7}">
      <dgm:prSet/>
      <dgm:spPr/>
      <dgm:t>
        <a:bodyPr/>
        <a:lstStyle/>
        <a:p>
          <a:endParaRPr lang="pt-PT" sz="2400" b="1">
            <a:latin typeface="+mn-lt"/>
          </a:endParaRPr>
        </a:p>
      </dgm:t>
    </dgm:pt>
    <dgm:pt modelId="{4E0CA17C-F779-4BBA-9DB1-786ECBEF8D21}" type="sibTrans" cxnId="{BB3A08BB-DFE1-4D84-917B-8A8168F6C1D7}">
      <dgm:prSet/>
      <dgm:spPr/>
      <dgm:t>
        <a:bodyPr/>
        <a:lstStyle/>
        <a:p>
          <a:endParaRPr lang="pt-PT" sz="2400" b="1">
            <a:latin typeface="+mn-lt"/>
          </a:endParaRPr>
        </a:p>
      </dgm:t>
    </dgm:pt>
    <dgm:pt modelId="{155194DC-9D56-402D-95F8-A53052FB07CE}">
      <dgm:prSet phldrT="[Text]" custT="1"/>
      <dgm:spPr>
        <a:xfrm>
          <a:off x="2049145" y="1885314"/>
          <a:ext cx="2827972" cy="2827972"/>
        </a:xfrm>
        <a:prstGeom prst="ellipse">
          <a:avLst/>
        </a:prstGeom>
      </dgm:spPr>
      <dgm:t>
        <a:bodyPr/>
        <a:lstStyle/>
        <a:p>
          <a:r>
            <a:rPr lang="pt-PT" sz="2800" b="1">
              <a:latin typeface="Gill Sans MT" panose="020B0502020104020203"/>
              <a:ea typeface="+mn-ea"/>
              <a:cs typeface="+mn-cs"/>
            </a:rPr>
            <a:t>2.0</a:t>
          </a:r>
          <a:endParaRPr lang="pt-PT" sz="2800" b="1" dirty="0">
            <a:latin typeface="Gill Sans MT" panose="020B0502020104020203"/>
            <a:ea typeface="+mn-ea"/>
            <a:cs typeface="+mn-cs"/>
          </a:endParaRPr>
        </a:p>
      </dgm:t>
    </dgm:pt>
    <dgm:pt modelId="{A8ECEB24-86CA-435E-860E-1EAE56268539}" type="parTrans" cxnId="{60BD600B-CD7D-4ED4-92A8-03C6CA6848E5}">
      <dgm:prSet/>
      <dgm:spPr/>
      <dgm:t>
        <a:bodyPr/>
        <a:lstStyle/>
        <a:p>
          <a:endParaRPr lang="pt-PT" sz="2400" b="1">
            <a:latin typeface="+mn-lt"/>
          </a:endParaRPr>
        </a:p>
      </dgm:t>
    </dgm:pt>
    <dgm:pt modelId="{0FF28647-C93A-4AE9-B8B6-9072056E1763}" type="sibTrans" cxnId="{60BD600B-CD7D-4ED4-92A8-03C6CA6848E5}">
      <dgm:prSet/>
      <dgm:spPr/>
      <dgm:t>
        <a:bodyPr/>
        <a:lstStyle/>
        <a:p>
          <a:endParaRPr lang="pt-PT" sz="2400" b="1">
            <a:latin typeface="+mn-lt"/>
          </a:endParaRPr>
        </a:p>
      </dgm:t>
    </dgm:pt>
    <dgm:pt modelId="{4366D173-04B3-4F30-975D-9ACA6908EC75}">
      <dgm:prSet phldrT="[Text]" custT="1"/>
      <dgm:spPr>
        <a:xfrm>
          <a:off x="2520474" y="2827972"/>
          <a:ext cx="1885314" cy="1885314"/>
        </a:xfrm>
        <a:prstGeom prst="ellipse">
          <a:avLst/>
        </a:prstGeom>
        <a:solidFill>
          <a:schemeClr val="accent1"/>
        </a:solidFill>
      </dgm:spPr>
      <dgm:t>
        <a:bodyPr/>
        <a:lstStyle/>
        <a:p>
          <a:r>
            <a:rPr lang="pt-PT" sz="2800" b="1" dirty="0">
              <a:latin typeface="Gill Sans MT" panose="020B0502020104020203"/>
              <a:ea typeface="+mn-ea"/>
              <a:cs typeface="+mn-cs"/>
            </a:rPr>
            <a:t>1.0</a:t>
          </a:r>
        </a:p>
      </dgm:t>
    </dgm:pt>
    <dgm:pt modelId="{6F1FD705-A246-4E89-960F-347B002E9292}" type="parTrans" cxnId="{AE6D3242-4249-4DBA-8301-EDF199477464}">
      <dgm:prSet/>
      <dgm:spPr/>
      <dgm:t>
        <a:bodyPr/>
        <a:lstStyle/>
        <a:p>
          <a:endParaRPr lang="pt-PT" sz="2400" b="1">
            <a:latin typeface="+mn-lt"/>
          </a:endParaRPr>
        </a:p>
      </dgm:t>
    </dgm:pt>
    <dgm:pt modelId="{1B00C839-3EDD-4FBF-94D1-FC3309890989}" type="sibTrans" cxnId="{AE6D3242-4249-4DBA-8301-EDF199477464}">
      <dgm:prSet/>
      <dgm:spPr/>
      <dgm:t>
        <a:bodyPr/>
        <a:lstStyle/>
        <a:p>
          <a:endParaRPr lang="pt-PT" sz="2400" b="1">
            <a:latin typeface="+mn-lt"/>
          </a:endParaRPr>
        </a:p>
      </dgm:t>
    </dgm:pt>
    <dgm:pt modelId="{CBB09C03-D1DA-45FC-BA71-56C3BEF0DDA6}" type="pres">
      <dgm:prSet presAssocID="{4123DBC5-6734-442A-9CDA-C2D6353EE668}" presName="Name0" presStyleCnt="0">
        <dgm:presLayoutVars>
          <dgm:chMax val="7"/>
          <dgm:resizeHandles val="exact"/>
        </dgm:presLayoutVars>
      </dgm:prSet>
      <dgm:spPr/>
      <dgm:t>
        <a:bodyPr/>
        <a:lstStyle/>
        <a:p>
          <a:endParaRPr lang="en-US"/>
        </a:p>
      </dgm:t>
    </dgm:pt>
    <dgm:pt modelId="{F44E5FB3-A81E-40BE-A375-D9C543142139}" type="pres">
      <dgm:prSet presAssocID="{4123DBC5-6734-442A-9CDA-C2D6353EE668}" presName="comp1" presStyleCnt="0"/>
      <dgm:spPr/>
    </dgm:pt>
    <dgm:pt modelId="{5BC0CCEC-D599-49F4-899C-7711D08BA489}" type="pres">
      <dgm:prSet presAssocID="{4123DBC5-6734-442A-9CDA-C2D6353EE668}" presName="circle1" presStyleLbl="node1" presStyleIdx="0" presStyleCnt="4"/>
      <dgm:spPr/>
      <dgm:t>
        <a:bodyPr/>
        <a:lstStyle/>
        <a:p>
          <a:endParaRPr lang="en-US"/>
        </a:p>
      </dgm:t>
    </dgm:pt>
    <dgm:pt modelId="{B3567A9E-FB67-4BE1-9B92-39CC4D806143}" type="pres">
      <dgm:prSet presAssocID="{4123DBC5-6734-442A-9CDA-C2D6353EE668}" presName="c1text" presStyleLbl="node1" presStyleIdx="0" presStyleCnt="4">
        <dgm:presLayoutVars>
          <dgm:bulletEnabled val="1"/>
        </dgm:presLayoutVars>
      </dgm:prSet>
      <dgm:spPr/>
      <dgm:t>
        <a:bodyPr/>
        <a:lstStyle/>
        <a:p>
          <a:endParaRPr lang="en-US"/>
        </a:p>
      </dgm:t>
    </dgm:pt>
    <dgm:pt modelId="{1859F175-DDF4-45FA-8774-4DC7E1EFD6CB}" type="pres">
      <dgm:prSet presAssocID="{4123DBC5-6734-442A-9CDA-C2D6353EE668}" presName="comp2" presStyleCnt="0"/>
      <dgm:spPr/>
    </dgm:pt>
    <dgm:pt modelId="{53600B9B-EAC0-4526-8A24-9717953882C3}" type="pres">
      <dgm:prSet presAssocID="{4123DBC5-6734-442A-9CDA-C2D6353EE668}" presName="circle2" presStyleLbl="node1" presStyleIdx="1" presStyleCnt="4"/>
      <dgm:spPr/>
      <dgm:t>
        <a:bodyPr/>
        <a:lstStyle/>
        <a:p>
          <a:endParaRPr lang="en-US"/>
        </a:p>
      </dgm:t>
    </dgm:pt>
    <dgm:pt modelId="{C0B9F6CB-4C57-4EFF-876E-69D4C6E285DE}" type="pres">
      <dgm:prSet presAssocID="{4123DBC5-6734-442A-9CDA-C2D6353EE668}" presName="c2text" presStyleLbl="node1" presStyleIdx="1" presStyleCnt="4">
        <dgm:presLayoutVars>
          <dgm:bulletEnabled val="1"/>
        </dgm:presLayoutVars>
      </dgm:prSet>
      <dgm:spPr/>
      <dgm:t>
        <a:bodyPr/>
        <a:lstStyle/>
        <a:p>
          <a:endParaRPr lang="en-US"/>
        </a:p>
      </dgm:t>
    </dgm:pt>
    <dgm:pt modelId="{0518ECB6-0D8A-4224-8EB9-61DBCE48A563}" type="pres">
      <dgm:prSet presAssocID="{4123DBC5-6734-442A-9CDA-C2D6353EE668}" presName="comp3" presStyleCnt="0"/>
      <dgm:spPr/>
    </dgm:pt>
    <dgm:pt modelId="{F9536164-D703-4044-9BAE-C55F08587F37}" type="pres">
      <dgm:prSet presAssocID="{4123DBC5-6734-442A-9CDA-C2D6353EE668}" presName="circle3" presStyleLbl="node1" presStyleIdx="2" presStyleCnt="4"/>
      <dgm:spPr/>
      <dgm:t>
        <a:bodyPr/>
        <a:lstStyle/>
        <a:p>
          <a:endParaRPr lang="en-US"/>
        </a:p>
      </dgm:t>
    </dgm:pt>
    <dgm:pt modelId="{30D504BF-0A86-4F30-8548-0D6E8D736B9C}" type="pres">
      <dgm:prSet presAssocID="{4123DBC5-6734-442A-9CDA-C2D6353EE668}" presName="c3text" presStyleLbl="node1" presStyleIdx="2" presStyleCnt="4">
        <dgm:presLayoutVars>
          <dgm:bulletEnabled val="1"/>
        </dgm:presLayoutVars>
      </dgm:prSet>
      <dgm:spPr/>
      <dgm:t>
        <a:bodyPr/>
        <a:lstStyle/>
        <a:p>
          <a:endParaRPr lang="en-US"/>
        </a:p>
      </dgm:t>
    </dgm:pt>
    <dgm:pt modelId="{340388B6-0425-4AA3-A905-5A5F7DEBB3FA}" type="pres">
      <dgm:prSet presAssocID="{4123DBC5-6734-442A-9CDA-C2D6353EE668}" presName="comp4" presStyleCnt="0"/>
      <dgm:spPr/>
    </dgm:pt>
    <dgm:pt modelId="{3A7949C7-F5C5-404C-AAC2-7E611370ED97}" type="pres">
      <dgm:prSet presAssocID="{4123DBC5-6734-442A-9CDA-C2D6353EE668}" presName="circle4" presStyleLbl="node1" presStyleIdx="3" presStyleCnt="4"/>
      <dgm:spPr/>
      <dgm:t>
        <a:bodyPr/>
        <a:lstStyle/>
        <a:p>
          <a:endParaRPr lang="en-US"/>
        </a:p>
      </dgm:t>
    </dgm:pt>
    <dgm:pt modelId="{A68CEB21-3D2C-4F65-9A80-BC7040586742}" type="pres">
      <dgm:prSet presAssocID="{4123DBC5-6734-442A-9CDA-C2D6353EE668}" presName="c4text" presStyleLbl="node1" presStyleIdx="3" presStyleCnt="4">
        <dgm:presLayoutVars>
          <dgm:bulletEnabled val="1"/>
        </dgm:presLayoutVars>
      </dgm:prSet>
      <dgm:spPr/>
      <dgm:t>
        <a:bodyPr/>
        <a:lstStyle/>
        <a:p>
          <a:endParaRPr lang="en-US"/>
        </a:p>
      </dgm:t>
    </dgm:pt>
  </dgm:ptLst>
  <dgm:cxnLst>
    <dgm:cxn modelId="{2FD46807-E052-4FC5-ABFD-47AA13E602BF}" type="presOf" srcId="{F5DA217C-C6C5-4867-A860-CBD69F0BA884}" destId="{5BC0CCEC-D599-49F4-899C-7711D08BA489}" srcOrd="0" destOrd="0" presId="urn:microsoft.com/office/officeart/2005/8/layout/venn2"/>
    <dgm:cxn modelId="{AE6D3242-4249-4DBA-8301-EDF199477464}" srcId="{4123DBC5-6734-442A-9CDA-C2D6353EE668}" destId="{4366D173-04B3-4F30-975D-9ACA6908EC75}" srcOrd="3" destOrd="0" parTransId="{6F1FD705-A246-4E89-960F-347B002E9292}" sibTransId="{1B00C839-3EDD-4FBF-94D1-FC3309890989}"/>
    <dgm:cxn modelId="{D922BB59-D9F7-46E7-A08C-F3A801C626A4}" type="presOf" srcId="{362E85E4-D467-4AB8-92B6-543EE9E03E58}" destId="{53600B9B-EAC0-4526-8A24-9717953882C3}" srcOrd="0" destOrd="0" presId="urn:microsoft.com/office/officeart/2005/8/layout/venn2"/>
    <dgm:cxn modelId="{8953B2D1-7165-4840-82D9-E6BD50E94E9E}" type="presOf" srcId="{4366D173-04B3-4F30-975D-9ACA6908EC75}" destId="{A68CEB21-3D2C-4F65-9A80-BC7040586742}" srcOrd="1" destOrd="0" presId="urn:microsoft.com/office/officeart/2005/8/layout/venn2"/>
    <dgm:cxn modelId="{60BD600B-CD7D-4ED4-92A8-03C6CA6848E5}" srcId="{4123DBC5-6734-442A-9CDA-C2D6353EE668}" destId="{155194DC-9D56-402D-95F8-A53052FB07CE}" srcOrd="2" destOrd="0" parTransId="{A8ECEB24-86CA-435E-860E-1EAE56268539}" sibTransId="{0FF28647-C93A-4AE9-B8B6-9072056E1763}"/>
    <dgm:cxn modelId="{2EC5D8F6-B9B0-473D-894C-744324849A56}" srcId="{4123DBC5-6734-442A-9CDA-C2D6353EE668}" destId="{F5DA217C-C6C5-4867-A860-CBD69F0BA884}" srcOrd="0" destOrd="0" parTransId="{FD04D7E5-AEDF-4CC5-8155-CEA6C82C4F0F}" sibTransId="{77F44236-EBA8-4D2A-A325-4D3D01B68033}"/>
    <dgm:cxn modelId="{5810750B-A47B-4D3D-9102-3CFACB5F3C93}" type="presOf" srcId="{F5DA217C-C6C5-4867-A860-CBD69F0BA884}" destId="{B3567A9E-FB67-4BE1-9B92-39CC4D806143}" srcOrd="1" destOrd="0" presId="urn:microsoft.com/office/officeart/2005/8/layout/venn2"/>
    <dgm:cxn modelId="{EA68E5DD-00FD-4845-B844-FDB9C1179C16}" type="presOf" srcId="{362E85E4-D467-4AB8-92B6-543EE9E03E58}" destId="{C0B9F6CB-4C57-4EFF-876E-69D4C6E285DE}" srcOrd="1" destOrd="0" presId="urn:microsoft.com/office/officeart/2005/8/layout/venn2"/>
    <dgm:cxn modelId="{4E4CDA7E-6F40-4404-89B3-C45FA0FDBFB6}" type="presOf" srcId="{155194DC-9D56-402D-95F8-A53052FB07CE}" destId="{F9536164-D703-4044-9BAE-C55F08587F37}" srcOrd="0" destOrd="0" presId="urn:microsoft.com/office/officeart/2005/8/layout/venn2"/>
    <dgm:cxn modelId="{BD10274D-AB54-4CF2-951B-3A0E4B39FD8B}" type="presOf" srcId="{155194DC-9D56-402D-95F8-A53052FB07CE}" destId="{30D504BF-0A86-4F30-8548-0D6E8D736B9C}" srcOrd="1" destOrd="0" presId="urn:microsoft.com/office/officeart/2005/8/layout/venn2"/>
    <dgm:cxn modelId="{BB3A08BB-DFE1-4D84-917B-8A8168F6C1D7}" srcId="{4123DBC5-6734-442A-9CDA-C2D6353EE668}" destId="{362E85E4-D467-4AB8-92B6-543EE9E03E58}" srcOrd="1" destOrd="0" parTransId="{357DAA7C-219A-4370-96AD-DE975CF2AA12}" sibTransId="{4E0CA17C-F779-4BBA-9DB1-786ECBEF8D21}"/>
    <dgm:cxn modelId="{F472F267-2F6D-4679-88B1-4230A0C2AE92}" type="presOf" srcId="{4366D173-04B3-4F30-975D-9ACA6908EC75}" destId="{3A7949C7-F5C5-404C-AAC2-7E611370ED97}" srcOrd="0" destOrd="0" presId="urn:microsoft.com/office/officeart/2005/8/layout/venn2"/>
    <dgm:cxn modelId="{246942CB-9775-472E-9358-A8AC07548CB0}" type="presOf" srcId="{4123DBC5-6734-442A-9CDA-C2D6353EE668}" destId="{CBB09C03-D1DA-45FC-BA71-56C3BEF0DDA6}" srcOrd="0" destOrd="0" presId="urn:microsoft.com/office/officeart/2005/8/layout/venn2"/>
    <dgm:cxn modelId="{CDBD2B30-F6A5-458C-9EA7-ADDF09AA1E04}" type="presParOf" srcId="{CBB09C03-D1DA-45FC-BA71-56C3BEF0DDA6}" destId="{F44E5FB3-A81E-40BE-A375-D9C543142139}" srcOrd="0" destOrd="0" presId="urn:microsoft.com/office/officeart/2005/8/layout/venn2"/>
    <dgm:cxn modelId="{E56339DD-BB05-4EB5-B559-E28EA1E5FBFF}" type="presParOf" srcId="{F44E5FB3-A81E-40BE-A375-D9C543142139}" destId="{5BC0CCEC-D599-49F4-899C-7711D08BA489}" srcOrd="0" destOrd="0" presId="urn:microsoft.com/office/officeart/2005/8/layout/venn2"/>
    <dgm:cxn modelId="{2E05118C-6777-4FFC-A5F6-381577E9A190}" type="presParOf" srcId="{F44E5FB3-A81E-40BE-A375-D9C543142139}" destId="{B3567A9E-FB67-4BE1-9B92-39CC4D806143}" srcOrd="1" destOrd="0" presId="urn:microsoft.com/office/officeart/2005/8/layout/venn2"/>
    <dgm:cxn modelId="{58963A70-B360-4C69-8B3B-0F74CBEDA45A}" type="presParOf" srcId="{CBB09C03-D1DA-45FC-BA71-56C3BEF0DDA6}" destId="{1859F175-DDF4-45FA-8774-4DC7E1EFD6CB}" srcOrd="1" destOrd="0" presId="urn:microsoft.com/office/officeart/2005/8/layout/venn2"/>
    <dgm:cxn modelId="{FC10382B-DF88-459B-BD1A-52798879D254}" type="presParOf" srcId="{1859F175-DDF4-45FA-8774-4DC7E1EFD6CB}" destId="{53600B9B-EAC0-4526-8A24-9717953882C3}" srcOrd="0" destOrd="0" presId="urn:microsoft.com/office/officeart/2005/8/layout/venn2"/>
    <dgm:cxn modelId="{07694297-12CB-47FC-8E2D-34E3E7DF6EF2}" type="presParOf" srcId="{1859F175-DDF4-45FA-8774-4DC7E1EFD6CB}" destId="{C0B9F6CB-4C57-4EFF-876E-69D4C6E285DE}" srcOrd="1" destOrd="0" presId="urn:microsoft.com/office/officeart/2005/8/layout/venn2"/>
    <dgm:cxn modelId="{7BD090DD-A898-4651-BE00-C8173289DFD9}" type="presParOf" srcId="{CBB09C03-D1DA-45FC-BA71-56C3BEF0DDA6}" destId="{0518ECB6-0D8A-4224-8EB9-61DBCE48A563}" srcOrd="2" destOrd="0" presId="urn:microsoft.com/office/officeart/2005/8/layout/venn2"/>
    <dgm:cxn modelId="{FB626605-695E-47B1-9235-E9168C1C21AF}" type="presParOf" srcId="{0518ECB6-0D8A-4224-8EB9-61DBCE48A563}" destId="{F9536164-D703-4044-9BAE-C55F08587F37}" srcOrd="0" destOrd="0" presId="urn:microsoft.com/office/officeart/2005/8/layout/venn2"/>
    <dgm:cxn modelId="{0879AF7C-1482-47BE-B625-CF597FA95C4B}" type="presParOf" srcId="{0518ECB6-0D8A-4224-8EB9-61DBCE48A563}" destId="{30D504BF-0A86-4F30-8548-0D6E8D736B9C}" srcOrd="1" destOrd="0" presId="urn:microsoft.com/office/officeart/2005/8/layout/venn2"/>
    <dgm:cxn modelId="{BC82C1C8-E1B8-4233-ACE8-06A609FBD343}" type="presParOf" srcId="{CBB09C03-D1DA-45FC-BA71-56C3BEF0DDA6}" destId="{340388B6-0425-4AA3-A905-5A5F7DEBB3FA}" srcOrd="3" destOrd="0" presId="urn:microsoft.com/office/officeart/2005/8/layout/venn2"/>
    <dgm:cxn modelId="{78CABB46-3808-4FE1-BB4D-ED0280D8A430}" type="presParOf" srcId="{340388B6-0425-4AA3-A905-5A5F7DEBB3FA}" destId="{3A7949C7-F5C5-404C-AAC2-7E611370ED97}" srcOrd="0" destOrd="0" presId="urn:microsoft.com/office/officeart/2005/8/layout/venn2"/>
    <dgm:cxn modelId="{06C225FF-1B07-4BBE-ADEE-30E18999A35C}" type="presParOf" srcId="{340388B6-0425-4AA3-A905-5A5F7DEBB3FA}" destId="{A68CEB21-3D2C-4F65-9A80-BC704058674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3DBC5-6734-442A-9CDA-C2D6353EE668}" type="doc">
      <dgm:prSet loTypeId="urn:microsoft.com/office/officeart/2005/8/layout/venn2" loCatId="relationship" qsTypeId="urn:microsoft.com/office/officeart/2005/8/quickstyle/simple1" qsCatId="simple" csTypeId="urn:microsoft.com/office/officeart/2005/8/colors/accent3_5" csCatId="accent3" phldr="1"/>
      <dgm:spPr/>
      <dgm:t>
        <a:bodyPr/>
        <a:lstStyle/>
        <a:p>
          <a:endParaRPr lang="pt-PT"/>
        </a:p>
      </dgm:t>
    </dgm:pt>
    <dgm:pt modelId="{F5DA217C-C6C5-4867-A860-CBD69F0BA884}">
      <dgm:prSet phldrT="[Text]" custT="1"/>
      <dgm:spPr>
        <a:xfrm>
          <a:off x="1106487" y="0"/>
          <a:ext cx="4713287" cy="4713287"/>
        </a:xfrm>
        <a:prstGeom prst="ellipse">
          <a:avLst/>
        </a:prstGeom>
        <a:solidFill>
          <a:schemeClr val="bg1">
            <a:lumMod val="85000"/>
          </a:schemeClr>
        </a:solidFill>
      </dgm:spPr>
      <dgm:t>
        <a:bodyPr/>
        <a:lstStyle/>
        <a:p>
          <a:r>
            <a:rPr lang="pt-PT" sz="2800" b="1">
              <a:latin typeface="Gill Sans MT" panose="020B0502020104020203"/>
              <a:ea typeface="+mn-ea"/>
              <a:cs typeface="+mn-cs"/>
            </a:rPr>
            <a:t>3.0</a:t>
          </a:r>
          <a:endParaRPr lang="pt-PT" sz="2800" b="1" dirty="0">
            <a:latin typeface="Gill Sans MT" panose="020B0502020104020203"/>
            <a:ea typeface="+mn-ea"/>
            <a:cs typeface="+mn-cs"/>
          </a:endParaRPr>
        </a:p>
      </dgm:t>
    </dgm:pt>
    <dgm:pt modelId="{FD04D7E5-AEDF-4CC5-8155-CEA6C82C4F0F}" type="parTrans" cxnId="{2EC5D8F6-B9B0-473D-894C-744324849A56}">
      <dgm:prSet/>
      <dgm:spPr/>
      <dgm:t>
        <a:bodyPr/>
        <a:lstStyle/>
        <a:p>
          <a:endParaRPr lang="pt-PT" sz="2400" b="1">
            <a:latin typeface="+mn-lt"/>
          </a:endParaRPr>
        </a:p>
      </dgm:t>
    </dgm:pt>
    <dgm:pt modelId="{77F44236-EBA8-4D2A-A325-4D3D01B68033}" type="sibTrans" cxnId="{2EC5D8F6-B9B0-473D-894C-744324849A56}">
      <dgm:prSet/>
      <dgm:spPr/>
      <dgm:t>
        <a:bodyPr/>
        <a:lstStyle/>
        <a:p>
          <a:endParaRPr lang="pt-PT" sz="2400" b="1">
            <a:latin typeface="+mn-lt"/>
          </a:endParaRPr>
        </a:p>
      </dgm:t>
    </dgm:pt>
    <dgm:pt modelId="{362E85E4-D467-4AB8-92B6-543EE9E03E58}">
      <dgm:prSet phldrT="[Text]" custT="1"/>
      <dgm:spPr>
        <a:xfrm>
          <a:off x="1577816" y="942657"/>
          <a:ext cx="3770629" cy="3770629"/>
        </a:xfrm>
        <a:prstGeom prst="ellipse">
          <a:avLst/>
        </a:prstGeom>
        <a:solidFill>
          <a:schemeClr val="bg1">
            <a:lumMod val="85000"/>
          </a:schemeClr>
        </a:solidFill>
      </dgm:spPr>
      <dgm:t>
        <a:bodyPr/>
        <a:lstStyle/>
        <a:p>
          <a:r>
            <a:rPr lang="pt-PT" sz="2800" b="1">
              <a:latin typeface="Gill Sans MT" panose="020B0502020104020203"/>
              <a:ea typeface="+mn-ea"/>
              <a:cs typeface="+mn-cs"/>
            </a:rPr>
            <a:t>2.5</a:t>
          </a:r>
          <a:endParaRPr lang="pt-PT" sz="2800" b="1" dirty="0">
            <a:latin typeface="Gill Sans MT" panose="020B0502020104020203"/>
            <a:ea typeface="+mn-ea"/>
            <a:cs typeface="+mn-cs"/>
          </a:endParaRPr>
        </a:p>
      </dgm:t>
    </dgm:pt>
    <dgm:pt modelId="{357DAA7C-219A-4370-96AD-DE975CF2AA12}" type="parTrans" cxnId="{BB3A08BB-DFE1-4D84-917B-8A8168F6C1D7}">
      <dgm:prSet/>
      <dgm:spPr/>
      <dgm:t>
        <a:bodyPr/>
        <a:lstStyle/>
        <a:p>
          <a:endParaRPr lang="pt-PT" sz="2400" b="1">
            <a:latin typeface="+mn-lt"/>
          </a:endParaRPr>
        </a:p>
      </dgm:t>
    </dgm:pt>
    <dgm:pt modelId="{4E0CA17C-F779-4BBA-9DB1-786ECBEF8D21}" type="sibTrans" cxnId="{BB3A08BB-DFE1-4D84-917B-8A8168F6C1D7}">
      <dgm:prSet/>
      <dgm:spPr/>
      <dgm:t>
        <a:bodyPr/>
        <a:lstStyle/>
        <a:p>
          <a:endParaRPr lang="pt-PT" sz="2400" b="1">
            <a:latin typeface="+mn-lt"/>
          </a:endParaRPr>
        </a:p>
      </dgm:t>
    </dgm:pt>
    <dgm:pt modelId="{155194DC-9D56-402D-95F8-A53052FB07CE}">
      <dgm:prSet phldrT="[Text]" custT="1"/>
      <dgm:spPr>
        <a:xfrm>
          <a:off x="2049145" y="1885314"/>
          <a:ext cx="2827972" cy="2827972"/>
        </a:xfrm>
        <a:prstGeom prst="ellipse">
          <a:avLst/>
        </a:prstGeom>
        <a:solidFill>
          <a:schemeClr val="bg1">
            <a:lumMod val="85000"/>
          </a:schemeClr>
        </a:solidFill>
      </dgm:spPr>
      <dgm:t>
        <a:bodyPr/>
        <a:lstStyle/>
        <a:p>
          <a:r>
            <a:rPr lang="pt-PT" sz="2800" b="1">
              <a:latin typeface="Gill Sans MT" panose="020B0502020104020203"/>
              <a:ea typeface="+mn-ea"/>
              <a:cs typeface="+mn-cs"/>
            </a:rPr>
            <a:t>2.0</a:t>
          </a:r>
          <a:endParaRPr lang="pt-PT" sz="2800" b="1" dirty="0">
            <a:latin typeface="Gill Sans MT" panose="020B0502020104020203"/>
            <a:ea typeface="+mn-ea"/>
            <a:cs typeface="+mn-cs"/>
          </a:endParaRPr>
        </a:p>
      </dgm:t>
    </dgm:pt>
    <dgm:pt modelId="{A8ECEB24-86CA-435E-860E-1EAE56268539}" type="parTrans" cxnId="{60BD600B-CD7D-4ED4-92A8-03C6CA6848E5}">
      <dgm:prSet/>
      <dgm:spPr/>
      <dgm:t>
        <a:bodyPr/>
        <a:lstStyle/>
        <a:p>
          <a:endParaRPr lang="pt-PT" sz="2400" b="1">
            <a:latin typeface="+mn-lt"/>
          </a:endParaRPr>
        </a:p>
      </dgm:t>
    </dgm:pt>
    <dgm:pt modelId="{0FF28647-C93A-4AE9-B8B6-9072056E1763}" type="sibTrans" cxnId="{60BD600B-CD7D-4ED4-92A8-03C6CA6848E5}">
      <dgm:prSet/>
      <dgm:spPr/>
      <dgm:t>
        <a:bodyPr/>
        <a:lstStyle/>
        <a:p>
          <a:endParaRPr lang="pt-PT" sz="2400" b="1">
            <a:latin typeface="+mn-lt"/>
          </a:endParaRPr>
        </a:p>
      </dgm:t>
    </dgm:pt>
    <dgm:pt modelId="{4366D173-04B3-4F30-975D-9ACA6908EC75}">
      <dgm:prSet phldrT="[Text]" custT="1"/>
      <dgm:spPr>
        <a:xfrm>
          <a:off x="2520474" y="2827972"/>
          <a:ext cx="1885314" cy="1885314"/>
        </a:xfrm>
        <a:prstGeom prst="ellipse">
          <a:avLst/>
        </a:prstGeom>
        <a:solidFill>
          <a:schemeClr val="accent1"/>
        </a:solidFill>
      </dgm:spPr>
      <dgm:t>
        <a:bodyPr/>
        <a:lstStyle/>
        <a:p>
          <a:r>
            <a:rPr lang="pt-PT" sz="2800" b="1" dirty="0">
              <a:latin typeface="Gill Sans MT" panose="020B0502020104020203"/>
              <a:ea typeface="+mn-ea"/>
              <a:cs typeface="+mn-cs"/>
            </a:rPr>
            <a:t>1.0</a:t>
          </a:r>
        </a:p>
      </dgm:t>
    </dgm:pt>
    <dgm:pt modelId="{6F1FD705-A246-4E89-960F-347B002E9292}" type="parTrans" cxnId="{AE6D3242-4249-4DBA-8301-EDF199477464}">
      <dgm:prSet/>
      <dgm:spPr/>
      <dgm:t>
        <a:bodyPr/>
        <a:lstStyle/>
        <a:p>
          <a:endParaRPr lang="pt-PT" sz="2400" b="1">
            <a:latin typeface="+mn-lt"/>
          </a:endParaRPr>
        </a:p>
      </dgm:t>
    </dgm:pt>
    <dgm:pt modelId="{1B00C839-3EDD-4FBF-94D1-FC3309890989}" type="sibTrans" cxnId="{AE6D3242-4249-4DBA-8301-EDF199477464}">
      <dgm:prSet/>
      <dgm:spPr/>
      <dgm:t>
        <a:bodyPr/>
        <a:lstStyle/>
        <a:p>
          <a:endParaRPr lang="pt-PT" sz="2400" b="1">
            <a:latin typeface="+mn-lt"/>
          </a:endParaRPr>
        </a:p>
      </dgm:t>
    </dgm:pt>
    <dgm:pt modelId="{CBB09C03-D1DA-45FC-BA71-56C3BEF0DDA6}" type="pres">
      <dgm:prSet presAssocID="{4123DBC5-6734-442A-9CDA-C2D6353EE668}" presName="Name0" presStyleCnt="0">
        <dgm:presLayoutVars>
          <dgm:chMax val="7"/>
          <dgm:resizeHandles val="exact"/>
        </dgm:presLayoutVars>
      </dgm:prSet>
      <dgm:spPr/>
      <dgm:t>
        <a:bodyPr/>
        <a:lstStyle/>
        <a:p>
          <a:endParaRPr lang="en-US"/>
        </a:p>
      </dgm:t>
    </dgm:pt>
    <dgm:pt modelId="{F44E5FB3-A81E-40BE-A375-D9C543142139}" type="pres">
      <dgm:prSet presAssocID="{4123DBC5-6734-442A-9CDA-C2D6353EE668}" presName="comp1" presStyleCnt="0"/>
      <dgm:spPr/>
    </dgm:pt>
    <dgm:pt modelId="{5BC0CCEC-D599-49F4-899C-7711D08BA489}" type="pres">
      <dgm:prSet presAssocID="{4123DBC5-6734-442A-9CDA-C2D6353EE668}" presName="circle1" presStyleLbl="node1" presStyleIdx="0" presStyleCnt="4"/>
      <dgm:spPr/>
      <dgm:t>
        <a:bodyPr/>
        <a:lstStyle/>
        <a:p>
          <a:endParaRPr lang="en-US"/>
        </a:p>
      </dgm:t>
    </dgm:pt>
    <dgm:pt modelId="{B3567A9E-FB67-4BE1-9B92-39CC4D806143}" type="pres">
      <dgm:prSet presAssocID="{4123DBC5-6734-442A-9CDA-C2D6353EE668}" presName="c1text" presStyleLbl="node1" presStyleIdx="0" presStyleCnt="4">
        <dgm:presLayoutVars>
          <dgm:bulletEnabled val="1"/>
        </dgm:presLayoutVars>
      </dgm:prSet>
      <dgm:spPr/>
      <dgm:t>
        <a:bodyPr/>
        <a:lstStyle/>
        <a:p>
          <a:endParaRPr lang="en-US"/>
        </a:p>
      </dgm:t>
    </dgm:pt>
    <dgm:pt modelId="{1859F175-DDF4-45FA-8774-4DC7E1EFD6CB}" type="pres">
      <dgm:prSet presAssocID="{4123DBC5-6734-442A-9CDA-C2D6353EE668}" presName="comp2" presStyleCnt="0"/>
      <dgm:spPr/>
    </dgm:pt>
    <dgm:pt modelId="{53600B9B-EAC0-4526-8A24-9717953882C3}" type="pres">
      <dgm:prSet presAssocID="{4123DBC5-6734-442A-9CDA-C2D6353EE668}" presName="circle2" presStyleLbl="node1" presStyleIdx="1" presStyleCnt="4"/>
      <dgm:spPr/>
      <dgm:t>
        <a:bodyPr/>
        <a:lstStyle/>
        <a:p>
          <a:endParaRPr lang="en-US"/>
        </a:p>
      </dgm:t>
    </dgm:pt>
    <dgm:pt modelId="{C0B9F6CB-4C57-4EFF-876E-69D4C6E285DE}" type="pres">
      <dgm:prSet presAssocID="{4123DBC5-6734-442A-9CDA-C2D6353EE668}" presName="c2text" presStyleLbl="node1" presStyleIdx="1" presStyleCnt="4">
        <dgm:presLayoutVars>
          <dgm:bulletEnabled val="1"/>
        </dgm:presLayoutVars>
      </dgm:prSet>
      <dgm:spPr/>
      <dgm:t>
        <a:bodyPr/>
        <a:lstStyle/>
        <a:p>
          <a:endParaRPr lang="en-US"/>
        </a:p>
      </dgm:t>
    </dgm:pt>
    <dgm:pt modelId="{0518ECB6-0D8A-4224-8EB9-61DBCE48A563}" type="pres">
      <dgm:prSet presAssocID="{4123DBC5-6734-442A-9CDA-C2D6353EE668}" presName="comp3" presStyleCnt="0"/>
      <dgm:spPr/>
    </dgm:pt>
    <dgm:pt modelId="{F9536164-D703-4044-9BAE-C55F08587F37}" type="pres">
      <dgm:prSet presAssocID="{4123DBC5-6734-442A-9CDA-C2D6353EE668}" presName="circle3" presStyleLbl="node1" presStyleIdx="2" presStyleCnt="4"/>
      <dgm:spPr/>
      <dgm:t>
        <a:bodyPr/>
        <a:lstStyle/>
        <a:p>
          <a:endParaRPr lang="en-US"/>
        </a:p>
      </dgm:t>
    </dgm:pt>
    <dgm:pt modelId="{30D504BF-0A86-4F30-8548-0D6E8D736B9C}" type="pres">
      <dgm:prSet presAssocID="{4123DBC5-6734-442A-9CDA-C2D6353EE668}" presName="c3text" presStyleLbl="node1" presStyleIdx="2" presStyleCnt="4">
        <dgm:presLayoutVars>
          <dgm:bulletEnabled val="1"/>
        </dgm:presLayoutVars>
      </dgm:prSet>
      <dgm:spPr/>
      <dgm:t>
        <a:bodyPr/>
        <a:lstStyle/>
        <a:p>
          <a:endParaRPr lang="en-US"/>
        </a:p>
      </dgm:t>
    </dgm:pt>
    <dgm:pt modelId="{340388B6-0425-4AA3-A905-5A5F7DEBB3FA}" type="pres">
      <dgm:prSet presAssocID="{4123DBC5-6734-442A-9CDA-C2D6353EE668}" presName="comp4" presStyleCnt="0"/>
      <dgm:spPr/>
    </dgm:pt>
    <dgm:pt modelId="{3A7949C7-F5C5-404C-AAC2-7E611370ED97}" type="pres">
      <dgm:prSet presAssocID="{4123DBC5-6734-442A-9CDA-C2D6353EE668}" presName="circle4" presStyleLbl="node1" presStyleIdx="3" presStyleCnt="4"/>
      <dgm:spPr/>
      <dgm:t>
        <a:bodyPr/>
        <a:lstStyle/>
        <a:p>
          <a:endParaRPr lang="en-US"/>
        </a:p>
      </dgm:t>
    </dgm:pt>
    <dgm:pt modelId="{A68CEB21-3D2C-4F65-9A80-BC7040586742}" type="pres">
      <dgm:prSet presAssocID="{4123DBC5-6734-442A-9CDA-C2D6353EE668}" presName="c4text" presStyleLbl="node1" presStyleIdx="3" presStyleCnt="4">
        <dgm:presLayoutVars>
          <dgm:bulletEnabled val="1"/>
        </dgm:presLayoutVars>
      </dgm:prSet>
      <dgm:spPr/>
      <dgm:t>
        <a:bodyPr/>
        <a:lstStyle/>
        <a:p>
          <a:endParaRPr lang="en-US"/>
        </a:p>
      </dgm:t>
    </dgm:pt>
  </dgm:ptLst>
  <dgm:cxnLst>
    <dgm:cxn modelId="{2FD46807-E052-4FC5-ABFD-47AA13E602BF}" type="presOf" srcId="{F5DA217C-C6C5-4867-A860-CBD69F0BA884}" destId="{5BC0CCEC-D599-49F4-899C-7711D08BA489}" srcOrd="0" destOrd="0" presId="urn:microsoft.com/office/officeart/2005/8/layout/venn2"/>
    <dgm:cxn modelId="{AE6D3242-4249-4DBA-8301-EDF199477464}" srcId="{4123DBC5-6734-442A-9CDA-C2D6353EE668}" destId="{4366D173-04B3-4F30-975D-9ACA6908EC75}" srcOrd="3" destOrd="0" parTransId="{6F1FD705-A246-4E89-960F-347B002E9292}" sibTransId="{1B00C839-3EDD-4FBF-94D1-FC3309890989}"/>
    <dgm:cxn modelId="{D922BB59-D9F7-46E7-A08C-F3A801C626A4}" type="presOf" srcId="{362E85E4-D467-4AB8-92B6-543EE9E03E58}" destId="{53600B9B-EAC0-4526-8A24-9717953882C3}" srcOrd="0" destOrd="0" presId="urn:microsoft.com/office/officeart/2005/8/layout/venn2"/>
    <dgm:cxn modelId="{8953B2D1-7165-4840-82D9-E6BD50E94E9E}" type="presOf" srcId="{4366D173-04B3-4F30-975D-9ACA6908EC75}" destId="{A68CEB21-3D2C-4F65-9A80-BC7040586742}" srcOrd="1" destOrd="0" presId="urn:microsoft.com/office/officeart/2005/8/layout/venn2"/>
    <dgm:cxn modelId="{60BD600B-CD7D-4ED4-92A8-03C6CA6848E5}" srcId="{4123DBC5-6734-442A-9CDA-C2D6353EE668}" destId="{155194DC-9D56-402D-95F8-A53052FB07CE}" srcOrd="2" destOrd="0" parTransId="{A8ECEB24-86CA-435E-860E-1EAE56268539}" sibTransId="{0FF28647-C93A-4AE9-B8B6-9072056E1763}"/>
    <dgm:cxn modelId="{2EC5D8F6-B9B0-473D-894C-744324849A56}" srcId="{4123DBC5-6734-442A-9CDA-C2D6353EE668}" destId="{F5DA217C-C6C5-4867-A860-CBD69F0BA884}" srcOrd="0" destOrd="0" parTransId="{FD04D7E5-AEDF-4CC5-8155-CEA6C82C4F0F}" sibTransId="{77F44236-EBA8-4D2A-A325-4D3D01B68033}"/>
    <dgm:cxn modelId="{5810750B-A47B-4D3D-9102-3CFACB5F3C93}" type="presOf" srcId="{F5DA217C-C6C5-4867-A860-CBD69F0BA884}" destId="{B3567A9E-FB67-4BE1-9B92-39CC4D806143}" srcOrd="1" destOrd="0" presId="urn:microsoft.com/office/officeart/2005/8/layout/venn2"/>
    <dgm:cxn modelId="{EA68E5DD-00FD-4845-B844-FDB9C1179C16}" type="presOf" srcId="{362E85E4-D467-4AB8-92B6-543EE9E03E58}" destId="{C0B9F6CB-4C57-4EFF-876E-69D4C6E285DE}" srcOrd="1" destOrd="0" presId="urn:microsoft.com/office/officeart/2005/8/layout/venn2"/>
    <dgm:cxn modelId="{4E4CDA7E-6F40-4404-89B3-C45FA0FDBFB6}" type="presOf" srcId="{155194DC-9D56-402D-95F8-A53052FB07CE}" destId="{F9536164-D703-4044-9BAE-C55F08587F37}" srcOrd="0" destOrd="0" presId="urn:microsoft.com/office/officeart/2005/8/layout/venn2"/>
    <dgm:cxn modelId="{BD10274D-AB54-4CF2-951B-3A0E4B39FD8B}" type="presOf" srcId="{155194DC-9D56-402D-95F8-A53052FB07CE}" destId="{30D504BF-0A86-4F30-8548-0D6E8D736B9C}" srcOrd="1" destOrd="0" presId="urn:microsoft.com/office/officeart/2005/8/layout/venn2"/>
    <dgm:cxn modelId="{BB3A08BB-DFE1-4D84-917B-8A8168F6C1D7}" srcId="{4123DBC5-6734-442A-9CDA-C2D6353EE668}" destId="{362E85E4-D467-4AB8-92B6-543EE9E03E58}" srcOrd="1" destOrd="0" parTransId="{357DAA7C-219A-4370-96AD-DE975CF2AA12}" sibTransId="{4E0CA17C-F779-4BBA-9DB1-786ECBEF8D21}"/>
    <dgm:cxn modelId="{F472F267-2F6D-4679-88B1-4230A0C2AE92}" type="presOf" srcId="{4366D173-04B3-4F30-975D-9ACA6908EC75}" destId="{3A7949C7-F5C5-404C-AAC2-7E611370ED97}" srcOrd="0" destOrd="0" presId="urn:microsoft.com/office/officeart/2005/8/layout/venn2"/>
    <dgm:cxn modelId="{246942CB-9775-472E-9358-A8AC07548CB0}" type="presOf" srcId="{4123DBC5-6734-442A-9CDA-C2D6353EE668}" destId="{CBB09C03-D1DA-45FC-BA71-56C3BEF0DDA6}" srcOrd="0" destOrd="0" presId="urn:microsoft.com/office/officeart/2005/8/layout/venn2"/>
    <dgm:cxn modelId="{CDBD2B30-F6A5-458C-9EA7-ADDF09AA1E04}" type="presParOf" srcId="{CBB09C03-D1DA-45FC-BA71-56C3BEF0DDA6}" destId="{F44E5FB3-A81E-40BE-A375-D9C543142139}" srcOrd="0" destOrd="0" presId="urn:microsoft.com/office/officeart/2005/8/layout/venn2"/>
    <dgm:cxn modelId="{E56339DD-BB05-4EB5-B559-E28EA1E5FBFF}" type="presParOf" srcId="{F44E5FB3-A81E-40BE-A375-D9C543142139}" destId="{5BC0CCEC-D599-49F4-899C-7711D08BA489}" srcOrd="0" destOrd="0" presId="urn:microsoft.com/office/officeart/2005/8/layout/venn2"/>
    <dgm:cxn modelId="{2E05118C-6777-4FFC-A5F6-381577E9A190}" type="presParOf" srcId="{F44E5FB3-A81E-40BE-A375-D9C543142139}" destId="{B3567A9E-FB67-4BE1-9B92-39CC4D806143}" srcOrd="1" destOrd="0" presId="urn:microsoft.com/office/officeart/2005/8/layout/venn2"/>
    <dgm:cxn modelId="{58963A70-B360-4C69-8B3B-0F74CBEDA45A}" type="presParOf" srcId="{CBB09C03-D1DA-45FC-BA71-56C3BEF0DDA6}" destId="{1859F175-DDF4-45FA-8774-4DC7E1EFD6CB}" srcOrd="1" destOrd="0" presId="urn:microsoft.com/office/officeart/2005/8/layout/venn2"/>
    <dgm:cxn modelId="{FC10382B-DF88-459B-BD1A-52798879D254}" type="presParOf" srcId="{1859F175-DDF4-45FA-8774-4DC7E1EFD6CB}" destId="{53600B9B-EAC0-4526-8A24-9717953882C3}" srcOrd="0" destOrd="0" presId="urn:microsoft.com/office/officeart/2005/8/layout/venn2"/>
    <dgm:cxn modelId="{07694297-12CB-47FC-8E2D-34E3E7DF6EF2}" type="presParOf" srcId="{1859F175-DDF4-45FA-8774-4DC7E1EFD6CB}" destId="{C0B9F6CB-4C57-4EFF-876E-69D4C6E285DE}" srcOrd="1" destOrd="0" presId="urn:microsoft.com/office/officeart/2005/8/layout/venn2"/>
    <dgm:cxn modelId="{7BD090DD-A898-4651-BE00-C8173289DFD9}" type="presParOf" srcId="{CBB09C03-D1DA-45FC-BA71-56C3BEF0DDA6}" destId="{0518ECB6-0D8A-4224-8EB9-61DBCE48A563}" srcOrd="2" destOrd="0" presId="urn:microsoft.com/office/officeart/2005/8/layout/venn2"/>
    <dgm:cxn modelId="{FB626605-695E-47B1-9235-E9168C1C21AF}" type="presParOf" srcId="{0518ECB6-0D8A-4224-8EB9-61DBCE48A563}" destId="{F9536164-D703-4044-9BAE-C55F08587F37}" srcOrd="0" destOrd="0" presId="urn:microsoft.com/office/officeart/2005/8/layout/venn2"/>
    <dgm:cxn modelId="{0879AF7C-1482-47BE-B625-CF597FA95C4B}" type="presParOf" srcId="{0518ECB6-0D8A-4224-8EB9-61DBCE48A563}" destId="{30D504BF-0A86-4F30-8548-0D6E8D736B9C}" srcOrd="1" destOrd="0" presId="urn:microsoft.com/office/officeart/2005/8/layout/venn2"/>
    <dgm:cxn modelId="{BC82C1C8-E1B8-4233-ACE8-06A609FBD343}" type="presParOf" srcId="{CBB09C03-D1DA-45FC-BA71-56C3BEF0DDA6}" destId="{340388B6-0425-4AA3-A905-5A5F7DEBB3FA}" srcOrd="3" destOrd="0" presId="urn:microsoft.com/office/officeart/2005/8/layout/venn2"/>
    <dgm:cxn modelId="{78CABB46-3808-4FE1-BB4D-ED0280D8A430}" type="presParOf" srcId="{340388B6-0425-4AA3-A905-5A5F7DEBB3FA}" destId="{3A7949C7-F5C5-404C-AAC2-7E611370ED97}" srcOrd="0" destOrd="0" presId="urn:microsoft.com/office/officeart/2005/8/layout/venn2"/>
    <dgm:cxn modelId="{06C225FF-1B07-4BBE-ADEE-30E18999A35C}" type="presParOf" srcId="{340388B6-0425-4AA3-A905-5A5F7DEBB3FA}" destId="{A68CEB21-3D2C-4F65-9A80-BC704058674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03352A-FEE3-4513-9CB5-B671FA3EC682}"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pt-PT"/>
        </a:p>
      </dgm:t>
    </dgm:pt>
    <dgm:pt modelId="{040DDE10-3BA9-4E79-9D89-A64F05EAA1BD}">
      <dgm:prSet phldrT="[Text]" custT="1"/>
      <dgm:spPr/>
      <dgm:t>
        <a:bodyPr/>
        <a:lstStyle/>
        <a:p>
          <a:r>
            <a:rPr lang="pt-PT" sz="2600" b="1" dirty="0" err="1">
              <a:latin typeface="+mn-lt"/>
            </a:rPr>
            <a:t>obvious</a:t>
          </a:r>
          <a:endParaRPr lang="pt-PT" sz="2600" b="1" dirty="0">
            <a:latin typeface="+mn-lt"/>
          </a:endParaRPr>
        </a:p>
      </dgm:t>
    </dgm:pt>
    <dgm:pt modelId="{B08F7CF5-12D1-4EB2-B8BD-D04E454A8B37}" type="parTrans" cxnId="{99B905E5-9876-465F-B7C8-C190B3CCCF4E}">
      <dgm:prSet/>
      <dgm:spPr/>
      <dgm:t>
        <a:bodyPr/>
        <a:lstStyle/>
        <a:p>
          <a:endParaRPr lang="pt-PT" sz="2600">
            <a:latin typeface="+mn-lt"/>
          </a:endParaRPr>
        </a:p>
      </dgm:t>
    </dgm:pt>
    <dgm:pt modelId="{45C46DB1-89D5-4EF7-AC10-3A41465F6ABE}" type="sibTrans" cxnId="{99B905E5-9876-465F-B7C8-C190B3CCCF4E}">
      <dgm:prSet/>
      <dgm:spPr/>
      <dgm:t>
        <a:bodyPr/>
        <a:lstStyle/>
        <a:p>
          <a:endParaRPr lang="pt-PT" sz="2600">
            <a:latin typeface="+mn-lt"/>
          </a:endParaRPr>
        </a:p>
      </dgm:t>
    </dgm:pt>
    <dgm:pt modelId="{9E3BB7B7-C8C7-44CF-9AC0-2B84000DE983}">
      <dgm:prSet phldrT="[Text]" custT="1"/>
      <dgm:spPr/>
      <dgm:t>
        <a:bodyPr/>
        <a:lstStyle/>
        <a:p>
          <a:r>
            <a:rPr lang="pt-PT" sz="2600" b="1" dirty="0" err="1">
              <a:latin typeface="+mn-lt"/>
            </a:rPr>
            <a:t>interesting</a:t>
          </a:r>
          <a:endParaRPr lang="pt-PT" sz="2600" b="1" dirty="0">
            <a:latin typeface="+mn-lt"/>
          </a:endParaRPr>
        </a:p>
      </dgm:t>
    </dgm:pt>
    <dgm:pt modelId="{94F9FEBC-3F1A-445C-93A7-BB62B04508EF}" type="parTrans" cxnId="{CB4E20E2-5846-47A7-BEA3-80D8737E9492}">
      <dgm:prSet/>
      <dgm:spPr/>
      <dgm:t>
        <a:bodyPr/>
        <a:lstStyle/>
        <a:p>
          <a:endParaRPr lang="pt-PT" sz="2600">
            <a:latin typeface="+mn-lt"/>
          </a:endParaRPr>
        </a:p>
      </dgm:t>
    </dgm:pt>
    <dgm:pt modelId="{A1467737-2061-4DF9-B53D-0F2AAB6BAFA8}" type="sibTrans" cxnId="{CB4E20E2-5846-47A7-BEA3-80D8737E9492}">
      <dgm:prSet/>
      <dgm:spPr/>
      <dgm:t>
        <a:bodyPr/>
        <a:lstStyle/>
        <a:p>
          <a:endParaRPr lang="pt-PT" sz="2600">
            <a:latin typeface="+mn-lt"/>
          </a:endParaRPr>
        </a:p>
      </dgm:t>
    </dgm:pt>
    <dgm:pt modelId="{B369E776-8D1B-49BE-B0DF-4FB00E531497}">
      <dgm:prSet phldrT="[Text]" custT="1"/>
      <dgm:spPr/>
      <dgm:t>
        <a:bodyPr/>
        <a:lstStyle/>
        <a:p>
          <a:r>
            <a:rPr lang="pt-PT" sz="2600" b="1" dirty="0" err="1">
              <a:latin typeface="+mn-lt"/>
            </a:rPr>
            <a:t>creative</a:t>
          </a:r>
          <a:endParaRPr lang="pt-PT" sz="2600" b="1" dirty="0">
            <a:latin typeface="+mn-lt"/>
          </a:endParaRPr>
        </a:p>
      </dgm:t>
    </dgm:pt>
    <dgm:pt modelId="{087F315A-6E75-4D62-9150-6ABB7140FA2E}" type="parTrans" cxnId="{6D12100C-CCAD-4A2E-A17E-D27A94002911}">
      <dgm:prSet/>
      <dgm:spPr/>
      <dgm:t>
        <a:bodyPr/>
        <a:lstStyle/>
        <a:p>
          <a:endParaRPr lang="pt-PT" sz="2600">
            <a:latin typeface="+mn-lt"/>
          </a:endParaRPr>
        </a:p>
      </dgm:t>
    </dgm:pt>
    <dgm:pt modelId="{8C973ED7-097D-4CBA-800C-0786804C5922}" type="sibTrans" cxnId="{6D12100C-CCAD-4A2E-A17E-D27A94002911}">
      <dgm:prSet/>
      <dgm:spPr/>
      <dgm:t>
        <a:bodyPr/>
        <a:lstStyle/>
        <a:p>
          <a:endParaRPr lang="pt-PT" sz="2600">
            <a:latin typeface="+mn-lt"/>
          </a:endParaRPr>
        </a:p>
      </dgm:t>
    </dgm:pt>
    <dgm:pt modelId="{75854C63-E2E3-449F-B801-007AF8742F73}">
      <dgm:prSet phldrT="[Text]" custT="1"/>
      <dgm:spPr/>
      <dgm:t>
        <a:bodyPr/>
        <a:lstStyle/>
        <a:p>
          <a:r>
            <a:rPr lang="pt-PT" sz="2600" b="1" dirty="0" err="1">
              <a:latin typeface="+mn-lt"/>
            </a:rPr>
            <a:t>innovative</a:t>
          </a:r>
          <a:endParaRPr lang="pt-PT" sz="2600" b="1" dirty="0">
            <a:latin typeface="+mn-lt"/>
          </a:endParaRPr>
        </a:p>
      </dgm:t>
    </dgm:pt>
    <dgm:pt modelId="{7CBFBE0D-E04F-4D76-82CC-4C0C39AB6F9F}" type="parTrans" cxnId="{92F4A163-11DE-4C41-9405-7F17A284D7AC}">
      <dgm:prSet/>
      <dgm:spPr/>
      <dgm:t>
        <a:bodyPr/>
        <a:lstStyle/>
        <a:p>
          <a:endParaRPr lang="pt-PT" sz="2600">
            <a:latin typeface="+mn-lt"/>
          </a:endParaRPr>
        </a:p>
      </dgm:t>
    </dgm:pt>
    <dgm:pt modelId="{D0A6BCC8-A089-47C5-8115-F501EE7AE219}" type="sibTrans" cxnId="{92F4A163-11DE-4C41-9405-7F17A284D7AC}">
      <dgm:prSet/>
      <dgm:spPr/>
      <dgm:t>
        <a:bodyPr/>
        <a:lstStyle/>
        <a:p>
          <a:endParaRPr lang="pt-PT" sz="2600">
            <a:latin typeface="+mn-lt"/>
          </a:endParaRPr>
        </a:p>
      </dgm:t>
    </dgm:pt>
    <dgm:pt modelId="{069BF123-75F7-4599-8D11-60BE23F5CBED}" type="pres">
      <dgm:prSet presAssocID="{A203352A-FEE3-4513-9CB5-B671FA3EC682}" presName="rootnode" presStyleCnt="0">
        <dgm:presLayoutVars>
          <dgm:chMax/>
          <dgm:chPref/>
          <dgm:dir/>
          <dgm:animLvl val="lvl"/>
        </dgm:presLayoutVars>
      </dgm:prSet>
      <dgm:spPr/>
      <dgm:t>
        <a:bodyPr/>
        <a:lstStyle/>
        <a:p>
          <a:endParaRPr lang="en-US"/>
        </a:p>
      </dgm:t>
    </dgm:pt>
    <dgm:pt modelId="{B3074ACA-E0B5-4473-8D12-35E867138DEA}" type="pres">
      <dgm:prSet presAssocID="{040DDE10-3BA9-4E79-9D89-A64F05EAA1BD}" presName="composite" presStyleCnt="0"/>
      <dgm:spPr/>
    </dgm:pt>
    <dgm:pt modelId="{75BF1A14-F5DA-4B8E-B090-DCC67D467229}" type="pres">
      <dgm:prSet presAssocID="{040DDE10-3BA9-4E79-9D89-A64F05EAA1BD}" presName="LShape" presStyleLbl="alignNode1" presStyleIdx="0" presStyleCnt="7"/>
      <dgm:spPr/>
    </dgm:pt>
    <dgm:pt modelId="{DFFF6326-4D55-4354-8E56-B4D66A37ADE6}" type="pres">
      <dgm:prSet presAssocID="{040DDE10-3BA9-4E79-9D89-A64F05EAA1BD}" presName="ParentText" presStyleLbl="revTx" presStyleIdx="0" presStyleCnt="4">
        <dgm:presLayoutVars>
          <dgm:chMax val="0"/>
          <dgm:chPref val="0"/>
          <dgm:bulletEnabled val="1"/>
        </dgm:presLayoutVars>
      </dgm:prSet>
      <dgm:spPr/>
      <dgm:t>
        <a:bodyPr/>
        <a:lstStyle/>
        <a:p>
          <a:endParaRPr lang="en-US"/>
        </a:p>
      </dgm:t>
    </dgm:pt>
    <dgm:pt modelId="{BBF47BD0-3EE1-44F4-A58A-05B6C7E5E4DD}" type="pres">
      <dgm:prSet presAssocID="{040DDE10-3BA9-4E79-9D89-A64F05EAA1BD}" presName="Triangle" presStyleLbl="alignNode1" presStyleIdx="1" presStyleCnt="7"/>
      <dgm:spPr/>
    </dgm:pt>
    <dgm:pt modelId="{7D1389C6-BD9E-479F-B8DA-9CA068E9718C}" type="pres">
      <dgm:prSet presAssocID="{45C46DB1-89D5-4EF7-AC10-3A41465F6ABE}" presName="sibTrans" presStyleCnt="0"/>
      <dgm:spPr/>
    </dgm:pt>
    <dgm:pt modelId="{843A0455-4AED-436E-BCFD-60832465723E}" type="pres">
      <dgm:prSet presAssocID="{45C46DB1-89D5-4EF7-AC10-3A41465F6ABE}" presName="space" presStyleCnt="0"/>
      <dgm:spPr/>
    </dgm:pt>
    <dgm:pt modelId="{3FAEA5FC-4B91-46BA-8105-1DE150956455}" type="pres">
      <dgm:prSet presAssocID="{9E3BB7B7-C8C7-44CF-9AC0-2B84000DE983}" presName="composite" presStyleCnt="0"/>
      <dgm:spPr/>
    </dgm:pt>
    <dgm:pt modelId="{73872B79-614C-43C8-9BD4-275D1A8F5DCC}" type="pres">
      <dgm:prSet presAssocID="{9E3BB7B7-C8C7-44CF-9AC0-2B84000DE983}" presName="LShape" presStyleLbl="alignNode1" presStyleIdx="2" presStyleCnt="7"/>
      <dgm:spPr/>
    </dgm:pt>
    <dgm:pt modelId="{B1D20F98-A8FB-41F0-B9BF-9AF20281CA43}" type="pres">
      <dgm:prSet presAssocID="{9E3BB7B7-C8C7-44CF-9AC0-2B84000DE983}" presName="ParentText" presStyleLbl="revTx" presStyleIdx="1" presStyleCnt="4">
        <dgm:presLayoutVars>
          <dgm:chMax val="0"/>
          <dgm:chPref val="0"/>
          <dgm:bulletEnabled val="1"/>
        </dgm:presLayoutVars>
      </dgm:prSet>
      <dgm:spPr/>
      <dgm:t>
        <a:bodyPr/>
        <a:lstStyle/>
        <a:p>
          <a:endParaRPr lang="en-US"/>
        </a:p>
      </dgm:t>
    </dgm:pt>
    <dgm:pt modelId="{1A6CC7B8-660A-4678-AC9B-8800DEECF0C6}" type="pres">
      <dgm:prSet presAssocID="{9E3BB7B7-C8C7-44CF-9AC0-2B84000DE983}" presName="Triangle" presStyleLbl="alignNode1" presStyleIdx="3" presStyleCnt="7"/>
      <dgm:spPr/>
    </dgm:pt>
    <dgm:pt modelId="{2C3969AD-EEFA-427D-8DC9-21E80BCF49B0}" type="pres">
      <dgm:prSet presAssocID="{A1467737-2061-4DF9-B53D-0F2AAB6BAFA8}" presName="sibTrans" presStyleCnt="0"/>
      <dgm:spPr/>
    </dgm:pt>
    <dgm:pt modelId="{F6C092A0-F192-4F62-A921-A88BA667143E}" type="pres">
      <dgm:prSet presAssocID="{A1467737-2061-4DF9-B53D-0F2AAB6BAFA8}" presName="space" presStyleCnt="0"/>
      <dgm:spPr/>
    </dgm:pt>
    <dgm:pt modelId="{BD49803B-7135-4F10-9BD3-35DE5CEED4D7}" type="pres">
      <dgm:prSet presAssocID="{B369E776-8D1B-49BE-B0DF-4FB00E531497}" presName="composite" presStyleCnt="0"/>
      <dgm:spPr/>
    </dgm:pt>
    <dgm:pt modelId="{AA4CEBC8-39BB-476B-B27D-520C81667640}" type="pres">
      <dgm:prSet presAssocID="{B369E776-8D1B-49BE-B0DF-4FB00E531497}" presName="LShape" presStyleLbl="alignNode1" presStyleIdx="4" presStyleCnt="7"/>
      <dgm:spPr/>
    </dgm:pt>
    <dgm:pt modelId="{7956D759-7BDA-4527-9AAB-1B237F726963}" type="pres">
      <dgm:prSet presAssocID="{B369E776-8D1B-49BE-B0DF-4FB00E531497}" presName="ParentText" presStyleLbl="revTx" presStyleIdx="2" presStyleCnt="4">
        <dgm:presLayoutVars>
          <dgm:chMax val="0"/>
          <dgm:chPref val="0"/>
          <dgm:bulletEnabled val="1"/>
        </dgm:presLayoutVars>
      </dgm:prSet>
      <dgm:spPr/>
      <dgm:t>
        <a:bodyPr/>
        <a:lstStyle/>
        <a:p>
          <a:endParaRPr lang="en-US"/>
        </a:p>
      </dgm:t>
    </dgm:pt>
    <dgm:pt modelId="{8E77D69D-0E80-44B5-9C91-A3B219D57637}" type="pres">
      <dgm:prSet presAssocID="{B369E776-8D1B-49BE-B0DF-4FB00E531497}" presName="Triangle" presStyleLbl="alignNode1" presStyleIdx="5" presStyleCnt="7"/>
      <dgm:spPr/>
    </dgm:pt>
    <dgm:pt modelId="{4D7EBE03-3A67-4FDC-B23E-C1118C930513}" type="pres">
      <dgm:prSet presAssocID="{8C973ED7-097D-4CBA-800C-0786804C5922}" presName="sibTrans" presStyleCnt="0"/>
      <dgm:spPr/>
    </dgm:pt>
    <dgm:pt modelId="{D5B07238-6421-4044-9639-DA284139CCFD}" type="pres">
      <dgm:prSet presAssocID="{8C973ED7-097D-4CBA-800C-0786804C5922}" presName="space" presStyleCnt="0"/>
      <dgm:spPr/>
    </dgm:pt>
    <dgm:pt modelId="{5F73B5C8-C4EB-4755-BB60-37D45EFF8CD1}" type="pres">
      <dgm:prSet presAssocID="{75854C63-E2E3-449F-B801-007AF8742F73}" presName="composite" presStyleCnt="0"/>
      <dgm:spPr/>
    </dgm:pt>
    <dgm:pt modelId="{DB845EA1-3700-465F-AA35-7BC0C460B9E4}" type="pres">
      <dgm:prSet presAssocID="{75854C63-E2E3-449F-B801-007AF8742F73}" presName="LShape" presStyleLbl="alignNode1" presStyleIdx="6" presStyleCnt="7"/>
      <dgm:spPr/>
    </dgm:pt>
    <dgm:pt modelId="{D1F3F77A-3CFD-41DC-9595-67E6CC7FB29B}" type="pres">
      <dgm:prSet presAssocID="{75854C63-E2E3-449F-B801-007AF8742F73}" presName="ParentText" presStyleLbl="revTx" presStyleIdx="3" presStyleCnt="4">
        <dgm:presLayoutVars>
          <dgm:chMax val="0"/>
          <dgm:chPref val="0"/>
          <dgm:bulletEnabled val="1"/>
        </dgm:presLayoutVars>
      </dgm:prSet>
      <dgm:spPr/>
      <dgm:t>
        <a:bodyPr/>
        <a:lstStyle/>
        <a:p>
          <a:endParaRPr lang="en-US"/>
        </a:p>
      </dgm:t>
    </dgm:pt>
  </dgm:ptLst>
  <dgm:cxnLst>
    <dgm:cxn modelId="{E25D2359-DBC0-481D-A22A-5D444BB0326A}" type="presOf" srcId="{B369E776-8D1B-49BE-B0DF-4FB00E531497}" destId="{7956D759-7BDA-4527-9AAB-1B237F726963}" srcOrd="0" destOrd="0" presId="urn:microsoft.com/office/officeart/2009/3/layout/StepUpProcess"/>
    <dgm:cxn modelId="{CB4E20E2-5846-47A7-BEA3-80D8737E9492}" srcId="{A203352A-FEE3-4513-9CB5-B671FA3EC682}" destId="{9E3BB7B7-C8C7-44CF-9AC0-2B84000DE983}" srcOrd="1" destOrd="0" parTransId="{94F9FEBC-3F1A-445C-93A7-BB62B04508EF}" sibTransId="{A1467737-2061-4DF9-B53D-0F2AAB6BAFA8}"/>
    <dgm:cxn modelId="{92F4A163-11DE-4C41-9405-7F17A284D7AC}" srcId="{A203352A-FEE3-4513-9CB5-B671FA3EC682}" destId="{75854C63-E2E3-449F-B801-007AF8742F73}" srcOrd="3" destOrd="0" parTransId="{7CBFBE0D-E04F-4D76-82CC-4C0C39AB6F9F}" sibTransId="{D0A6BCC8-A089-47C5-8115-F501EE7AE219}"/>
    <dgm:cxn modelId="{28427C6A-CE75-4DBF-8B8A-635B692D47A5}" type="presOf" srcId="{040DDE10-3BA9-4E79-9D89-A64F05EAA1BD}" destId="{DFFF6326-4D55-4354-8E56-B4D66A37ADE6}" srcOrd="0" destOrd="0" presId="urn:microsoft.com/office/officeart/2009/3/layout/StepUpProcess"/>
    <dgm:cxn modelId="{BF22E43B-D02F-4860-BC08-FFC0D384F89D}" type="presOf" srcId="{75854C63-E2E3-449F-B801-007AF8742F73}" destId="{D1F3F77A-3CFD-41DC-9595-67E6CC7FB29B}" srcOrd="0" destOrd="0" presId="urn:microsoft.com/office/officeart/2009/3/layout/StepUpProcess"/>
    <dgm:cxn modelId="{3699C08A-7DC0-453C-8C47-A7337A78C566}" type="presOf" srcId="{A203352A-FEE3-4513-9CB5-B671FA3EC682}" destId="{069BF123-75F7-4599-8D11-60BE23F5CBED}" srcOrd="0" destOrd="0" presId="urn:microsoft.com/office/officeart/2009/3/layout/StepUpProcess"/>
    <dgm:cxn modelId="{74BC6C7B-70A3-4016-9E11-AA49299EFFE0}" type="presOf" srcId="{9E3BB7B7-C8C7-44CF-9AC0-2B84000DE983}" destId="{B1D20F98-A8FB-41F0-B9BF-9AF20281CA43}" srcOrd="0" destOrd="0" presId="urn:microsoft.com/office/officeart/2009/3/layout/StepUpProcess"/>
    <dgm:cxn modelId="{99B905E5-9876-465F-B7C8-C190B3CCCF4E}" srcId="{A203352A-FEE3-4513-9CB5-B671FA3EC682}" destId="{040DDE10-3BA9-4E79-9D89-A64F05EAA1BD}" srcOrd="0" destOrd="0" parTransId="{B08F7CF5-12D1-4EB2-B8BD-D04E454A8B37}" sibTransId="{45C46DB1-89D5-4EF7-AC10-3A41465F6ABE}"/>
    <dgm:cxn modelId="{6D12100C-CCAD-4A2E-A17E-D27A94002911}" srcId="{A203352A-FEE3-4513-9CB5-B671FA3EC682}" destId="{B369E776-8D1B-49BE-B0DF-4FB00E531497}" srcOrd="2" destOrd="0" parTransId="{087F315A-6E75-4D62-9150-6ABB7140FA2E}" sibTransId="{8C973ED7-097D-4CBA-800C-0786804C5922}"/>
    <dgm:cxn modelId="{1ECC8CF8-0345-4508-A1E4-7F6F5AF47993}" type="presParOf" srcId="{069BF123-75F7-4599-8D11-60BE23F5CBED}" destId="{B3074ACA-E0B5-4473-8D12-35E867138DEA}" srcOrd="0" destOrd="0" presId="urn:microsoft.com/office/officeart/2009/3/layout/StepUpProcess"/>
    <dgm:cxn modelId="{5B10068A-EB5E-4BFE-A8AC-557C977F5C28}" type="presParOf" srcId="{B3074ACA-E0B5-4473-8D12-35E867138DEA}" destId="{75BF1A14-F5DA-4B8E-B090-DCC67D467229}" srcOrd="0" destOrd="0" presId="urn:microsoft.com/office/officeart/2009/3/layout/StepUpProcess"/>
    <dgm:cxn modelId="{1781170B-C51D-4EF7-AE87-2F6AFBEE12F8}" type="presParOf" srcId="{B3074ACA-E0B5-4473-8D12-35E867138DEA}" destId="{DFFF6326-4D55-4354-8E56-B4D66A37ADE6}" srcOrd="1" destOrd="0" presId="urn:microsoft.com/office/officeart/2009/3/layout/StepUpProcess"/>
    <dgm:cxn modelId="{93C6B803-695B-4E02-9B00-2CD5440BCBB3}" type="presParOf" srcId="{B3074ACA-E0B5-4473-8D12-35E867138DEA}" destId="{BBF47BD0-3EE1-44F4-A58A-05B6C7E5E4DD}" srcOrd="2" destOrd="0" presId="urn:microsoft.com/office/officeart/2009/3/layout/StepUpProcess"/>
    <dgm:cxn modelId="{85839B40-9427-4C10-9E1E-6C60003A1E5B}" type="presParOf" srcId="{069BF123-75F7-4599-8D11-60BE23F5CBED}" destId="{7D1389C6-BD9E-479F-B8DA-9CA068E9718C}" srcOrd="1" destOrd="0" presId="urn:microsoft.com/office/officeart/2009/3/layout/StepUpProcess"/>
    <dgm:cxn modelId="{ACF73D57-DF4D-49C7-AD37-75D61749F91E}" type="presParOf" srcId="{7D1389C6-BD9E-479F-B8DA-9CA068E9718C}" destId="{843A0455-4AED-436E-BCFD-60832465723E}" srcOrd="0" destOrd="0" presId="urn:microsoft.com/office/officeart/2009/3/layout/StepUpProcess"/>
    <dgm:cxn modelId="{CC282761-9911-4186-AD7B-E010E2D99715}" type="presParOf" srcId="{069BF123-75F7-4599-8D11-60BE23F5CBED}" destId="{3FAEA5FC-4B91-46BA-8105-1DE150956455}" srcOrd="2" destOrd="0" presId="urn:microsoft.com/office/officeart/2009/3/layout/StepUpProcess"/>
    <dgm:cxn modelId="{8B0157E3-0C52-4129-9F06-E5FF97DEC86C}" type="presParOf" srcId="{3FAEA5FC-4B91-46BA-8105-1DE150956455}" destId="{73872B79-614C-43C8-9BD4-275D1A8F5DCC}" srcOrd="0" destOrd="0" presId="urn:microsoft.com/office/officeart/2009/3/layout/StepUpProcess"/>
    <dgm:cxn modelId="{18891B21-72D6-40E0-A31C-DE8CE9A3B63E}" type="presParOf" srcId="{3FAEA5FC-4B91-46BA-8105-1DE150956455}" destId="{B1D20F98-A8FB-41F0-B9BF-9AF20281CA43}" srcOrd="1" destOrd="0" presId="urn:microsoft.com/office/officeart/2009/3/layout/StepUpProcess"/>
    <dgm:cxn modelId="{27FD33AD-6D18-4513-825E-5834D5F63FAE}" type="presParOf" srcId="{3FAEA5FC-4B91-46BA-8105-1DE150956455}" destId="{1A6CC7B8-660A-4678-AC9B-8800DEECF0C6}" srcOrd="2" destOrd="0" presId="urn:microsoft.com/office/officeart/2009/3/layout/StepUpProcess"/>
    <dgm:cxn modelId="{A8577409-0578-493D-AD64-D5C5B931348F}" type="presParOf" srcId="{069BF123-75F7-4599-8D11-60BE23F5CBED}" destId="{2C3969AD-EEFA-427D-8DC9-21E80BCF49B0}" srcOrd="3" destOrd="0" presId="urn:microsoft.com/office/officeart/2009/3/layout/StepUpProcess"/>
    <dgm:cxn modelId="{7883E248-F716-4C67-BC1B-41A1E5AEEC14}" type="presParOf" srcId="{2C3969AD-EEFA-427D-8DC9-21E80BCF49B0}" destId="{F6C092A0-F192-4F62-A921-A88BA667143E}" srcOrd="0" destOrd="0" presId="urn:microsoft.com/office/officeart/2009/3/layout/StepUpProcess"/>
    <dgm:cxn modelId="{4ACDD0C4-A4F3-448F-8FC4-0BEA79D561B4}" type="presParOf" srcId="{069BF123-75F7-4599-8D11-60BE23F5CBED}" destId="{BD49803B-7135-4F10-9BD3-35DE5CEED4D7}" srcOrd="4" destOrd="0" presId="urn:microsoft.com/office/officeart/2009/3/layout/StepUpProcess"/>
    <dgm:cxn modelId="{D3C7E564-E0CF-4B0A-8CD2-426CAF6C0E07}" type="presParOf" srcId="{BD49803B-7135-4F10-9BD3-35DE5CEED4D7}" destId="{AA4CEBC8-39BB-476B-B27D-520C81667640}" srcOrd="0" destOrd="0" presId="urn:microsoft.com/office/officeart/2009/3/layout/StepUpProcess"/>
    <dgm:cxn modelId="{0BCECCC1-D482-44F3-B17D-CD7E03D3B38A}" type="presParOf" srcId="{BD49803B-7135-4F10-9BD3-35DE5CEED4D7}" destId="{7956D759-7BDA-4527-9AAB-1B237F726963}" srcOrd="1" destOrd="0" presId="urn:microsoft.com/office/officeart/2009/3/layout/StepUpProcess"/>
    <dgm:cxn modelId="{1BD0D87B-EACF-44EB-A648-11D9679D1FE5}" type="presParOf" srcId="{BD49803B-7135-4F10-9BD3-35DE5CEED4D7}" destId="{8E77D69D-0E80-44B5-9C91-A3B219D57637}" srcOrd="2" destOrd="0" presId="urn:microsoft.com/office/officeart/2009/3/layout/StepUpProcess"/>
    <dgm:cxn modelId="{E42C7389-43C2-484B-9A65-DBF21C5D3172}" type="presParOf" srcId="{069BF123-75F7-4599-8D11-60BE23F5CBED}" destId="{4D7EBE03-3A67-4FDC-B23E-C1118C930513}" srcOrd="5" destOrd="0" presId="urn:microsoft.com/office/officeart/2009/3/layout/StepUpProcess"/>
    <dgm:cxn modelId="{2CA7D729-909C-4FC4-8728-2EC09E6C7B8B}" type="presParOf" srcId="{4D7EBE03-3A67-4FDC-B23E-C1118C930513}" destId="{D5B07238-6421-4044-9639-DA284139CCFD}" srcOrd="0" destOrd="0" presId="urn:microsoft.com/office/officeart/2009/3/layout/StepUpProcess"/>
    <dgm:cxn modelId="{2507BA54-B937-45DC-90CA-02011544085C}" type="presParOf" srcId="{069BF123-75F7-4599-8D11-60BE23F5CBED}" destId="{5F73B5C8-C4EB-4755-BB60-37D45EFF8CD1}" srcOrd="6" destOrd="0" presId="urn:microsoft.com/office/officeart/2009/3/layout/StepUpProcess"/>
    <dgm:cxn modelId="{32C6024E-84DE-4F42-ABF6-83735A01421B}" type="presParOf" srcId="{5F73B5C8-C4EB-4755-BB60-37D45EFF8CD1}" destId="{DB845EA1-3700-465F-AA35-7BC0C460B9E4}" srcOrd="0" destOrd="0" presId="urn:microsoft.com/office/officeart/2009/3/layout/StepUpProcess"/>
    <dgm:cxn modelId="{5675ABA8-032D-4503-B75A-4D24AE876D33}" type="presParOf" srcId="{5F73B5C8-C4EB-4755-BB60-37D45EFF8CD1}" destId="{D1F3F77A-3CFD-41DC-9595-67E6CC7FB2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BA770-6733-425C-BBF3-5A3B0A661485}">
      <dsp:nvSpPr>
        <dsp:cNvPr id="0" name=""/>
        <dsp:cNvSpPr/>
      </dsp:nvSpPr>
      <dsp:spPr>
        <a:xfrm>
          <a:off x="5625185" y="1482419"/>
          <a:ext cx="2453805" cy="245425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DE8712-2367-40AB-8099-F5D70CCC1A9E}">
      <dsp:nvSpPr>
        <dsp:cNvPr id="0" name=""/>
        <dsp:cNvSpPr/>
      </dsp:nvSpPr>
      <dsp:spPr>
        <a:xfrm>
          <a:off x="5706659"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a:t>MINDSET CHANGE</a:t>
          </a:r>
        </a:p>
      </dsp:txBody>
      <dsp:txXfrm>
        <a:off x="6034153" y="1891534"/>
        <a:ext cx="1635870" cy="1636029"/>
      </dsp:txXfrm>
    </dsp:sp>
    <dsp:sp modelId="{8FEEB3FD-FB61-417B-B33B-D5259DDFA924}">
      <dsp:nvSpPr>
        <dsp:cNvPr id="0" name=""/>
        <dsp:cNvSpPr/>
      </dsp:nvSpPr>
      <dsp:spPr>
        <a:xfrm rot="2700000">
          <a:off x="3092062" y="1485386"/>
          <a:ext cx="2447894" cy="2447894"/>
        </a:xfrm>
        <a:prstGeom prst="teardrop">
          <a:avLst>
            <a:gd name="adj" fmla="val 1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9770B2-A4C7-4B08-94C0-FB2BEA006560}">
      <dsp:nvSpPr>
        <dsp:cNvPr id="0" name=""/>
        <dsp:cNvSpPr/>
      </dsp:nvSpPr>
      <dsp:spPr>
        <a:xfrm>
          <a:off x="3170581"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i="1" kern="1200" dirty="0"/>
            <a:t>AHA MOMENT</a:t>
          </a:r>
          <a:endParaRPr lang="en-US" sz="2800" i="1" kern="1200" dirty="0"/>
        </a:p>
      </dsp:txBody>
      <dsp:txXfrm>
        <a:off x="3498075" y="1891534"/>
        <a:ext cx="1635870" cy="1636029"/>
      </dsp:txXfrm>
    </dsp:sp>
    <dsp:sp modelId="{497595C6-4D83-4228-8F40-5B7329B8ED9F}">
      <dsp:nvSpPr>
        <dsp:cNvPr id="0" name=""/>
        <dsp:cNvSpPr/>
      </dsp:nvSpPr>
      <dsp:spPr>
        <a:xfrm rot="2700000">
          <a:off x="555984" y="1485386"/>
          <a:ext cx="2447894" cy="2447894"/>
        </a:xfrm>
        <a:prstGeom prst="teardrop">
          <a:avLst>
            <a:gd name="adj" fmla="val 1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E5EFE2-C247-4E6C-8D43-1A9F3580F1F3}">
      <dsp:nvSpPr>
        <dsp:cNvPr id="0" name=""/>
        <dsp:cNvSpPr/>
      </dsp:nvSpPr>
      <dsp:spPr>
        <a:xfrm>
          <a:off x="634503"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QUESTIONS</a:t>
          </a: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CCEC-D599-49F4-899C-7711D08BA489}">
      <dsp:nvSpPr>
        <dsp:cNvPr id="0" name=""/>
        <dsp:cNvSpPr/>
      </dsp:nvSpPr>
      <dsp:spPr>
        <a:xfrm>
          <a:off x="1106487" y="0"/>
          <a:ext cx="4713287" cy="4713287"/>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3.0</a:t>
          </a:r>
          <a:endParaRPr lang="pt-PT" sz="2800" b="1" kern="1200" dirty="0">
            <a:latin typeface="Gill Sans MT" panose="020B0502020104020203"/>
            <a:ea typeface="+mn-ea"/>
            <a:cs typeface="+mn-cs"/>
          </a:endParaRPr>
        </a:p>
      </dsp:txBody>
      <dsp:txXfrm>
        <a:off x="2997205" y="339201"/>
        <a:ext cx="931851" cy="499919"/>
      </dsp:txXfrm>
    </dsp:sp>
    <dsp:sp modelId="{53600B9B-EAC0-4526-8A24-9717953882C3}">
      <dsp:nvSpPr>
        <dsp:cNvPr id="0" name=""/>
        <dsp:cNvSpPr/>
      </dsp:nvSpPr>
      <dsp:spPr>
        <a:xfrm>
          <a:off x="1577816" y="942657"/>
          <a:ext cx="3770629" cy="3770629"/>
        </a:xfrm>
        <a:prstGeom prst="ellipse">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2.5</a:t>
          </a:r>
          <a:endParaRPr lang="pt-PT" sz="2800" b="1" kern="1200" dirty="0">
            <a:latin typeface="Gill Sans MT" panose="020B0502020104020203"/>
            <a:ea typeface="+mn-ea"/>
            <a:cs typeface="+mn-cs"/>
          </a:endParaRPr>
        </a:p>
      </dsp:txBody>
      <dsp:txXfrm>
        <a:off x="2997205" y="1268290"/>
        <a:ext cx="931851" cy="479923"/>
      </dsp:txXfrm>
    </dsp:sp>
    <dsp:sp modelId="{F9536164-D703-4044-9BAE-C55F08587F37}">
      <dsp:nvSpPr>
        <dsp:cNvPr id="0" name=""/>
        <dsp:cNvSpPr/>
      </dsp:nvSpPr>
      <dsp:spPr>
        <a:xfrm>
          <a:off x="2049145" y="1885314"/>
          <a:ext cx="2827972" cy="2827972"/>
        </a:xfrm>
        <a:prstGeom prst="ellipse">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2.0</a:t>
          </a:r>
          <a:endParaRPr lang="pt-PT" sz="2800" b="1" kern="1200" dirty="0">
            <a:latin typeface="Gill Sans MT" panose="020B0502020104020203"/>
            <a:ea typeface="+mn-ea"/>
            <a:cs typeface="+mn-cs"/>
          </a:endParaRPr>
        </a:p>
      </dsp:txBody>
      <dsp:txXfrm>
        <a:off x="2997205" y="2190595"/>
        <a:ext cx="931851" cy="449927"/>
      </dsp:txXfrm>
    </dsp:sp>
    <dsp:sp modelId="{3A7949C7-F5C5-404C-AAC2-7E611370ED97}">
      <dsp:nvSpPr>
        <dsp:cNvPr id="0" name=""/>
        <dsp:cNvSpPr/>
      </dsp:nvSpPr>
      <dsp:spPr>
        <a:xfrm>
          <a:off x="2520474" y="2827972"/>
          <a:ext cx="1885314" cy="188531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dirty="0">
              <a:latin typeface="Gill Sans MT" panose="020B0502020104020203"/>
              <a:ea typeface="+mn-ea"/>
              <a:cs typeface="+mn-cs"/>
            </a:rPr>
            <a:t>1.0</a:t>
          </a:r>
        </a:p>
      </dsp:txBody>
      <dsp:txXfrm>
        <a:off x="2991803" y="3437349"/>
        <a:ext cx="942656" cy="666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CCEC-D599-49F4-899C-7711D08BA489}">
      <dsp:nvSpPr>
        <dsp:cNvPr id="0" name=""/>
        <dsp:cNvSpPr/>
      </dsp:nvSpPr>
      <dsp:spPr>
        <a:xfrm>
          <a:off x="1106487" y="0"/>
          <a:ext cx="4713287" cy="4713287"/>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3.0</a:t>
          </a:r>
          <a:endParaRPr lang="pt-PT" sz="2800" b="1" kern="1200" dirty="0">
            <a:latin typeface="Gill Sans MT" panose="020B0502020104020203"/>
            <a:ea typeface="+mn-ea"/>
            <a:cs typeface="+mn-cs"/>
          </a:endParaRPr>
        </a:p>
      </dsp:txBody>
      <dsp:txXfrm>
        <a:off x="2997205" y="339201"/>
        <a:ext cx="931851" cy="499919"/>
      </dsp:txXfrm>
    </dsp:sp>
    <dsp:sp modelId="{53600B9B-EAC0-4526-8A24-9717953882C3}">
      <dsp:nvSpPr>
        <dsp:cNvPr id="0" name=""/>
        <dsp:cNvSpPr/>
      </dsp:nvSpPr>
      <dsp:spPr>
        <a:xfrm>
          <a:off x="1577816" y="942657"/>
          <a:ext cx="3770629" cy="3770629"/>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2.5</a:t>
          </a:r>
          <a:endParaRPr lang="pt-PT" sz="2800" b="1" kern="1200" dirty="0">
            <a:latin typeface="Gill Sans MT" panose="020B0502020104020203"/>
            <a:ea typeface="+mn-ea"/>
            <a:cs typeface="+mn-cs"/>
          </a:endParaRPr>
        </a:p>
      </dsp:txBody>
      <dsp:txXfrm>
        <a:off x="2997205" y="1268290"/>
        <a:ext cx="931851" cy="479923"/>
      </dsp:txXfrm>
    </dsp:sp>
    <dsp:sp modelId="{F9536164-D703-4044-9BAE-C55F08587F37}">
      <dsp:nvSpPr>
        <dsp:cNvPr id="0" name=""/>
        <dsp:cNvSpPr/>
      </dsp:nvSpPr>
      <dsp:spPr>
        <a:xfrm>
          <a:off x="2049145" y="1885314"/>
          <a:ext cx="2827972" cy="2827972"/>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2.0</a:t>
          </a:r>
          <a:endParaRPr lang="pt-PT" sz="2800" b="1" kern="1200" dirty="0">
            <a:latin typeface="Gill Sans MT" panose="020B0502020104020203"/>
            <a:ea typeface="+mn-ea"/>
            <a:cs typeface="+mn-cs"/>
          </a:endParaRPr>
        </a:p>
      </dsp:txBody>
      <dsp:txXfrm>
        <a:off x="2997205" y="2190595"/>
        <a:ext cx="931851" cy="449927"/>
      </dsp:txXfrm>
    </dsp:sp>
    <dsp:sp modelId="{3A7949C7-F5C5-404C-AAC2-7E611370ED97}">
      <dsp:nvSpPr>
        <dsp:cNvPr id="0" name=""/>
        <dsp:cNvSpPr/>
      </dsp:nvSpPr>
      <dsp:spPr>
        <a:xfrm>
          <a:off x="2520474" y="2827972"/>
          <a:ext cx="1885314" cy="188531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dirty="0">
              <a:latin typeface="Gill Sans MT" panose="020B0502020104020203"/>
              <a:ea typeface="+mn-ea"/>
              <a:cs typeface="+mn-cs"/>
            </a:rPr>
            <a:t>1.0</a:t>
          </a:r>
        </a:p>
      </dsp:txBody>
      <dsp:txXfrm>
        <a:off x="2991803" y="3437349"/>
        <a:ext cx="942656" cy="666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F1A14-F5DA-4B8E-B090-DCC67D467229}">
      <dsp:nvSpPr>
        <dsp:cNvPr id="0" name=""/>
        <dsp:cNvSpPr/>
      </dsp:nvSpPr>
      <dsp:spPr>
        <a:xfrm rot="5400000">
          <a:off x="1063348" y="1551922"/>
          <a:ext cx="1500651" cy="249705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F6326-4D55-4354-8E56-B4D66A37ADE6}">
      <dsp:nvSpPr>
        <dsp:cNvPr id="0" name=""/>
        <dsp:cNvSpPr/>
      </dsp:nvSpPr>
      <dsp:spPr>
        <a:xfrm>
          <a:off x="812851" y="2298002"/>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PT" sz="2600" b="1" kern="1200" dirty="0" err="1">
              <a:latin typeface="+mn-lt"/>
            </a:rPr>
            <a:t>obvious</a:t>
          </a:r>
          <a:endParaRPr lang="pt-PT" sz="2600" b="1" kern="1200" dirty="0">
            <a:latin typeface="+mn-lt"/>
          </a:endParaRPr>
        </a:p>
      </dsp:txBody>
      <dsp:txXfrm>
        <a:off x="812851" y="2298002"/>
        <a:ext cx="2254351" cy="1976071"/>
      </dsp:txXfrm>
    </dsp:sp>
    <dsp:sp modelId="{BBF47BD0-3EE1-44F4-A58A-05B6C7E5E4DD}">
      <dsp:nvSpPr>
        <dsp:cNvPr id="0" name=""/>
        <dsp:cNvSpPr/>
      </dsp:nvSpPr>
      <dsp:spPr>
        <a:xfrm>
          <a:off x="2641854" y="1368086"/>
          <a:ext cx="425349" cy="425349"/>
        </a:xfrm>
        <a:prstGeom prst="triangle">
          <a:avLst>
            <a:gd name="adj" fmla="val 100000"/>
          </a:avLst>
        </a:prstGeom>
        <a:solidFill>
          <a:schemeClr val="accent3">
            <a:hueOff val="451767"/>
            <a:satOff val="16667"/>
            <a:lumOff val="-2451"/>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72B79-614C-43C8-9BD4-275D1A8F5DCC}">
      <dsp:nvSpPr>
        <dsp:cNvPr id="0" name=""/>
        <dsp:cNvSpPr/>
      </dsp:nvSpPr>
      <dsp:spPr>
        <a:xfrm rot="5400000">
          <a:off x="3823114" y="869015"/>
          <a:ext cx="1500651" cy="2497050"/>
        </a:xfrm>
        <a:prstGeom prst="corner">
          <a:avLst>
            <a:gd name="adj1" fmla="val 16120"/>
            <a:gd name="adj2" fmla="val 16110"/>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20F98-A8FB-41F0-B9BF-9AF20281CA43}">
      <dsp:nvSpPr>
        <dsp:cNvPr id="0" name=""/>
        <dsp:cNvSpPr/>
      </dsp:nvSpPr>
      <dsp:spPr>
        <a:xfrm>
          <a:off x="3572618" y="1615095"/>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PT" sz="2600" b="1" kern="1200" dirty="0" err="1">
              <a:latin typeface="+mn-lt"/>
            </a:rPr>
            <a:t>interesting</a:t>
          </a:r>
          <a:endParaRPr lang="pt-PT" sz="2600" b="1" kern="1200" dirty="0">
            <a:latin typeface="+mn-lt"/>
          </a:endParaRPr>
        </a:p>
      </dsp:txBody>
      <dsp:txXfrm>
        <a:off x="3572618" y="1615095"/>
        <a:ext cx="2254351" cy="1976071"/>
      </dsp:txXfrm>
    </dsp:sp>
    <dsp:sp modelId="{1A6CC7B8-660A-4678-AC9B-8800DEECF0C6}">
      <dsp:nvSpPr>
        <dsp:cNvPr id="0" name=""/>
        <dsp:cNvSpPr/>
      </dsp:nvSpPr>
      <dsp:spPr>
        <a:xfrm>
          <a:off x="5401620" y="685179"/>
          <a:ext cx="425349" cy="425349"/>
        </a:xfrm>
        <a:prstGeom prst="triangle">
          <a:avLst>
            <a:gd name="adj" fmla="val 10000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CEBC8-39BB-476B-B27D-520C81667640}">
      <dsp:nvSpPr>
        <dsp:cNvPr id="0" name=""/>
        <dsp:cNvSpPr/>
      </dsp:nvSpPr>
      <dsp:spPr>
        <a:xfrm rot="5400000">
          <a:off x="6582880" y="186108"/>
          <a:ext cx="1500651" cy="2497050"/>
        </a:xfrm>
        <a:prstGeom prst="corner">
          <a:avLst>
            <a:gd name="adj1" fmla="val 16120"/>
            <a:gd name="adj2" fmla="val 16110"/>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6D759-7BDA-4527-9AAB-1B237F726963}">
      <dsp:nvSpPr>
        <dsp:cNvPr id="0" name=""/>
        <dsp:cNvSpPr/>
      </dsp:nvSpPr>
      <dsp:spPr>
        <a:xfrm>
          <a:off x="6332384" y="932188"/>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PT" sz="2600" b="1" kern="1200" dirty="0" err="1">
              <a:latin typeface="+mn-lt"/>
            </a:rPr>
            <a:t>creative</a:t>
          </a:r>
          <a:endParaRPr lang="pt-PT" sz="2600" b="1" kern="1200" dirty="0">
            <a:latin typeface="+mn-lt"/>
          </a:endParaRPr>
        </a:p>
      </dsp:txBody>
      <dsp:txXfrm>
        <a:off x="6332384" y="932188"/>
        <a:ext cx="2254351" cy="1976071"/>
      </dsp:txXfrm>
    </dsp:sp>
    <dsp:sp modelId="{8E77D69D-0E80-44B5-9C91-A3B219D57637}">
      <dsp:nvSpPr>
        <dsp:cNvPr id="0" name=""/>
        <dsp:cNvSpPr/>
      </dsp:nvSpPr>
      <dsp:spPr>
        <a:xfrm>
          <a:off x="8161386" y="2273"/>
          <a:ext cx="425349" cy="425349"/>
        </a:xfrm>
        <a:prstGeom prst="triangle">
          <a:avLst>
            <a:gd name="adj" fmla="val 100000"/>
          </a:avLst>
        </a:prstGeom>
        <a:solidFill>
          <a:schemeClr val="accent3">
            <a:hueOff val="2258833"/>
            <a:satOff val="83333"/>
            <a:lumOff val="-12255"/>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45EA1-3700-465F-AA35-7BC0C460B9E4}">
      <dsp:nvSpPr>
        <dsp:cNvPr id="0" name=""/>
        <dsp:cNvSpPr/>
      </dsp:nvSpPr>
      <dsp:spPr>
        <a:xfrm rot="5400000">
          <a:off x="9342647" y="-496798"/>
          <a:ext cx="1500651" cy="2497050"/>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3F77A-3CFD-41DC-9595-67E6CC7FB29B}">
      <dsp:nvSpPr>
        <dsp:cNvPr id="0" name=""/>
        <dsp:cNvSpPr/>
      </dsp:nvSpPr>
      <dsp:spPr>
        <a:xfrm>
          <a:off x="9092151" y="249281"/>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PT" sz="2600" b="1" kern="1200" dirty="0" err="1">
              <a:latin typeface="+mn-lt"/>
            </a:rPr>
            <a:t>innovative</a:t>
          </a:r>
          <a:endParaRPr lang="pt-PT" sz="2600" b="1" kern="1200" dirty="0">
            <a:latin typeface="+mn-lt"/>
          </a:endParaRPr>
        </a:p>
      </dsp:txBody>
      <dsp:txXfrm>
        <a:off x="9092151" y="249281"/>
        <a:ext cx="2254351" cy="197607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10/09/2020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slides for coaching </a:t>
            </a:r>
            <a:r>
              <a:rPr lang="en-GB" dirty="0" smtClean="0"/>
              <a:t>in </a:t>
            </a:r>
            <a:r>
              <a:rPr lang="en-GB" dirty="0"/>
              <a:t>project </a:t>
            </a:r>
            <a:r>
              <a:rPr lang="en-GB" dirty="0" smtClean="0"/>
              <a:t>management.</a:t>
            </a:r>
          </a:p>
          <a:p>
            <a:r>
              <a:rPr lang="en-GB" dirty="0" smtClean="0"/>
              <a:t>This topic</a:t>
            </a:r>
            <a:r>
              <a:rPr lang="en-GB" baseline="0" dirty="0" smtClean="0"/>
              <a:t> aims to provide knowledge and tools to improve the interpersonal relationship and communication between the team members.</a:t>
            </a:r>
          </a:p>
          <a:p>
            <a:r>
              <a:rPr lang="en-GB" baseline="0" dirty="0" smtClean="0"/>
              <a:t>In this sense, it is recommended to include an active learning approach, linking theory and practice during the session. </a:t>
            </a:r>
          </a:p>
        </p:txBody>
      </p:sp>
      <p:sp>
        <p:nvSpPr>
          <p:cNvPr id="4" name="Slide Number Placeholder 3"/>
          <p:cNvSpPr>
            <a:spLocks noGrp="1"/>
          </p:cNvSpPr>
          <p:nvPr>
            <p:ph type="sldNum" sz="quarter" idx="10"/>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24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key-question in the first step (R</a:t>
            </a:r>
            <a:r>
              <a:rPr lang="en-GB" baseline="0" dirty="0" smtClean="0"/>
              <a:t>) is: what is going on? </a:t>
            </a:r>
          </a:p>
          <a:p>
            <a:r>
              <a:rPr lang="en-GB" baseline="0" dirty="0" smtClean="0"/>
              <a:t>The idea is to understand the starting point where the client is.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10</a:t>
            </a:fld>
            <a:endParaRPr lang="pt-PT"/>
          </a:p>
        </p:txBody>
      </p:sp>
    </p:spTree>
    <p:extLst>
      <p:ext uri="{BB962C8B-B14F-4D97-AF65-F5344CB8AC3E}">
        <p14:creationId xmlns:p14="http://schemas.microsoft.com/office/powerpoint/2010/main" val="336676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tool for (R) is the Pizza of Life – it is the original one. </a:t>
            </a:r>
          </a:p>
          <a:p>
            <a:r>
              <a:rPr lang="en-GB" baseline="0" dirty="0" smtClean="0"/>
              <a:t>Is an interesting exercise to get an overview about several life areas. Most of all, it is a self-evaluation process, oriented by the coach but created by the client.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11</a:t>
            </a:fld>
            <a:endParaRPr lang="pt-PT"/>
          </a:p>
        </p:txBody>
      </p:sp>
    </p:spTree>
    <p:extLst>
      <p:ext uri="{BB962C8B-B14F-4D97-AF65-F5344CB8AC3E}">
        <p14:creationId xmlns:p14="http://schemas.microsoft.com/office/powerpoint/2010/main" val="187216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overview of the pizza of life is presented to the students,</a:t>
            </a:r>
            <a:r>
              <a:rPr lang="en-GB" baseline="0" dirty="0" smtClean="0"/>
              <a:t> providing how the original one is organized. </a:t>
            </a:r>
          </a:p>
          <a:p>
            <a:r>
              <a:rPr lang="en-GB" baseline="0" dirty="0" smtClean="0"/>
              <a:t>In the context of project management the pizza of the next slide it is more suitable and interesting!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12</a:t>
            </a:fld>
            <a:endParaRPr lang="pt-PT"/>
          </a:p>
        </p:txBody>
      </p:sp>
    </p:spTree>
    <p:extLst>
      <p:ext uri="{BB962C8B-B14F-4D97-AF65-F5344CB8AC3E}">
        <p14:creationId xmlns:p14="http://schemas.microsoft.com/office/powerpoint/2010/main" val="296164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Pizza of Life was adapted</a:t>
            </a:r>
            <a:r>
              <a:rPr lang="en-GB" baseline="0" dirty="0" smtClean="0"/>
              <a:t> to the Team environment.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13</a:t>
            </a:fld>
            <a:endParaRPr lang="pt-PT"/>
          </a:p>
        </p:txBody>
      </p:sp>
    </p:spTree>
    <p:extLst>
      <p:ext uri="{BB962C8B-B14F-4D97-AF65-F5344CB8AC3E}">
        <p14:creationId xmlns:p14="http://schemas.microsoft.com/office/powerpoint/2010/main" val="93118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overview of this</a:t>
            </a:r>
            <a:r>
              <a:rPr lang="en-GB" baseline="0" dirty="0" smtClean="0"/>
              <a:t> </a:t>
            </a:r>
            <a:r>
              <a:rPr lang="en-GB" dirty="0" smtClean="0"/>
              <a:t>pizza is presented by the instructor and students</a:t>
            </a:r>
            <a:r>
              <a:rPr lang="en-GB" baseline="0" dirty="0" smtClean="0"/>
              <a:t> </a:t>
            </a:r>
            <a:r>
              <a:rPr lang="en-GB" dirty="0" smtClean="0"/>
              <a:t>must</a:t>
            </a:r>
            <a:r>
              <a:rPr lang="en-GB" baseline="0" dirty="0" smtClean="0"/>
              <a:t> be encourage to create their own. </a:t>
            </a:r>
          </a:p>
          <a:p>
            <a:r>
              <a:rPr lang="en-GB" baseline="0" dirty="0" smtClean="0"/>
              <a:t>To fill the pizza the instructor must consider the following process: </a:t>
            </a:r>
          </a:p>
          <a:p>
            <a:endParaRPr lang="en-GB" baseline="0" dirty="0" smtClean="0"/>
          </a:p>
          <a:p>
            <a:r>
              <a:rPr lang="en-GB" baseline="0" dirty="0" smtClean="0"/>
              <a:t>For each slice of pizza the client must ask to themselves: “In this moment, between 0 and 10, how satisfied I am with …” and highlight in the slice. </a:t>
            </a:r>
          </a:p>
          <a:p>
            <a:endParaRPr lang="en-GB" baseline="0" dirty="0" smtClean="0"/>
          </a:p>
          <a:p>
            <a:r>
              <a:rPr lang="en-GB" baseline="0" dirty="0" smtClean="0"/>
              <a:t>Example: </a:t>
            </a:r>
          </a:p>
          <a:p>
            <a:r>
              <a:rPr lang="en-GB" baseline="0" dirty="0" smtClean="0"/>
              <a:t>Coach - “Between 0 and 10, how satisfied I am with the project outcomes (slice 3)?”  </a:t>
            </a:r>
          </a:p>
          <a:p>
            <a:r>
              <a:rPr lang="en-GB" dirty="0" smtClean="0"/>
              <a:t>Client</a:t>
            </a:r>
            <a:r>
              <a:rPr lang="en-GB" baseline="0" dirty="0" smtClean="0"/>
              <a:t> – 7 (and must highlight the slice in that mark, filling it – like the image in the slide 10). </a:t>
            </a:r>
          </a:p>
          <a:p>
            <a:endParaRPr lang="en-GB" baseline="0" dirty="0" smtClean="0"/>
          </a:p>
          <a:p>
            <a:r>
              <a:rPr lang="en-GB" baseline="0" dirty="0" smtClean="0"/>
              <a:t>Important: it is an individual exercise, there is no right or wrong. It is a self-evaluation and the coach do not provide any opinion or though about the final results. But can make some questions in order to understand the mind of the client! </a:t>
            </a:r>
          </a:p>
        </p:txBody>
      </p:sp>
      <p:sp>
        <p:nvSpPr>
          <p:cNvPr id="4" name="Slide Number Placeholder 3"/>
          <p:cNvSpPr>
            <a:spLocks noGrp="1"/>
          </p:cNvSpPr>
          <p:nvPr>
            <p:ph type="sldNum" sz="quarter" idx="10"/>
          </p:nvPr>
        </p:nvSpPr>
        <p:spPr/>
        <p:txBody>
          <a:bodyPr/>
          <a:lstStyle/>
          <a:p>
            <a:fld id="{676927FA-9838-49F9-BC71-C65DD91E4A98}" type="slidenum">
              <a:rPr lang="pt-PT" smtClean="0"/>
              <a:t>14</a:t>
            </a:fld>
            <a:endParaRPr lang="pt-PT"/>
          </a:p>
        </p:txBody>
      </p:sp>
    </p:spTree>
    <p:extLst>
      <p:ext uri="{BB962C8B-B14F-4D97-AF65-F5344CB8AC3E}">
        <p14:creationId xmlns:p14="http://schemas.microsoft.com/office/powerpoint/2010/main" val="45814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key-question in the second</a:t>
            </a:r>
            <a:r>
              <a:rPr lang="en-GB" baseline="0" dirty="0" smtClean="0"/>
              <a:t> </a:t>
            </a:r>
            <a:r>
              <a:rPr lang="en-GB" dirty="0" smtClean="0"/>
              <a:t>step (O</a:t>
            </a:r>
            <a:r>
              <a:rPr lang="en-GB" baseline="0" dirty="0" smtClean="0"/>
              <a:t>) is: what do you want? </a:t>
            </a:r>
          </a:p>
          <a:p>
            <a:r>
              <a:rPr lang="en-GB" baseline="0" dirty="0" smtClean="0"/>
              <a:t>The idea is to understand where the client want to go.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15</a:t>
            </a:fld>
            <a:endParaRPr lang="pt-PT"/>
          </a:p>
        </p:txBody>
      </p:sp>
    </p:spTree>
    <p:extLst>
      <p:ext uri="{BB962C8B-B14F-4D97-AF65-F5344CB8AC3E}">
        <p14:creationId xmlns:p14="http://schemas.microsoft.com/office/powerpoint/2010/main" val="326262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tool for (O) is the SMART approach to define objective. </a:t>
            </a:r>
          </a:p>
          <a:p>
            <a:r>
              <a:rPr lang="en-GB" baseline="0" dirty="0" smtClean="0"/>
              <a:t>The coach must help the client to define a objective (by using SMART criteria). The objective must be linked to the pizza outcome – What to improve? Why? Etc.</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16</a:t>
            </a:fld>
            <a:endParaRPr lang="pt-PT"/>
          </a:p>
        </p:txBody>
      </p:sp>
    </p:spTree>
    <p:extLst>
      <p:ext uri="{BB962C8B-B14F-4D97-AF65-F5344CB8AC3E}">
        <p14:creationId xmlns:p14="http://schemas.microsoft.com/office/powerpoint/2010/main" val="313657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tool is the Reticular Activating System (RAS)</a:t>
            </a:r>
            <a:r>
              <a:rPr lang="en-GB" baseline="0" dirty="0" smtClean="0"/>
              <a:t> and it is important to keep the focus on the objective.</a:t>
            </a:r>
            <a:endParaRPr lang="en-GB" dirty="0" smtClean="0"/>
          </a:p>
          <a:p>
            <a:r>
              <a:rPr lang="en-GB" dirty="0" smtClean="0"/>
              <a:t>The idea is to materialize the objective in a</a:t>
            </a:r>
            <a:r>
              <a:rPr lang="en-GB" baseline="0" dirty="0" smtClean="0"/>
              <a:t> symbol, in order to be present in our routines. </a:t>
            </a:r>
          </a:p>
          <a:p>
            <a:r>
              <a:rPr lang="en-GB" baseline="0" dirty="0" smtClean="0"/>
              <a:t>Examples: image, password, post it in a wall, quote to repeat every day, etc.</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17</a:t>
            </a:fld>
            <a:endParaRPr lang="pt-PT"/>
          </a:p>
        </p:txBody>
      </p:sp>
    </p:spTree>
    <p:extLst>
      <p:ext uri="{BB962C8B-B14F-4D97-AF65-F5344CB8AC3E}">
        <p14:creationId xmlns:p14="http://schemas.microsoft.com/office/powerpoint/2010/main" val="283315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key-question in the second</a:t>
            </a:r>
            <a:r>
              <a:rPr lang="en-GB" baseline="0" dirty="0" smtClean="0"/>
              <a:t> </a:t>
            </a:r>
            <a:r>
              <a:rPr lang="en-GB" dirty="0" smtClean="0"/>
              <a:t>step (S</a:t>
            </a:r>
            <a:r>
              <a:rPr lang="en-GB" baseline="0" dirty="0" smtClean="0"/>
              <a:t>) is: </a:t>
            </a:r>
            <a:r>
              <a:rPr lang="pt-PT" sz="1200" dirty="0" err="1" smtClean="0">
                <a:solidFill>
                  <a:srgbClr val="003399"/>
                </a:solidFill>
                <a:latin typeface="Arial" panose="020B0604020202020204" pitchFamily="34" charset="0"/>
                <a:cs typeface="Arial" panose="020B0604020202020204" pitchFamily="34" charset="0"/>
              </a:rPr>
              <a:t>How</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Well</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done</a:t>
            </a:r>
            <a:r>
              <a:rPr lang="pt-PT" sz="1200" dirty="0" smtClean="0">
                <a:solidFill>
                  <a:srgbClr val="003399"/>
                </a:solidFill>
                <a:latin typeface="Arial" panose="020B0604020202020204" pitchFamily="34" charset="0"/>
                <a:cs typeface="Arial" panose="020B0604020202020204" pitchFamily="34" charset="0"/>
              </a:rPr>
              <a:t>!</a:t>
            </a:r>
            <a:r>
              <a:rPr lang="pt-PT" sz="1200" baseline="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What</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else</a:t>
            </a:r>
            <a:r>
              <a:rPr lang="pt-PT" sz="1200" dirty="0" smtClean="0">
                <a:solidFill>
                  <a:srgbClr val="003399"/>
                </a:solidFill>
                <a:latin typeface="Arial" panose="020B0604020202020204" pitchFamily="34" charset="0"/>
                <a:cs typeface="Arial" panose="020B0604020202020204" pitchFamily="34" charset="0"/>
              </a:rPr>
              <a:t>?</a:t>
            </a:r>
            <a:endParaRPr lang="en-GB" baseline="0" dirty="0" smtClean="0"/>
          </a:p>
          <a:p>
            <a:r>
              <a:rPr lang="en-GB" baseline="0" dirty="0" smtClean="0"/>
              <a:t>The idea is to understand open possibilities. Everything is possible!  </a:t>
            </a:r>
          </a:p>
          <a:p>
            <a:r>
              <a:rPr lang="en-GB" dirty="0" smtClean="0"/>
              <a:t>To</a:t>
            </a:r>
            <a:r>
              <a:rPr lang="en-GB" baseline="0" dirty="0" smtClean="0"/>
              <a:t> understand this idea an exercise is proposed in the next slide.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18</a:t>
            </a:fld>
            <a:endParaRPr lang="pt-PT"/>
          </a:p>
        </p:txBody>
      </p:sp>
    </p:spTree>
    <p:extLst>
      <p:ext uri="{BB962C8B-B14F-4D97-AF65-F5344CB8AC3E}">
        <p14:creationId xmlns:p14="http://schemas.microsoft.com/office/powerpoint/2010/main" val="2868519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students to draw a watch. Do not give more than  30/40 seconds to do the exercise. </a:t>
            </a:r>
          </a:p>
          <a:p>
            <a:r>
              <a:rPr lang="en-GB" baseline="0" dirty="0" smtClean="0"/>
              <a:t>Then ask to the students: “Who drawn a circular watch?” – probably most of them are going to rise the hand. </a:t>
            </a:r>
          </a:p>
          <a:p>
            <a:r>
              <a:rPr lang="en-GB" baseline="0" dirty="0" smtClean="0"/>
              <a:t>This means that when we need to take an action, first we have an obvious reaction (based in our references, previous experiences, etc.). </a:t>
            </a:r>
          </a:p>
          <a:p>
            <a:endParaRPr lang="en-GB" baseline="0" dirty="0" smtClean="0"/>
          </a:p>
          <a:p>
            <a:r>
              <a:rPr lang="en-GB" baseline="0" dirty="0" smtClean="0"/>
              <a:t>To achieve creative or innovative ideas (and, consequently, do things differently) we need to have many ideas! </a:t>
            </a:r>
          </a:p>
          <a:p>
            <a:r>
              <a:rPr lang="en-GB" baseline="0" dirty="0" smtClean="0"/>
              <a:t>The tool for (S) is creativity. Let’s work this muscle by doing some exercise with the students (slide 20 to 22).</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19</a:t>
            </a:fld>
            <a:endParaRPr lang="pt-PT"/>
          </a:p>
        </p:txBody>
      </p:sp>
    </p:spTree>
    <p:extLst>
      <p:ext uri="{BB962C8B-B14F-4D97-AF65-F5344CB8AC3E}">
        <p14:creationId xmlns:p14="http://schemas.microsoft.com/office/powerpoint/2010/main" val="247027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
            </a:r>
            <a:r>
              <a:rPr lang="en-GB" baseline="0" dirty="0" smtClean="0"/>
              <a:t>efore show this slide, the instructor should present an open-ended question to the students: what is your understanding about “coaching”? </a:t>
            </a:r>
          </a:p>
          <a:p>
            <a:r>
              <a:rPr lang="en-GB" baseline="0" dirty="0" smtClean="0"/>
              <a:t>Digital tools can be used, for instance, </a:t>
            </a:r>
            <a:r>
              <a:rPr lang="en-GB" baseline="0" dirty="0" err="1" smtClean="0"/>
              <a:t>mentimeter</a:t>
            </a:r>
            <a:r>
              <a:rPr lang="en-GB" baseline="0" dirty="0" smtClean="0"/>
              <a:t> (word cloud) or similar. It is important to know what the students know about the topic before starting the discussion. </a:t>
            </a:r>
          </a:p>
          <a:p>
            <a:endParaRPr lang="en-GB" baseline="0" dirty="0" smtClean="0"/>
          </a:p>
          <a:p>
            <a:r>
              <a:rPr lang="en-GB" baseline="0" dirty="0" smtClean="0"/>
              <a:t>After that, it is important to clarify the misunderstandings about coaching, taking into account some similarities with other terms: psychotherapy, mentoring, consulting / training. With this in mind, it is possible to identify if the students’ perceptions (based on their previous answers) are aligned or not with some of these terms.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a:t>
            </a:fld>
            <a:endParaRPr lang="pt-PT"/>
          </a:p>
        </p:txBody>
      </p:sp>
    </p:spTree>
    <p:extLst>
      <p:ext uri="{BB962C8B-B14F-4D97-AF65-F5344CB8AC3E}">
        <p14:creationId xmlns:p14="http://schemas.microsoft.com/office/powerpoint/2010/main" val="4238006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this scenario: </a:t>
            </a:r>
          </a:p>
          <a:p>
            <a:r>
              <a:rPr lang="en-GB" baseline="0" dirty="0" smtClean="0"/>
              <a:t>You won a travel for two, 10 days, all included to the …. Maldives. </a:t>
            </a:r>
          </a:p>
          <a:p>
            <a:r>
              <a:rPr lang="en-GB" dirty="0" smtClean="0"/>
              <a:t>Why this is not a good</a:t>
            </a:r>
            <a:r>
              <a:rPr lang="en-GB" baseline="0" dirty="0" smtClean="0"/>
              <a:t> news?</a:t>
            </a:r>
          </a:p>
          <a:p>
            <a:endParaRPr lang="en-GB" baseline="0" dirty="0" smtClean="0">
              <a:sym typeface="Wingdings" panose="05000000000000000000" pitchFamily="2" charset="2"/>
            </a:endParaRPr>
          </a:p>
          <a:p>
            <a:pPr marL="171450" indent="-171450">
              <a:buFont typeface="Wingdings" panose="05000000000000000000" pitchFamily="2" charset="2"/>
              <a:buChar char="à"/>
            </a:pPr>
            <a:r>
              <a:rPr lang="en-GB" baseline="0" dirty="0" smtClean="0">
                <a:sym typeface="Wingdings" panose="05000000000000000000" pitchFamily="2" charset="2"/>
              </a:rPr>
              <a:t>The students must give ideas, open possibilities! Does not matter if makes or not sense. The objective is to work the creative process. </a:t>
            </a:r>
          </a:p>
          <a:p>
            <a:pPr marL="171450" indent="-171450">
              <a:buFont typeface="Wingdings" panose="05000000000000000000" pitchFamily="2" charset="2"/>
              <a:buChar char="à"/>
            </a:pPr>
            <a:r>
              <a:rPr lang="en-GB" baseline="0" dirty="0" smtClean="0">
                <a:sym typeface="Wingdings" panose="05000000000000000000" pitchFamily="2" charset="2"/>
              </a:rPr>
              <a:t>Encourage students to think out of the box! </a:t>
            </a:r>
            <a:endParaRPr lang="en-GB" dirty="0" smtClean="0"/>
          </a:p>
        </p:txBody>
      </p:sp>
      <p:sp>
        <p:nvSpPr>
          <p:cNvPr id="4" name="Slide Number Placeholder 3"/>
          <p:cNvSpPr>
            <a:spLocks noGrp="1"/>
          </p:cNvSpPr>
          <p:nvPr>
            <p:ph type="sldNum" sz="quarter" idx="10"/>
          </p:nvPr>
        </p:nvSpPr>
        <p:spPr/>
        <p:txBody>
          <a:bodyPr/>
          <a:lstStyle/>
          <a:p>
            <a:fld id="{676927FA-9838-49F9-BC71-C65DD91E4A98}" type="slidenum">
              <a:rPr lang="pt-PT" smtClean="0"/>
              <a:t>20</a:t>
            </a:fld>
            <a:endParaRPr lang="pt-PT"/>
          </a:p>
        </p:txBody>
      </p:sp>
    </p:spTree>
    <p:extLst>
      <p:ext uri="{BB962C8B-B14F-4D97-AF65-F5344CB8AC3E}">
        <p14:creationId xmlns:p14="http://schemas.microsoft.com/office/powerpoint/2010/main" val="137219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this scenario: </a:t>
            </a:r>
          </a:p>
          <a:p>
            <a:r>
              <a:rPr lang="en-GB" dirty="0" smtClean="0"/>
              <a:t>A</a:t>
            </a:r>
            <a:r>
              <a:rPr lang="en-GB" baseline="0" dirty="0" smtClean="0"/>
              <a:t> recent study shows that 80% of the young people (15 to 20 years) have obesity. </a:t>
            </a:r>
          </a:p>
          <a:p>
            <a:r>
              <a:rPr lang="en-GB" dirty="0" smtClean="0"/>
              <a:t>Why this is good</a:t>
            </a:r>
            <a:r>
              <a:rPr lang="en-GB" baseline="0" dirty="0" smtClean="0"/>
              <a:t> a news?</a:t>
            </a:r>
          </a:p>
          <a:p>
            <a:endParaRPr lang="en-GB" baseline="0" dirty="0" smtClean="0">
              <a:sym typeface="Wingdings" panose="05000000000000000000" pitchFamily="2" charset="2"/>
            </a:endParaRPr>
          </a:p>
          <a:p>
            <a:pPr marL="171450" indent="-171450">
              <a:buFont typeface="Wingdings" panose="05000000000000000000" pitchFamily="2" charset="2"/>
              <a:buChar char="à"/>
            </a:pPr>
            <a:r>
              <a:rPr lang="en-GB" baseline="0" dirty="0" smtClean="0">
                <a:sym typeface="Wingdings" panose="05000000000000000000" pitchFamily="2" charset="2"/>
              </a:rPr>
              <a:t>The students must give ideas, open possibilities! Does not matter if makes or not sense. The objective is to work the creative process. </a:t>
            </a:r>
          </a:p>
          <a:p>
            <a:pPr marL="171450" indent="-171450">
              <a:buFont typeface="Wingdings" panose="05000000000000000000" pitchFamily="2" charset="2"/>
              <a:buChar char="à"/>
            </a:pPr>
            <a:r>
              <a:rPr lang="en-GB" baseline="0" dirty="0" smtClean="0">
                <a:sym typeface="Wingdings" panose="05000000000000000000" pitchFamily="2" charset="2"/>
              </a:rPr>
              <a:t>Encourage students to think out of the box!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21</a:t>
            </a:fld>
            <a:endParaRPr lang="pt-PT"/>
          </a:p>
        </p:txBody>
      </p:sp>
    </p:spTree>
    <p:extLst>
      <p:ext uri="{BB962C8B-B14F-4D97-AF65-F5344CB8AC3E}">
        <p14:creationId xmlns:p14="http://schemas.microsoft.com/office/powerpoint/2010/main" val="20450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is</a:t>
            </a:r>
            <a:r>
              <a:rPr lang="en-GB" baseline="0" dirty="0" smtClean="0"/>
              <a:t> quite simples but powerful</a:t>
            </a:r>
            <a:r>
              <a:rPr lang="en-GB" baseline="0" dirty="0" smtClean="0"/>
              <a:t>.</a:t>
            </a:r>
          </a:p>
          <a:p>
            <a:endParaRPr lang="en-GB" baseline="0" dirty="0" smtClean="0"/>
          </a:p>
          <a:p>
            <a:r>
              <a:rPr lang="en-GB" baseline="0" dirty="0" smtClean="0"/>
              <a:t>The instructor should define an object (e.g. pencil, marker … - anything around you, that the students can see it). </a:t>
            </a:r>
          </a:p>
          <a:p>
            <a:r>
              <a:rPr lang="en-GB" baseline="0" dirty="0" smtClean="0"/>
              <a:t>It is an individual task. The students are challenged to write a list of ideas for the use of the object –during 1 minute. Example: what the pencil is it for? </a:t>
            </a:r>
          </a:p>
          <a:p>
            <a:r>
              <a:rPr lang="en-GB" baseline="0" dirty="0" smtClean="0"/>
              <a:t>The objective of this exercise is not the quality of the ideas but the number of the ideas – this process will help student to think differently in any project.</a:t>
            </a:r>
          </a:p>
          <a:p>
            <a:r>
              <a:rPr lang="en-GB" baseline="0" dirty="0" smtClean="0"/>
              <a:t>In the end the person with more ideas is invited to share the list. </a:t>
            </a:r>
          </a:p>
          <a:p>
            <a:endParaRPr lang="en-GB" baseline="0" dirty="0" smtClean="0"/>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22</a:t>
            </a:fld>
            <a:endParaRPr lang="pt-PT"/>
          </a:p>
        </p:txBody>
      </p:sp>
    </p:spTree>
    <p:extLst>
      <p:ext uri="{BB962C8B-B14F-4D97-AF65-F5344CB8AC3E}">
        <p14:creationId xmlns:p14="http://schemas.microsoft.com/office/powerpoint/2010/main" val="778288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key-question in the second</a:t>
            </a:r>
            <a:r>
              <a:rPr lang="en-GB" baseline="0" dirty="0" smtClean="0"/>
              <a:t> </a:t>
            </a:r>
            <a:r>
              <a:rPr lang="en-GB" dirty="0" smtClean="0"/>
              <a:t>step (A</a:t>
            </a:r>
            <a:r>
              <a:rPr lang="en-GB" baseline="0" dirty="0" smtClean="0"/>
              <a:t>) is: </a:t>
            </a:r>
            <a:r>
              <a:rPr lang="pt-PT" sz="1200" dirty="0" err="1" smtClean="0">
                <a:solidFill>
                  <a:srgbClr val="003399"/>
                </a:solidFill>
                <a:latin typeface="Arial" panose="020B0604020202020204" pitchFamily="34" charset="0"/>
                <a:cs typeface="Arial" panose="020B0604020202020204" pitchFamily="34" charset="0"/>
              </a:rPr>
              <a:t>What</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is</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going</a:t>
            </a:r>
            <a:r>
              <a:rPr lang="pt-PT" sz="1200" dirty="0" smtClean="0">
                <a:solidFill>
                  <a:srgbClr val="003399"/>
                </a:solidFill>
                <a:latin typeface="Arial" panose="020B0604020202020204" pitchFamily="34" charset="0"/>
                <a:cs typeface="Arial" panose="020B0604020202020204" pitchFamily="34" charset="0"/>
              </a:rPr>
              <a:t> to </a:t>
            </a:r>
            <a:r>
              <a:rPr lang="pt-PT" sz="1200" dirty="0" err="1" smtClean="0">
                <a:solidFill>
                  <a:srgbClr val="003399"/>
                </a:solidFill>
                <a:latin typeface="Arial" panose="020B0604020202020204" pitchFamily="34" charset="0"/>
                <a:cs typeface="Arial" panose="020B0604020202020204" pitchFamily="34" charset="0"/>
              </a:rPr>
              <a:t>be</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your</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homework</a:t>
            </a:r>
            <a:r>
              <a:rPr lang="pt-PT" sz="1200" dirty="0" smtClean="0">
                <a:solidFill>
                  <a:srgbClr val="003399"/>
                </a:solidFill>
                <a:latin typeface="Arial" panose="020B0604020202020204" pitchFamily="34" charset="0"/>
                <a:cs typeface="Arial" panose="020B0604020202020204" pitchFamily="34" charset="0"/>
              </a:rPr>
              <a:t>?</a:t>
            </a:r>
          </a:p>
          <a:p>
            <a:r>
              <a:rPr lang="en-GB" baseline="0" dirty="0" smtClean="0"/>
              <a:t>The idea is to compromise the client to something to do related to objective defined. There is no coaching without action = results!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23</a:t>
            </a:fld>
            <a:endParaRPr lang="pt-PT"/>
          </a:p>
        </p:txBody>
      </p:sp>
    </p:spTree>
    <p:extLst>
      <p:ext uri="{BB962C8B-B14F-4D97-AF65-F5344CB8AC3E}">
        <p14:creationId xmlns:p14="http://schemas.microsoft.com/office/powerpoint/2010/main" val="272020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quote is a reference to Star Wars movie</a:t>
            </a:r>
            <a:r>
              <a:rPr lang="en-GB" baseline="0" dirty="0" smtClean="0"/>
              <a:t> – students used to enjoy it! </a:t>
            </a:r>
          </a:p>
          <a:p>
            <a:r>
              <a:rPr lang="en-GB" baseline="0" dirty="0" smtClean="0"/>
              <a:t>The objective is to reinforce the importance to put ideas into practice in order to achieve new and high level results.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24</a:t>
            </a:fld>
            <a:endParaRPr lang="pt-PT"/>
          </a:p>
        </p:txBody>
      </p:sp>
    </p:spTree>
    <p:extLst>
      <p:ext uri="{BB962C8B-B14F-4D97-AF65-F5344CB8AC3E}">
        <p14:creationId xmlns:p14="http://schemas.microsoft.com/office/powerpoint/2010/main" val="382237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role play it is expected</a:t>
            </a:r>
            <a:r>
              <a:rPr lang="en-GB" baseline="0" dirty="0" smtClean="0"/>
              <a:t> that students have the opportunity to deliver their first session as a coach using the all steps of R.O.S.A 1.0</a:t>
            </a:r>
          </a:p>
          <a:p>
            <a:r>
              <a:rPr lang="en-GB" baseline="0" dirty="0" smtClean="0"/>
              <a:t>The students must be organized in three assuming different roles:</a:t>
            </a:r>
          </a:p>
          <a:p>
            <a:r>
              <a:rPr lang="en-GB" baseline="0" dirty="0" smtClean="0"/>
              <a:t>A – Coach: must make the questions related to R.O.S.A. 1.0 </a:t>
            </a:r>
          </a:p>
          <a:p>
            <a:r>
              <a:rPr lang="en-GB" baseline="0" dirty="0" smtClean="0"/>
              <a:t>B – Client: must answer the questions and follow the dynamic from the coach </a:t>
            </a:r>
          </a:p>
          <a:p>
            <a:r>
              <a:rPr lang="en-GB" baseline="0" dirty="0" smtClean="0"/>
              <a:t>C – Observer: check the performance of the coach (e.g. if he/she follow the four steps of the </a:t>
            </a:r>
            <a:r>
              <a:rPr lang="en-GB" baseline="0" dirty="0" smtClean="0"/>
              <a:t>R.O.S.A. 1.0)  </a:t>
            </a:r>
            <a:endParaRPr lang="en-GB" baseline="0" dirty="0" smtClean="0"/>
          </a:p>
          <a:p>
            <a:endParaRPr lang="en-GB" dirty="0" smtClean="0"/>
          </a:p>
          <a:p>
            <a:r>
              <a:rPr lang="en-GB" dirty="0" smtClean="0"/>
              <a:t>It</a:t>
            </a:r>
            <a:r>
              <a:rPr lang="en-GB" baseline="0" dirty="0" smtClean="0"/>
              <a:t> is expected to students perform the three roles; so, three rounds (10 minutes each) will be carried out. </a:t>
            </a:r>
          </a:p>
          <a:p>
            <a:endParaRPr lang="en-GB" baseline="0" dirty="0" smtClean="0"/>
          </a:p>
          <a:p>
            <a:pPr marL="171450" indent="-171450">
              <a:buFont typeface="Wingdings" panose="05000000000000000000" pitchFamily="2" charset="2"/>
              <a:buChar char="à"/>
            </a:pPr>
            <a:r>
              <a:rPr lang="en-GB" baseline="0" dirty="0" smtClean="0">
                <a:sym typeface="Wingdings" panose="05000000000000000000" pitchFamily="2" charset="2"/>
              </a:rPr>
              <a:t>It is important to manage the students’ expectations. This role play is just an exercise to explore in practice the tools provided by the coaching methodology. </a:t>
            </a:r>
          </a:p>
          <a:p>
            <a:pPr marL="0" indent="0">
              <a:buFont typeface="Wingdings" panose="05000000000000000000" pitchFamily="2" charset="2"/>
              <a:buNone/>
            </a:pPr>
            <a:r>
              <a:rPr lang="en-GB" baseline="0" dirty="0" smtClean="0">
                <a:sym typeface="Wingdings" panose="05000000000000000000" pitchFamily="2" charset="2"/>
              </a:rPr>
              <a:t>In this regard, it is natural to struggle with some doubts and difficulties during the exercise (particularly, when performing role A – coach)</a:t>
            </a:r>
          </a:p>
          <a:p>
            <a:pPr marL="0" indent="0">
              <a:buFont typeface="Wingdings" panose="05000000000000000000" pitchFamily="2" charset="2"/>
              <a:buNone/>
            </a:pPr>
            <a:r>
              <a:rPr lang="en-GB" baseline="0" dirty="0" smtClean="0">
                <a:sym typeface="Wingdings" panose="05000000000000000000" pitchFamily="2" charset="2"/>
              </a:rPr>
              <a:t>Good news: they can learn more about the subject, so the next there are some recommendations for it. </a:t>
            </a:r>
          </a:p>
          <a:p>
            <a:pPr marL="0" indent="0">
              <a:buFont typeface="Wingdings" panose="05000000000000000000" pitchFamily="2" charset="2"/>
              <a:buNone/>
            </a:pPr>
            <a:endParaRPr lang="en-GB" baseline="0" dirty="0" smtClean="0"/>
          </a:p>
        </p:txBody>
      </p:sp>
      <p:sp>
        <p:nvSpPr>
          <p:cNvPr id="4" name="Slide Number Placeholder 3"/>
          <p:cNvSpPr>
            <a:spLocks noGrp="1"/>
          </p:cNvSpPr>
          <p:nvPr>
            <p:ph type="sldNum" sz="quarter" idx="10"/>
          </p:nvPr>
        </p:nvSpPr>
        <p:spPr/>
        <p:txBody>
          <a:bodyPr/>
          <a:lstStyle/>
          <a:p>
            <a:fld id="{676927FA-9838-49F9-BC71-C65DD91E4A98}" type="slidenum">
              <a:rPr lang="pt-PT" smtClean="0"/>
              <a:t>25</a:t>
            </a:fld>
            <a:endParaRPr lang="pt-PT"/>
          </a:p>
        </p:txBody>
      </p:sp>
    </p:spTree>
    <p:extLst>
      <p:ext uri="{BB962C8B-B14F-4D97-AF65-F5344CB8AC3E}">
        <p14:creationId xmlns:p14="http://schemas.microsoft.com/office/powerpoint/2010/main" val="3618333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a:t>
            </a:r>
            <a:r>
              <a:rPr lang="en-GB" baseline="0" dirty="0" smtClean="0"/>
              <a:t> </a:t>
            </a:r>
            <a:r>
              <a:rPr lang="en-GB" dirty="0" smtClean="0"/>
              <a:t>readings</a:t>
            </a:r>
            <a:r>
              <a:rPr lang="en-GB" baseline="0" dirty="0" smtClean="0"/>
              <a:t> about coaching, personal development, etc.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27</a:t>
            </a:fld>
            <a:endParaRPr lang="pt-PT"/>
          </a:p>
        </p:txBody>
      </p:sp>
    </p:spTree>
    <p:extLst>
      <p:ext uri="{BB962C8B-B14F-4D97-AF65-F5344CB8AC3E}">
        <p14:creationId xmlns:p14="http://schemas.microsoft.com/office/powerpoint/2010/main" val="765981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 workshop / training </a:t>
            </a:r>
            <a:r>
              <a:rPr lang="en-GB" baseline="0" dirty="0" smtClean="0"/>
              <a:t>about coaching, personal development, etc.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28</a:t>
            </a:fld>
            <a:endParaRPr lang="pt-PT"/>
          </a:p>
        </p:txBody>
      </p:sp>
    </p:spTree>
    <p:extLst>
      <p:ext uri="{BB962C8B-B14F-4D97-AF65-F5344CB8AC3E}">
        <p14:creationId xmlns:p14="http://schemas.microsoft.com/office/powerpoint/2010/main" val="242090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recommendations: </a:t>
            </a:r>
            <a:r>
              <a:rPr lang="en-GB" dirty="0" err="1" smtClean="0"/>
              <a:t>TedTalks</a:t>
            </a:r>
            <a:r>
              <a:rPr lang="en-GB" dirty="0" smtClean="0"/>
              <a:t>; Online Communities;</a:t>
            </a:r>
            <a:r>
              <a:rPr lang="en-GB" baseline="0" dirty="0" smtClean="0"/>
              <a:t> Podcasts; … </a:t>
            </a:r>
          </a:p>
          <a:p>
            <a:r>
              <a:rPr lang="en-GB" baseline="0" dirty="0" smtClean="0"/>
              <a:t>Never stop learning about yourself and your teams!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29</a:t>
            </a:fld>
            <a:endParaRPr lang="pt-PT"/>
          </a:p>
        </p:txBody>
      </p:sp>
    </p:spTree>
    <p:extLst>
      <p:ext uri="{BB962C8B-B14F-4D97-AF65-F5344CB8AC3E}">
        <p14:creationId xmlns:p14="http://schemas.microsoft.com/office/powerpoint/2010/main" val="203910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the focus is what the coaching means, highlighting the idea of:</a:t>
            </a:r>
          </a:p>
          <a:p>
            <a:r>
              <a:rPr lang="en-GB" baseline="0" dirty="0" smtClean="0"/>
              <a:t>Process – Potential – Questioning. </a:t>
            </a:r>
          </a:p>
          <a:p>
            <a:endParaRPr lang="en-GB" baseline="0" dirty="0" smtClean="0"/>
          </a:p>
          <a:p>
            <a:r>
              <a:rPr lang="en-GB" baseline="0" dirty="0" smtClean="0"/>
              <a:t>This suggest the ambience of the session: is going to be a process, in which the students will be challenge to develop some of their potential by making questions and finding their answers. The coach have the questions but only the client have the answers!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3</a:t>
            </a:fld>
            <a:endParaRPr lang="pt-PT"/>
          </a:p>
        </p:txBody>
      </p:sp>
    </p:spTree>
    <p:extLst>
      <p:ext uri="{BB962C8B-B14F-4D97-AF65-F5344CB8AC3E}">
        <p14:creationId xmlns:p14="http://schemas.microsoft.com/office/powerpoint/2010/main" val="16278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interesting</a:t>
            </a:r>
            <a:r>
              <a:rPr lang="en-GB" baseline="0" dirty="0" smtClean="0"/>
              <a:t> way to illustrate what coaching is relevant to develop our potential, is the Duck-Rabbit Illusion. </a:t>
            </a:r>
          </a:p>
          <a:p>
            <a:r>
              <a:rPr lang="en-GB" baseline="0" dirty="0" smtClean="0"/>
              <a:t>The instructor should ask to the student what they see in the image. Some of them will answer the “Duck”, some will answer the “Rabbit” and some will answer “both”.</a:t>
            </a:r>
          </a:p>
          <a:p>
            <a:endParaRPr lang="en-GB" baseline="0" dirty="0" smtClean="0"/>
          </a:p>
          <a:p>
            <a:r>
              <a:rPr lang="en-GB" baseline="0" dirty="0" smtClean="0"/>
              <a:t>This means that we all see the reality in different perspectives, but we have the potential to see the big picture. We just need to know hoe to get there. </a:t>
            </a:r>
          </a:p>
          <a:p>
            <a:r>
              <a:rPr lang="en-GB" baseline="0" dirty="0" smtClean="0"/>
              <a:t>That is why we need a coach [link with the next slide].</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161545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smtClean="0"/>
              <a:t>The coach must be able to make key-questions … </a:t>
            </a:r>
          </a:p>
          <a:p>
            <a:pPr marL="228600" indent="-228600">
              <a:buAutoNum type="arabicPeriod"/>
            </a:pPr>
            <a:r>
              <a:rPr lang="en-GB" baseline="0" dirty="0" smtClean="0"/>
              <a:t>This will provide self-awareness about a new perspective about the reality</a:t>
            </a:r>
          </a:p>
          <a:p>
            <a:pPr marL="228600" indent="-228600">
              <a:buAutoNum type="arabicPeriod"/>
            </a:pPr>
            <a:r>
              <a:rPr lang="en-GB" baseline="0" dirty="0" smtClean="0"/>
              <a:t>Enhancing a mindset change which is essential to develop the potential to another level</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5</a:t>
            </a:fld>
            <a:endParaRPr lang="pt-PT"/>
          </a:p>
        </p:txBody>
      </p:sp>
    </p:spTree>
    <p:extLst>
      <p:ext uri="{BB962C8B-B14F-4D97-AF65-F5344CB8AC3E}">
        <p14:creationId xmlns:p14="http://schemas.microsoft.com/office/powerpoint/2010/main" val="77812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Practical</a:t>
            </a:r>
            <a:r>
              <a:rPr lang="en-GB" b="1" baseline="0" dirty="0" smtClean="0"/>
              <a:t> exercise – Speed Coaching:</a:t>
            </a:r>
          </a:p>
          <a:p>
            <a:endParaRPr lang="en-GB" baseline="0" dirty="0" smtClean="0"/>
          </a:p>
          <a:p>
            <a:pPr marL="228600" indent="-228600">
              <a:buAutoNum type="arabicPeriod"/>
            </a:pPr>
            <a:r>
              <a:rPr lang="en-GB" baseline="0" dirty="0" smtClean="0"/>
              <a:t>Students must have a partner; they must to define which one is going have the letter “A” and “B”. </a:t>
            </a:r>
          </a:p>
          <a:p>
            <a:pPr marL="228600" indent="-228600">
              <a:buAutoNum type="arabicPeriod"/>
            </a:pPr>
            <a:r>
              <a:rPr lang="en-GB" baseline="0" dirty="0" smtClean="0"/>
              <a:t>In the first round the A is the coach and the B is the client; so, the A will have 2 minutes to make questions about a specific topic selected by the instructor and the B must to answer. The topic must be open in order to give the opportunity for the coach to make the questions about it. Examples of the topics: Future professional practice; Industry 4.0; Experience in working in teams and projects; … the instructor should be creative! </a:t>
            </a:r>
          </a:p>
          <a:p>
            <a:pPr marL="228600" indent="-228600">
              <a:buAutoNum type="arabicPeriod"/>
            </a:pPr>
            <a:r>
              <a:rPr lang="en-GB" baseline="0" dirty="0" smtClean="0"/>
              <a:t>After the 2 minutes, change the roles (B is now the coach and A the client) and changing the topic it is also recommended. </a:t>
            </a:r>
          </a:p>
          <a:p>
            <a:pPr marL="0" indent="0">
              <a:buNone/>
            </a:pPr>
            <a:endParaRPr lang="en-GB" baseline="0" dirty="0" smtClean="0"/>
          </a:p>
          <a:p>
            <a:pPr marL="0" indent="0">
              <a:buNone/>
            </a:pPr>
            <a:r>
              <a:rPr lang="en-GB" baseline="0" dirty="0" smtClean="0"/>
              <a:t>The objective of this exercise is to provide an engaging experience about coaching in practice. Besides, the students have the opportunity to interact to each other in a different environment. </a:t>
            </a:r>
          </a:p>
        </p:txBody>
      </p:sp>
      <p:sp>
        <p:nvSpPr>
          <p:cNvPr id="4" name="Slide Number Placeholder 3"/>
          <p:cNvSpPr>
            <a:spLocks noGrp="1"/>
          </p:cNvSpPr>
          <p:nvPr>
            <p:ph type="sldNum" sz="quarter" idx="10"/>
          </p:nvPr>
        </p:nvSpPr>
        <p:spPr/>
        <p:txBody>
          <a:bodyPr/>
          <a:lstStyle/>
          <a:p>
            <a:fld id="{676927FA-9838-49F9-BC71-C65DD91E4A98}" type="slidenum">
              <a:rPr lang="pt-PT" smtClean="0"/>
              <a:t>6</a:t>
            </a:fld>
            <a:endParaRPr lang="pt-PT"/>
          </a:p>
        </p:txBody>
      </p:sp>
    </p:spTree>
    <p:extLst>
      <p:ext uri="{BB962C8B-B14F-4D97-AF65-F5344CB8AC3E}">
        <p14:creationId xmlns:p14="http://schemas.microsoft.com/office/powerpoint/2010/main" val="59737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the focus</a:t>
            </a:r>
            <a:r>
              <a:rPr lang="en-GB" baseline="0" dirty="0" smtClean="0"/>
              <a:t> is to learn how to do coaching using a methodology to structure and organize a coaching session.</a:t>
            </a:r>
          </a:p>
          <a:p>
            <a:r>
              <a:rPr lang="en-GB" baseline="0" dirty="0" smtClean="0"/>
              <a:t>There are a wide range of different methodologies – R.O.S.A. was develop by Daniel </a:t>
            </a:r>
            <a:r>
              <a:rPr lang="en-GB" baseline="0" dirty="0" err="1" smtClean="0"/>
              <a:t>Sá</a:t>
            </a:r>
            <a:r>
              <a:rPr lang="en-GB" baseline="0" dirty="0" smtClean="0"/>
              <a:t> </a:t>
            </a:r>
            <a:r>
              <a:rPr lang="en-GB" baseline="0" dirty="0" err="1" smtClean="0"/>
              <a:t>Nogueira</a:t>
            </a:r>
            <a:r>
              <a:rPr lang="en-GB" baseline="0" dirty="0" smtClean="0"/>
              <a:t> and includes four steps to carry out a coaching session.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7</a:t>
            </a:fld>
            <a:endParaRPr lang="pt-PT"/>
          </a:p>
        </p:txBody>
      </p:sp>
    </p:spTree>
    <p:extLst>
      <p:ext uri="{BB962C8B-B14F-4D97-AF65-F5344CB8AC3E}">
        <p14:creationId xmlns:p14="http://schemas.microsoft.com/office/powerpoint/2010/main" val="418782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instructor</a:t>
            </a:r>
            <a:r>
              <a:rPr lang="en-GB" baseline="0" dirty="0" smtClean="0"/>
              <a:t> should present what R.O.S.A. and must to emphasize that there are four levels of the R.O.S.A.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8</a:t>
            </a:fld>
            <a:endParaRPr lang="pt-PT"/>
          </a:p>
        </p:txBody>
      </p:sp>
    </p:spTree>
    <p:extLst>
      <p:ext uri="{BB962C8B-B14F-4D97-AF65-F5344CB8AC3E}">
        <p14:creationId xmlns:p14="http://schemas.microsoft.com/office/powerpoint/2010/main" val="316052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first level is R.O.S.A. 1.0 – includes the basic tools to put coaching in practice and works in different contexts (personal – with friends, family; professional – team members; etc.). In short, anyone can apply this level of coaching! </a:t>
            </a:r>
          </a:p>
          <a:p>
            <a:r>
              <a:rPr lang="en-GB" baseline="0" dirty="0" smtClean="0"/>
              <a:t>The R.O.S.A. 1.0 will be presented in the following slides, with some practical </a:t>
            </a:r>
            <a:r>
              <a:rPr lang="en-GB" baseline="0" dirty="0" err="1" smtClean="0"/>
              <a:t>exercices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9</a:t>
            </a:fld>
            <a:endParaRPr lang="pt-PT"/>
          </a:p>
        </p:txBody>
      </p:sp>
    </p:spTree>
    <p:extLst>
      <p:ext uri="{BB962C8B-B14F-4D97-AF65-F5344CB8AC3E}">
        <p14:creationId xmlns:p14="http://schemas.microsoft.com/office/powerpoint/2010/main" val="311644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10/09/2020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10/09/2020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10/09/2020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10/09/2020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10/09/2020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10/09/2020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10/09/2020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10/09/2020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10/09/2020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10/09/2020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10/09/2020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10/09/2020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SMART_criteri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aulnicklen.com/pn/wp-content/uploads/2018/11/mm7616-081002-30574_kbg-e154258054978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unsplash.com/photos/4Ennrbj1svk"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unsplash.com/photos/M1ObxvsWVh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sc5sTPMrVf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leslielohman.org/project/adam-j-kurtz-then-no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unsplash.com/photos/mq8QogEBy0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commons.wikimedia.org/wiki/File:Duck-Rabbit_illusion.jp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acebook.com/Daniel.sa.nogueira"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pt-PT" dirty="0"/>
              <a:t>Diana Mesquita, Rui M. Lima</a:t>
            </a:r>
          </a:p>
          <a:p>
            <a:r>
              <a:rPr lang="en-US" dirty="0"/>
              <a:t>(University of Minho, Portugal)</a:t>
            </a:r>
            <a:endParaRPr lang="pt-PT" dirty="0"/>
          </a:p>
        </p:txBody>
      </p:sp>
      <p:sp>
        <p:nvSpPr>
          <p:cNvPr id="3" name="Title 2">
            <a:extLst>
              <a:ext uri="{FF2B5EF4-FFF2-40B4-BE49-F238E27FC236}">
                <a16:creationId xmlns:a16="http://schemas.microsoft.com/office/drawing/2014/main" id="{5D60C0E8-738B-49FE-B22C-D057EE668646}"/>
              </a:ext>
            </a:extLst>
          </p:cNvPr>
          <p:cNvSpPr>
            <a:spLocks noGrp="1"/>
          </p:cNvSpPr>
          <p:nvPr>
            <p:ph type="ctrTitle"/>
          </p:nvPr>
        </p:nvSpPr>
        <p:spPr/>
        <p:txBody>
          <a:bodyPr/>
          <a:lstStyle/>
          <a:p>
            <a:r>
              <a:rPr lang="en-US" sz="3600" dirty="0"/>
              <a:t>Project Management monitoring and control – coaching for project management</a:t>
            </a:r>
          </a:p>
        </p:txBody>
      </p:sp>
    </p:spTree>
    <p:extLst>
      <p:ext uri="{BB962C8B-B14F-4D97-AF65-F5344CB8AC3E}">
        <p14:creationId xmlns:p14="http://schemas.microsoft.com/office/powerpoint/2010/main" val="189564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Reality</a:t>
            </a:r>
          </a:p>
        </p:txBody>
      </p:sp>
      <p:pic>
        <p:nvPicPr>
          <p:cNvPr id="4" name="Picture 4" descr="Resultado de imagem para roda da v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87" y="2163371"/>
            <a:ext cx="3104979" cy="31049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R</a:t>
            </a:r>
            <a:r>
              <a:rPr lang="pt-PT" sz="5400" dirty="0" err="1">
                <a:solidFill>
                  <a:srgbClr val="003399"/>
                </a:solidFill>
                <a:latin typeface="Arial" panose="020B0604020202020204" pitchFamily="34" charset="0"/>
                <a:cs typeface="Arial" panose="020B0604020202020204" pitchFamily="34" charset="0"/>
              </a:rPr>
              <a:t>eality</a:t>
            </a:r>
            <a:endParaRPr lang="pt-PT" sz="5400" dirty="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t-PT" sz="4400" dirty="0" err="1">
                <a:solidFill>
                  <a:srgbClr val="003399"/>
                </a:solidFill>
                <a:latin typeface="Arial" panose="020B0604020202020204" pitchFamily="34" charset="0"/>
                <a:cs typeface="Arial" panose="020B0604020202020204" pitchFamily="34" charset="0"/>
              </a:rPr>
              <a:t>What</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is</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going</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on</a:t>
            </a:r>
            <a:r>
              <a:rPr lang="pt-PT" sz="4400" dirty="0">
                <a:solidFill>
                  <a:srgbClr val="0033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064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Pizza of Life</a:t>
            </a:r>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PT" sz="5400" i="1"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18" y="1673458"/>
            <a:ext cx="4207390" cy="4207390"/>
          </a:xfrm>
          <a:prstGeom prst="rect">
            <a:avLst/>
          </a:prstGeom>
        </p:spPr>
      </p:pic>
    </p:spTree>
    <p:extLst>
      <p:ext uri="{BB962C8B-B14F-4D97-AF65-F5344CB8AC3E}">
        <p14:creationId xmlns:p14="http://schemas.microsoft.com/office/powerpoint/2010/main" val="72182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grpSp>
        <p:nvGrpSpPr>
          <p:cNvPr id="25" name="Group 24"/>
          <p:cNvGrpSpPr/>
          <p:nvPr/>
        </p:nvGrpSpPr>
        <p:grpSpPr>
          <a:xfrm>
            <a:off x="2750283" y="931399"/>
            <a:ext cx="6721475" cy="5857240"/>
            <a:chOff x="203197" y="0"/>
            <a:chExt cx="6721475" cy="5857874"/>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2" y="482599"/>
              <a:ext cx="4935537" cy="5099582"/>
            </a:xfrm>
            <a:prstGeom prst="rect">
              <a:avLst/>
            </a:prstGeom>
          </p:spPr>
        </p:pic>
        <p:cxnSp>
          <p:nvCxnSpPr>
            <p:cNvPr id="27" name="Straight Connector 26"/>
            <p:cNvCxnSpPr/>
            <p:nvPr/>
          </p:nvCxnSpPr>
          <p:spPr>
            <a:xfrm flipV="1">
              <a:off x="777872" y="2835274"/>
              <a:ext cx="6146800" cy="635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71910" y="0"/>
              <a:ext cx="0" cy="5857874"/>
            </a:xfrm>
            <a:prstGeom prst="line">
              <a:avLst/>
            </a:prstGeom>
            <a:ln w="762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34"/>
            <p:cNvSpPr txBox="1"/>
            <p:nvPr/>
          </p:nvSpPr>
          <p:spPr>
            <a:xfrm>
              <a:off x="203197" y="2682358"/>
              <a:ext cx="450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p:txBody>
        </p:sp>
        <p:sp>
          <p:nvSpPr>
            <p:cNvPr id="30" name="TextBox 35"/>
            <p:cNvSpPr txBox="1"/>
            <p:nvPr/>
          </p:nvSpPr>
          <p:spPr>
            <a:xfrm>
              <a:off x="3717922" y="2682358"/>
              <a:ext cx="323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p:txBody>
        </p:sp>
      </p:grpSp>
      <p:sp>
        <p:nvSpPr>
          <p:cNvPr id="31" name="TextBox 36"/>
          <p:cNvSpPr txBox="1">
            <a:spLocks noChangeArrowheads="1"/>
          </p:cNvSpPr>
          <p:nvPr/>
        </p:nvSpPr>
        <p:spPr bwMode="auto">
          <a:xfrm>
            <a:off x="3321894" y="4312406"/>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Money</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2" name="TextBox 15"/>
          <p:cNvSpPr txBox="1">
            <a:spLocks noChangeArrowheads="1"/>
          </p:cNvSpPr>
          <p:nvPr/>
        </p:nvSpPr>
        <p:spPr bwMode="auto">
          <a:xfrm>
            <a:off x="3819261" y="5365217"/>
            <a:ext cx="95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Health</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3" name="TextBox 16"/>
          <p:cNvSpPr txBox="1">
            <a:spLocks noChangeArrowheads="1"/>
          </p:cNvSpPr>
          <p:nvPr/>
        </p:nvSpPr>
        <p:spPr bwMode="auto">
          <a:xfrm>
            <a:off x="4850988" y="6081100"/>
            <a:ext cx="14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pt-PT" altLang="en-US" sz="1600" b="1" dirty="0" err="1">
                <a:solidFill>
                  <a:schemeClr val="accent2"/>
                </a:solidFill>
                <a:latin typeface="Calibri" panose="020F0502020204030204" pitchFamily="34" charset="0"/>
                <a:cs typeface="Calibri" panose="020F0502020204030204" pitchFamily="34" charset="0"/>
              </a:rPr>
              <a:t>Work</a:t>
            </a:r>
            <a:r>
              <a:rPr lang="pt-PT" altLang="en-US" sz="1600" b="1" dirty="0">
                <a:solidFill>
                  <a:schemeClr val="accent2"/>
                </a:solidFill>
                <a:latin typeface="Calibri" panose="020F0502020204030204" pitchFamily="34" charset="0"/>
                <a:cs typeface="Calibri" panose="020F0502020204030204" pitchFamily="34" charset="0"/>
              </a:rPr>
              <a:t> &amp; </a:t>
            </a:r>
            <a:r>
              <a:rPr lang="pt-PT" altLang="en-US" sz="1600" b="1" dirty="0" err="1">
                <a:solidFill>
                  <a:schemeClr val="accent2"/>
                </a:solidFill>
                <a:latin typeface="Calibri" panose="020F0502020204030204" pitchFamily="34" charset="0"/>
                <a:cs typeface="Calibri" panose="020F0502020204030204" pitchFamily="34" charset="0"/>
              </a:rPr>
              <a:t>Career</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4" name="TextBox 17"/>
          <p:cNvSpPr txBox="1">
            <a:spLocks noChangeArrowheads="1"/>
          </p:cNvSpPr>
          <p:nvPr/>
        </p:nvSpPr>
        <p:spPr bwMode="auto">
          <a:xfrm>
            <a:off x="6509352" y="6041717"/>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Romance</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5" name="TextBox 18"/>
          <p:cNvSpPr txBox="1">
            <a:spLocks noChangeArrowheads="1"/>
          </p:cNvSpPr>
          <p:nvPr/>
        </p:nvSpPr>
        <p:spPr bwMode="auto">
          <a:xfrm>
            <a:off x="8107301" y="5339632"/>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Family</a:t>
            </a: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 &amp;</a:t>
            </a:r>
            <a:r>
              <a:rPr kumimoji="0" lang="pt-PT" altLang="en-US" sz="1600" b="1" i="0" u="none" strike="noStrike" cap="none" normalizeH="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dirty="0" err="1">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Friends</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6" name="TextBox 19"/>
          <p:cNvSpPr txBox="1">
            <a:spLocks noChangeArrowheads="1"/>
          </p:cNvSpPr>
          <p:nvPr/>
        </p:nvSpPr>
        <p:spPr bwMode="auto">
          <a:xfrm>
            <a:off x="8891238" y="4189295"/>
            <a:ext cx="2137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Contribution</a:t>
            </a:r>
            <a:endPar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err="1">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others</a:t>
            </a: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8" name="TextBox 21"/>
          <p:cNvSpPr txBox="1">
            <a:spLocks noChangeArrowheads="1"/>
          </p:cNvSpPr>
          <p:nvPr/>
        </p:nvSpPr>
        <p:spPr bwMode="auto">
          <a:xfrm>
            <a:off x="8278752" y="1749973"/>
            <a:ext cx="2080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Hobbies &amp;</a:t>
            </a:r>
            <a:r>
              <a:rPr kumimoji="0" lang="pt-PT" altLang="en-US" sz="1600" b="1" i="0" u="none" strike="noStrike" cap="none" normalizeH="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Social </a:t>
            </a:r>
            <a:r>
              <a:rPr lang="pt-PT" altLang="en-US" sz="1600" b="1" dirty="0" err="1">
                <a:solidFill>
                  <a:schemeClr val="accent3"/>
                </a:solidFill>
                <a:latin typeface="Calibri" panose="020F0502020204030204" pitchFamily="34" charset="0"/>
                <a:ea typeface="Times New Roman" panose="02020603050405020304" pitchFamily="18" charset="0"/>
                <a:cs typeface="Calibri" panose="020F0502020204030204" pitchFamily="34" charset="0"/>
              </a:rPr>
              <a:t>Life</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39" name="TextBox 22"/>
          <p:cNvSpPr txBox="1">
            <a:spLocks noChangeArrowheads="1"/>
          </p:cNvSpPr>
          <p:nvPr/>
        </p:nvSpPr>
        <p:spPr bwMode="auto">
          <a:xfrm>
            <a:off x="6923814" y="900270"/>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Peer</a:t>
            </a:r>
            <a:r>
              <a:rPr kumimoji="0" lang="pt-PT"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Group</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40" name="TextBox 23"/>
          <p:cNvSpPr txBox="1">
            <a:spLocks noChangeArrowheads="1"/>
          </p:cNvSpPr>
          <p:nvPr/>
        </p:nvSpPr>
        <p:spPr bwMode="auto">
          <a:xfrm>
            <a:off x="4310529" y="939747"/>
            <a:ext cx="1906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Personal</a:t>
            </a:r>
            <a:r>
              <a:rPr kumimoji="0" lang="pt-PT"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Leadership</a:t>
            </a:r>
            <a:endParaRPr kumimoji="0" lang="pt-PT" altLang="en-US" sz="1600" b="1" i="0" u="none" strike="noStrike" cap="none" normalizeH="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pt-PT" altLang="en-US" sz="1600" b="1" baseline="0" dirty="0">
                <a:solidFill>
                  <a:srgbClr val="00B050"/>
                </a:solidFill>
                <a:latin typeface="Calibri" panose="020F0502020204030204" pitchFamily="34" charset="0"/>
                <a:cs typeface="Calibri" panose="020F0502020204030204" pitchFamily="34" charset="0"/>
              </a:rPr>
              <a:t>(</a:t>
            </a:r>
            <a:r>
              <a:rPr lang="pt-PT" altLang="en-US" sz="1600" b="1" dirty="0">
                <a:solidFill>
                  <a:srgbClr val="00B050"/>
                </a:solidFill>
                <a:latin typeface="Calibri" panose="020F0502020204030204" pitchFamily="34" charset="0"/>
                <a:cs typeface="Calibri" panose="020F0502020204030204" pitchFamily="34" charset="0"/>
              </a:rPr>
              <a:t>me</a:t>
            </a:r>
            <a:r>
              <a:rPr lang="pt-PT" altLang="en-US" sz="1600" b="1" baseline="0" dirty="0">
                <a:solidFill>
                  <a:srgbClr val="00B050"/>
                </a:solidFill>
                <a:latin typeface="Calibri" panose="020F0502020204030204" pitchFamily="34" charset="0"/>
                <a:cs typeface="Calibri" panose="020F0502020204030204" pitchFamily="34" charset="0"/>
              </a:rPr>
              <a:t>)</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1" name="TextBox 25"/>
          <p:cNvSpPr txBox="1">
            <a:spLocks noChangeArrowheads="1"/>
          </p:cNvSpPr>
          <p:nvPr/>
        </p:nvSpPr>
        <p:spPr bwMode="auto">
          <a:xfrm>
            <a:off x="2447491" y="1744891"/>
            <a:ext cx="2126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Life</a:t>
            </a:r>
            <a:r>
              <a:rPr kumimoji="0" lang="pt-PT"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Purpose</a:t>
            </a:r>
            <a:endParaRPr kumimoji="0" lang="pt-PT" altLang="en-US" sz="1600" b="1" i="0" u="none" strike="noStrike" cap="none" normalizeH="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pt-PT" altLang="en-US" sz="1600" b="1" baseline="0" dirty="0">
                <a:solidFill>
                  <a:srgbClr val="00B050"/>
                </a:solidFill>
                <a:latin typeface="Calibri" panose="020F0502020204030204" pitchFamily="34" charset="0"/>
                <a:cs typeface="Calibri" panose="020F0502020204030204" pitchFamily="34" charset="0"/>
              </a:rPr>
              <a:t>(</a:t>
            </a:r>
            <a:r>
              <a:rPr lang="pt-PT" altLang="en-US" sz="1600" b="1" baseline="0" dirty="0" err="1">
                <a:solidFill>
                  <a:srgbClr val="00B050"/>
                </a:solidFill>
                <a:latin typeface="Calibri" panose="020F0502020204030204" pitchFamily="34" charset="0"/>
                <a:cs typeface="Calibri" panose="020F0502020204030204" pitchFamily="34" charset="0"/>
              </a:rPr>
              <a:t>values</a:t>
            </a:r>
            <a:r>
              <a:rPr lang="pt-PT" altLang="en-US" sz="1600" b="1" baseline="0" dirty="0">
                <a:solidFill>
                  <a:srgbClr val="00B050"/>
                </a:solidFill>
                <a:latin typeface="Calibri" panose="020F0502020204030204" pitchFamily="34" charset="0"/>
                <a:cs typeface="Calibri" panose="020F0502020204030204" pitchFamily="34" charset="0"/>
              </a:rPr>
              <a:t>) </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2" name="TextBox 28"/>
          <p:cNvSpPr txBox="1">
            <a:spLocks noChangeArrowheads="1"/>
          </p:cNvSpPr>
          <p:nvPr/>
        </p:nvSpPr>
        <p:spPr bwMode="auto">
          <a:xfrm>
            <a:off x="2014752" y="2838532"/>
            <a:ext cx="1906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Life</a:t>
            </a:r>
            <a:r>
              <a:rPr kumimoji="0" lang="pt-PT"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Meaning</a:t>
            </a:r>
            <a:endParaRPr kumimoji="0" lang="pt-PT"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pt-PT" altLang="en-US" sz="1600" b="1" dirty="0">
                <a:solidFill>
                  <a:srgbClr val="00B050"/>
                </a:solidFill>
                <a:latin typeface="Calibri" panose="020F0502020204030204" pitchFamily="34" charset="0"/>
                <a:cs typeface="Calibri" panose="020F0502020204030204" pitchFamily="34" charset="0"/>
              </a:rPr>
              <a:t>(</a:t>
            </a:r>
            <a:r>
              <a:rPr lang="pt-PT" altLang="en-US" sz="1600" b="1" dirty="0" err="1">
                <a:solidFill>
                  <a:srgbClr val="00B050"/>
                </a:solidFill>
                <a:latin typeface="Calibri" panose="020F0502020204030204" pitchFamily="34" charset="0"/>
                <a:cs typeface="Calibri" panose="020F0502020204030204" pitchFamily="34" charset="0"/>
              </a:rPr>
              <a:t>world</a:t>
            </a:r>
            <a:r>
              <a:rPr lang="pt-PT" altLang="en-US" sz="1600" b="1" dirty="0">
                <a:solidFill>
                  <a:srgbClr val="00B050"/>
                </a:solidFill>
                <a:latin typeface="Calibri" panose="020F0502020204030204" pitchFamily="34" charset="0"/>
                <a:cs typeface="Calibri" panose="020F0502020204030204" pitchFamily="34" charset="0"/>
              </a:rPr>
              <a:t>)</a:t>
            </a:r>
            <a:endParaRPr kumimoji="0" lang="pt-PT" altLang="en-US" sz="1600" i="0" u="none" strike="noStrike" cap="none" normalizeH="0" baseline="0" dirty="0">
              <a:ln>
                <a:noFill/>
              </a:ln>
              <a:solidFill>
                <a:srgbClr val="00B050"/>
              </a:solidFill>
              <a:effectLst/>
              <a:latin typeface="Arial" panose="020B0604020202020204" pitchFamily="34" charset="0"/>
            </a:endParaRPr>
          </a:p>
        </p:txBody>
      </p:sp>
      <p:sp>
        <p:nvSpPr>
          <p:cNvPr id="43" name="Rectangle 5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TextBox 36"/>
          <p:cNvSpPr txBox="1">
            <a:spLocks noChangeArrowheads="1"/>
          </p:cNvSpPr>
          <p:nvPr/>
        </p:nvSpPr>
        <p:spPr bwMode="auto">
          <a:xfrm>
            <a:off x="487248" y="6118661"/>
            <a:ext cx="1205761" cy="338554"/>
          </a:xfrm>
          <a:prstGeom prst="rect">
            <a:avLst/>
          </a:prstGeom>
          <a:solidFill>
            <a:schemeClr val="accent2"/>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PRACTICAL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24" name="TextBox 36"/>
          <p:cNvSpPr txBox="1">
            <a:spLocks noChangeArrowheads="1"/>
          </p:cNvSpPr>
          <p:nvPr/>
        </p:nvSpPr>
        <p:spPr bwMode="auto">
          <a:xfrm>
            <a:off x="10464325" y="6074158"/>
            <a:ext cx="1372546" cy="338554"/>
          </a:xfrm>
          <a:prstGeom prst="rect">
            <a:avLst/>
          </a:prstGeom>
          <a:solidFill>
            <a:srgbClr val="3366CC"/>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EMOTIONAL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4" name="TextBox 36"/>
          <p:cNvSpPr txBox="1">
            <a:spLocks noChangeArrowheads="1"/>
          </p:cNvSpPr>
          <p:nvPr/>
        </p:nvSpPr>
        <p:spPr bwMode="auto">
          <a:xfrm>
            <a:off x="10293782" y="793630"/>
            <a:ext cx="1372546" cy="338554"/>
          </a:xfrm>
          <a:prstGeom prst="rect">
            <a:avLst/>
          </a:prstGeom>
          <a:solidFill>
            <a:schemeClr val="accent3"/>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MENTAL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5" name="TextBox 36"/>
          <p:cNvSpPr txBox="1">
            <a:spLocks noChangeArrowheads="1"/>
          </p:cNvSpPr>
          <p:nvPr/>
        </p:nvSpPr>
        <p:spPr bwMode="auto">
          <a:xfrm>
            <a:off x="487248" y="724161"/>
            <a:ext cx="1372546" cy="338554"/>
          </a:xfrm>
          <a:prstGeom prst="rect">
            <a:avLst/>
          </a:prstGeom>
          <a:solidFill>
            <a:srgbClr val="00B050"/>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SPIRITUAL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6" name="TextBox 21"/>
          <p:cNvSpPr txBox="1">
            <a:spLocks noChangeArrowheads="1"/>
          </p:cNvSpPr>
          <p:nvPr/>
        </p:nvSpPr>
        <p:spPr bwMode="auto">
          <a:xfrm>
            <a:off x="8866521" y="2945265"/>
            <a:ext cx="2422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err="1">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Personal</a:t>
            </a:r>
            <a:r>
              <a:rPr kumimoji="0" lang="pt-PT"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Development</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2" name="TextBox 1">
            <a:extLst>
              <a:ext uri="{FF2B5EF4-FFF2-40B4-BE49-F238E27FC236}">
                <a16:creationId xmlns:a16="http://schemas.microsoft.com/office/drawing/2014/main" id="{224412CE-5212-4D84-A540-5432227733FB}"/>
              </a:ext>
            </a:extLst>
          </p:cNvPr>
          <p:cNvSpPr txBox="1"/>
          <p:nvPr/>
        </p:nvSpPr>
        <p:spPr>
          <a:xfrm>
            <a:off x="8309522" y="6444480"/>
            <a:ext cx="1803764" cy="276999"/>
          </a:xfrm>
          <a:prstGeom prst="rect">
            <a:avLst/>
          </a:prstGeom>
          <a:noFill/>
        </p:spPr>
        <p:txBody>
          <a:bodyPr wrap="none" rtlCol="0">
            <a:spAutoFit/>
          </a:bodyPr>
          <a:lstStyle/>
          <a:p>
            <a:r>
              <a:rPr lang="en-US" sz="1200" dirty="0"/>
              <a:t>Based on Nogueira (2014)</a:t>
            </a:r>
            <a:endParaRPr lang="pt-PT" sz="1200" dirty="0"/>
          </a:p>
        </p:txBody>
      </p:sp>
    </p:spTree>
    <p:extLst>
      <p:ext uri="{BB962C8B-B14F-4D97-AF65-F5344CB8AC3E}">
        <p14:creationId xmlns:p14="http://schemas.microsoft.com/office/powerpoint/2010/main" val="5564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P spid="39" grpId="0"/>
      <p:bldP spid="40" grpId="0"/>
      <p:bldP spid="41" grpId="0"/>
      <p:bldP spid="42" grpId="0"/>
      <p:bldP spid="22" grpId="0" animBg="1"/>
      <p:bldP spid="24" grpId="0" animBg="1"/>
      <p:bldP spid="44" grpId="0" animBg="1"/>
      <p:bldP spid="45"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Pizza of Team</a:t>
            </a:r>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PT" sz="5400" i="1"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18" y="1673458"/>
            <a:ext cx="4207390" cy="4207390"/>
          </a:xfrm>
          <a:prstGeom prst="rect">
            <a:avLst/>
          </a:prstGeom>
        </p:spPr>
      </p:pic>
    </p:spTree>
    <p:extLst>
      <p:ext uri="{BB962C8B-B14F-4D97-AF65-F5344CB8AC3E}">
        <p14:creationId xmlns:p14="http://schemas.microsoft.com/office/powerpoint/2010/main" val="122795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grpSp>
        <p:nvGrpSpPr>
          <p:cNvPr id="25" name="Group 24"/>
          <p:cNvGrpSpPr/>
          <p:nvPr/>
        </p:nvGrpSpPr>
        <p:grpSpPr>
          <a:xfrm>
            <a:off x="2750283" y="931399"/>
            <a:ext cx="6721475" cy="5857240"/>
            <a:chOff x="203197" y="0"/>
            <a:chExt cx="6721475" cy="5857874"/>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2" y="482599"/>
              <a:ext cx="4935537" cy="5099582"/>
            </a:xfrm>
            <a:prstGeom prst="rect">
              <a:avLst/>
            </a:prstGeom>
          </p:spPr>
        </p:pic>
        <p:cxnSp>
          <p:nvCxnSpPr>
            <p:cNvPr id="27" name="Straight Connector 26"/>
            <p:cNvCxnSpPr/>
            <p:nvPr/>
          </p:nvCxnSpPr>
          <p:spPr>
            <a:xfrm flipV="1">
              <a:off x="777872" y="2835274"/>
              <a:ext cx="6146800" cy="635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71910" y="0"/>
              <a:ext cx="0" cy="5857874"/>
            </a:xfrm>
            <a:prstGeom prst="line">
              <a:avLst/>
            </a:prstGeom>
            <a:ln w="762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34"/>
            <p:cNvSpPr txBox="1"/>
            <p:nvPr/>
          </p:nvSpPr>
          <p:spPr>
            <a:xfrm>
              <a:off x="203197" y="2682358"/>
              <a:ext cx="450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p:txBody>
        </p:sp>
        <p:sp>
          <p:nvSpPr>
            <p:cNvPr id="30" name="TextBox 35"/>
            <p:cNvSpPr txBox="1"/>
            <p:nvPr/>
          </p:nvSpPr>
          <p:spPr>
            <a:xfrm>
              <a:off x="3717922" y="2682358"/>
              <a:ext cx="323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p:txBody>
        </p:sp>
      </p:grpSp>
      <p:sp>
        <p:nvSpPr>
          <p:cNvPr id="31" name="TextBox 36"/>
          <p:cNvSpPr txBox="1">
            <a:spLocks noChangeArrowheads="1"/>
          </p:cNvSpPr>
          <p:nvPr/>
        </p:nvSpPr>
        <p:spPr bwMode="auto">
          <a:xfrm>
            <a:off x="2298850" y="4292946"/>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GB"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Accomplishment of tasks and objectives</a:t>
            </a:r>
          </a:p>
        </p:txBody>
      </p:sp>
      <p:sp>
        <p:nvSpPr>
          <p:cNvPr id="32" name="TextBox 15"/>
          <p:cNvSpPr txBox="1">
            <a:spLocks noChangeArrowheads="1"/>
          </p:cNvSpPr>
          <p:nvPr/>
        </p:nvSpPr>
        <p:spPr bwMode="auto">
          <a:xfrm>
            <a:off x="3381313" y="5365217"/>
            <a:ext cx="1396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PT"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Time Management</a:t>
            </a:r>
          </a:p>
        </p:txBody>
      </p:sp>
      <p:sp>
        <p:nvSpPr>
          <p:cNvPr id="33" name="TextBox 16"/>
          <p:cNvSpPr txBox="1">
            <a:spLocks noChangeArrowheads="1"/>
          </p:cNvSpPr>
          <p:nvPr/>
        </p:nvSpPr>
        <p:spPr bwMode="auto">
          <a:xfrm>
            <a:off x="4850988" y="6081100"/>
            <a:ext cx="14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pt-PT" altLang="en-US" sz="1600" b="1" dirty="0">
                <a:solidFill>
                  <a:schemeClr val="accent2"/>
                </a:solidFill>
                <a:latin typeface="Calibri" panose="020F0502020204030204" pitchFamily="34" charset="0"/>
                <a:cs typeface="Calibri" panose="020F0502020204030204" pitchFamily="34" charset="0"/>
              </a:rPr>
              <a:t>Project </a:t>
            </a:r>
            <a:r>
              <a:rPr lang="pt-PT" altLang="en-US" sz="1600" b="1" dirty="0" err="1">
                <a:solidFill>
                  <a:schemeClr val="accent2"/>
                </a:solidFill>
                <a:latin typeface="Calibri" panose="020F0502020204030204" pitchFamily="34" charset="0"/>
                <a:cs typeface="Calibri" panose="020F0502020204030204" pitchFamily="34" charset="0"/>
              </a:rPr>
              <a:t>Outcomes</a:t>
            </a:r>
            <a:endParaRPr lang="pt-PT" altLang="en-US" sz="1600" b="1" dirty="0">
              <a:solidFill>
                <a:schemeClr val="accent2"/>
              </a:solidFill>
              <a:latin typeface="Calibri" panose="020F0502020204030204" pitchFamily="34" charset="0"/>
              <a:cs typeface="Calibri" panose="020F0502020204030204" pitchFamily="34" charset="0"/>
            </a:endParaRPr>
          </a:p>
        </p:txBody>
      </p:sp>
      <p:sp>
        <p:nvSpPr>
          <p:cNvPr id="34" name="TextBox 17"/>
          <p:cNvSpPr txBox="1">
            <a:spLocks noChangeArrowheads="1"/>
          </p:cNvSpPr>
          <p:nvPr/>
        </p:nvSpPr>
        <p:spPr bwMode="auto">
          <a:xfrm>
            <a:off x="6509352" y="6041717"/>
            <a:ext cx="1873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Relationship</a:t>
            </a:r>
            <a:r>
              <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with</a:t>
            </a:r>
            <a:r>
              <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team </a:t>
            </a: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members</a:t>
            </a:r>
            <a:endPar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5" name="TextBox 18"/>
          <p:cNvSpPr txBox="1">
            <a:spLocks noChangeArrowheads="1"/>
          </p:cNvSpPr>
          <p:nvPr/>
        </p:nvSpPr>
        <p:spPr bwMode="auto">
          <a:xfrm>
            <a:off x="8107301" y="5339632"/>
            <a:ext cx="1873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Relationship</a:t>
            </a:r>
            <a:r>
              <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with</a:t>
            </a:r>
            <a:r>
              <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team </a:t>
            </a:r>
            <a:r>
              <a:rPr lang="pt-PT"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members</a:t>
            </a:r>
            <a:endPar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6" name="TextBox 19"/>
          <p:cNvSpPr txBox="1">
            <a:spLocks noChangeArrowheads="1"/>
          </p:cNvSpPr>
          <p:nvPr/>
        </p:nvSpPr>
        <p:spPr bwMode="auto">
          <a:xfrm>
            <a:off x="9009278" y="3999282"/>
            <a:ext cx="2137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GB"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Relationshiop</a:t>
            </a:r>
            <a:r>
              <a:rPr lang="en-GB"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with other stakeholders (university, companies, etc.)</a:t>
            </a:r>
          </a:p>
        </p:txBody>
      </p:sp>
      <p:sp>
        <p:nvSpPr>
          <p:cNvPr id="38" name="TextBox 21"/>
          <p:cNvSpPr txBox="1">
            <a:spLocks noChangeArrowheads="1"/>
          </p:cNvSpPr>
          <p:nvPr/>
        </p:nvSpPr>
        <p:spPr bwMode="auto">
          <a:xfrm>
            <a:off x="8278752" y="1749973"/>
            <a:ext cx="2080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PT" altLang="en-US" sz="1600" b="1" dirty="0" err="1">
                <a:solidFill>
                  <a:schemeClr val="accent3"/>
                </a:solidFill>
                <a:latin typeface="Calibri" panose="020F0502020204030204" pitchFamily="34" charset="0"/>
                <a:ea typeface="Times New Roman" panose="02020603050405020304" pitchFamily="18" charset="0"/>
                <a:cs typeface="Calibri" panose="020F0502020204030204" pitchFamily="34" charset="0"/>
              </a:rPr>
              <a:t>Critical</a:t>
            </a:r>
            <a:r>
              <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err="1">
                <a:solidFill>
                  <a:schemeClr val="accent3"/>
                </a:solidFill>
                <a:latin typeface="Calibri" panose="020F0502020204030204" pitchFamily="34" charset="0"/>
                <a:ea typeface="Times New Roman" panose="02020603050405020304" pitchFamily="18" charset="0"/>
                <a:cs typeface="Calibri" panose="020F0502020204030204" pitchFamily="34" charset="0"/>
              </a:rPr>
              <a:t>Thinking</a:t>
            </a:r>
            <a:endPar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Box 22"/>
          <p:cNvSpPr txBox="1">
            <a:spLocks noChangeArrowheads="1"/>
          </p:cNvSpPr>
          <p:nvPr/>
        </p:nvSpPr>
        <p:spPr bwMode="auto">
          <a:xfrm>
            <a:off x="6993271" y="893438"/>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PT" altLang="en-US" sz="1600" b="1" dirty="0" err="1">
                <a:solidFill>
                  <a:schemeClr val="accent3"/>
                </a:solidFill>
                <a:latin typeface="Calibri" panose="020F0502020204030204" pitchFamily="34" charset="0"/>
                <a:ea typeface="Times New Roman" panose="02020603050405020304" pitchFamily="18" charset="0"/>
                <a:cs typeface="Calibri" panose="020F0502020204030204" pitchFamily="34" charset="0"/>
              </a:rPr>
              <a:t>Creativitiy</a:t>
            </a:r>
            <a:endPar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Box 23"/>
          <p:cNvSpPr txBox="1">
            <a:spLocks noChangeArrowheads="1"/>
          </p:cNvSpPr>
          <p:nvPr/>
        </p:nvSpPr>
        <p:spPr bwMode="auto">
          <a:xfrm>
            <a:off x="4310529" y="939747"/>
            <a:ext cx="1906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pt-PT" altLang="en-US" sz="1600" b="1"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Motivation</a:t>
            </a:r>
            <a:endParaRPr lang="pt-PT"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Box 25"/>
          <p:cNvSpPr txBox="1">
            <a:spLocks noChangeArrowheads="1"/>
          </p:cNvSpPr>
          <p:nvPr/>
        </p:nvSpPr>
        <p:spPr bwMode="auto">
          <a:xfrm>
            <a:off x="2447491" y="1744891"/>
            <a:ext cx="2126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pt-PT" altLang="en-US" sz="1600" b="1"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Leadership</a:t>
            </a:r>
            <a:r>
              <a:rPr lang="pt-PT" altLang="en-US" sz="1600" b="1" baseline="0" dirty="0">
                <a:solidFill>
                  <a:srgbClr val="00B050"/>
                </a:solidFill>
                <a:latin typeface="Calibri" panose="020F0502020204030204" pitchFamily="34" charset="0"/>
                <a:cs typeface="Calibri" panose="020F0502020204030204" pitchFamily="34" charset="0"/>
              </a:rPr>
              <a:t> </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2" name="TextBox 28"/>
          <p:cNvSpPr txBox="1">
            <a:spLocks noChangeArrowheads="1"/>
          </p:cNvSpPr>
          <p:nvPr/>
        </p:nvSpPr>
        <p:spPr bwMode="auto">
          <a:xfrm>
            <a:off x="2048598" y="2680866"/>
            <a:ext cx="1906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en-GB"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Myself in the team</a:t>
            </a:r>
          </a:p>
          <a:p>
            <a:pPr lvl="0" algn="r" eaLnBrk="0" fontAlgn="base" hangingPunct="0">
              <a:spcBef>
                <a:spcPct val="0"/>
              </a:spcBef>
              <a:spcAft>
                <a:spcPct val="0"/>
              </a:spcAft>
            </a:pPr>
            <a:r>
              <a:rPr lang="en-GB"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(how I feel in the team)</a:t>
            </a:r>
          </a:p>
        </p:txBody>
      </p:sp>
      <p:sp>
        <p:nvSpPr>
          <p:cNvPr id="43" name="Rectangle 5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TextBox 36"/>
          <p:cNvSpPr txBox="1">
            <a:spLocks noChangeArrowheads="1"/>
          </p:cNvSpPr>
          <p:nvPr/>
        </p:nvSpPr>
        <p:spPr bwMode="auto">
          <a:xfrm>
            <a:off x="487248" y="6118661"/>
            <a:ext cx="1205761" cy="338554"/>
          </a:xfrm>
          <a:prstGeom prst="rect">
            <a:avLst/>
          </a:prstGeom>
          <a:solidFill>
            <a:schemeClr val="accent2"/>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PRACTICAL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24" name="TextBox 36"/>
          <p:cNvSpPr txBox="1">
            <a:spLocks noChangeArrowheads="1"/>
          </p:cNvSpPr>
          <p:nvPr/>
        </p:nvSpPr>
        <p:spPr bwMode="auto">
          <a:xfrm>
            <a:off x="10464325" y="6074158"/>
            <a:ext cx="1372546" cy="338554"/>
          </a:xfrm>
          <a:prstGeom prst="rect">
            <a:avLst/>
          </a:prstGeom>
          <a:solidFill>
            <a:srgbClr val="3366CC"/>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EMOTIONAL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4" name="TextBox 36"/>
          <p:cNvSpPr txBox="1">
            <a:spLocks noChangeArrowheads="1"/>
          </p:cNvSpPr>
          <p:nvPr/>
        </p:nvSpPr>
        <p:spPr bwMode="auto">
          <a:xfrm>
            <a:off x="10293782" y="793630"/>
            <a:ext cx="1372546" cy="338554"/>
          </a:xfrm>
          <a:prstGeom prst="rect">
            <a:avLst/>
          </a:prstGeom>
          <a:solidFill>
            <a:schemeClr val="accent3"/>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MENTAL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5" name="TextBox 36"/>
          <p:cNvSpPr txBox="1">
            <a:spLocks noChangeArrowheads="1"/>
          </p:cNvSpPr>
          <p:nvPr/>
        </p:nvSpPr>
        <p:spPr bwMode="auto">
          <a:xfrm>
            <a:off x="487248" y="724161"/>
            <a:ext cx="1372546" cy="338554"/>
          </a:xfrm>
          <a:prstGeom prst="rect">
            <a:avLst/>
          </a:prstGeom>
          <a:solidFill>
            <a:srgbClr val="00B050"/>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SPIRITUAL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6" name="TextBox 21"/>
          <p:cNvSpPr txBox="1">
            <a:spLocks noChangeArrowheads="1"/>
          </p:cNvSpPr>
          <p:nvPr/>
        </p:nvSpPr>
        <p:spPr bwMode="auto">
          <a:xfrm>
            <a:off x="8866521" y="2803803"/>
            <a:ext cx="24229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GB"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Competences </a:t>
            </a:r>
          </a:p>
          <a:p>
            <a:pPr lvl="0" eaLnBrk="0" fontAlgn="base" hangingPunct="0">
              <a:spcBef>
                <a:spcPct val="0"/>
              </a:spcBef>
              <a:spcAft>
                <a:spcPct val="0"/>
              </a:spcAft>
            </a:pPr>
            <a:r>
              <a:rPr lang="en-GB"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(role and </a:t>
            </a:r>
            <a:r>
              <a:rPr lang="en-GB" altLang="en-US" sz="1600" b="1" dirty="0" err="1">
                <a:solidFill>
                  <a:schemeClr val="accent3"/>
                </a:solidFill>
                <a:latin typeface="Calibri" panose="020F0502020204030204" pitchFamily="34" charset="0"/>
                <a:ea typeface="Times New Roman" panose="02020603050405020304" pitchFamily="18" charset="0"/>
                <a:cs typeface="Calibri" panose="020F0502020204030204" pitchFamily="34" charset="0"/>
              </a:rPr>
              <a:t>responsabilities</a:t>
            </a:r>
            <a:r>
              <a:rPr lang="en-GB"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 in the project)</a:t>
            </a:r>
          </a:p>
        </p:txBody>
      </p:sp>
      <p:sp>
        <p:nvSpPr>
          <p:cNvPr id="37" name="TextBox 36">
            <a:extLst>
              <a:ext uri="{FF2B5EF4-FFF2-40B4-BE49-F238E27FC236}">
                <a16:creationId xmlns:a16="http://schemas.microsoft.com/office/drawing/2014/main" id="{CB241026-E033-485B-9B0A-EF92F476BEA9}"/>
              </a:ext>
            </a:extLst>
          </p:cNvPr>
          <p:cNvSpPr txBox="1"/>
          <p:nvPr/>
        </p:nvSpPr>
        <p:spPr>
          <a:xfrm>
            <a:off x="8546212" y="6455115"/>
            <a:ext cx="1165447" cy="276999"/>
          </a:xfrm>
          <a:prstGeom prst="rect">
            <a:avLst/>
          </a:prstGeom>
          <a:noFill/>
        </p:spPr>
        <p:txBody>
          <a:bodyPr wrap="none" rtlCol="0">
            <a:spAutoFit/>
          </a:bodyPr>
          <a:lstStyle/>
          <a:p>
            <a:r>
              <a:rPr lang="en-US" sz="1200" dirty="0"/>
              <a:t>Diana Mesquita</a:t>
            </a:r>
            <a:endParaRPr lang="pt-PT" sz="1200" dirty="0"/>
          </a:p>
        </p:txBody>
      </p:sp>
    </p:spTree>
    <p:extLst>
      <p:ext uri="{BB962C8B-B14F-4D97-AF65-F5344CB8AC3E}">
        <p14:creationId xmlns:p14="http://schemas.microsoft.com/office/powerpoint/2010/main" val="25142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P spid="39" grpId="0"/>
      <p:bldP spid="40" grpId="0"/>
      <p:bldP spid="41" grpId="0"/>
      <p:bldP spid="42" grpId="0"/>
      <p:bldP spid="22" grpId="0" animBg="1"/>
      <p:bldP spid="24" grpId="0" animBg="1"/>
      <p:bldP spid="44" grpId="0" animBg="1"/>
      <p:bldP spid="45" grpId="0" animBg="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 - Objectives</a:t>
            </a:r>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O</a:t>
            </a:r>
            <a:r>
              <a:rPr lang="pt-PT" sz="5400" dirty="0" err="1">
                <a:solidFill>
                  <a:srgbClr val="003399"/>
                </a:solidFill>
                <a:latin typeface="Arial" panose="020B0604020202020204" pitchFamily="34" charset="0"/>
                <a:cs typeface="Arial" panose="020B0604020202020204" pitchFamily="34" charset="0"/>
              </a:rPr>
              <a:t>bjectives</a:t>
            </a:r>
            <a:endParaRPr lang="pt-PT" sz="5400" dirty="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t-PT" sz="4400" dirty="0" err="1">
                <a:solidFill>
                  <a:srgbClr val="003399"/>
                </a:solidFill>
                <a:latin typeface="Arial" panose="020B0604020202020204" pitchFamily="34" charset="0"/>
                <a:cs typeface="Arial" panose="020B0604020202020204" pitchFamily="34" charset="0"/>
              </a:rPr>
              <a:t>What</a:t>
            </a:r>
            <a:r>
              <a:rPr lang="pt-PT" sz="4400" dirty="0">
                <a:solidFill>
                  <a:srgbClr val="003399"/>
                </a:solidFill>
                <a:latin typeface="Arial" panose="020B0604020202020204" pitchFamily="34" charset="0"/>
                <a:cs typeface="Arial" panose="020B0604020202020204" pitchFamily="34" charset="0"/>
              </a:rPr>
              <a:t> do </a:t>
            </a:r>
            <a:r>
              <a:rPr lang="pt-PT" sz="4400" dirty="0" err="1">
                <a:solidFill>
                  <a:srgbClr val="003399"/>
                </a:solidFill>
                <a:latin typeface="Arial" panose="020B0604020202020204" pitchFamily="34" charset="0"/>
                <a:cs typeface="Arial" panose="020B0604020202020204" pitchFamily="34" charset="0"/>
              </a:rPr>
              <a:t>you</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want</a:t>
            </a:r>
            <a:r>
              <a:rPr lang="pt-PT" sz="4400" dirty="0">
                <a:solidFill>
                  <a:srgbClr val="003399"/>
                </a:solidFill>
                <a:latin typeface="Arial" panose="020B0604020202020204" pitchFamily="34" charset="0"/>
                <a:cs typeface="Arial" panose="020B0604020202020204" pitchFamily="34" charset="0"/>
              </a:rPr>
              <a:t>?</a:t>
            </a:r>
          </a:p>
        </p:txBody>
      </p:sp>
      <p:pic>
        <p:nvPicPr>
          <p:cNvPr id="1026" name="Picture 2" descr="white arrow painted on brick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176" y="2187389"/>
            <a:ext cx="3458927" cy="230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9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 – SMART Objective</a:t>
            </a:r>
          </a:p>
        </p:txBody>
      </p:sp>
      <p:sp>
        <p:nvSpPr>
          <p:cNvPr id="6" name="Content Placeholder 2"/>
          <p:cNvSpPr txBox="1">
            <a:spLocks/>
          </p:cNvSpPr>
          <p:nvPr/>
        </p:nvSpPr>
        <p:spPr>
          <a:xfrm>
            <a:off x="1040859" y="1959521"/>
            <a:ext cx="10515600" cy="4233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4400" b="1" dirty="0" err="1">
                <a:solidFill>
                  <a:srgbClr val="003399"/>
                </a:solidFill>
                <a:latin typeface="Arial" panose="020B0604020202020204" pitchFamily="34" charset="0"/>
                <a:cs typeface="Arial" panose="020B0604020202020204" pitchFamily="34" charset="0"/>
              </a:rPr>
              <a:t>S</a:t>
            </a:r>
            <a:r>
              <a:rPr lang="pt-PT" sz="4400" dirty="0" err="1">
                <a:solidFill>
                  <a:srgbClr val="003399"/>
                </a:solidFill>
                <a:latin typeface="Arial" panose="020B0604020202020204" pitchFamily="34" charset="0"/>
                <a:cs typeface="Arial" panose="020B0604020202020204" pitchFamily="34" charset="0"/>
              </a:rPr>
              <a:t>pecific</a:t>
            </a:r>
            <a:endParaRPr lang="pt-PT" sz="2400" dirty="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t-PT" sz="4400" b="1" dirty="0" err="1">
                <a:solidFill>
                  <a:srgbClr val="003399"/>
                </a:solidFill>
                <a:latin typeface="Arial" panose="020B0604020202020204" pitchFamily="34" charset="0"/>
                <a:cs typeface="Arial" panose="020B0604020202020204" pitchFamily="34" charset="0"/>
              </a:rPr>
              <a:t>M</a:t>
            </a:r>
            <a:r>
              <a:rPr lang="pt-PT" sz="4400" dirty="0" err="1">
                <a:solidFill>
                  <a:srgbClr val="003399"/>
                </a:solidFill>
                <a:latin typeface="Arial" panose="020B0604020202020204" pitchFamily="34" charset="0"/>
                <a:cs typeface="Arial" panose="020B0604020202020204" pitchFamily="34" charset="0"/>
              </a:rPr>
              <a:t>easurable</a:t>
            </a:r>
            <a:endParaRPr lang="pt-PT" sz="4400" dirty="0">
              <a:solidFill>
                <a:srgbClr val="003399"/>
              </a:solidFill>
              <a:latin typeface="Arial" panose="020B0604020202020204" pitchFamily="34" charset="0"/>
              <a:cs typeface="Arial" panose="020B0604020202020204" pitchFamily="34" charset="0"/>
            </a:endParaRPr>
          </a:p>
          <a:p>
            <a:pPr marL="0" indent="0">
              <a:buNone/>
            </a:pPr>
            <a:r>
              <a:rPr lang="pt-PT" sz="4400" b="1" dirty="0" err="1">
                <a:solidFill>
                  <a:srgbClr val="003399"/>
                </a:solidFill>
                <a:latin typeface="Arial" panose="020B0604020202020204" pitchFamily="34" charset="0"/>
                <a:cs typeface="Arial" panose="020B0604020202020204" pitchFamily="34" charset="0"/>
              </a:rPr>
              <a:t>A</a:t>
            </a:r>
            <a:r>
              <a:rPr lang="pt-PT" sz="4400" dirty="0" err="1">
                <a:solidFill>
                  <a:srgbClr val="003399"/>
                </a:solidFill>
                <a:latin typeface="Arial" panose="020B0604020202020204" pitchFamily="34" charset="0"/>
                <a:cs typeface="Arial" panose="020B0604020202020204" pitchFamily="34" charset="0"/>
              </a:rPr>
              <a:t>ttainable</a:t>
            </a:r>
            <a:r>
              <a:rPr lang="pt-PT" sz="4400" dirty="0">
                <a:solidFill>
                  <a:srgbClr val="003399"/>
                </a:solidFill>
                <a:latin typeface="Arial" panose="020B0604020202020204" pitchFamily="34" charset="0"/>
                <a:cs typeface="Arial" panose="020B0604020202020204" pitchFamily="34" charset="0"/>
              </a:rPr>
              <a:t> </a:t>
            </a:r>
          </a:p>
          <a:p>
            <a:pPr marL="0" indent="0">
              <a:buNone/>
            </a:pPr>
            <a:r>
              <a:rPr lang="pt-PT" sz="4400" b="1" dirty="0" err="1">
                <a:solidFill>
                  <a:srgbClr val="003399"/>
                </a:solidFill>
                <a:latin typeface="Arial" panose="020B0604020202020204" pitchFamily="34" charset="0"/>
                <a:cs typeface="Arial" panose="020B0604020202020204" pitchFamily="34" charset="0"/>
              </a:rPr>
              <a:t>R</a:t>
            </a:r>
            <a:r>
              <a:rPr lang="pt-PT" sz="4400" dirty="0" err="1">
                <a:solidFill>
                  <a:srgbClr val="003399"/>
                </a:solidFill>
                <a:latin typeface="Arial" panose="020B0604020202020204" pitchFamily="34" charset="0"/>
                <a:cs typeface="Arial" panose="020B0604020202020204" pitchFamily="34" charset="0"/>
              </a:rPr>
              <a:t>elevant</a:t>
            </a:r>
            <a:endParaRPr lang="pt-PT" sz="4400" dirty="0">
              <a:solidFill>
                <a:srgbClr val="003399"/>
              </a:solidFill>
              <a:latin typeface="Arial" panose="020B0604020202020204" pitchFamily="34" charset="0"/>
              <a:cs typeface="Arial" panose="020B0604020202020204" pitchFamily="34" charset="0"/>
            </a:endParaRPr>
          </a:p>
          <a:p>
            <a:pPr marL="0" indent="0">
              <a:buNone/>
            </a:pPr>
            <a:r>
              <a:rPr lang="pt-PT" sz="4400" b="1" dirty="0" err="1">
                <a:solidFill>
                  <a:srgbClr val="003399"/>
                </a:solidFill>
                <a:latin typeface="Arial" panose="020B0604020202020204" pitchFamily="34" charset="0"/>
                <a:cs typeface="Arial" panose="020B0604020202020204" pitchFamily="34" charset="0"/>
              </a:rPr>
              <a:t>T</a:t>
            </a:r>
            <a:r>
              <a:rPr lang="pt-PT" sz="4400" dirty="0" err="1">
                <a:solidFill>
                  <a:srgbClr val="003399"/>
                </a:solidFill>
                <a:latin typeface="Arial" panose="020B0604020202020204" pitchFamily="34" charset="0"/>
                <a:cs typeface="Arial" panose="020B0604020202020204" pitchFamily="34" charset="0"/>
              </a:rPr>
              <a:t>imebound</a:t>
            </a:r>
            <a:r>
              <a:rPr lang="pt-PT" sz="4400" dirty="0">
                <a:solidFill>
                  <a:srgbClr val="003399"/>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815CCAFF-3998-478C-8B99-D8536C8E6F23}"/>
              </a:ext>
            </a:extLst>
          </p:cNvPr>
          <p:cNvSpPr/>
          <p:nvPr/>
        </p:nvSpPr>
        <p:spPr>
          <a:xfrm>
            <a:off x="5460459" y="1959521"/>
            <a:ext cx="6096000" cy="3416320"/>
          </a:xfrm>
          <a:prstGeom prst="rect">
            <a:avLst/>
          </a:prstGeom>
        </p:spPr>
        <p:txBody>
          <a:bodyPr>
            <a:spAutoFit/>
          </a:bodyPr>
          <a:lstStyle/>
          <a:p>
            <a:r>
              <a:rPr lang="en-US" dirty="0"/>
              <a:t>SMART (</a:t>
            </a:r>
            <a:r>
              <a:rPr lang="en-US" sz="1400" dirty="0">
                <a:hlinkClick r:id="rId3"/>
              </a:rPr>
              <a:t>http://en.wikipedia.org/wiki/SMART_criteria</a:t>
            </a:r>
            <a:r>
              <a:rPr lang="en-US" dirty="0"/>
              <a:t>)</a:t>
            </a:r>
          </a:p>
          <a:p>
            <a:pPr lvl="1"/>
            <a:r>
              <a:rPr lang="en-US" dirty="0"/>
              <a:t>Specific</a:t>
            </a:r>
          </a:p>
          <a:p>
            <a:pPr lvl="2"/>
            <a:r>
              <a:rPr lang="en-US" dirty="0"/>
              <a:t>(who, why, what, where, when, which)</a:t>
            </a:r>
          </a:p>
          <a:p>
            <a:pPr lvl="1"/>
            <a:r>
              <a:rPr lang="en-US" dirty="0"/>
              <a:t>Measurable</a:t>
            </a:r>
          </a:p>
          <a:p>
            <a:pPr lvl="2"/>
            <a:r>
              <a:rPr lang="en-US" dirty="0"/>
              <a:t>(how much, how many)</a:t>
            </a:r>
          </a:p>
          <a:p>
            <a:pPr lvl="1"/>
            <a:r>
              <a:rPr lang="en-US" dirty="0"/>
              <a:t>Attainable</a:t>
            </a:r>
          </a:p>
          <a:p>
            <a:pPr lvl="2"/>
            <a:r>
              <a:rPr lang="en-US" dirty="0"/>
              <a:t>(how can the goal be accomplished; what do you need; what competences)</a:t>
            </a:r>
          </a:p>
          <a:p>
            <a:pPr lvl="1"/>
            <a:r>
              <a:rPr lang="en-US" dirty="0"/>
              <a:t>Relevant</a:t>
            </a:r>
          </a:p>
          <a:p>
            <a:pPr lvl="2"/>
            <a:r>
              <a:rPr lang="en-US" dirty="0"/>
              <a:t>(worthwhile; now; needs; right person)</a:t>
            </a:r>
          </a:p>
          <a:p>
            <a:pPr lvl="1"/>
            <a:r>
              <a:rPr lang="en-US" dirty="0"/>
              <a:t>Timebound</a:t>
            </a:r>
          </a:p>
          <a:p>
            <a:pPr lvl="2"/>
            <a:r>
              <a:rPr lang="en-US" dirty="0"/>
              <a:t>(when)</a:t>
            </a:r>
          </a:p>
        </p:txBody>
      </p:sp>
    </p:spTree>
    <p:extLst>
      <p:ext uri="{BB962C8B-B14F-4D97-AF65-F5344CB8AC3E}">
        <p14:creationId xmlns:p14="http://schemas.microsoft.com/office/powerpoint/2010/main" val="151741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 - Reticular Activating System (RAS)</a:t>
            </a:r>
          </a:p>
        </p:txBody>
      </p:sp>
      <p:pic>
        <p:nvPicPr>
          <p:cNvPr id="4" name="Picture 3" descr="https://thedranggallery.com/wp-content/uploads/2017/07/Nicklen-Teen-Spirit-copy-600x338.jpg"/>
          <p:cNvPicPr>
            <a:picLocks noChangeAspect="1" noChangeArrowheads="1"/>
          </p:cNvPicPr>
          <p:nvPr/>
        </p:nvPicPr>
        <p:blipFill rotWithShape="1">
          <a:blip r:embed="rId3">
            <a:extLst>
              <a:ext uri="{28A0092B-C50C-407E-A947-70E740481C1C}">
                <a14:useLocalDpi xmlns:a14="http://schemas.microsoft.com/office/drawing/2010/main" val="0"/>
              </a:ext>
            </a:extLst>
          </a:blip>
          <a:srcRect t="11859" b="14448"/>
          <a:stretch/>
        </p:blipFill>
        <p:spPr bwMode="auto">
          <a:xfrm>
            <a:off x="1238087" y="1587306"/>
            <a:ext cx="10008075" cy="4101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A5874AF-14C2-4487-B5CE-505326415E27}"/>
              </a:ext>
            </a:extLst>
          </p:cNvPr>
          <p:cNvSpPr/>
          <p:nvPr/>
        </p:nvSpPr>
        <p:spPr>
          <a:xfrm>
            <a:off x="1041673" y="5816758"/>
            <a:ext cx="6146466" cy="246221"/>
          </a:xfrm>
          <a:prstGeom prst="rect">
            <a:avLst/>
          </a:prstGeom>
        </p:spPr>
        <p:txBody>
          <a:bodyPr wrap="square">
            <a:spAutoFit/>
          </a:bodyPr>
          <a:lstStyle/>
          <a:p>
            <a:pPr algn="ctr"/>
            <a:r>
              <a:rPr lang="pt-PT" sz="1000" dirty="0">
                <a:hlinkClick r:id="rId4"/>
              </a:rPr>
              <a:t>https://paulnicklen.com/pn/wp-content/uploads/2018/11/mm7616-081002-30574_kbg-e1542580549789.jpg</a:t>
            </a:r>
            <a:r>
              <a:rPr lang="pt-PT" sz="1000" dirty="0"/>
              <a:t> </a:t>
            </a:r>
          </a:p>
        </p:txBody>
      </p:sp>
    </p:spTree>
    <p:extLst>
      <p:ext uri="{BB962C8B-B14F-4D97-AF65-F5344CB8AC3E}">
        <p14:creationId xmlns:p14="http://schemas.microsoft.com/office/powerpoint/2010/main" val="348657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 - Solutions</a:t>
            </a:r>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S</a:t>
            </a:r>
            <a:r>
              <a:rPr lang="pt-PT" sz="5400" dirty="0" err="1">
                <a:solidFill>
                  <a:srgbClr val="003399"/>
                </a:solidFill>
                <a:latin typeface="Arial" panose="020B0604020202020204" pitchFamily="34" charset="0"/>
                <a:cs typeface="Arial" panose="020B0604020202020204" pitchFamily="34" charset="0"/>
              </a:rPr>
              <a:t>olutions</a:t>
            </a:r>
            <a:endParaRPr lang="pt-PT" sz="5400" dirty="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t-PT" sz="4400" dirty="0" err="1">
                <a:solidFill>
                  <a:srgbClr val="003399"/>
                </a:solidFill>
                <a:latin typeface="Arial" panose="020B0604020202020204" pitchFamily="34" charset="0"/>
                <a:cs typeface="Arial" panose="020B0604020202020204" pitchFamily="34" charset="0"/>
              </a:rPr>
              <a:t>How</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Well</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done</a:t>
            </a:r>
            <a:r>
              <a:rPr lang="pt-PT" sz="4400" dirty="0">
                <a:solidFill>
                  <a:srgbClr val="003399"/>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pt-PT" sz="4400" dirty="0" err="1">
                <a:solidFill>
                  <a:srgbClr val="003399"/>
                </a:solidFill>
                <a:latin typeface="Arial" panose="020B0604020202020204" pitchFamily="34" charset="0"/>
                <a:cs typeface="Arial" panose="020B0604020202020204" pitchFamily="34" charset="0"/>
              </a:rPr>
              <a:t>What</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else</a:t>
            </a:r>
            <a:r>
              <a:rPr lang="pt-PT" sz="4400" dirty="0">
                <a:solidFill>
                  <a:srgbClr val="003399"/>
                </a:solidFill>
                <a:latin typeface="Arial" panose="020B0604020202020204" pitchFamily="34" charset="0"/>
                <a:cs typeface="Arial" panose="020B0604020202020204" pitchFamily="34" charset="0"/>
              </a:rPr>
              <a:t>?</a:t>
            </a:r>
          </a:p>
        </p:txBody>
      </p:sp>
      <p:pic>
        <p:nvPicPr>
          <p:cNvPr id="2050" name="Picture 2" descr="person playing magic cube"/>
          <p:cNvPicPr>
            <a:picLocks noChangeAspect="1" noChangeArrowheads="1"/>
          </p:cNvPicPr>
          <p:nvPr/>
        </p:nvPicPr>
        <p:blipFill rotWithShape="1">
          <a:blip r:embed="rId3">
            <a:extLst>
              <a:ext uri="{28A0092B-C50C-407E-A947-70E740481C1C}">
                <a14:useLocalDpi xmlns:a14="http://schemas.microsoft.com/office/drawing/2010/main" val="0"/>
              </a:ext>
            </a:extLst>
          </a:blip>
          <a:srcRect l="14288" r="19017"/>
          <a:stretch/>
        </p:blipFill>
        <p:spPr bwMode="auto">
          <a:xfrm>
            <a:off x="7737973" y="2170665"/>
            <a:ext cx="2761130" cy="27613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37973" y="5049544"/>
            <a:ext cx="2837828" cy="276999"/>
          </a:xfrm>
          <a:prstGeom prst="rect">
            <a:avLst/>
          </a:prstGeom>
        </p:spPr>
        <p:txBody>
          <a:bodyPr wrap="none">
            <a:spAutoFit/>
          </a:bodyPr>
          <a:lstStyle/>
          <a:p>
            <a:r>
              <a:rPr lang="en-GB" sz="1200" dirty="0">
                <a:hlinkClick r:id="rId4"/>
              </a:rPr>
              <a:t>https://unsplash.com/photos/4Ennrbj1svk</a:t>
            </a:r>
            <a:endParaRPr lang="en-GB" sz="1200" dirty="0"/>
          </a:p>
        </p:txBody>
      </p:sp>
    </p:spTree>
    <p:extLst>
      <p:ext uri="{BB962C8B-B14F-4D97-AF65-F5344CB8AC3E}">
        <p14:creationId xmlns:p14="http://schemas.microsoft.com/office/powerpoint/2010/main" val="67157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 a watch!</a:t>
            </a:r>
          </a:p>
        </p:txBody>
      </p:sp>
      <p:graphicFrame>
        <p:nvGraphicFramePr>
          <p:cNvPr id="4" name="Diagram 3"/>
          <p:cNvGraphicFramePr/>
          <p:nvPr>
            <p:extLst>
              <p:ext uri="{D42A27DB-BD31-4B8C-83A1-F6EECF244321}">
                <p14:modId xmlns:p14="http://schemas.microsoft.com/office/powerpoint/2010/main" val="537339298"/>
              </p:ext>
            </p:extLst>
          </p:nvPr>
        </p:nvGraphicFramePr>
        <p:xfrm>
          <a:off x="197568" y="2147874"/>
          <a:ext cx="11911651" cy="427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4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not coaching?</a:t>
            </a:r>
          </a:p>
        </p:txBody>
      </p:sp>
      <p:sp>
        <p:nvSpPr>
          <p:cNvPr id="3" name="Content Placeholder 2"/>
          <p:cNvSpPr>
            <a:spLocks noGrp="1"/>
          </p:cNvSpPr>
          <p:nvPr>
            <p:ph idx="1"/>
          </p:nvPr>
        </p:nvSpPr>
        <p:spPr/>
        <p:txBody>
          <a:bodyPr/>
          <a:lstStyle/>
          <a:p>
            <a:r>
              <a:rPr lang="en-GB" b="1" dirty="0"/>
              <a:t>Psychotherapy?</a:t>
            </a:r>
          </a:p>
          <a:p>
            <a:pPr marL="0" indent="0">
              <a:buNone/>
            </a:pPr>
            <a:r>
              <a:rPr lang="en-GB" dirty="0"/>
              <a:t>No, because coaching is all about the future.</a:t>
            </a:r>
          </a:p>
          <a:p>
            <a:r>
              <a:rPr lang="en-GB" b="1" dirty="0"/>
              <a:t>Mentoring?</a:t>
            </a:r>
          </a:p>
          <a:p>
            <a:pPr marL="0" indent="0">
              <a:buNone/>
            </a:pPr>
            <a:r>
              <a:rPr lang="en-GB" dirty="0"/>
              <a:t>No, because coaching is a process to find out the answers.</a:t>
            </a:r>
          </a:p>
          <a:p>
            <a:pPr marL="0" indent="0">
              <a:buNone/>
            </a:pPr>
            <a:r>
              <a:rPr lang="en-GB" dirty="0"/>
              <a:t>Socratic method: “I know that I know nothing” </a:t>
            </a:r>
          </a:p>
          <a:p>
            <a:r>
              <a:rPr lang="en-GB" b="1" dirty="0"/>
              <a:t>Consulting / Training?</a:t>
            </a:r>
          </a:p>
          <a:p>
            <a:pPr marL="0" indent="0">
              <a:buNone/>
            </a:pPr>
            <a:r>
              <a:rPr lang="en-GB" dirty="0"/>
              <a:t>No, because coaching implies an action to change a situation.</a:t>
            </a:r>
          </a:p>
        </p:txBody>
      </p:sp>
    </p:spTree>
    <p:extLst>
      <p:ext uri="{BB962C8B-B14F-4D97-AF65-F5344CB8AC3E}">
        <p14:creationId xmlns:p14="http://schemas.microsoft.com/office/powerpoint/2010/main" val="176160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Creativity - Exercises</a:t>
            </a:r>
          </a:p>
        </p:txBody>
      </p:sp>
      <p:pic>
        <p:nvPicPr>
          <p:cNvPr id="4098" name="Picture 2" descr="boat on body of water under cloudy sky"/>
          <p:cNvPicPr>
            <a:picLocks noChangeAspect="1" noChangeArrowheads="1"/>
          </p:cNvPicPr>
          <p:nvPr/>
        </p:nvPicPr>
        <p:blipFill rotWithShape="1">
          <a:blip r:embed="rId3">
            <a:extLst>
              <a:ext uri="{28A0092B-C50C-407E-A947-70E740481C1C}">
                <a14:useLocalDpi xmlns:a14="http://schemas.microsoft.com/office/drawing/2010/main" val="0"/>
              </a:ext>
            </a:extLst>
          </a:blip>
          <a:srcRect t="14382" b="9544"/>
          <a:stretch/>
        </p:blipFill>
        <p:spPr bwMode="auto">
          <a:xfrm>
            <a:off x="1844523" y="1577789"/>
            <a:ext cx="8654580" cy="4404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784" y="6223532"/>
            <a:ext cx="3041538" cy="276999"/>
          </a:xfrm>
          <a:prstGeom prst="rect">
            <a:avLst/>
          </a:prstGeom>
        </p:spPr>
        <p:txBody>
          <a:bodyPr wrap="none">
            <a:spAutoFit/>
          </a:bodyPr>
          <a:lstStyle/>
          <a:p>
            <a:r>
              <a:rPr lang="en-GB" sz="1200" dirty="0">
                <a:hlinkClick r:id="rId4"/>
              </a:rPr>
              <a:t>https://unsplash.com/photos/M1ObxvsWVhY</a:t>
            </a:r>
            <a:endParaRPr lang="en-GB" sz="1200" dirty="0"/>
          </a:p>
        </p:txBody>
      </p:sp>
    </p:spTree>
    <p:extLst>
      <p:ext uri="{BB962C8B-B14F-4D97-AF65-F5344CB8AC3E}">
        <p14:creationId xmlns:p14="http://schemas.microsoft.com/office/powerpoint/2010/main" val="264111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Creativity - Exercises</a:t>
            </a:r>
          </a:p>
        </p:txBody>
      </p:sp>
      <p:sp>
        <p:nvSpPr>
          <p:cNvPr id="4" name="Rectangle 3"/>
          <p:cNvSpPr/>
          <p:nvPr/>
        </p:nvSpPr>
        <p:spPr>
          <a:xfrm>
            <a:off x="409784" y="6223532"/>
            <a:ext cx="2918941" cy="276999"/>
          </a:xfrm>
          <a:prstGeom prst="rect">
            <a:avLst/>
          </a:prstGeom>
        </p:spPr>
        <p:txBody>
          <a:bodyPr wrap="none">
            <a:spAutoFit/>
          </a:bodyPr>
          <a:lstStyle/>
          <a:p>
            <a:r>
              <a:rPr lang="en-GB" sz="1200" dirty="0">
                <a:hlinkClick r:id="rId3"/>
              </a:rPr>
              <a:t>https://unsplash.com/photos/sc5sTPMrVfk</a:t>
            </a:r>
            <a:r>
              <a:rPr lang="en-GB" sz="1200" dirty="0"/>
              <a:t> </a:t>
            </a:r>
          </a:p>
        </p:txBody>
      </p:sp>
      <p:pic>
        <p:nvPicPr>
          <p:cNvPr id="5122" name="Picture 2" descr="burger with lettuce and tomatoes"/>
          <p:cNvPicPr>
            <a:picLocks noChangeAspect="1" noChangeArrowheads="1"/>
          </p:cNvPicPr>
          <p:nvPr/>
        </p:nvPicPr>
        <p:blipFill rotWithShape="1">
          <a:blip r:embed="rId4">
            <a:extLst>
              <a:ext uri="{28A0092B-C50C-407E-A947-70E740481C1C}">
                <a14:useLocalDpi xmlns:a14="http://schemas.microsoft.com/office/drawing/2010/main" val="0"/>
              </a:ext>
            </a:extLst>
          </a:blip>
          <a:srcRect l="8406" r="3626"/>
          <a:stretch/>
        </p:blipFill>
        <p:spPr bwMode="auto">
          <a:xfrm>
            <a:off x="3698786" y="1541289"/>
            <a:ext cx="4739992" cy="447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Creativity - Exercises</a:t>
            </a:r>
          </a:p>
        </p:txBody>
      </p:sp>
      <p:sp>
        <p:nvSpPr>
          <p:cNvPr id="4" name="Rectangle 3"/>
          <p:cNvSpPr/>
          <p:nvPr/>
        </p:nvSpPr>
        <p:spPr>
          <a:xfrm>
            <a:off x="409784" y="6223532"/>
            <a:ext cx="4076950" cy="276999"/>
          </a:xfrm>
          <a:prstGeom prst="rect">
            <a:avLst/>
          </a:prstGeom>
        </p:spPr>
        <p:txBody>
          <a:bodyPr wrap="none">
            <a:spAutoFit/>
          </a:bodyPr>
          <a:lstStyle/>
          <a:p>
            <a:r>
              <a:rPr lang="en-GB" sz="1200" dirty="0">
                <a:hlinkClick r:id="rId3"/>
              </a:rPr>
              <a:t>https://www.leslielohman.org/project/adam-j-kurtz-then-now</a:t>
            </a:r>
            <a:endParaRPr lang="en-GB" sz="1200" dirty="0"/>
          </a:p>
        </p:txBody>
      </p:sp>
      <p:sp>
        <p:nvSpPr>
          <p:cNvPr id="3" name="TextBox 2"/>
          <p:cNvSpPr txBox="1"/>
          <p:nvPr/>
        </p:nvSpPr>
        <p:spPr>
          <a:xfrm>
            <a:off x="1840753" y="1828800"/>
            <a:ext cx="8749553" cy="646331"/>
          </a:xfrm>
          <a:prstGeom prst="rect">
            <a:avLst/>
          </a:prstGeom>
          <a:noFill/>
        </p:spPr>
        <p:txBody>
          <a:bodyPr wrap="square" rtlCol="0">
            <a:spAutoFit/>
          </a:bodyPr>
          <a:lstStyle/>
          <a:p>
            <a:pPr algn="ctr"/>
            <a:r>
              <a:rPr lang="en-GB" sz="3600" b="1" dirty="0"/>
              <a:t>1 minute ideas!</a:t>
            </a:r>
          </a:p>
        </p:txBody>
      </p:sp>
      <p:pic>
        <p:nvPicPr>
          <p:cNvPr id="6148" name="Picture 4" descr="https://i1.wp.com/www.leslielohman.org/wp-content/uploads/2018/12/eventbrite-graphic.jpg?fit=1024%2C512&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869" y="2475131"/>
            <a:ext cx="7225366" cy="361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8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 Action</a:t>
            </a:r>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A</a:t>
            </a:r>
            <a:r>
              <a:rPr lang="pt-PT" sz="5400" dirty="0" err="1">
                <a:solidFill>
                  <a:srgbClr val="003399"/>
                </a:solidFill>
                <a:latin typeface="Arial" panose="020B0604020202020204" pitchFamily="34" charset="0"/>
                <a:cs typeface="Arial" panose="020B0604020202020204" pitchFamily="34" charset="0"/>
              </a:rPr>
              <a:t>ction</a:t>
            </a:r>
            <a:endParaRPr lang="pt-PT" sz="5400" dirty="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t-PT" sz="4400" dirty="0" err="1">
                <a:solidFill>
                  <a:srgbClr val="003399"/>
                </a:solidFill>
                <a:latin typeface="Arial" panose="020B0604020202020204" pitchFamily="34" charset="0"/>
                <a:cs typeface="Arial" panose="020B0604020202020204" pitchFamily="34" charset="0"/>
              </a:rPr>
              <a:t>What</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is</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going</a:t>
            </a:r>
            <a:r>
              <a:rPr lang="pt-PT" sz="4400" dirty="0">
                <a:solidFill>
                  <a:srgbClr val="003399"/>
                </a:solidFill>
                <a:latin typeface="Arial" panose="020B0604020202020204" pitchFamily="34" charset="0"/>
                <a:cs typeface="Arial" panose="020B0604020202020204" pitchFamily="34" charset="0"/>
              </a:rPr>
              <a:t> to </a:t>
            </a:r>
            <a:r>
              <a:rPr lang="pt-PT" sz="4400" dirty="0" err="1">
                <a:solidFill>
                  <a:srgbClr val="003399"/>
                </a:solidFill>
                <a:latin typeface="Arial" panose="020B0604020202020204" pitchFamily="34" charset="0"/>
                <a:cs typeface="Arial" panose="020B0604020202020204" pitchFamily="34" charset="0"/>
              </a:rPr>
              <a:t>be</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your</a:t>
            </a:r>
            <a:r>
              <a:rPr lang="pt-PT" sz="4400" dirty="0">
                <a:solidFill>
                  <a:srgbClr val="003399"/>
                </a:solidFill>
                <a:latin typeface="Arial" panose="020B0604020202020204" pitchFamily="34" charset="0"/>
                <a:cs typeface="Arial" panose="020B0604020202020204" pitchFamily="34" charset="0"/>
              </a:rPr>
              <a:t> </a:t>
            </a:r>
            <a:r>
              <a:rPr lang="pt-PT" sz="4400" dirty="0" err="1">
                <a:solidFill>
                  <a:srgbClr val="003399"/>
                </a:solidFill>
                <a:latin typeface="Arial" panose="020B0604020202020204" pitchFamily="34" charset="0"/>
                <a:cs typeface="Arial" panose="020B0604020202020204" pitchFamily="34" charset="0"/>
              </a:rPr>
              <a:t>homework</a:t>
            </a:r>
            <a:r>
              <a:rPr lang="pt-PT" sz="4400" dirty="0">
                <a:solidFill>
                  <a:srgbClr val="003399"/>
                </a:solidFill>
                <a:latin typeface="Arial" panose="020B0604020202020204" pitchFamily="34" charset="0"/>
                <a:cs typeface="Arial" panose="020B0604020202020204" pitchFamily="34" charset="0"/>
              </a:rPr>
              <a:t>?</a:t>
            </a:r>
          </a:p>
        </p:txBody>
      </p:sp>
      <p:pic>
        <p:nvPicPr>
          <p:cNvPr id="3074" name="Picture 2" descr="photo of bulb artwork"/>
          <p:cNvPicPr>
            <a:picLocks noChangeAspect="1" noChangeArrowheads="1"/>
          </p:cNvPicPr>
          <p:nvPr/>
        </p:nvPicPr>
        <p:blipFill rotWithShape="1">
          <a:blip r:embed="rId3">
            <a:extLst>
              <a:ext uri="{28A0092B-C50C-407E-A947-70E740481C1C}">
                <a14:useLocalDpi xmlns:a14="http://schemas.microsoft.com/office/drawing/2010/main" val="0"/>
              </a:ext>
            </a:extLst>
          </a:blip>
          <a:srcRect r="36002"/>
          <a:stretch/>
        </p:blipFill>
        <p:spPr bwMode="auto">
          <a:xfrm>
            <a:off x="8586632" y="1727951"/>
            <a:ext cx="1912471" cy="19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0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 Action</a:t>
            </a:r>
          </a:p>
        </p:txBody>
      </p:sp>
      <p:sp>
        <p:nvSpPr>
          <p:cNvPr id="5" name="Pentagon 4"/>
          <p:cNvSpPr/>
          <p:nvPr/>
        </p:nvSpPr>
        <p:spPr>
          <a:xfrm>
            <a:off x="1422401" y="2354644"/>
            <a:ext cx="8907462" cy="2720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542" tIns="182880" rIns="341376" bIns="182880" numCol="1" spcCol="1270" anchor="ctr" anchorCtr="0">
            <a:noAutofit/>
          </a:bodyPr>
          <a:lstStyle/>
          <a:p>
            <a:pPr lvl="0" algn="ctr" defTabSz="2133600">
              <a:lnSpc>
                <a:spcPct val="90000"/>
              </a:lnSpc>
              <a:spcBef>
                <a:spcPct val="0"/>
              </a:spcBef>
              <a:spcAft>
                <a:spcPct val="35000"/>
              </a:spcAft>
            </a:pPr>
            <a:r>
              <a:rPr lang="pt-PT" sz="4000" b="1" kern="1200" dirty="0"/>
              <a:t>“Do. Or do not. There is no </a:t>
            </a:r>
            <a:r>
              <a:rPr lang="pt-PT" sz="4000" b="1" kern="1200" dirty="0" err="1"/>
              <a:t>try</a:t>
            </a:r>
            <a:r>
              <a:rPr lang="pt-PT" sz="4000" b="1" kern="1200" dirty="0"/>
              <a:t>.”</a:t>
            </a:r>
          </a:p>
          <a:p>
            <a:pPr marL="457200" lvl="0" indent="-457200" algn="ctr" defTabSz="2133600">
              <a:lnSpc>
                <a:spcPct val="90000"/>
              </a:lnSpc>
              <a:spcBef>
                <a:spcPct val="0"/>
              </a:spcBef>
              <a:spcAft>
                <a:spcPct val="35000"/>
              </a:spcAft>
              <a:buFontTx/>
              <a:buChar char="-"/>
            </a:pPr>
            <a:r>
              <a:rPr lang="pt-PT" sz="3200" dirty="0"/>
              <a:t>Master </a:t>
            </a:r>
            <a:r>
              <a:rPr lang="pt-PT" sz="3200" dirty="0" err="1"/>
              <a:t>Yoda</a:t>
            </a:r>
            <a:r>
              <a:rPr lang="pt-PT" sz="3200" dirty="0"/>
              <a:t> – </a:t>
            </a:r>
          </a:p>
          <a:p>
            <a:pPr lvl="0" algn="ctr" defTabSz="2133600">
              <a:lnSpc>
                <a:spcPct val="90000"/>
              </a:lnSpc>
              <a:spcBef>
                <a:spcPct val="0"/>
              </a:spcBef>
              <a:spcAft>
                <a:spcPct val="35000"/>
              </a:spcAft>
            </a:pPr>
            <a:r>
              <a:rPr lang="pt-PT" sz="3200" dirty="0"/>
              <a:t>Star </a:t>
            </a:r>
            <a:r>
              <a:rPr lang="pt-PT" sz="3200" dirty="0" err="1"/>
              <a:t>Wars</a:t>
            </a:r>
            <a:r>
              <a:rPr lang="pt-PT" sz="3200" dirty="0"/>
              <a:t>, </a:t>
            </a:r>
            <a:r>
              <a:rPr lang="pt-PT" sz="3200" i="1" dirty="0" err="1"/>
              <a:t>The</a:t>
            </a:r>
            <a:r>
              <a:rPr lang="pt-PT" sz="3200" i="1" dirty="0"/>
              <a:t> </a:t>
            </a:r>
            <a:r>
              <a:rPr lang="pt-PT" sz="3200" i="1" dirty="0" err="1"/>
              <a:t>Empire</a:t>
            </a:r>
            <a:r>
              <a:rPr lang="pt-PT" sz="3200" i="1" dirty="0"/>
              <a:t> </a:t>
            </a:r>
            <a:r>
              <a:rPr lang="pt-PT" sz="3200" i="1" dirty="0" err="1"/>
              <a:t>Strikes</a:t>
            </a:r>
            <a:r>
              <a:rPr lang="pt-PT" sz="3200" i="1" dirty="0"/>
              <a:t> </a:t>
            </a:r>
            <a:r>
              <a:rPr lang="pt-PT" sz="3200" i="1" dirty="0" err="1"/>
              <a:t>Back</a:t>
            </a:r>
            <a:endParaRPr lang="pt-PT" sz="3200" i="1" kern="1200" dirty="0"/>
          </a:p>
          <a:p>
            <a:pPr lvl="0" algn="ctr" defTabSz="2133600">
              <a:lnSpc>
                <a:spcPct val="90000"/>
              </a:lnSpc>
              <a:spcBef>
                <a:spcPct val="0"/>
              </a:spcBef>
              <a:spcAft>
                <a:spcPct val="35000"/>
              </a:spcAft>
            </a:pPr>
            <a:endParaRPr lang="pt-PT" sz="2000" kern="1200" dirty="0"/>
          </a:p>
        </p:txBody>
      </p:sp>
    </p:spTree>
    <p:extLst>
      <p:ext uri="{BB962C8B-B14F-4D97-AF65-F5344CB8AC3E}">
        <p14:creationId xmlns:p14="http://schemas.microsoft.com/office/powerpoint/2010/main" val="1386503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Let’s practice! </a:t>
            </a:r>
            <a:br>
              <a:rPr lang="en-GB" dirty="0"/>
            </a:br>
            <a:r>
              <a:rPr lang="en-GB" dirty="0"/>
              <a:t>Your first coaching session!</a:t>
            </a:r>
          </a:p>
        </p:txBody>
      </p:sp>
      <p:sp>
        <p:nvSpPr>
          <p:cNvPr id="3" name="Content Placeholder 2"/>
          <p:cNvSpPr>
            <a:spLocks noGrp="1"/>
          </p:cNvSpPr>
          <p:nvPr>
            <p:ph idx="1"/>
          </p:nvPr>
        </p:nvSpPr>
        <p:spPr>
          <a:xfrm>
            <a:off x="463862" y="1635776"/>
            <a:ext cx="11229516" cy="4824787"/>
          </a:xfrm>
        </p:spPr>
        <p:txBody>
          <a:bodyPr/>
          <a:lstStyle/>
          <a:p>
            <a:pPr marL="0" indent="0">
              <a:buNone/>
            </a:pPr>
            <a:r>
              <a:rPr lang="en-GB" b="1" dirty="0"/>
              <a:t>Role Play / Simulation:</a:t>
            </a:r>
          </a:p>
          <a:p>
            <a:pPr marL="0" indent="0">
              <a:buNone/>
            </a:pPr>
            <a:r>
              <a:rPr lang="en-GB" dirty="0"/>
              <a:t>A – Coach</a:t>
            </a:r>
          </a:p>
          <a:p>
            <a:pPr marL="0" indent="0">
              <a:buNone/>
            </a:pPr>
            <a:r>
              <a:rPr lang="en-GB" dirty="0"/>
              <a:t>B – Client</a:t>
            </a:r>
          </a:p>
          <a:p>
            <a:pPr marL="0" indent="0">
              <a:buNone/>
            </a:pPr>
            <a:r>
              <a:rPr lang="en-GB" dirty="0"/>
              <a:t>C – Observer</a:t>
            </a:r>
          </a:p>
          <a:p>
            <a:pPr marL="0" indent="0">
              <a:buNone/>
            </a:pPr>
            <a:endParaRPr lang="en-GB" dirty="0"/>
          </a:p>
          <a:p>
            <a:pPr marL="0" indent="0">
              <a:buNone/>
            </a:pPr>
            <a:r>
              <a:rPr lang="en-GB" b="1" dirty="0"/>
              <a:t>Duration: 10 minutes</a:t>
            </a:r>
          </a:p>
        </p:txBody>
      </p:sp>
    </p:spTree>
    <p:extLst>
      <p:ext uri="{BB962C8B-B14F-4D97-AF65-F5344CB8AC3E}">
        <p14:creationId xmlns:p14="http://schemas.microsoft.com/office/powerpoint/2010/main" val="311171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more about Coaching</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03" t="17859" r="1303" b="57250"/>
          <a:stretch/>
        </p:blipFill>
        <p:spPr>
          <a:xfrm>
            <a:off x="1858849" y="1649376"/>
            <a:ext cx="8573696" cy="3793918"/>
          </a:xfrm>
          <a:prstGeom prst="rect">
            <a:avLst/>
          </a:prstGeom>
        </p:spPr>
      </p:pic>
    </p:spTree>
    <p:extLst>
      <p:ext uri="{BB962C8B-B14F-4D97-AF65-F5344CB8AC3E}">
        <p14:creationId xmlns:p14="http://schemas.microsoft.com/office/powerpoint/2010/main" val="151355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Books </a:t>
            </a:r>
          </a:p>
        </p:txBody>
      </p:sp>
      <p:pic>
        <p:nvPicPr>
          <p:cNvPr id="4" name="Picture 2" descr="Resultado de imagem para inner game of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282" y="2485350"/>
            <a:ext cx="1578611" cy="21390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nleash the Power Within: Personal Coaching to Transform Your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96" y="2485349"/>
            <a:ext cx="2139045" cy="2139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4823" y="5934635"/>
            <a:ext cx="3639483" cy="338554"/>
          </a:xfrm>
          <a:prstGeom prst="rect">
            <a:avLst/>
          </a:prstGeom>
          <a:noFill/>
        </p:spPr>
        <p:txBody>
          <a:bodyPr wrap="square" rtlCol="0">
            <a:spAutoFit/>
          </a:bodyPr>
          <a:lstStyle/>
          <a:p>
            <a:r>
              <a:rPr lang="en-GB" sz="1600" dirty="0"/>
              <a:t>Book Covers from amazon.com</a:t>
            </a:r>
          </a:p>
        </p:txBody>
      </p:sp>
      <p:pic>
        <p:nvPicPr>
          <p:cNvPr id="9220" name="Picture 4" descr="Mindset: The New Psychology of Su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546" y="2485349"/>
            <a:ext cx="2139045" cy="21390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ONE Thing: The Surprisingly Simple Truth Behind Extraordinary Resul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8972" y="2490043"/>
            <a:ext cx="2134351" cy="21343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rit: The Power of Passion and Perseve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3119" y="2485350"/>
            <a:ext cx="2190978" cy="219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5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Workshop / Training</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6" t="18803" r="9926" b="35903"/>
          <a:stretch/>
        </p:blipFill>
        <p:spPr>
          <a:xfrm>
            <a:off x="495679" y="1633602"/>
            <a:ext cx="11300035" cy="4219753"/>
          </a:xfrm>
          <a:prstGeom prst="rect">
            <a:avLst/>
          </a:prstGeom>
        </p:spPr>
      </p:pic>
      <p:sp>
        <p:nvSpPr>
          <p:cNvPr id="4" name="TextBox 3"/>
          <p:cNvSpPr txBox="1"/>
          <p:nvPr/>
        </p:nvSpPr>
        <p:spPr>
          <a:xfrm>
            <a:off x="615576" y="6119906"/>
            <a:ext cx="3221318" cy="276999"/>
          </a:xfrm>
          <a:prstGeom prst="rect">
            <a:avLst/>
          </a:prstGeom>
          <a:noFill/>
        </p:spPr>
        <p:txBody>
          <a:bodyPr wrap="square" rtlCol="0">
            <a:spAutoFit/>
          </a:bodyPr>
          <a:lstStyle/>
          <a:p>
            <a:r>
              <a:rPr lang="en-GB" sz="1200" dirty="0"/>
              <a:t>Note: Photo from the author</a:t>
            </a:r>
            <a:endParaRPr lang="en-GB" dirty="0"/>
          </a:p>
        </p:txBody>
      </p:sp>
    </p:spTree>
    <p:extLst>
      <p:ext uri="{BB962C8B-B14F-4D97-AF65-F5344CB8AC3E}">
        <p14:creationId xmlns:p14="http://schemas.microsoft.com/office/powerpoint/2010/main" val="23447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#3 </a:t>
            </a:r>
            <a:r>
              <a:rPr lang="en-GB" dirty="0" err="1"/>
              <a:t>Seach</a:t>
            </a:r>
            <a:r>
              <a:rPr lang="en-GB" dirty="0"/>
              <a:t> for more!</a:t>
            </a:r>
          </a:p>
        </p:txBody>
      </p:sp>
      <p:pic>
        <p:nvPicPr>
          <p:cNvPr id="7172" name="Picture 4" descr="magnifying glass"/>
          <p:cNvPicPr>
            <a:picLocks noChangeAspect="1" noChangeArrowheads="1"/>
          </p:cNvPicPr>
          <p:nvPr/>
        </p:nvPicPr>
        <p:blipFill rotWithShape="1">
          <a:blip r:embed="rId3">
            <a:extLst>
              <a:ext uri="{28A0092B-C50C-407E-A947-70E740481C1C}">
                <a14:useLocalDpi xmlns:a14="http://schemas.microsoft.com/office/drawing/2010/main" val="0"/>
              </a:ext>
            </a:extLst>
          </a:blip>
          <a:srcRect l="-780" t="6889" r="780" b="4843"/>
          <a:stretch/>
        </p:blipFill>
        <p:spPr bwMode="auto">
          <a:xfrm>
            <a:off x="4692518" y="1667436"/>
            <a:ext cx="3064940" cy="4058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2712" y="6127908"/>
            <a:ext cx="3000565" cy="276999"/>
          </a:xfrm>
          <a:prstGeom prst="rect">
            <a:avLst/>
          </a:prstGeom>
        </p:spPr>
        <p:txBody>
          <a:bodyPr wrap="none">
            <a:spAutoFit/>
          </a:bodyPr>
          <a:lstStyle/>
          <a:p>
            <a:r>
              <a:rPr lang="en-GB" sz="1200" dirty="0">
                <a:hlinkClick r:id="rId4"/>
              </a:rPr>
              <a:t>https://unsplash.com/photos/mq8QogEBy00</a:t>
            </a:r>
            <a:endParaRPr lang="en-GB" sz="1200" dirty="0"/>
          </a:p>
        </p:txBody>
      </p:sp>
    </p:spTree>
    <p:extLst>
      <p:ext uri="{BB962C8B-B14F-4D97-AF65-F5344CB8AC3E}">
        <p14:creationId xmlns:p14="http://schemas.microsoft.com/office/powerpoint/2010/main" val="253096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coaching?</a:t>
            </a:r>
          </a:p>
        </p:txBody>
      </p:sp>
      <p:sp>
        <p:nvSpPr>
          <p:cNvPr id="3" name="Content Placeholder 2"/>
          <p:cNvSpPr>
            <a:spLocks noGrp="1"/>
          </p:cNvSpPr>
          <p:nvPr>
            <p:ph idx="1"/>
          </p:nvPr>
        </p:nvSpPr>
        <p:spPr/>
        <p:txBody>
          <a:bodyPr>
            <a:normAutofit/>
          </a:bodyPr>
          <a:lstStyle/>
          <a:p>
            <a:pPr marL="0" indent="0">
              <a:lnSpc>
                <a:spcPct val="150000"/>
              </a:lnSpc>
              <a:buNone/>
            </a:pPr>
            <a:r>
              <a:rPr lang="en-GB" sz="4000" dirty="0"/>
              <a:t>Coaching is a </a:t>
            </a:r>
            <a:r>
              <a:rPr lang="en-GB" sz="4000" b="1" dirty="0">
                <a:solidFill>
                  <a:schemeClr val="accent1">
                    <a:lumMod val="75000"/>
                  </a:schemeClr>
                </a:solidFill>
              </a:rPr>
              <a:t>process</a:t>
            </a:r>
            <a:r>
              <a:rPr lang="en-GB" sz="4000" dirty="0"/>
              <a:t> aiming at developing, challenging, supporting and enabling people to develop their full </a:t>
            </a:r>
            <a:r>
              <a:rPr lang="en-GB" sz="4000" b="1" dirty="0">
                <a:solidFill>
                  <a:schemeClr val="accent1">
                    <a:lumMod val="75000"/>
                  </a:schemeClr>
                </a:solidFill>
              </a:rPr>
              <a:t>potential</a:t>
            </a:r>
            <a:r>
              <a:rPr lang="en-GB" sz="4000" dirty="0"/>
              <a:t> in professional and personal contexts, using a set of strategies (e.g. </a:t>
            </a:r>
            <a:r>
              <a:rPr lang="en-GB" sz="4000" b="1" dirty="0">
                <a:solidFill>
                  <a:schemeClr val="accent1">
                    <a:lumMod val="75000"/>
                  </a:schemeClr>
                </a:solidFill>
              </a:rPr>
              <a:t>questioning</a:t>
            </a:r>
            <a:r>
              <a:rPr lang="en-GB" sz="4000" dirty="0"/>
              <a:t>).</a:t>
            </a:r>
          </a:p>
        </p:txBody>
      </p:sp>
    </p:spTree>
    <p:extLst>
      <p:ext uri="{BB962C8B-B14F-4D97-AF65-F5344CB8AC3E}">
        <p14:creationId xmlns:p14="http://schemas.microsoft.com/office/powerpoint/2010/main" val="2431596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BF41-AE0D-4426-BABD-A86528BC9D76}"/>
              </a:ext>
            </a:extLst>
          </p:cNvPr>
          <p:cNvSpPr>
            <a:spLocks noGrp="1"/>
          </p:cNvSpPr>
          <p:nvPr>
            <p:ph type="title"/>
          </p:nvPr>
        </p:nvSpPr>
        <p:spPr/>
        <p:txBody>
          <a:bodyPr/>
          <a:lstStyle/>
          <a:p>
            <a:r>
              <a:rPr lang="en-US" dirty="0"/>
              <a:t>References</a:t>
            </a:r>
            <a:endParaRPr lang="pt-PT" dirty="0"/>
          </a:p>
        </p:txBody>
      </p:sp>
      <p:sp>
        <p:nvSpPr>
          <p:cNvPr id="3" name="Content Placeholder 2">
            <a:extLst>
              <a:ext uri="{FF2B5EF4-FFF2-40B4-BE49-F238E27FC236}">
                <a16:creationId xmlns:a16="http://schemas.microsoft.com/office/drawing/2014/main" id="{6ACA376F-3BE6-4520-958C-52E5E06A7DD6}"/>
              </a:ext>
            </a:extLst>
          </p:cNvPr>
          <p:cNvSpPr>
            <a:spLocks noGrp="1"/>
          </p:cNvSpPr>
          <p:nvPr>
            <p:ph idx="1"/>
          </p:nvPr>
        </p:nvSpPr>
        <p:spPr/>
        <p:txBody>
          <a:bodyPr/>
          <a:lstStyle/>
          <a:p>
            <a:r>
              <a:rPr lang="pt-PT" dirty="0"/>
              <a:t>Nogueira, D. (2014). Trate a Vida por Tu. Lua de Papel. ISBN: 978-989-23-1051-0</a:t>
            </a:r>
          </a:p>
        </p:txBody>
      </p:sp>
    </p:spTree>
    <p:extLst>
      <p:ext uri="{BB962C8B-B14F-4D97-AF65-F5344CB8AC3E}">
        <p14:creationId xmlns:p14="http://schemas.microsoft.com/office/powerpoint/2010/main" val="192115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elho ou pato? Essa ilusão de ótica diria muito sobre 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08" y="174979"/>
            <a:ext cx="11521036" cy="6480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1247" y="6082117"/>
            <a:ext cx="6526306" cy="646331"/>
          </a:xfrm>
          <a:prstGeom prst="rect">
            <a:avLst/>
          </a:prstGeom>
        </p:spPr>
        <p:txBody>
          <a:bodyPr wrap="square">
            <a:spAutoFit/>
          </a:bodyPr>
          <a:lstStyle/>
          <a:p>
            <a:r>
              <a:rPr lang="en-GB" dirty="0"/>
              <a:t>Joseph </a:t>
            </a:r>
            <a:r>
              <a:rPr lang="en-GB" dirty="0" err="1"/>
              <a:t>Jastrow</a:t>
            </a:r>
            <a:r>
              <a:rPr lang="en-GB" dirty="0"/>
              <a:t> (1900)</a:t>
            </a:r>
            <a:endParaRPr lang="en-GB" dirty="0">
              <a:hlinkClick r:id="rId4"/>
            </a:endParaRPr>
          </a:p>
          <a:p>
            <a:r>
              <a:rPr lang="en-GB" dirty="0">
                <a:hlinkClick r:id="rId4"/>
              </a:rPr>
              <a:t>https://commons.wikimedia.org/wiki/File:Duck-Rabbit_illusion.jpg</a:t>
            </a:r>
            <a:r>
              <a:rPr lang="en-GB" dirty="0"/>
              <a:t> </a:t>
            </a:r>
          </a:p>
        </p:txBody>
      </p:sp>
    </p:spTree>
    <p:extLst>
      <p:ext uri="{BB962C8B-B14F-4D97-AF65-F5344CB8AC3E}">
        <p14:creationId xmlns:p14="http://schemas.microsoft.com/office/powerpoint/2010/main" val="330356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coaching?</a:t>
            </a:r>
          </a:p>
        </p:txBody>
      </p:sp>
      <p:graphicFrame>
        <p:nvGraphicFramePr>
          <p:cNvPr id="20" name="Diagram 19"/>
          <p:cNvGraphicFramePr/>
          <p:nvPr>
            <p:extLst>
              <p:ext uri="{D42A27DB-BD31-4B8C-83A1-F6EECF244321}">
                <p14:modId xmlns:p14="http://schemas.microsoft.com/office/powerpoint/2010/main" val="12636863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16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Speed Coaching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03" t="17858" r="1303" b="51820"/>
          <a:stretch/>
        </p:blipFill>
        <p:spPr>
          <a:xfrm>
            <a:off x="1976465" y="1580836"/>
            <a:ext cx="8338464" cy="4454479"/>
          </a:xfrm>
          <a:prstGeom prst="rect">
            <a:avLst/>
          </a:prstGeom>
        </p:spPr>
      </p:pic>
    </p:spTree>
    <p:extLst>
      <p:ext uri="{BB962C8B-B14F-4D97-AF65-F5344CB8AC3E}">
        <p14:creationId xmlns:p14="http://schemas.microsoft.com/office/powerpoint/2010/main" val="158567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do coaching?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9594"/>
          <a:stretch/>
        </p:blipFill>
        <p:spPr>
          <a:xfrm>
            <a:off x="7728108" y="1626032"/>
            <a:ext cx="3977223" cy="4403844"/>
          </a:xfrm>
          <a:prstGeom prst="rect">
            <a:avLst/>
          </a:prstGeom>
        </p:spPr>
      </p:pic>
      <p:sp>
        <p:nvSpPr>
          <p:cNvPr id="6" name="Rectangle 5"/>
          <p:cNvSpPr/>
          <p:nvPr/>
        </p:nvSpPr>
        <p:spPr>
          <a:xfrm>
            <a:off x="1213224" y="1838701"/>
            <a:ext cx="6771340" cy="4216539"/>
          </a:xfrm>
          <a:prstGeom prst="rect">
            <a:avLst/>
          </a:prstGeom>
        </p:spPr>
        <p:txBody>
          <a:bodyPr wrap="square">
            <a:spAutoFit/>
          </a:bodyPr>
          <a:lstStyle/>
          <a:p>
            <a:r>
              <a:rPr lang="pt-PT" sz="4000" b="1" dirty="0">
                <a:solidFill>
                  <a:srgbClr val="003399"/>
                </a:solidFill>
                <a:latin typeface="Arial" panose="020B0604020202020204" pitchFamily="34" charset="0"/>
                <a:cs typeface="Arial" panose="020B0604020202020204" pitchFamily="34" charset="0"/>
              </a:rPr>
              <a:t>ROSA – </a:t>
            </a:r>
            <a:r>
              <a:rPr lang="pt-PT" sz="4000" b="1" dirty="0" err="1">
                <a:solidFill>
                  <a:srgbClr val="003399"/>
                </a:solidFill>
                <a:latin typeface="Arial" panose="020B0604020202020204" pitchFamily="34" charset="0"/>
                <a:cs typeface="Arial" panose="020B0604020202020204" pitchFamily="34" charset="0"/>
              </a:rPr>
              <a:t>is</a:t>
            </a:r>
            <a:r>
              <a:rPr lang="pt-PT" sz="4000" b="1" dirty="0">
                <a:solidFill>
                  <a:srgbClr val="003399"/>
                </a:solidFill>
                <a:latin typeface="Arial" panose="020B0604020202020204" pitchFamily="34" charset="0"/>
                <a:cs typeface="Arial" panose="020B0604020202020204" pitchFamily="34" charset="0"/>
              </a:rPr>
              <a:t> a </a:t>
            </a:r>
            <a:r>
              <a:rPr lang="pt-PT" sz="4000" b="1" dirty="0" err="1">
                <a:solidFill>
                  <a:srgbClr val="003399"/>
                </a:solidFill>
                <a:latin typeface="Arial" panose="020B0604020202020204" pitchFamily="34" charset="0"/>
                <a:cs typeface="Arial" panose="020B0604020202020204" pitchFamily="34" charset="0"/>
              </a:rPr>
              <a:t>methodology</a:t>
            </a:r>
            <a:r>
              <a:rPr lang="pt-PT" sz="4000" b="1" dirty="0">
                <a:solidFill>
                  <a:srgbClr val="003399"/>
                </a:solidFill>
                <a:latin typeface="Arial" panose="020B0604020202020204" pitchFamily="34" charset="0"/>
                <a:cs typeface="Arial" panose="020B0604020202020204" pitchFamily="34" charset="0"/>
              </a:rPr>
              <a:t> </a:t>
            </a:r>
            <a:r>
              <a:rPr lang="pt-PT" sz="4000" b="1" dirty="0" err="1">
                <a:solidFill>
                  <a:srgbClr val="003399"/>
                </a:solidFill>
                <a:latin typeface="Arial" panose="020B0604020202020204" pitchFamily="34" charset="0"/>
                <a:cs typeface="Arial" panose="020B0604020202020204" pitchFamily="34" charset="0"/>
              </a:rPr>
              <a:t>that</a:t>
            </a:r>
            <a:r>
              <a:rPr lang="pt-PT" sz="4000" b="1" dirty="0">
                <a:solidFill>
                  <a:srgbClr val="003399"/>
                </a:solidFill>
                <a:latin typeface="Arial" panose="020B0604020202020204" pitchFamily="34" charset="0"/>
                <a:cs typeface="Arial" panose="020B0604020202020204" pitchFamily="34" charset="0"/>
              </a:rPr>
              <a:t> </a:t>
            </a:r>
            <a:r>
              <a:rPr lang="pt-PT" sz="4000" b="1" dirty="0" err="1">
                <a:solidFill>
                  <a:srgbClr val="003399"/>
                </a:solidFill>
                <a:latin typeface="Arial" panose="020B0604020202020204" pitchFamily="34" charset="0"/>
                <a:cs typeface="Arial" panose="020B0604020202020204" pitchFamily="34" charset="0"/>
              </a:rPr>
              <a:t>includes</a:t>
            </a:r>
            <a:r>
              <a:rPr lang="pt-PT" sz="4000" b="1" dirty="0">
                <a:solidFill>
                  <a:srgbClr val="003399"/>
                </a:solidFill>
                <a:latin typeface="Arial" panose="020B0604020202020204" pitchFamily="34" charset="0"/>
                <a:cs typeface="Arial" panose="020B0604020202020204" pitchFamily="34" charset="0"/>
              </a:rPr>
              <a:t> </a:t>
            </a:r>
            <a:r>
              <a:rPr lang="pt-PT" sz="4000" b="1" dirty="0" err="1">
                <a:solidFill>
                  <a:srgbClr val="003399"/>
                </a:solidFill>
                <a:latin typeface="Arial" panose="020B0604020202020204" pitchFamily="34" charset="0"/>
                <a:cs typeface="Arial" panose="020B0604020202020204" pitchFamily="34" charset="0"/>
              </a:rPr>
              <a:t>four</a:t>
            </a:r>
            <a:r>
              <a:rPr lang="pt-PT" sz="4000" b="1" dirty="0">
                <a:solidFill>
                  <a:srgbClr val="003399"/>
                </a:solidFill>
                <a:latin typeface="Arial" panose="020B0604020202020204" pitchFamily="34" charset="0"/>
                <a:cs typeface="Arial" panose="020B0604020202020204" pitchFamily="34" charset="0"/>
              </a:rPr>
              <a:t> steps to </a:t>
            </a:r>
            <a:r>
              <a:rPr lang="pt-PT" sz="4000" b="1" dirty="0" err="1">
                <a:solidFill>
                  <a:srgbClr val="003399"/>
                </a:solidFill>
                <a:latin typeface="Arial" panose="020B0604020202020204" pitchFamily="34" charset="0"/>
                <a:cs typeface="Arial" panose="020B0604020202020204" pitchFamily="34" charset="0"/>
              </a:rPr>
              <a:t>carry</a:t>
            </a:r>
            <a:r>
              <a:rPr lang="pt-PT" sz="4000" b="1" dirty="0">
                <a:solidFill>
                  <a:srgbClr val="003399"/>
                </a:solidFill>
                <a:latin typeface="Arial" panose="020B0604020202020204" pitchFamily="34" charset="0"/>
                <a:cs typeface="Arial" panose="020B0604020202020204" pitchFamily="34" charset="0"/>
              </a:rPr>
              <a:t> out a </a:t>
            </a:r>
            <a:r>
              <a:rPr lang="pt-PT" sz="4000" b="1" dirty="0" err="1">
                <a:solidFill>
                  <a:srgbClr val="003399"/>
                </a:solidFill>
                <a:latin typeface="Arial" panose="020B0604020202020204" pitchFamily="34" charset="0"/>
                <a:cs typeface="Arial" panose="020B0604020202020204" pitchFamily="34" charset="0"/>
              </a:rPr>
              <a:t>coaching</a:t>
            </a:r>
            <a:r>
              <a:rPr lang="pt-PT" sz="4000" b="1" dirty="0">
                <a:solidFill>
                  <a:srgbClr val="003399"/>
                </a:solidFill>
                <a:latin typeface="Arial" panose="020B0604020202020204" pitchFamily="34" charset="0"/>
                <a:cs typeface="Arial" panose="020B0604020202020204" pitchFamily="34" charset="0"/>
              </a:rPr>
              <a:t> </a:t>
            </a:r>
            <a:r>
              <a:rPr lang="pt-PT" sz="4000" b="1" dirty="0" err="1">
                <a:solidFill>
                  <a:srgbClr val="003399"/>
                </a:solidFill>
                <a:latin typeface="Arial" panose="020B0604020202020204" pitchFamily="34" charset="0"/>
                <a:cs typeface="Arial" panose="020B0604020202020204" pitchFamily="34" charset="0"/>
              </a:rPr>
              <a:t>session</a:t>
            </a:r>
            <a:r>
              <a:rPr lang="pt-PT" sz="4000" b="1" dirty="0">
                <a:solidFill>
                  <a:srgbClr val="003399"/>
                </a:solidFill>
                <a:latin typeface="Arial" panose="020B0604020202020204" pitchFamily="34" charset="0"/>
                <a:cs typeface="Arial" panose="020B0604020202020204" pitchFamily="34" charset="0"/>
              </a:rPr>
              <a:t>.</a:t>
            </a:r>
          </a:p>
          <a:p>
            <a:endParaRPr lang="pt-PT" sz="3600" b="1" dirty="0">
              <a:latin typeface="Arial" panose="020B0604020202020204" pitchFamily="34" charset="0"/>
              <a:cs typeface="Arial" panose="020B0604020202020204" pitchFamily="34" charset="0"/>
            </a:endParaRPr>
          </a:p>
          <a:p>
            <a:r>
              <a:rPr lang="pt-PT" sz="3600" b="1" dirty="0">
                <a:latin typeface="Arial" panose="020B0604020202020204" pitchFamily="34" charset="0"/>
                <a:cs typeface="Arial" panose="020B0604020202020204" pitchFamily="34" charset="0"/>
              </a:rPr>
              <a:t>Daniel Sá Nogueira</a:t>
            </a:r>
          </a:p>
          <a:p>
            <a:r>
              <a:rPr lang="pt-PT" b="1" dirty="0" err="1">
                <a:latin typeface="Arial" panose="020B0604020202020204" pitchFamily="34" charset="0"/>
                <a:cs typeface="Arial" panose="020B0604020202020204" pitchFamily="34" charset="0"/>
              </a:rPr>
              <a:t>We</a:t>
            </a:r>
            <a:r>
              <a:rPr lang="pt-PT" b="1" dirty="0">
                <a:latin typeface="Arial" panose="020B0604020202020204" pitchFamily="34" charset="0"/>
                <a:cs typeface="Arial" panose="020B0604020202020204" pitchFamily="34" charset="0"/>
              </a:rPr>
              <a:t> </a:t>
            </a:r>
            <a:r>
              <a:rPr lang="pt-PT" b="1" dirty="0" err="1">
                <a:latin typeface="Arial" panose="020B0604020202020204" pitchFamily="34" charset="0"/>
                <a:cs typeface="Arial" panose="020B0604020202020204" pitchFamily="34" charset="0"/>
              </a:rPr>
              <a:t>Create</a:t>
            </a:r>
            <a:r>
              <a:rPr lang="pt-PT" b="1" dirty="0">
                <a:latin typeface="Arial" panose="020B0604020202020204" pitchFamily="34" charset="0"/>
                <a:cs typeface="Arial" panose="020B0604020202020204" pitchFamily="34" charset="0"/>
              </a:rPr>
              <a:t> / </a:t>
            </a:r>
            <a:r>
              <a:rPr lang="pt-PT" b="1" dirty="0" err="1">
                <a:latin typeface="Arial" panose="020B0604020202020204" pitchFamily="34" charset="0"/>
                <a:cs typeface="Arial" panose="020B0604020202020204" pitchFamily="34" charset="0"/>
              </a:rPr>
              <a:t>World</a:t>
            </a:r>
            <a:r>
              <a:rPr lang="pt-PT" b="1" dirty="0">
                <a:latin typeface="Arial" panose="020B0604020202020204" pitchFamily="34" charset="0"/>
                <a:cs typeface="Arial" panose="020B0604020202020204" pitchFamily="34" charset="0"/>
              </a:rPr>
              <a:t> </a:t>
            </a:r>
            <a:r>
              <a:rPr lang="pt-PT" b="1" dirty="0" err="1">
                <a:latin typeface="Arial" panose="020B0604020202020204" pitchFamily="34" charset="0"/>
                <a:cs typeface="Arial" panose="020B0604020202020204" pitchFamily="34" charset="0"/>
              </a:rPr>
              <a:t>Coaching</a:t>
            </a:r>
            <a:r>
              <a:rPr lang="pt-PT" b="1" dirty="0">
                <a:latin typeface="Arial" panose="020B0604020202020204" pitchFamily="34" charset="0"/>
                <a:cs typeface="Arial" panose="020B0604020202020204" pitchFamily="34" charset="0"/>
              </a:rPr>
              <a:t> </a:t>
            </a:r>
            <a:r>
              <a:rPr lang="pt-PT" b="1" dirty="0" err="1">
                <a:latin typeface="Arial" panose="020B0604020202020204" pitchFamily="34" charset="0"/>
                <a:cs typeface="Arial" panose="020B0604020202020204" pitchFamily="34" charset="0"/>
              </a:rPr>
              <a:t>Organization</a:t>
            </a:r>
            <a:endParaRPr lang="pt-PT" b="1" dirty="0">
              <a:latin typeface="Arial" panose="020B0604020202020204" pitchFamily="34" charset="0"/>
              <a:cs typeface="Arial" panose="020B0604020202020204" pitchFamily="34" charset="0"/>
            </a:endParaRPr>
          </a:p>
          <a:p>
            <a:r>
              <a:rPr lang="pt-PT" b="1" dirty="0">
                <a:latin typeface="Arial" panose="020B0604020202020204" pitchFamily="34" charset="0"/>
                <a:cs typeface="Arial" panose="020B0604020202020204" pitchFamily="34" charset="0"/>
              </a:rPr>
              <a:t>“Trata a vida por tu”</a:t>
            </a:r>
          </a:p>
        </p:txBody>
      </p:sp>
      <p:sp>
        <p:nvSpPr>
          <p:cNvPr id="3" name="Rectangle 2"/>
          <p:cNvSpPr/>
          <p:nvPr/>
        </p:nvSpPr>
        <p:spPr>
          <a:xfrm>
            <a:off x="7906871" y="6104045"/>
            <a:ext cx="4692069" cy="276999"/>
          </a:xfrm>
          <a:prstGeom prst="rect">
            <a:avLst/>
          </a:prstGeom>
        </p:spPr>
        <p:txBody>
          <a:bodyPr wrap="square">
            <a:spAutoFit/>
          </a:bodyPr>
          <a:lstStyle/>
          <a:p>
            <a:r>
              <a:rPr lang="en-GB" sz="1200" dirty="0"/>
              <a:t>Photo: </a:t>
            </a:r>
            <a:r>
              <a:rPr lang="en-GB" sz="1200" dirty="0">
                <a:hlinkClick r:id="rId4"/>
              </a:rPr>
              <a:t>https://www.facebook.com/Daniel.sa.nogueira</a:t>
            </a:r>
            <a:endParaRPr lang="en-GB" sz="1200" dirty="0"/>
          </a:p>
        </p:txBody>
      </p:sp>
    </p:spTree>
    <p:extLst>
      <p:ext uri="{BB962C8B-B14F-4D97-AF65-F5344CB8AC3E}">
        <p14:creationId xmlns:p14="http://schemas.microsoft.com/office/powerpoint/2010/main" val="2593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ROSA </a:t>
            </a:r>
          </a:p>
        </p:txBody>
      </p:sp>
      <p:sp>
        <p:nvSpPr>
          <p:cNvPr id="4" name="Content Placeholder 2"/>
          <p:cNvSpPr txBox="1">
            <a:spLocks/>
          </p:cNvSpPr>
          <p:nvPr/>
        </p:nvSpPr>
        <p:spPr>
          <a:xfrm>
            <a:off x="1316020" y="172909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R</a:t>
            </a:r>
            <a:r>
              <a:rPr lang="pt-PT" sz="5400" dirty="0" err="1">
                <a:solidFill>
                  <a:srgbClr val="003399"/>
                </a:solidFill>
                <a:latin typeface="Arial" panose="020B0604020202020204" pitchFamily="34" charset="0"/>
                <a:cs typeface="Arial" panose="020B0604020202020204" pitchFamily="34" charset="0"/>
              </a:rPr>
              <a:t>eality</a:t>
            </a:r>
            <a:endParaRPr lang="pt-PT" sz="5400" dirty="0">
              <a:solidFill>
                <a:srgbClr val="003399"/>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271015" y="295861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O</a:t>
            </a:r>
            <a:r>
              <a:rPr lang="pt-PT" sz="5400" dirty="0" err="1">
                <a:solidFill>
                  <a:srgbClr val="003399"/>
                </a:solidFill>
                <a:latin typeface="+mn-lt"/>
              </a:rPr>
              <a:t>bjectives</a:t>
            </a:r>
            <a:endParaRPr lang="pt-PT" sz="5400" dirty="0">
              <a:solidFill>
                <a:srgbClr val="003399"/>
              </a:solidFill>
              <a:latin typeface="+mn-lt"/>
            </a:endParaRPr>
          </a:p>
        </p:txBody>
      </p:sp>
      <p:sp>
        <p:nvSpPr>
          <p:cNvPr id="6" name="Content Placeholder 2"/>
          <p:cNvSpPr txBox="1">
            <a:spLocks/>
          </p:cNvSpPr>
          <p:nvPr/>
        </p:nvSpPr>
        <p:spPr>
          <a:xfrm>
            <a:off x="1316020" y="420023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S</a:t>
            </a:r>
            <a:r>
              <a:rPr lang="pt-PT" sz="5400" dirty="0" err="1">
                <a:solidFill>
                  <a:srgbClr val="003399"/>
                </a:solidFill>
                <a:latin typeface="+mn-lt"/>
              </a:rPr>
              <a:t>olutions</a:t>
            </a:r>
            <a:endParaRPr lang="pt-PT" sz="5400" dirty="0">
              <a:solidFill>
                <a:srgbClr val="003399"/>
              </a:solidFill>
              <a:latin typeface="+mn-lt"/>
            </a:endParaRPr>
          </a:p>
        </p:txBody>
      </p:sp>
      <p:sp>
        <p:nvSpPr>
          <p:cNvPr id="7" name="Content Placeholder 2"/>
          <p:cNvSpPr txBox="1">
            <a:spLocks/>
          </p:cNvSpPr>
          <p:nvPr/>
        </p:nvSpPr>
        <p:spPr>
          <a:xfrm>
            <a:off x="1316020" y="532653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A</a:t>
            </a:r>
            <a:r>
              <a:rPr lang="pt-PT" sz="5400" dirty="0" err="1">
                <a:solidFill>
                  <a:srgbClr val="003399"/>
                </a:solidFill>
                <a:latin typeface="+mn-lt"/>
              </a:rPr>
              <a:t>ction</a:t>
            </a:r>
            <a:endParaRPr lang="pt-PT" sz="5400" dirty="0">
              <a:solidFill>
                <a:srgbClr val="003399"/>
              </a:solidFill>
              <a:latin typeface="+mn-lt"/>
            </a:endParaRPr>
          </a:p>
        </p:txBody>
      </p:sp>
      <p:graphicFrame>
        <p:nvGraphicFramePr>
          <p:cNvPr id="8" name="Diagram 7"/>
          <p:cNvGraphicFramePr/>
          <p:nvPr>
            <p:extLst>
              <p:ext uri="{D42A27DB-BD31-4B8C-83A1-F6EECF244321}">
                <p14:modId xmlns:p14="http://schemas.microsoft.com/office/powerpoint/2010/main" val="1269048733"/>
              </p:ext>
            </p:extLst>
          </p:nvPr>
        </p:nvGraphicFramePr>
        <p:xfrm>
          <a:off x="5654089" y="1729092"/>
          <a:ext cx="6926263" cy="471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8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ROSA </a:t>
            </a:r>
          </a:p>
        </p:txBody>
      </p:sp>
      <p:sp>
        <p:nvSpPr>
          <p:cNvPr id="4" name="Content Placeholder 2"/>
          <p:cNvSpPr txBox="1">
            <a:spLocks/>
          </p:cNvSpPr>
          <p:nvPr/>
        </p:nvSpPr>
        <p:spPr>
          <a:xfrm>
            <a:off x="1316020" y="172909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Arial" panose="020B0604020202020204" pitchFamily="34" charset="0"/>
                <a:cs typeface="Arial" panose="020B0604020202020204" pitchFamily="34" charset="0"/>
              </a:rPr>
              <a:t>R</a:t>
            </a:r>
            <a:r>
              <a:rPr lang="pt-PT" sz="5400" dirty="0" err="1">
                <a:solidFill>
                  <a:srgbClr val="003399"/>
                </a:solidFill>
                <a:latin typeface="Arial" panose="020B0604020202020204" pitchFamily="34" charset="0"/>
                <a:cs typeface="Arial" panose="020B0604020202020204" pitchFamily="34" charset="0"/>
              </a:rPr>
              <a:t>eality</a:t>
            </a:r>
            <a:endParaRPr lang="pt-PT" sz="5400" dirty="0">
              <a:solidFill>
                <a:srgbClr val="003399"/>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271015" y="295861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O</a:t>
            </a:r>
            <a:r>
              <a:rPr lang="pt-PT" sz="5400" dirty="0" err="1">
                <a:solidFill>
                  <a:srgbClr val="003399"/>
                </a:solidFill>
                <a:latin typeface="+mn-lt"/>
              </a:rPr>
              <a:t>bjectives</a:t>
            </a:r>
            <a:endParaRPr lang="pt-PT" sz="5400" dirty="0">
              <a:solidFill>
                <a:srgbClr val="003399"/>
              </a:solidFill>
              <a:latin typeface="+mn-lt"/>
            </a:endParaRPr>
          </a:p>
        </p:txBody>
      </p:sp>
      <p:sp>
        <p:nvSpPr>
          <p:cNvPr id="6" name="Content Placeholder 2"/>
          <p:cNvSpPr txBox="1">
            <a:spLocks/>
          </p:cNvSpPr>
          <p:nvPr/>
        </p:nvSpPr>
        <p:spPr>
          <a:xfrm>
            <a:off x="1316020" y="4200232"/>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S</a:t>
            </a:r>
            <a:r>
              <a:rPr lang="pt-PT" sz="5400" dirty="0" err="1">
                <a:solidFill>
                  <a:srgbClr val="003399"/>
                </a:solidFill>
                <a:latin typeface="+mn-lt"/>
              </a:rPr>
              <a:t>olutions</a:t>
            </a:r>
            <a:endParaRPr lang="pt-PT" sz="5400" dirty="0">
              <a:solidFill>
                <a:srgbClr val="003399"/>
              </a:solidFill>
              <a:latin typeface="+mn-lt"/>
            </a:endParaRPr>
          </a:p>
        </p:txBody>
      </p:sp>
      <p:sp>
        <p:nvSpPr>
          <p:cNvPr id="7" name="Content Placeholder 2"/>
          <p:cNvSpPr txBox="1">
            <a:spLocks/>
          </p:cNvSpPr>
          <p:nvPr/>
        </p:nvSpPr>
        <p:spPr>
          <a:xfrm>
            <a:off x="1316020" y="532653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7200" b="1" dirty="0" err="1">
                <a:solidFill>
                  <a:srgbClr val="003399"/>
                </a:solidFill>
                <a:latin typeface="+mn-lt"/>
              </a:rPr>
              <a:t>A</a:t>
            </a:r>
            <a:r>
              <a:rPr lang="pt-PT" sz="5400" dirty="0" err="1">
                <a:solidFill>
                  <a:srgbClr val="003399"/>
                </a:solidFill>
                <a:latin typeface="+mn-lt"/>
              </a:rPr>
              <a:t>ction</a:t>
            </a:r>
            <a:endParaRPr lang="pt-PT" sz="5400" dirty="0">
              <a:solidFill>
                <a:srgbClr val="003399"/>
              </a:solidFill>
              <a:latin typeface="+mn-lt"/>
            </a:endParaRPr>
          </a:p>
        </p:txBody>
      </p:sp>
      <p:graphicFrame>
        <p:nvGraphicFramePr>
          <p:cNvPr id="8" name="Diagram 7"/>
          <p:cNvGraphicFramePr/>
          <p:nvPr>
            <p:extLst>
              <p:ext uri="{D42A27DB-BD31-4B8C-83A1-F6EECF244321}">
                <p14:modId xmlns:p14="http://schemas.microsoft.com/office/powerpoint/2010/main" val="2907183795"/>
              </p:ext>
            </p:extLst>
          </p:nvPr>
        </p:nvGraphicFramePr>
        <p:xfrm>
          <a:off x="5654089" y="1729092"/>
          <a:ext cx="6926263" cy="471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32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4168</TotalTime>
  <Words>2415</Words>
  <Application>Microsoft Office PowerPoint</Application>
  <PresentationFormat>Widescreen</PresentationFormat>
  <Paragraphs>289</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Gill Sans MT</vt:lpstr>
      <vt:lpstr>Source Sans Pro</vt:lpstr>
      <vt:lpstr>Source Sans Pro Black</vt:lpstr>
      <vt:lpstr>Times New Roman</vt:lpstr>
      <vt:lpstr>Wingdings</vt:lpstr>
      <vt:lpstr>Office Theme</vt:lpstr>
      <vt:lpstr>Project Management monitoring and control – coaching for project management</vt:lpstr>
      <vt:lpstr>What is not coaching?</vt:lpstr>
      <vt:lpstr>What is coaching?</vt:lpstr>
      <vt:lpstr>PowerPoint Presentation</vt:lpstr>
      <vt:lpstr>Why coaching?</vt:lpstr>
      <vt:lpstr>Speed Coaching</vt:lpstr>
      <vt:lpstr>How to do coaching?</vt:lpstr>
      <vt:lpstr>ROSA </vt:lpstr>
      <vt:lpstr>ROSA </vt:lpstr>
      <vt:lpstr>(R) - Reality</vt:lpstr>
      <vt:lpstr>(R) – Pizza of Life</vt:lpstr>
      <vt:lpstr>PowerPoint Presentation</vt:lpstr>
      <vt:lpstr>(R) – Pizza of Team</vt:lpstr>
      <vt:lpstr>PowerPoint Presentation</vt:lpstr>
      <vt:lpstr>(O) - Objectives</vt:lpstr>
      <vt:lpstr>(O) – SMART Objective</vt:lpstr>
      <vt:lpstr>(O) - Reticular Activating System (RAS)</vt:lpstr>
      <vt:lpstr>(S) - Solutions</vt:lpstr>
      <vt:lpstr>Draw a watch!</vt:lpstr>
      <vt:lpstr>Creativity - Exercises</vt:lpstr>
      <vt:lpstr>Creativity - Exercises</vt:lpstr>
      <vt:lpstr>Creativity - Exercises</vt:lpstr>
      <vt:lpstr>(A) - Action</vt:lpstr>
      <vt:lpstr>(A) - Action</vt:lpstr>
      <vt:lpstr>Let’s practice!  Your first coaching session!</vt:lpstr>
      <vt:lpstr>Learning more about Coaching</vt:lpstr>
      <vt:lpstr>#1 Books </vt:lpstr>
      <vt:lpstr>#2 Workshop / Training</vt:lpstr>
      <vt:lpstr>#3 Seach for more!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Diana Mesquita</cp:lastModifiedBy>
  <cp:revision>234</cp:revision>
  <dcterms:created xsi:type="dcterms:W3CDTF">2018-02-10T16:55:03Z</dcterms:created>
  <dcterms:modified xsi:type="dcterms:W3CDTF">2020-09-10T09:50:39Z</dcterms:modified>
</cp:coreProperties>
</file>