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423" r:id="rId2"/>
    <p:sldId id="424" r:id="rId3"/>
    <p:sldId id="431"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C0C0C0"/>
    <a:srgbClr val="000000"/>
    <a:srgbClr val="F2F2F2"/>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87143" autoAdjust="0"/>
  </p:normalViewPr>
  <p:slideViewPr>
    <p:cSldViewPr snapToGrid="0">
      <p:cViewPr varScale="1">
        <p:scale>
          <a:sx n="89" d="100"/>
          <a:sy n="89" d="100"/>
        </p:scale>
        <p:origin x="913" y="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14612-2E3E-4CBC-BBBE-ED26E3580793}" type="datetimeFigureOut">
              <a:rPr lang="pt-PT" smtClean="0"/>
              <a:t>17/05/2020</a:t>
            </a:fld>
            <a:endParaRPr lang="pt-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927FA-9838-49F9-BC71-C65DD91E4A98}" type="slidenum">
              <a:rPr lang="pt-PT" smtClean="0"/>
              <a:t>‹#›</a:t>
            </a:fld>
            <a:endParaRPr lang="pt-PT"/>
          </a:p>
        </p:txBody>
      </p:sp>
    </p:spTree>
    <p:extLst>
      <p:ext uri="{BB962C8B-B14F-4D97-AF65-F5344CB8AC3E}">
        <p14:creationId xmlns:p14="http://schemas.microsoft.com/office/powerpoint/2010/main" val="43026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5" y="2035"/>
            <a:ext cx="12195631"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4" y="-8794"/>
            <a:ext cx="12222427"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3"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1" y="479046"/>
            <a:ext cx="1824739"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3"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1"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9" y="3445484"/>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9" y="2067996"/>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9"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3" y="3263034"/>
            <a:ext cx="8431931"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71"/>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p:nvPr userDrawn="1"/>
        </p:nvGrpSpPr>
        <p:grpSpPr>
          <a:xfrm>
            <a:off x="10294958" y="4750645"/>
            <a:ext cx="1947672" cy="1112955"/>
            <a:chOff x="1462142" y="5625782"/>
            <a:chExt cx="1947672" cy="1112955"/>
          </a:xfrm>
        </p:grpSpPr>
        <p:sp>
          <p:nvSpPr>
            <p:cNvPr id="16" name="Rectangle 1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spTree>
    <p:extLst>
      <p:ext uri="{BB962C8B-B14F-4D97-AF65-F5344CB8AC3E}">
        <p14:creationId xmlns:p14="http://schemas.microsoft.com/office/powerpoint/2010/main" val="286122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16E7B-2755-415C-A9AD-AB128EF106D9}"/>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D80CBA-DC9A-46FB-BE7C-1C8FF0F5342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635A0D-3B3B-4A1A-B83C-4AD6A0EEAF4B}"/>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8808BE-6A98-44A7-B4B9-9EC28AFF9B4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1B1C5F-3CAF-4649-B4D5-8F2E81D57F52}"/>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0AAA5-4509-4E64-BAAE-E044B02A7AA1}"/>
              </a:ext>
            </a:extLst>
          </p:cNvPr>
          <p:cNvSpPr>
            <a:spLocks noGrp="1"/>
          </p:cNvSpPr>
          <p:nvPr>
            <p:ph type="dt" sz="half" idx="10"/>
          </p:nvPr>
        </p:nvSpPr>
        <p:spPr/>
        <p:txBody>
          <a:bodyPr/>
          <a:lstStyle/>
          <a:p>
            <a:fld id="{BE588D94-BDE6-43CB-8B96-E11B39F5F58E}" type="datetime1">
              <a:rPr lang="pt-PT" smtClean="0"/>
              <a:t>17/05/2020</a:t>
            </a:fld>
            <a:endParaRPr lang="en-US"/>
          </a:p>
        </p:txBody>
      </p:sp>
      <p:sp>
        <p:nvSpPr>
          <p:cNvPr id="8" name="Footer Placeholder 7">
            <a:extLst>
              <a:ext uri="{FF2B5EF4-FFF2-40B4-BE49-F238E27FC236}">
                <a16:creationId xmlns:a16="http://schemas.microsoft.com/office/drawing/2014/main" id="{D075D009-BA01-43C0-901E-5BB050E94445}"/>
              </a:ext>
            </a:extLst>
          </p:cNvPr>
          <p:cNvSpPr>
            <a:spLocks noGrp="1"/>
          </p:cNvSpPr>
          <p:nvPr>
            <p:ph type="ftr" sz="quarter" idx="11"/>
          </p:nvPr>
        </p:nvSpPr>
        <p:spPr/>
        <p:txBody>
          <a:bodyPr/>
          <a:lstStyle/>
          <a:p>
            <a:r>
              <a:rPr lang="en-US"/>
              <a:t>Rui M. Lima - PM4I4</a:t>
            </a:r>
          </a:p>
        </p:txBody>
      </p:sp>
      <p:sp>
        <p:nvSpPr>
          <p:cNvPr id="9" name="Slide Number Placeholder 8">
            <a:extLst>
              <a:ext uri="{FF2B5EF4-FFF2-40B4-BE49-F238E27FC236}">
                <a16:creationId xmlns:a16="http://schemas.microsoft.com/office/drawing/2014/main" id="{0F19B0F4-731F-4553-8E9E-7FB4D0255693}"/>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0904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6960-F648-4700-BFD0-5CD16BA701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D7EA84-1FB4-41C5-99AC-761E11BDE9D0}"/>
              </a:ext>
            </a:extLst>
          </p:cNvPr>
          <p:cNvSpPr>
            <a:spLocks noGrp="1"/>
          </p:cNvSpPr>
          <p:nvPr>
            <p:ph type="dt" sz="half" idx="10"/>
          </p:nvPr>
        </p:nvSpPr>
        <p:spPr/>
        <p:txBody>
          <a:bodyPr/>
          <a:lstStyle/>
          <a:p>
            <a:fld id="{1F7CCEBB-13BF-4312-A352-5D9FAD0C50C8}" type="datetime1">
              <a:rPr lang="pt-PT" smtClean="0"/>
              <a:t>17/05/2020</a:t>
            </a:fld>
            <a:endParaRPr lang="en-US"/>
          </a:p>
        </p:txBody>
      </p:sp>
      <p:sp>
        <p:nvSpPr>
          <p:cNvPr id="4" name="Footer Placeholder 3">
            <a:extLst>
              <a:ext uri="{FF2B5EF4-FFF2-40B4-BE49-F238E27FC236}">
                <a16:creationId xmlns:a16="http://schemas.microsoft.com/office/drawing/2014/main" id="{DAB97808-4AE9-4F15-B28B-50EDC420F8DE}"/>
              </a:ext>
            </a:extLst>
          </p:cNvPr>
          <p:cNvSpPr>
            <a:spLocks noGrp="1"/>
          </p:cNvSpPr>
          <p:nvPr>
            <p:ph type="ftr" sz="quarter" idx="11"/>
          </p:nvPr>
        </p:nvSpPr>
        <p:spPr/>
        <p:txBody>
          <a:bodyPr/>
          <a:lstStyle/>
          <a:p>
            <a:r>
              <a:rPr lang="en-US"/>
              <a:t>Rui M. Lima - PM4I4</a:t>
            </a:r>
          </a:p>
        </p:txBody>
      </p:sp>
      <p:sp>
        <p:nvSpPr>
          <p:cNvPr id="5" name="Slide Number Placeholder 4">
            <a:extLst>
              <a:ext uri="{FF2B5EF4-FFF2-40B4-BE49-F238E27FC236}">
                <a16:creationId xmlns:a16="http://schemas.microsoft.com/office/drawing/2014/main" id="{6ACB2001-E3EB-4483-AF81-E12AE338774E}"/>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62961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2B7B18-FD7D-4AE7-961D-638A21ED8E61}"/>
              </a:ext>
            </a:extLst>
          </p:cNvPr>
          <p:cNvSpPr>
            <a:spLocks noGrp="1"/>
          </p:cNvSpPr>
          <p:nvPr>
            <p:ph type="dt" sz="half" idx="10"/>
          </p:nvPr>
        </p:nvSpPr>
        <p:spPr/>
        <p:txBody>
          <a:bodyPr/>
          <a:lstStyle/>
          <a:p>
            <a:fld id="{3EE5BFAA-5303-434E-B697-0A7C43CF1BB8}" type="datetime1">
              <a:rPr lang="pt-PT" smtClean="0"/>
              <a:t>17/05/2020</a:t>
            </a:fld>
            <a:endParaRPr lang="en-US"/>
          </a:p>
        </p:txBody>
      </p:sp>
      <p:sp>
        <p:nvSpPr>
          <p:cNvPr id="3" name="Footer Placeholder 2">
            <a:extLst>
              <a:ext uri="{FF2B5EF4-FFF2-40B4-BE49-F238E27FC236}">
                <a16:creationId xmlns:a16="http://schemas.microsoft.com/office/drawing/2014/main" id="{DF27F21E-79D5-4C93-AFCE-64A87D6F2913}"/>
              </a:ext>
            </a:extLst>
          </p:cNvPr>
          <p:cNvSpPr>
            <a:spLocks noGrp="1"/>
          </p:cNvSpPr>
          <p:nvPr>
            <p:ph type="ftr" sz="quarter" idx="11"/>
          </p:nvPr>
        </p:nvSpPr>
        <p:spPr/>
        <p:txBody>
          <a:bodyPr/>
          <a:lstStyle/>
          <a:p>
            <a:r>
              <a:rPr lang="en-US"/>
              <a:t>Rui M. Lima - PM4I4</a:t>
            </a:r>
          </a:p>
        </p:txBody>
      </p:sp>
      <p:sp>
        <p:nvSpPr>
          <p:cNvPr id="4" name="Slide Number Placeholder 3">
            <a:extLst>
              <a:ext uri="{FF2B5EF4-FFF2-40B4-BE49-F238E27FC236}">
                <a16:creationId xmlns:a16="http://schemas.microsoft.com/office/drawing/2014/main" id="{FAAC0B15-5C5C-43A2-B334-1E7159DC5A0A}"/>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345676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5BC6-B8F2-467B-A51D-7EF866A52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9DAF93-471D-4F72-9A9C-1D3FD85C95F0}"/>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340A66-060C-44B9-83DB-F16223E75CB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03483C-CD5F-492E-9EDF-CA1BFCBC4E95}"/>
              </a:ext>
            </a:extLst>
          </p:cNvPr>
          <p:cNvSpPr>
            <a:spLocks noGrp="1"/>
          </p:cNvSpPr>
          <p:nvPr>
            <p:ph type="dt" sz="half" idx="10"/>
          </p:nvPr>
        </p:nvSpPr>
        <p:spPr/>
        <p:txBody>
          <a:bodyPr/>
          <a:lstStyle/>
          <a:p>
            <a:fld id="{AA784335-1CFF-4ED4-8641-B1D6B2EAA1DF}" type="datetime1">
              <a:rPr lang="pt-PT" smtClean="0"/>
              <a:t>17/05/2020</a:t>
            </a:fld>
            <a:endParaRPr lang="en-US"/>
          </a:p>
        </p:txBody>
      </p:sp>
      <p:sp>
        <p:nvSpPr>
          <p:cNvPr id="6" name="Footer Placeholder 5">
            <a:extLst>
              <a:ext uri="{FF2B5EF4-FFF2-40B4-BE49-F238E27FC236}">
                <a16:creationId xmlns:a16="http://schemas.microsoft.com/office/drawing/2014/main" id="{0353578A-53BB-43CD-AE8B-6A4B5DDEDAA5}"/>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A4056FF0-B4D3-4A33-88FE-F41023975648}"/>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42808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2379-C666-47A8-ABF8-A3D299741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BAE6F8-0615-42CF-B577-DC389D3502B2}"/>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CA1B2BB-CDAA-4993-94DA-F1B1C64BAFF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EB606-A8D8-4D5F-BE0C-419E49C35F98}"/>
              </a:ext>
            </a:extLst>
          </p:cNvPr>
          <p:cNvSpPr>
            <a:spLocks noGrp="1"/>
          </p:cNvSpPr>
          <p:nvPr>
            <p:ph type="dt" sz="half" idx="10"/>
          </p:nvPr>
        </p:nvSpPr>
        <p:spPr/>
        <p:txBody>
          <a:bodyPr/>
          <a:lstStyle/>
          <a:p>
            <a:fld id="{DB20707F-3602-42C6-A83D-6842C6230962}" type="datetime1">
              <a:rPr lang="pt-PT" smtClean="0"/>
              <a:t>17/05/2020</a:t>
            </a:fld>
            <a:endParaRPr lang="en-US"/>
          </a:p>
        </p:txBody>
      </p:sp>
      <p:sp>
        <p:nvSpPr>
          <p:cNvPr id="6" name="Footer Placeholder 5">
            <a:extLst>
              <a:ext uri="{FF2B5EF4-FFF2-40B4-BE49-F238E27FC236}">
                <a16:creationId xmlns:a16="http://schemas.microsoft.com/office/drawing/2014/main" id="{D00530BF-FC1F-496E-B918-4AFC48059F9C}"/>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B7FF458C-C932-4B3D-87F3-9CCB23CD213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2140528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9405-0823-4EF8-AE3F-2D2F70772A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5998AA-E683-4A32-B344-52FBCBA3F7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2E250-410B-48E9-93C3-FBDD91ED0E7B}"/>
              </a:ext>
            </a:extLst>
          </p:cNvPr>
          <p:cNvSpPr>
            <a:spLocks noGrp="1"/>
          </p:cNvSpPr>
          <p:nvPr>
            <p:ph type="dt" sz="half" idx="10"/>
          </p:nvPr>
        </p:nvSpPr>
        <p:spPr/>
        <p:txBody>
          <a:bodyPr/>
          <a:lstStyle/>
          <a:p>
            <a:fld id="{B1A61418-5CB2-4190-8933-646DF6BEB0F7}" type="datetime1">
              <a:rPr lang="pt-PT" smtClean="0"/>
              <a:t>17/05/2020</a:t>
            </a:fld>
            <a:endParaRPr lang="en-US"/>
          </a:p>
        </p:txBody>
      </p:sp>
      <p:sp>
        <p:nvSpPr>
          <p:cNvPr id="5" name="Footer Placeholder 4">
            <a:extLst>
              <a:ext uri="{FF2B5EF4-FFF2-40B4-BE49-F238E27FC236}">
                <a16:creationId xmlns:a16="http://schemas.microsoft.com/office/drawing/2014/main" id="{2F679AF3-C435-4DF6-89A6-BD4F19025D06}"/>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50FFFB2E-8C4F-47CF-AEB0-3E0887BE2E26}"/>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957241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3D5BF-61FD-4341-BF5C-91EB49169BA7}"/>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6DF4D-69A2-4B54-85D5-11E2837B05EC}"/>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D8474-5ECD-46F6-9E30-4C9F9EC74820}"/>
              </a:ext>
            </a:extLst>
          </p:cNvPr>
          <p:cNvSpPr>
            <a:spLocks noGrp="1"/>
          </p:cNvSpPr>
          <p:nvPr>
            <p:ph type="dt" sz="half" idx="10"/>
          </p:nvPr>
        </p:nvSpPr>
        <p:spPr/>
        <p:txBody>
          <a:bodyPr/>
          <a:lstStyle/>
          <a:p>
            <a:fld id="{68C03EE2-85EE-416A-9668-71CEA4E20232}" type="datetime1">
              <a:rPr lang="pt-PT" smtClean="0"/>
              <a:t>17/05/2020</a:t>
            </a:fld>
            <a:endParaRPr lang="en-US"/>
          </a:p>
        </p:txBody>
      </p:sp>
      <p:sp>
        <p:nvSpPr>
          <p:cNvPr id="5" name="Footer Placeholder 4">
            <a:extLst>
              <a:ext uri="{FF2B5EF4-FFF2-40B4-BE49-F238E27FC236}">
                <a16:creationId xmlns:a16="http://schemas.microsoft.com/office/drawing/2014/main" id="{55B2F09C-C8A3-4A1A-AF93-5D3AC9106BD5}"/>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BAA221DE-46EF-40E1-B91E-A2F4CF0DEC21}"/>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866280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35402" y="273352"/>
            <a:ext cx="11320441" cy="869697"/>
          </a:xfrm>
          <a:prstGeom prst="rect">
            <a:avLst/>
          </a:prstGeom>
        </p:spPr>
        <p:txBody>
          <a:bodyPr lIns="0" tIns="0" rIns="0" bIns="0" anchor="ctr">
            <a:noAutofit/>
          </a:bodyPr>
          <a:lstStyle/>
          <a:p>
            <a:endParaRPr lang="en-US" sz="3266" b="1" strike="noStrike" spc="-1">
              <a:solidFill>
                <a:srgbClr val="FFFFFF"/>
              </a:solidFill>
              <a:latin typeface="Source Sans Pro Black"/>
            </a:endParaRPr>
          </a:p>
        </p:txBody>
      </p:sp>
      <p:sp>
        <p:nvSpPr>
          <p:cNvPr id="50" name="PlaceHolder 2"/>
          <p:cNvSpPr>
            <a:spLocks noGrp="1"/>
          </p:cNvSpPr>
          <p:nvPr>
            <p:ph type="subTitle"/>
          </p:nvPr>
        </p:nvSpPr>
        <p:spPr>
          <a:xfrm>
            <a:off x="435402" y="3881302"/>
            <a:ext cx="11320441" cy="402033"/>
          </a:xfrm>
          <a:prstGeom prst="rect">
            <a:avLst/>
          </a:prstGeom>
        </p:spPr>
        <p:txBody>
          <a:bodyPr lIns="0" tIns="0" rIns="0" bIns="0" anchor="ctr">
            <a:spAutoFit/>
          </a:bodyPr>
          <a:lstStyle/>
          <a:p>
            <a:pPr algn="ctr"/>
            <a:endParaRPr lang="en-US" sz="2903" b="0" strike="noStrike" spc="-1">
              <a:solidFill>
                <a:srgbClr val="2C3E50"/>
              </a:solidFill>
              <a:latin typeface="Source Sans Pro"/>
            </a:endParaRPr>
          </a:p>
        </p:txBody>
      </p:sp>
    </p:spTree>
    <p:extLst>
      <p:ext uri="{BB962C8B-B14F-4D97-AF65-F5344CB8AC3E}">
        <p14:creationId xmlns:p14="http://schemas.microsoft.com/office/powerpoint/2010/main" val="343230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21777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2" y="274325"/>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91" y="448674"/>
            <a:ext cx="8706812"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5" y="1576012"/>
            <a:ext cx="11229516" cy="4824787"/>
          </a:xfrm>
        </p:spPr>
        <p:txBody>
          <a:bodyPr/>
          <a:lstStyle>
            <a:lvl1pPr>
              <a:lnSpc>
                <a:spcPct val="100000"/>
              </a:lnSpc>
              <a:defRPr b="0" i="0">
                <a:latin typeface="Arial" panose="020B0604020202020204" pitchFamily="34" charset="0"/>
                <a:cs typeface="Arial" panose="020B0604020202020204" pitchFamily="34" charset="0"/>
              </a:defRPr>
            </a:lvl1pPr>
            <a:lvl2pPr>
              <a:lnSpc>
                <a:spcPct val="100000"/>
              </a:lnSpc>
              <a:defRPr b="0" i="0">
                <a:latin typeface="Arial" panose="020B0604020202020204" pitchFamily="34" charset="0"/>
                <a:cs typeface="Arial" panose="020B0604020202020204" pitchFamily="34" charset="0"/>
              </a:defRPr>
            </a:lvl2pPr>
            <a:lvl3pPr>
              <a:lnSpc>
                <a:spcPct val="100000"/>
              </a:lnSpc>
              <a:defRPr b="0" i="0">
                <a:latin typeface="Arial" panose="020B0604020202020204" pitchFamily="34" charset="0"/>
                <a:cs typeface="Arial" panose="020B0604020202020204" pitchFamily="34" charset="0"/>
              </a:defRPr>
            </a:lvl3pPr>
            <a:lvl4pPr>
              <a:lnSpc>
                <a:spcPct val="100000"/>
              </a:lnSpc>
              <a:defRPr b="0" i="0">
                <a:latin typeface="Arial" panose="020B0604020202020204" pitchFamily="34" charset="0"/>
                <a:cs typeface="Arial" panose="020B0604020202020204" pitchFamily="34" charset="0"/>
              </a:defRPr>
            </a:lvl4pPr>
            <a:lvl5pPr>
              <a:lnSpc>
                <a:spcPct val="100000"/>
              </a:lnSpc>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32"/>
            <a:ext cx="8706812" cy="184429"/>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3" y="6117028"/>
            <a:ext cx="3329507" cy="746661"/>
          </a:xfrm>
          <a:prstGeom prst="rect">
            <a:avLst/>
          </a:prstGeom>
        </p:spPr>
      </p:pic>
      <p:grpSp>
        <p:nvGrpSpPr>
          <p:cNvPr id="16" name="Group 15"/>
          <p:cNvGrpSpPr/>
          <p:nvPr userDrawn="1"/>
        </p:nvGrpSpPr>
        <p:grpSpPr>
          <a:xfrm>
            <a:off x="10359105" y="430655"/>
            <a:ext cx="1633538" cy="933451"/>
            <a:chOff x="1462141" y="5625782"/>
            <a:chExt cx="2174647" cy="931263"/>
          </a:xfrm>
        </p:grpSpPr>
        <p:sp>
          <p:nvSpPr>
            <p:cNvPr id="17" name="Rectangle 16"/>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1462141" y="5625782"/>
              <a:ext cx="2174647" cy="931263"/>
            </a:xfrm>
            <a:prstGeom prst="rect">
              <a:avLst/>
            </a:prstGeom>
          </p:spPr>
        </p:pic>
      </p:grpSp>
    </p:spTree>
    <p:extLst>
      <p:ext uri="{BB962C8B-B14F-4D97-AF65-F5344CB8AC3E}">
        <p14:creationId xmlns:p14="http://schemas.microsoft.com/office/powerpoint/2010/main" val="122724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5" y="2035"/>
            <a:ext cx="12195631"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4" y="-8794"/>
            <a:ext cx="12222427"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3"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1" y="479046"/>
            <a:ext cx="1824739"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1"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5" y="2448213"/>
            <a:ext cx="6001322"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3" y="770574"/>
            <a:ext cx="4263315" cy="1217780"/>
          </a:xfrm>
          <a:prstGeom prst="rect">
            <a:avLst/>
          </a:prstGeom>
        </p:spPr>
      </p:pic>
      <p:grpSp>
        <p:nvGrpSpPr>
          <p:cNvPr id="14" name="Group 13"/>
          <p:cNvGrpSpPr/>
          <p:nvPr userDrawn="1"/>
        </p:nvGrpSpPr>
        <p:grpSpPr>
          <a:xfrm>
            <a:off x="10294958" y="4750645"/>
            <a:ext cx="1947672" cy="1112955"/>
            <a:chOff x="1462142" y="5625782"/>
            <a:chExt cx="1947672" cy="1112955"/>
          </a:xfrm>
        </p:grpSpPr>
        <p:sp>
          <p:nvSpPr>
            <p:cNvPr id="15" name="Rectangle 14"/>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spTree>
    <p:extLst>
      <p:ext uri="{BB962C8B-B14F-4D97-AF65-F5344CB8AC3E}">
        <p14:creationId xmlns:p14="http://schemas.microsoft.com/office/powerpoint/2010/main" val="197704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196840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C96F-5262-4E6F-BFD8-2EB53A520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A59F29-33E8-4A08-A848-F23F1829CB1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4C6F23-F1D6-413A-93F1-5CB67FD18F3A}"/>
              </a:ext>
            </a:extLst>
          </p:cNvPr>
          <p:cNvSpPr>
            <a:spLocks noGrp="1"/>
          </p:cNvSpPr>
          <p:nvPr>
            <p:ph type="dt" sz="half" idx="10"/>
          </p:nvPr>
        </p:nvSpPr>
        <p:spPr/>
        <p:txBody>
          <a:bodyPr/>
          <a:lstStyle/>
          <a:p>
            <a:fld id="{0AC25AA6-3B45-47DF-A456-53565C4F2293}" type="datetime1">
              <a:rPr lang="pt-PT" smtClean="0"/>
              <a:t>17/05/2020</a:t>
            </a:fld>
            <a:endParaRPr lang="en-US"/>
          </a:p>
        </p:txBody>
      </p:sp>
      <p:sp>
        <p:nvSpPr>
          <p:cNvPr id="5" name="Footer Placeholder 4">
            <a:extLst>
              <a:ext uri="{FF2B5EF4-FFF2-40B4-BE49-F238E27FC236}">
                <a16:creationId xmlns:a16="http://schemas.microsoft.com/office/drawing/2014/main" id="{2E9BD8DA-9182-46A0-AA86-19D7E25FBF9E}"/>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57D715A6-5D5A-4C34-B2BB-C5C09613592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79319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934A-07AE-4721-A5E5-7BFD63010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007034-45C9-4C2E-8F1A-74CC69F466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39D44-7FBD-44DC-8ED7-DE43858990BB}"/>
              </a:ext>
            </a:extLst>
          </p:cNvPr>
          <p:cNvSpPr>
            <a:spLocks noGrp="1"/>
          </p:cNvSpPr>
          <p:nvPr>
            <p:ph type="dt" sz="half" idx="10"/>
          </p:nvPr>
        </p:nvSpPr>
        <p:spPr/>
        <p:txBody>
          <a:bodyPr/>
          <a:lstStyle/>
          <a:p>
            <a:fld id="{6DE6C3EC-E2F1-4D40-83EC-2714AC6AD458}" type="datetime1">
              <a:rPr lang="pt-PT" smtClean="0"/>
              <a:t>17/05/2020</a:t>
            </a:fld>
            <a:endParaRPr lang="en-US"/>
          </a:p>
        </p:txBody>
      </p:sp>
      <p:sp>
        <p:nvSpPr>
          <p:cNvPr id="5" name="Footer Placeholder 4">
            <a:extLst>
              <a:ext uri="{FF2B5EF4-FFF2-40B4-BE49-F238E27FC236}">
                <a16:creationId xmlns:a16="http://schemas.microsoft.com/office/drawing/2014/main" id="{CB3CFEF3-9B26-4F35-A593-95E862786F8A}"/>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63C9034F-12F0-4070-BA7C-B4388783FCC4}"/>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17789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F60FD-5F2B-40FD-AB1C-F92E1820443A}"/>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E69EB4-521E-40A4-B238-74A9CF46E230}"/>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F421B3-A098-45C5-B9B7-9BF720EB2BBB}"/>
              </a:ext>
            </a:extLst>
          </p:cNvPr>
          <p:cNvSpPr>
            <a:spLocks noGrp="1"/>
          </p:cNvSpPr>
          <p:nvPr>
            <p:ph type="dt" sz="half" idx="10"/>
          </p:nvPr>
        </p:nvSpPr>
        <p:spPr/>
        <p:txBody>
          <a:bodyPr/>
          <a:lstStyle/>
          <a:p>
            <a:fld id="{247929AB-D5EF-4FC2-838B-B0A01657D558}" type="datetime1">
              <a:rPr lang="pt-PT" smtClean="0"/>
              <a:t>17/05/2020</a:t>
            </a:fld>
            <a:endParaRPr lang="en-US"/>
          </a:p>
        </p:txBody>
      </p:sp>
      <p:sp>
        <p:nvSpPr>
          <p:cNvPr id="5" name="Footer Placeholder 4">
            <a:extLst>
              <a:ext uri="{FF2B5EF4-FFF2-40B4-BE49-F238E27FC236}">
                <a16:creationId xmlns:a16="http://schemas.microsoft.com/office/drawing/2014/main" id="{71ECC390-DEDA-40EF-98A1-9B2AE1199F37}"/>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C65349BD-74DC-4732-BC07-11F691F6E095}"/>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3297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293C-8450-46AA-97AD-A87DE0A38B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EDC3F-2F73-40D3-B100-4A075A8FEA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BA477F-5FF0-4748-83C8-C1959815E7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94C4EE-9866-446B-856F-88EC44E3B77B}"/>
              </a:ext>
            </a:extLst>
          </p:cNvPr>
          <p:cNvSpPr>
            <a:spLocks noGrp="1"/>
          </p:cNvSpPr>
          <p:nvPr>
            <p:ph type="dt" sz="half" idx="10"/>
          </p:nvPr>
        </p:nvSpPr>
        <p:spPr/>
        <p:txBody>
          <a:bodyPr/>
          <a:lstStyle/>
          <a:p>
            <a:fld id="{4756DB2C-56E6-415F-9045-471A3A298C4C}" type="datetime1">
              <a:rPr lang="pt-PT" smtClean="0"/>
              <a:t>17/05/2020</a:t>
            </a:fld>
            <a:endParaRPr lang="en-US"/>
          </a:p>
        </p:txBody>
      </p:sp>
      <p:sp>
        <p:nvSpPr>
          <p:cNvPr id="6" name="Footer Placeholder 5">
            <a:extLst>
              <a:ext uri="{FF2B5EF4-FFF2-40B4-BE49-F238E27FC236}">
                <a16:creationId xmlns:a16="http://schemas.microsoft.com/office/drawing/2014/main" id="{E9EF79B0-8B0F-46FC-8DD9-EFDE8BF7ED0C}"/>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DFEF88E6-DEC4-4334-8FB3-016F3E6498D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7952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EF26D-F691-41BA-966B-99E30C5F1591}" type="datetime1">
              <a:rPr lang="pt-PT" smtClean="0"/>
              <a:t>17/05/2020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Rui M. Lima - PM4I4</a:t>
            </a:r>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4" r:id="rId3"/>
    <p:sldLayoutId id="2147483665" r:id="rId4"/>
    <p:sldLayoutId id="2147483667"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6" r:id="rId17"/>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pmcanvas.com.br/download/" TargetMode="Externa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F82A-F558-4DCD-88E0-70DDEAF89838}"/>
              </a:ext>
            </a:extLst>
          </p:cNvPr>
          <p:cNvSpPr>
            <a:spLocks noGrp="1"/>
          </p:cNvSpPr>
          <p:nvPr>
            <p:ph type="ctrTitle"/>
          </p:nvPr>
        </p:nvSpPr>
        <p:spPr/>
        <p:txBody>
          <a:bodyPr/>
          <a:lstStyle/>
          <a:p>
            <a:r>
              <a:rPr lang="en-US" sz="3200" dirty="0">
                <a:effectLst/>
              </a:rPr>
              <a:t>Workshop - Developing the methodology for maturity level self-diagnosis</a:t>
            </a:r>
            <a:endParaRPr lang="en-US" sz="3200" dirty="0"/>
          </a:p>
        </p:txBody>
      </p:sp>
    </p:spTree>
    <p:extLst>
      <p:ext uri="{BB962C8B-B14F-4D97-AF65-F5344CB8AC3E}">
        <p14:creationId xmlns:p14="http://schemas.microsoft.com/office/powerpoint/2010/main" val="422725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5D5E-D096-4B3D-8477-67E4ACBC71BA}"/>
              </a:ext>
            </a:extLst>
          </p:cNvPr>
          <p:cNvSpPr>
            <a:spLocks noGrp="1"/>
          </p:cNvSpPr>
          <p:nvPr>
            <p:ph type="title"/>
          </p:nvPr>
        </p:nvSpPr>
        <p:spPr/>
        <p:txBody>
          <a:bodyPr/>
          <a:lstStyle/>
          <a:p>
            <a:r>
              <a:rPr lang="pt-PT" dirty="0" err="1"/>
              <a:t>Develop</a:t>
            </a:r>
            <a:r>
              <a:rPr lang="pt-PT" dirty="0"/>
              <a:t> the </a:t>
            </a:r>
            <a:r>
              <a:rPr lang="pt-PT" dirty="0" err="1"/>
              <a:t>project</a:t>
            </a:r>
            <a:r>
              <a:rPr lang="pt-PT" dirty="0"/>
              <a:t> </a:t>
            </a:r>
            <a:r>
              <a:rPr lang="pt-PT" dirty="0" err="1"/>
              <a:t>plan</a:t>
            </a:r>
            <a:endParaRPr lang="pt-PT" dirty="0"/>
          </a:p>
        </p:txBody>
      </p:sp>
      <p:sp>
        <p:nvSpPr>
          <p:cNvPr id="3" name="Content Placeholder 2">
            <a:extLst>
              <a:ext uri="{FF2B5EF4-FFF2-40B4-BE49-F238E27FC236}">
                <a16:creationId xmlns:a16="http://schemas.microsoft.com/office/drawing/2014/main" id="{498B9A4F-CFEA-409E-86C1-09B63C027C80}"/>
              </a:ext>
            </a:extLst>
          </p:cNvPr>
          <p:cNvSpPr>
            <a:spLocks noGrp="1"/>
          </p:cNvSpPr>
          <p:nvPr>
            <p:ph idx="1"/>
          </p:nvPr>
        </p:nvSpPr>
        <p:spPr/>
        <p:txBody>
          <a:bodyPr/>
          <a:lstStyle/>
          <a:p>
            <a:r>
              <a:rPr lang="en-US" dirty="0"/>
              <a:t>Select distributed virtual tools for teamwork and communication</a:t>
            </a:r>
          </a:p>
          <a:p>
            <a:r>
              <a:rPr lang="en-US" dirty="0"/>
              <a:t>Develop work</a:t>
            </a:r>
          </a:p>
          <a:p>
            <a:r>
              <a:rPr lang="en-US" dirty="0"/>
              <a:t>Reflect on the developed work</a:t>
            </a:r>
          </a:p>
          <a:p>
            <a:pPr lvl="1"/>
            <a:endParaRPr lang="en-US" dirty="0"/>
          </a:p>
          <a:p>
            <a:pPr lvl="1"/>
            <a:endParaRPr lang="en-US" dirty="0"/>
          </a:p>
          <a:p>
            <a:pPr lvl="1"/>
            <a:endParaRPr lang="pt-PT" dirty="0"/>
          </a:p>
        </p:txBody>
      </p:sp>
      <p:sp>
        <p:nvSpPr>
          <p:cNvPr id="17" name="Rectangle 16">
            <a:extLst>
              <a:ext uri="{FF2B5EF4-FFF2-40B4-BE49-F238E27FC236}">
                <a16:creationId xmlns:a16="http://schemas.microsoft.com/office/drawing/2014/main" id="{5E330C74-55D0-432E-BF8D-A4DBC4B141EF}"/>
              </a:ext>
            </a:extLst>
          </p:cNvPr>
          <p:cNvSpPr/>
          <p:nvPr/>
        </p:nvSpPr>
        <p:spPr>
          <a:xfrm>
            <a:off x="8485441" y="6132605"/>
            <a:ext cx="2106667" cy="246221"/>
          </a:xfrm>
          <a:prstGeom prst="rect">
            <a:avLst/>
          </a:prstGeom>
        </p:spPr>
        <p:txBody>
          <a:bodyPr wrap="none">
            <a:spAutoFit/>
          </a:bodyPr>
          <a:lstStyle/>
          <a:p>
            <a:r>
              <a:rPr lang="pt-PT" sz="1000" dirty="0">
                <a:hlinkClick r:id="rId2"/>
              </a:rPr>
              <a:t>http://pmcanvas.com.br/download/</a:t>
            </a:r>
            <a:r>
              <a:rPr lang="pt-PT" sz="1000" dirty="0"/>
              <a:t> </a:t>
            </a:r>
          </a:p>
        </p:txBody>
      </p:sp>
      <p:grpSp>
        <p:nvGrpSpPr>
          <p:cNvPr id="6" name="Group 5">
            <a:extLst>
              <a:ext uri="{FF2B5EF4-FFF2-40B4-BE49-F238E27FC236}">
                <a16:creationId xmlns:a16="http://schemas.microsoft.com/office/drawing/2014/main" id="{36D9976A-94D7-48FC-9516-40AC6D1DE8B4}"/>
              </a:ext>
            </a:extLst>
          </p:cNvPr>
          <p:cNvGrpSpPr/>
          <p:nvPr/>
        </p:nvGrpSpPr>
        <p:grpSpPr>
          <a:xfrm>
            <a:off x="7222005" y="2600860"/>
            <a:ext cx="3083669" cy="3076732"/>
            <a:chOff x="3326861" y="1639782"/>
            <a:chExt cx="5311302" cy="4588712"/>
          </a:xfrm>
        </p:grpSpPr>
        <p:pic>
          <p:nvPicPr>
            <p:cNvPr id="7" name="Graphic 6">
              <a:extLst>
                <a:ext uri="{FF2B5EF4-FFF2-40B4-BE49-F238E27FC236}">
                  <a16:creationId xmlns:a16="http://schemas.microsoft.com/office/drawing/2014/main" id="{AD9EA12C-196E-45FB-90E0-3F33C7F924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26861" y="1639782"/>
              <a:ext cx="5311302" cy="4588712"/>
            </a:xfrm>
            <a:prstGeom prst="rect">
              <a:avLst/>
            </a:prstGeom>
          </p:spPr>
        </p:pic>
        <p:sp>
          <p:nvSpPr>
            <p:cNvPr id="8" name="TextBox 7">
              <a:extLst>
                <a:ext uri="{FF2B5EF4-FFF2-40B4-BE49-F238E27FC236}">
                  <a16:creationId xmlns:a16="http://schemas.microsoft.com/office/drawing/2014/main" id="{43393675-7677-4AE1-B61E-E57C45FB0251}"/>
                </a:ext>
              </a:extLst>
            </p:cNvPr>
            <p:cNvSpPr txBox="1"/>
            <p:nvPr/>
          </p:nvSpPr>
          <p:spPr>
            <a:xfrm>
              <a:off x="3929975" y="1639782"/>
              <a:ext cx="615618" cy="307777"/>
            </a:xfrm>
            <a:prstGeom prst="rect">
              <a:avLst/>
            </a:prstGeom>
            <a:noFill/>
          </p:spPr>
          <p:txBody>
            <a:bodyPr wrap="none" rtlCol="0">
              <a:spAutoFit/>
            </a:bodyPr>
            <a:lstStyle/>
            <a:p>
              <a:r>
                <a:rPr lang="en-US" sz="1400" dirty="0"/>
                <a:t>TODO</a:t>
              </a:r>
              <a:endParaRPr lang="pt-PT" sz="1400" dirty="0"/>
            </a:p>
          </p:txBody>
        </p:sp>
        <p:sp>
          <p:nvSpPr>
            <p:cNvPr id="9" name="TextBox 8">
              <a:extLst>
                <a:ext uri="{FF2B5EF4-FFF2-40B4-BE49-F238E27FC236}">
                  <a16:creationId xmlns:a16="http://schemas.microsoft.com/office/drawing/2014/main" id="{D40E770E-6D66-40D4-B0DA-BDA942F8EACB}"/>
                </a:ext>
              </a:extLst>
            </p:cNvPr>
            <p:cNvSpPr txBox="1"/>
            <p:nvPr/>
          </p:nvSpPr>
          <p:spPr>
            <a:xfrm>
              <a:off x="5566372" y="1639782"/>
              <a:ext cx="688009" cy="307777"/>
            </a:xfrm>
            <a:prstGeom prst="rect">
              <a:avLst/>
            </a:prstGeom>
            <a:noFill/>
          </p:spPr>
          <p:txBody>
            <a:bodyPr wrap="none" rtlCol="0">
              <a:spAutoFit/>
            </a:bodyPr>
            <a:lstStyle/>
            <a:p>
              <a:r>
                <a:rPr lang="en-US" sz="1400" dirty="0"/>
                <a:t>DOING</a:t>
              </a:r>
              <a:endParaRPr lang="pt-PT" sz="1400" dirty="0"/>
            </a:p>
          </p:txBody>
        </p:sp>
        <p:sp>
          <p:nvSpPr>
            <p:cNvPr id="10" name="TextBox 9">
              <a:extLst>
                <a:ext uri="{FF2B5EF4-FFF2-40B4-BE49-F238E27FC236}">
                  <a16:creationId xmlns:a16="http://schemas.microsoft.com/office/drawing/2014/main" id="{FB3153D2-07CE-4A3A-BB3E-A12584724EC7}"/>
                </a:ext>
              </a:extLst>
            </p:cNvPr>
            <p:cNvSpPr txBox="1"/>
            <p:nvPr/>
          </p:nvSpPr>
          <p:spPr>
            <a:xfrm>
              <a:off x="7297474" y="1639782"/>
              <a:ext cx="617477" cy="307777"/>
            </a:xfrm>
            <a:prstGeom prst="rect">
              <a:avLst/>
            </a:prstGeom>
            <a:noFill/>
          </p:spPr>
          <p:txBody>
            <a:bodyPr wrap="none" rtlCol="0">
              <a:spAutoFit/>
            </a:bodyPr>
            <a:lstStyle/>
            <a:p>
              <a:r>
                <a:rPr lang="en-US" sz="1400" dirty="0"/>
                <a:t>DONE</a:t>
              </a:r>
              <a:endParaRPr lang="pt-PT" sz="1400" dirty="0"/>
            </a:p>
          </p:txBody>
        </p:sp>
      </p:grpSp>
    </p:spTree>
    <p:extLst>
      <p:ext uri="{BB962C8B-B14F-4D97-AF65-F5344CB8AC3E}">
        <p14:creationId xmlns:p14="http://schemas.microsoft.com/office/powerpoint/2010/main" val="2177674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D6BA-E915-40FA-B72F-1128CC0F586A}"/>
              </a:ext>
            </a:extLst>
          </p:cNvPr>
          <p:cNvSpPr>
            <a:spLocks noGrp="1"/>
          </p:cNvSpPr>
          <p:nvPr>
            <p:ph type="title"/>
          </p:nvPr>
        </p:nvSpPr>
        <p:spPr/>
        <p:txBody>
          <a:bodyPr/>
          <a:lstStyle/>
          <a:p>
            <a:r>
              <a:rPr lang="pt-PT" dirty="0"/>
              <a:t>Project + Portfolio</a:t>
            </a:r>
          </a:p>
        </p:txBody>
      </p:sp>
      <p:sp>
        <p:nvSpPr>
          <p:cNvPr id="6" name="Content Placeholder 7">
            <a:extLst>
              <a:ext uri="{FF2B5EF4-FFF2-40B4-BE49-F238E27FC236}">
                <a16:creationId xmlns:a16="http://schemas.microsoft.com/office/drawing/2014/main" id="{88D2FF7C-3B16-45DA-B2FB-E65EFF87D9B0}"/>
              </a:ext>
            </a:extLst>
          </p:cNvPr>
          <p:cNvSpPr>
            <a:spLocks noGrp="1"/>
          </p:cNvSpPr>
          <p:nvPr>
            <p:ph idx="1"/>
          </p:nvPr>
        </p:nvSpPr>
        <p:spPr/>
        <p:txBody>
          <a:bodyPr>
            <a:normAutofit/>
          </a:bodyPr>
          <a:lstStyle/>
          <a:p>
            <a:r>
              <a:rPr lang="en-US" dirty="0"/>
              <a:t>What progress have you identified in your project this week? What did you do for your project this week? What do you plan to do next week? Can you relate project events to Project management skills? Describes examples.</a:t>
            </a:r>
            <a:endParaRPr lang="pt-PT" dirty="0"/>
          </a:p>
          <a:p>
            <a:r>
              <a:rPr lang="en-US" dirty="0"/>
              <a:t>What skills have you reinforced this week with classes? What content and / or activities had the most impact or were the most relevant? What questions or concerns would you like to resolve? Do you have extra comments to add? Give specific examples, relating to project management.</a:t>
            </a:r>
          </a:p>
        </p:txBody>
      </p:sp>
    </p:spTree>
    <p:extLst>
      <p:ext uri="{BB962C8B-B14F-4D97-AF65-F5344CB8AC3E}">
        <p14:creationId xmlns:p14="http://schemas.microsoft.com/office/powerpoint/2010/main" val="201344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5" id="{ABBDC217-1176-2942-8DB9-284760B0BC4F}" vid="{815B1822-6844-D741-AA52-3976F2E03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140</Words>
  <Application>Microsoft Office PowerPoint</Application>
  <PresentationFormat>Widescreen</PresentationFormat>
  <Paragraphs>13</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Source Sans Pro</vt:lpstr>
      <vt:lpstr>Source Sans Pro Black</vt:lpstr>
      <vt:lpstr>Office Theme</vt:lpstr>
      <vt:lpstr>Workshop - Developing the methodology for maturity level self-diagnosis</vt:lpstr>
      <vt:lpstr>Develop the project plan</vt:lpstr>
      <vt:lpstr>Project + Portfolio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Rui M. Lima</dc:creator>
  <cp:lastModifiedBy>Rui M. Lima</cp:lastModifiedBy>
  <cp:revision>9</cp:revision>
  <dcterms:created xsi:type="dcterms:W3CDTF">2020-05-16T17:41:50Z</dcterms:created>
  <dcterms:modified xsi:type="dcterms:W3CDTF">2020-05-17T15:17:34Z</dcterms:modified>
</cp:coreProperties>
</file>