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423" r:id="rId2"/>
    <p:sldId id="424" r:id="rId3"/>
    <p:sldId id="431"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C0C0C0"/>
    <a:srgbClr val="000000"/>
    <a:srgbClr val="F2F2F2"/>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87143" autoAdjust="0"/>
  </p:normalViewPr>
  <p:slideViewPr>
    <p:cSldViewPr snapToGrid="0">
      <p:cViewPr varScale="1">
        <p:scale>
          <a:sx n="89" d="100"/>
          <a:sy n="89" d="100"/>
        </p:scale>
        <p:origin x="913" y="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14612-2E3E-4CBC-BBBE-ED26E3580793}" type="datetimeFigureOut">
              <a:rPr lang="pt-PT" smtClean="0"/>
              <a:t>17/05/2020</a:t>
            </a:fld>
            <a:endParaRPr lang="pt-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927FA-9838-49F9-BC71-C65DD91E4A98}" type="slidenum">
              <a:rPr lang="pt-PT" smtClean="0"/>
              <a:t>‹#›</a:t>
            </a:fld>
            <a:endParaRPr lang="pt-PT"/>
          </a:p>
        </p:txBody>
      </p:sp>
    </p:spTree>
    <p:extLst>
      <p:ext uri="{BB962C8B-B14F-4D97-AF65-F5344CB8AC3E}">
        <p14:creationId xmlns:p14="http://schemas.microsoft.com/office/powerpoint/2010/main" val="43026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5" y="2035"/>
            <a:ext cx="12195631"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4" y="-8794"/>
            <a:ext cx="12222427"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3"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1" y="479046"/>
            <a:ext cx="1824739"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3"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1"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9" y="3445484"/>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9" y="2067996"/>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9"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3" y="3263034"/>
            <a:ext cx="8431931"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71"/>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p:nvPr userDrawn="1"/>
        </p:nvGrpSpPr>
        <p:grpSpPr>
          <a:xfrm>
            <a:off x="10294958" y="4750645"/>
            <a:ext cx="1947672" cy="1112955"/>
            <a:chOff x="1462142" y="5625782"/>
            <a:chExt cx="1947672" cy="1112955"/>
          </a:xfrm>
        </p:grpSpPr>
        <p:sp>
          <p:nvSpPr>
            <p:cNvPr id="16" name="Rectangle 1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spTree>
    <p:extLst>
      <p:ext uri="{BB962C8B-B14F-4D97-AF65-F5344CB8AC3E}">
        <p14:creationId xmlns:p14="http://schemas.microsoft.com/office/powerpoint/2010/main" val="286122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16E7B-2755-415C-A9AD-AB128EF106D9}"/>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D80CBA-DC9A-46FB-BE7C-1C8FF0F5342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635A0D-3B3B-4A1A-B83C-4AD6A0EEAF4B}"/>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8808BE-6A98-44A7-B4B9-9EC28AFF9B4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1B1C5F-3CAF-4649-B4D5-8F2E81D57F52}"/>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0AAA5-4509-4E64-BAAE-E044B02A7AA1}"/>
              </a:ext>
            </a:extLst>
          </p:cNvPr>
          <p:cNvSpPr>
            <a:spLocks noGrp="1"/>
          </p:cNvSpPr>
          <p:nvPr>
            <p:ph type="dt" sz="half" idx="10"/>
          </p:nvPr>
        </p:nvSpPr>
        <p:spPr/>
        <p:txBody>
          <a:bodyPr/>
          <a:lstStyle/>
          <a:p>
            <a:fld id="{BE588D94-BDE6-43CB-8B96-E11B39F5F58E}" type="datetime1">
              <a:rPr lang="pt-PT" smtClean="0"/>
              <a:t>17/05/2020</a:t>
            </a:fld>
            <a:endParaRPr lang="en-US"/>
          </a:p>
        </p:txBody>
      </p:sp>
      <p:sp>
        <p:nvSpPr>
          <p:cNvPr id="8" name="Footer Placeholder 7">
            <a:extLst>
              <a:ext uri="{FF2B5EF4-FFF2-40B4-BE49-F238E27FC236}">
                <a16:creationId xmlns:a16="http://schemas.microsoft.com/office/drawing/2014/main" id="{D075D009-BA01-43C0-901E-5BB050E94445}"/>
              </a:ext>
            </a:extLst>
          </p:cNvPr>
          <p:cNvSpPr>
            <a:spLocks noGrp="1"/>
          </p:cNvSpPr>
          <p:nvPr>
            <p:ph type="ftr" sz="quarter" idx="11"/>
          </p:nvPr>
        </p:nvSpPr>
        <p:spPr/>
        <p:txBody>
          <a:bodyPr/>
          <a:lstStyle/>
          <a:p>
            <a:r>
              <a:rPr lang="en-US"/>
              <a:t>Rui M. Lima - PM4I4</a:t>
            </a:r>
          </a:p>
        </p:txBody>
      </p:sp>
      <p:sp>
        <p:nvSpPr>
          <p:cNvPr id="9" name="Slide Number Placeholder 8">
            <a:extLst>
              <a:ext uri="{FF2B5EF4-FFF2-40B4-BE49-F238E27FC236}">
                <a16:creationId xmlns:a16="http://schemas.microsoft.com/office/drawing/2014/main" id="{0F19B0F4-731F-4553-8E9E-7FB4D0255693}"/>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0904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6960-F648-4700-BFD0-5CD16BA701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D7EA84-1FB4-41C5-99AC-761E11BDE9D0}"/>
              </a:ext>
            </a:extLst>
          </p:cNvPr>
          <p:cNvSpPr>
            <a:spLocks noGrp="1"/>
          </p:cNvSpPr>
          <p:nvPr>
            <p:ph type="dt" sz="half" idx="10"/>
          </p:nvPr>
        </p:nvSpPr>
        <p:spPr/>
        <p:txBody>
          <a:bodyPr/>
          <a:lstStyle/>
          <a:p>
            <a:fld id="{1F7CCEBB-13BF-4312-A352-5D9FAD0C50C8}" type="datetime1">
              <a:rPr lang="pt-PT" smtClean="0"/>
              <a:t>17/05/2020</a:t>
            </a:fld>
            <a:endParaRPr lang="en-US"/>
          </a:p>
        </p:txBody>
      </p:sp>
      <p:sp>
        <p:nvSpPr>
          <p:cNvPr id="4" name="Footer Placeholder 3">
            <a:extLst>
              <a:ext uri="{FF2B5EF4-FFF2-40B4-BE49-F238E27FC236}">
                <a16:creationId xmlns:a16="http://schemas.microsoft.com/office/drawing/2014/main" id="{DAB97808-4AE9-4F15-B28B-50EDC420F8DE}"/>
              </a:ext>
            </a:extLst>
          </p:cNvPr>
          <p:cNvSpPr>
            <a:spLocks noGrp="1"/>
          </p:cNvSpPr>
          <p:nvPr>
            <p:ph type="ftr" sz="quarter" idx="11"/>
          </p:nvPr>
        </p:nvSpPr>
        <p:spPr/>
        <p:txBody>
          <a:bodyPr/>
          <a:lstStyle/>
          <a:p>
            <a:r>
              <a:rPr lang="en-US"/>
              <a:t>Rui M. Lima - PM4I4</a:t>
            </a:r>
          </a:p>
        </p:txBody>
      </p:sp>
      <p:sp>
        <p:nvSpPr>
          <p:cNvPr id="5" name="Slide Number Placeholder 4">
            <a:extLst>
              <a:ext uri="{FF2B5EF4-FFF2-40B4-BE49-F238E27FC236}">
                <a16:creationId xmlns:a16="http://schemas.microsoft.com/office/drawing/2014/main" id="{6ACB2001-E3EB-4483-AF81-E12AE338774E}"/>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62961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2B7B18-FD7D-4AE7-961D-638A21ED8E61}"/>
              </a:ext>
            </a:extLst>
          </p:cNvPr>
          <p:cNvSpPr>
            <a:spLocks noGrp="1"/>
          </p:cNvSpPr>
          <p:nvPr>
            <p:ph type="dt" sz="half" idx="10"/>
          </p:nvPr>
        </p:nvSpPr>
        <p:spPr/>
        <p:txBody>
          <a:bodyPr/>
          <a:lstStyle/>
          <a:p>
            <a:fld id="{3EE5BFAA-5303-434E-B697-0A7C43CF1BB8}" type="datetime1">
              <a:rPr lang="pt-PT" smtClean="0"/>
              <a:t>17/05/2020</a:t>
            </a:fld>
            <a:endParaRPr lang="en-US"/>
          </a:p>
        </p:txBody>
      </p:sp>
      <p:sp>
        <p:nvSpPr>
          <p:cNvPr id="3" name="Footer Placeholder 2">
            <a:extLst>
              <a:ext uri="{FF2B5EF4-FFF2-40B4-BE49-F238E27FC236}">
                <a16:creationId xmlns:a16="http://schemas.microsoft.com/office/drawing/2014/main" id="{DF27F21E-79D5-4C93-AFCE-64A87D6F2913}"/>
              </a:ext>
            </a:extLst>
          </p:cNvPr>
          <p:cNvSpPr>
            <a:spLocks noGrp="1"/>
          </p:cNvSpPr>
          <p:nvPr>
            <p:ph type="ftr" sz="quarter" idx="11"/>
          </p:nvPr>
        </p:nvSpPr>
        <p:spPr/>
        <p:txBody>
          <a:bodyPr/>
          <a:lstStyle/>
          <a:p>
            <a:r>
              <a:rPr lang="en-US"/>
              <a:t>Rui M. Lima - PM4I4</a:t>
            </a:r>
          </a:p>
        </p:txBody>
      </p:sp>
      <p:sp>
        <p:nvSpPr>
          <p:cNvPr id="4" name="Slide Number Placeholder 3">
            <a:extLst>
              <a:ext uri="{FF2B5EF4-FFF2-40B4-BE49-F238E27FC236}">
                <a16:creationId xmlns:a16="http://schemas.microsoft.com/office/drawing/2014/main" id="{FAAC0B15-5C5C-43A2-B334-1E7159DC5A0A}"/>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345676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5BC6-B8F2-467B-A51D-7EF866A52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9DAF93-471D-4F72-9A9C-1D3FD85C95F0}"/>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340A66-060C-44B9-83DB-F16223E75CB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03483C-CD5F-492E-9EDF-CA1BFCBC4E95}"/>
              </a:ext>
            </a:extLst>
          </p:cNvPr>
          <p:cNvSpPr>
            <a:spLocks noGrp="1"/>
          </p:cNvSpPr>
          <p:nvPr>
            <p:ph type="dt" sz="half" idx="10"/>
          </p:nvPr>
        </p:nvSpPr>
        <p:spPr/>
        <p:txBody>
          <a:bodyPr/>
          <a:lstStyle/>
          <a:p>
            <a:fld id="{AA784335-1CFF-4ED4-8641-B1D6B2EAA1DF}" type="datetime1">
              <a:rPr lang="pt-PT" smtClean="0"/>
              <a:t>17/05/2020</a:t>
            </a:fld>
            <a:endParaRPr lang="en-US"/>
          </a:p>
        </p:txBody>
      </p:sp>
      <p:sp>
        <p:nvSpPr>
          <p:cNvPr id="6" name="Footer Placeholder 5">
            <a:extLst>
              <a:ext uri="{FF2B5EF4-FFF2-40B4-BE49-F238E27FC236}">
                <a16:creationId xmlns:a16="http://schemas.microsoft.com/office/drawing/2014/main" id="{0353578A-53BB-43CD-AE8B-6A4B5DDEDAA5}"/>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A4056FF0-B4D3-4A33-88FE-F41023975648}"/>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42808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2379-C666-47A8-ABF8-A3D299741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BAE6F8-0615-42CF-B577-DC389D3502B2}"/>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CA1B2BB-CDAA-4993-94DA-F1B1C64BAFF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EB606-A8D8-4D5F-BE0C-419E49C35F98}"/>
              </a:ext>
            </a:extLst>
          </p:cNvPr>
          <p:cNvSpPr>
            <a:spLocks noGrp="1"/>
          </p:cNvSpPr>
          <p:nvPr>
            <p:ph type="dt" sz="half" idx="10"/>
          </p:nvPr>
        </p:nvSpPr>
        <p:spPr/>
        <p:txBody>
          <a:bodyPr/>
          <a:lstStyle/>
          <a:p>
            <a:fld id="{DB20707F-3602-42C6-A83D-6842C6230962}" type="datetime1">
              <a:rPr lang="pt-PT" smtClean="0"/>
              <a:t>17/05/2020</a:t>
            </a:fld>
            <a:endParaRPr lang="en-US"/>
          </a:p>
        </p:txBody>
      </p:sp>
      <p:sp>
        <p:nvSpPr>
          <p:cNvPr id="6" name="Footer Placeholder 5">
            <a:extLst>
              <a:ext uri="{FF2B5EF4-FFF2-40B4-BE49-F238E27FC236}">
                <a16:creationId xmlns:a16="http://schemas.microsoft.com/office/drawing/2014/main" id="{D00530BF-FC1F-496E-B918-4AFC48059F9C}"/>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B7FF458C-C932-4B3D-87F3-9CCB23CD213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2140528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9405-0823-4EF8-AE3F-2D2F70772A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5998AA-E683-4A32-B344-52FBCBA3F7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2E250-410B-48E9-93C3-FBDD91ED0E7B}"/>
              </a:ext>
            </a:extLst>
          </p:cNvPr>
          <p:cNvSpPr>
            <a:spLocks noGrp="1"/>
          </p:cNvSpPr>
          <p:nvPr>
            <p:ph type="dt" sz="half" idx="10"/>
          </p:nvPr>
        </p:nvSpPr>
        <p:spPr/>
        <p:txBody>
          <a:bodyPr/>
          <a:lstStyle/>
          <a:p>
            <a:fld id="{B1A61418-5CB2-4190-8933-646DF6BEB0F7}" type="datetime1">
              <a:rPr lang="pt-PT" smtClean="0"/>
              <a:t>17/05/2020</a:t>
            </a:fld>
            <a:endParaRPr lang="en-US"/>
          </a:p>
        </p:txBody>
      </p:sp>
      <p:sp>
        <p:nvSpPr>
          <p:cNvPr id="5" name="Footer Placeholder 4">
            <a:extLst>
              <a:ext uri="{FF2B5EF4-FFF2-40B4-BE49-F238E27FC236}">
                <a16:creationId xmlns:a16="http://schemas.microsoft.com/office/drawing/2014/main" id="{2F679AF3-C435-4DF6-89A6-BD4F19025D06}"/>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50FFFB2E-8C4F-47CF-AEB0-3E0887BE2E26}"/>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957241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3D5BF-61FD-4341-BF5C-91EB49169BA7}"/>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6DF4D-69A2-4B54-85D5-11E2837B05EC}"/>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D8474-5ECD-46F6-9E30-4C9F9EC74820}"/>
              </a:ext>
            </a:extLst>
          </p:cNvPr>
          <p:cNvSpPr>
            <a:spLocks noGrp="1"/>
          </p:cNvSpPr>
          <p:nvPr>
            <p:ph type="dt" sz="half" idx="10"/>
          </p:nvPr>
        </p:nvSpPr>
        <p:spPr/>
        <p:txBody>
          <a:bodyPr/>
          <a:lstStyle/>
          <a:p>
            <a:fld id="{68C03EE2-85EE-416A-9668-71CEA4E20232}" type="datetime1">
              <a:rPr lang="pt-PT" smtClean="0"/>
              <a:t>17/05/2020</a:t>
            </a:fld>
            <a:endParaRPr lang="en-US"/>
          </a:p>
        </p:txBody>
      </p:sp>
      <p:sp>
        <p:nvSpPr>
          <p:cNvPr id="5" name="Footer Placeholder 4">
            <a:extLst>
              <a:ext uri="{FF2B5EF4-FFF2-40B4-BE49-F238E27FC236}">
                <a16:creationId xmlns:a16="http://schemas.microsoft.com/office/drawing/2014/main" id="{55B2F09C-C8A3-4A1A-AF93-5D3AC9106BD5}"/>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BAA221DE-46EF-40E1-B91E-A2F4CF0DEC21}"/>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866280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35402" y="273352"/>
            <a:ext cx="11320441" cy="869697"/>
          </a:xfrm>
          <a:prstGeom prst="rect">
            <a:avLst/>
          </a:prstGeom>
        </p:spPr>
        <p:txBody>
          <a:bodyPr lIns="0" tIns="0" rIns="0" bIns="0" anchor="ctr">
            <a:noAutofit/>
          </a:bodyPr>
          <a:lstStyle/>
          <a:p>
            <a:endParaRPr lang="en-US" sz="3266" b="1" strike="noStrike" spc="-1">
              <a:solidFill>
                <a:srgbClr val="FFFFFF"/>
              </a:solidFill>
              <a:latin typeface="Source Sans Pro Black"/>
            </a:endParaRPr>
          </a:p>
        </p:txBody>
      </p:sp>
      <p:sp>
        <p:nvSpPr>
          <p:cNvPr id="50" name="PlaceHolder 2"/>
          <p:cNvSpPr>
            <a:spLocks noGrp="1"/>
          </p:cNvSpPr>
          <p:nvPr>
            <p:ph type="subTitle"/>
          </p:nvPr>
        </p:nvSpPr>
        <p:spPr>
          <a:xfrm>
            <a:off x="435402" y="3881302"/>
            <a:ext cx="11320441" cy="402033"/>
          </a:xfrm>
          <a:prstGeom prst="rect">
            <a:avLst/>
          </a:prstGeom>
        </p:spPr>
        <p:txBody>
          <a:bodyPr lIns="0" tIns="0" rIns="0" bIns="0" anchor="ctr">
            <a:spAutoFit/>
          </a:bodyPr>
          <a:lstStyle/>
          <a:p>
            <a:pPr algn="ctr"/>
            <a:endParaRPr lang="en-US" sz="2903" b="0" strike="noStrike" spc="-1">
              <a:solidFill>
                <a:srgbClr val="2C3E50"/>
              </a:solidFill>
              <a:latin typeface="Source Sans Pro"/>
            </a:endParaRPr>
          </a:p>
        </p:txBody>
      </p:sp>
    </p:spTree>
    <p:extLst>
      <p:ext uri="{BB962C8B-B14F-4D97-AF65-F5344CB8AC3E}">
        <p14:creationId xmlns:p14="http://schemas.microsoft.com/office/powerpoint/2010/main" val="343230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21777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2" y="274325"/>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91" y="448674"/>
            <a:ext cx="8706812"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5" y="1576012"/>
            <a:ext cx="11229516" cy="4824787"/>
          </a:xfrm>
        </p:spPr>
        <p:txBody>
          <a:bodyPr/>
          <a:lstStyle>
            <a:lvl1pPr>
              <a:lnSpc>
                <a:spcPct val="100000"/>
              </a:lnSpc>
              <a:defRPr b="0" i="0">
                <a:latin typeface="Arial" panose="020B0604020202020204" pitchFamily="34" charset="0"/>
                <a:cs typeface="Arial" panose="020B0604020202020204" pitchFamily="34" charset="0"/>
              </a:defRPr>
            </a:lvl1pPr>
            <a:lvl2pPr>
              <a:lnSpc>
                <a:spcPct val="100000"/>
              </a:lnSpc>
              <a:defRPr b="0" i="0">
                <a:latin typeface="Arial" panose="020B0604020202020204" pitchFamily="34" charset="0"/>
                <a:cs typeface="Arial" panose="020B0604020202020204" pitchFamily="34" charset="0"/>
              </a:defRPr>
            </a:lvl2pPr>
            <a:lvl3pPr>
              <a:lnSpc>
                <a:spcPct val="100000"/>
              </a:lnSpc>
              <a:defRPr b="0" i="0">
                <a:latin typeface="Arial" panose="020B0604020202020204" pitchFamily="34" charset="0"/>
                <a:cs typeface="Arial" panose="020B0604020202020204" pitchFamily="34" charset="0"/>
              </a:defRPr>
            </a:lvl3pPr>
            <a:lvl4pPr>
              <a:lnSpc>
                <a:spcPct val="100000"/>
              </a:lnSpc>
              <a:defRPr b="0" i="0">
                <a:latin typeface="Arial" panose="020B0604020202020204" pitchFamily="34" charset="0"/>
                <a:cs typeface="Arial" panose="020B0604020202020204" pitchFamily="34" charset="0"/>
              </a:defRPr>
            </a:lvl4pPr>
            <a:lvl5pPr>
              <a:lnSpc>
                <a:spcPct val="100000"/>
              </a:lnSpc>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32"/>
            <a:ext cx="8706812" cy="184429"/>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3" y="6117028"/>
            <a:ext cx="3329507" cy="746661"/>
          </a:xfrm>
          <a:prstGeom prst="rect">
            <a:avLst/>
          </a:prstGeom>
        </p:spPr>
      </p:pic>
      <p:grpSp>
        <p:nvGrpSpPr>
          <p:cNvPr id="16" name="Group 15"/>
          <p:cNvGrpSpPr/>
          <p:nvPr userDrawn="1"/>
        </p:nvGrpSpPr>
        <p:grpSpPr>
          <a:xfrm>
            <a:off x="10359105" y="430655"/>
            <a:ext cx="1633538" cy="933451"/>
            <a:chOff x="1462141" y="5625782"/>
            <a:chExt cx="2174647" cy="931263"/>
          </a:xfrm>
        </p:grpSpPr>
        <p:sp>
          <p:nvSpPr>
            <p:cNvPr id="17" name="Rectangle 16"/>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1462141" y="5625782"/>
              <a:ext cx="2174647" cy="931263"/>
            </a:xfrm>
            <a:prstGeom prst="rect">
              <a:avLst/>
            </a:prstGeom>
          </p:spPr>
        </p:pic>
      </p:grpSp>
    </p:spTree>
    <p:extLst>
      <p:ext uri="{BB962C8B-B14F-4D97-AF65-F5344CB8AC3E}">
        <p14:creationId xmlns:p14="http://schemas.microsoft.com/office/powerpoint/2010/main" val="122724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5" y="2035"/>
            <a:ext cx="12195631"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4" y="-8794"/>
            <a:ext cx="12222427"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3"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1" y="479046"/>
            <a:ext cx="1824739"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1"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5" y="2448213"/>
            <a:ext cx="6001322"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3" y="770574"/>
            <a:ext cx="4263315" cy="1217780"/>
          </a:xfrm>
          <a:prstGeom prst="rect">
            <a:avLst/>
          </a:prstGeom>
        </p:spPr>
      </p:pic>
      <p:grpSp>
        <p:nvGrpSpPr>
          <p:cNvPr id="14" name="Group 13"/>
          <p:cNvGrpSpPr/>
          <p:nvPr userDrawn="1"/>
        </p:nvGrpSpPr>
        <p:grpSpPr>
          <a:xfrm>
            <a:off x="10294958" y="4750645"/>
            <a:ext cx="1947672" cy="1112955"/>
            <a:chOff x="1462142" y="5625782"/>
            <a:chExt cx="1947672" cy="1112955"/>
          </a:xfrm>
        </p:grpSpPr>
        <p:sp>
          <p:nvSpPr>
            <p:cNvPr id="15" name="Rectangle 14"/>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spTree>
    <p:extLst>
      <p:ext uri="{BB962C8B-B14F-4D97-AF65-F5344CB8AC3E}">
        <p14:creationId xmlns:p14="http://schemas.microsoft.com/office/powerpoint/2010/main" val="197704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196840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C96F-5262-4E6F-BFD8-2EB53A520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A59F29-33E8-4A08-A848-F23F1829CB1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4C6F23-F1D6-413A-93F1-5CB67FD18F3A}"/>
              </a:ext>
            </a:extLst>
          </p:cNvPr>
          <p:cNvSpPr>
            <a:spLocks noGrp="1"/>
          </p:cNvSpPr>
          <p:nvPr>
            <p:ph type="dt" sz="half" idx="10"/>
          </p:nvPr>
        </p:nvSpPr>
        <p:spPr/>
        <p:txBody>
          <a:bodyPr/>
          <a:lstStyle/>
          <a:p>
            <a:fld id="{0AC25AA6-3B45-47DF-A456-53565C4F2293}" type="datetime1">
              <a:rPr lang="pt-PT" smtClean="0"/>
              <a:t>17/05/2020</a:t>
            </a:fld>
            <a:endParaRPr lang="en-US"/>
          </a:p>
        </p:txBody>
      </p:sp>
      <p:sp>
        <p:nvSpPr>
          <p:cNvPr id="5" name="Footer Placeholder 4">
            <a:extLst>
              <a:ext uri="{FF2B5EF4-FFF2-40B4-BE49-F238E27FC236}">
                <a16:creationId xmlns:a16="http://schemas.microsoft.com/office/drawing/2014/main" id="{2E9BD8DA-9182-46A0-AA86-19D7E25FBF9E}"/>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57D715A6-5D5A-4C34-B2BB-C5C09613592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79319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934A-07AE-4721-A5E5-7BFD63010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007034-45C9-4C2E-8F1A-74CC69F466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39D44-7FBD-44DC-8ED7-DE43858990BB}"/>
              </a:ext>
            </a:extLst>
          </p:cNvPr>
          <p:cNvSpPr>
            <a:spLocks noGrp="1"/>
          </p:cNvSpPr>
          <p:nvPr>
            <p:ph type="dt" sz="half" idx="10"/>
          </p:nvPr>
        </p:nvSpPr>
        <p:spPr/>
        <p:txBody>
          <a:bodyPr/>
          <a:lstStyle/>
          <a:p>
            <a:fld id="{6DE6C3EC-E2F1-4D40-83EC-2714AC6AD458}" type="datetime1">
              <a:rPr lang="pt-PT" smtClean="0"/>
              <a:t>17/05/2020</a:t>
            </a:fld>
            <a:endParaRPr lang="en-US"/>
          </a:p>
        </p:txBody>
      </p:sp>
      <p:sp>
        <p:nvSpPr>
          <p:cNvPr id="5" name="Footer Placeholder 4">
            <a:extLst>
              <a:ext uri="{FF2B5EF4-FFF2-40B4-BE49-F238E27FC236}">
                <a16:creationId xmlns:a16="http://schemas.microsoft.com/office/drawing/2014/main" id="{CB3CFEF3-9B26-4F35-A593-95E862786F8A}"/>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63C9034F-12F0-4070-BA7C-B4388783FCC4}"/>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17789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F60FD-5F2B-40FD-AB1C-F92E1820443A}"/>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E69EB4-521E-40A4-B238-74A9CF46E230}"/>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F421B3-A098-45C5-B9B7-9BF720EB2BBB}"/>
              </a:ext>
            </a:extLst>
          </p:cNvPr>
          <p:cNvSpPr>
            <a:spLocks noGrp="1"/>
          </p:cNvSpPr>
          <p:nvPr>
            <p:ph type="dt" sz="half" idx="10"/>
          </p:nvPr>
        </p:nvSpPr>
        <p:spPr/>
        <p:txBody>
          <a:bodyPr/>
          <a:lstStyle/>
          <a:p>
            <a:fld id="{247929AB-D5EF-4FC2-838B-B0A01657D558}" type="datetime1">
              <a:rPr lang="pt-PT" smtClean="0"/>
              <a:t>17/05/2020</a:t>
            </a:fld>
            <a:endParaRPr lang="en-US"/>
          </a:p>
        </p:txBody>
      </p:sp>
      <p:sp>
        <p:nvSpPr>
          <p:cNvPr id="5" name="Footer Placeholder 4">
            <a:extLst>
              <a:ext uri="{FF2B5EF4-FFF2-40B4-BE49-F238E27FC236}">
                <a16:creationId xmlns:a16="http://schemas.microsoft.com/office/drawing/2014/main" id="{71ECC390-DEDA-40EF-98A1-9B2AE1199F37}"/>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C65349BD-74DC-4732-BC07-11F691F6E095}"/>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3297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293C-8450-46AA-97AD-A87DE0A38B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EDC3F-2F73-40D3-B100-4A075A8FEA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BA477F-5FF0-4748-83C8-C1959815E7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94C4EE-9866-446B-856F-88EC44E3B77B}"/>
              </a:ext>
            </a:extLst>
          </p:cNvPr>
          <p:cNvSpPr>
            <a:spLocks noGrp="1"/>
          </p:cNvSpPr>
          <p:nvPr>
            <p:ph type="dt" sz="half" idx="10"/>
          </p:nvPr>
        </p:nvSpPr>
        <p:spPr/>
        <p:txBody>
          <a:bodyPr/>
          <a:lstStyle/>
          <a:p>
            <a:fld id="{4756DB2C-56E6-415F-9045-471A3A298C4C}" type="datetime1">
              <a:rPr lang="pt-PT" smtClean="0"/>
              <a:t>17/05/2020</a:t>
            </a:fld>
            <a:endParaRPr lang="en-US"/>
          </a:p>
        </p:txBody>
      </p:sp>
      <p:sp>
        <p:nvSpPr>
          <p:cNvPr id="6" name="Footer Placeholder 5">
            <a:extLst>
              <a:ext uri="{FF2B5EF4-FFF2-40B4-BE49-F238E27FC236}">
                <a16:creationId xmlns:a16="http://schemas.microsoft.com/office/drawing/2014/main" id="{E9EF79B0-8B0F-46FC-8DD9-EFDE8BF7ED0C}"/>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DFEF88E6-DEC4-4334-8FB3-016F3E6498D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7952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EF26D-F691-41BA-966B-99E30C5F1591}" type="datetime1">
              <a:rPr lang="pt-PT" smtClean="0"/>
              <a:t>17/05/2020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Rui M. Lima - PM4I4</a:t>
            </a:r>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4" r:id="rId3"/>
    <p:sldLayoutId id="2147483665" r:id="rId4"/>
    <p:sldLayoutId id="2147483667"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6" r:id="rId17"/>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pmcanvas.com.br/download/" TargetMode="Externa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F82A-F558-4DCD-88E0-70DDEAF89838}"/>
              </a:ext>
            </a:extLst>
          </p:cNvPr>
          <p:cNvSpPr>
            <a:spLocks noGrp="1"/>
          </p:cNvSpPr>
          <p:nvPr>
            <p:ph type="ctrTitle"/>
          </p:nvPr>
        </p:nvSpPr>
        <p:spPr/>
        <p:txBody>
          <a:bodyPr/>
          <a:lstStyle/>
          <a:p>
            <a:r>
              <a:rPr lang="en-US" sz="3200" dirty="0">
                <a:effectLst/>
              </a:rPr>
              <a:t>Workshop - Scrum management of the project for I4.0 maturity model self-diagnosis</a:t>
            </a:r>
            <a:endParaRPr lang="en-US" sz="3200" dirty="0"/>
          </a:p>
        </p:txBody>
      </p:sp>
    </p:spTree>
    <p:extLst>
      <p:ext uri="{BB962C8B-B14F-4D97-AF65-F5344CB8AC3E}">
        <p14:creationId xmlns:p14="http://schemas.microsoft.com/office/powerpoint/2010/main" val="422725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5D5E-D096-4B3D-8477-67E4ACBC71BA}"/>
              </a:ext>
            </a:extLst>
          </p:cNvPr>
          <p:cNvSpPr>
            <a:spLocks noGrp="1"/>
          </p:cNvSpPr>
          <p:nvPr>
            <p:ph type="title"/>
          </p:nvPr>
        </p:nvSpPr>
        <p:spPr/>
        <p:txBody>
          <a:bodyPr/>
          <a:lstStyle/>
          <a:p>
            <a:r>
              <a:rPr lang="pt-PT" dirty="0" err="1"/>
              <a:t>Develop</a:t>
            </a:r>
            <a:r>
              <a:rPr lang="pt-PT" dirty="0"/>
              <a:t> the </a:t>
            </a:r>
            <a:r>
              <a:rPr lang="pt-PT" dirty="0" err="1"/>
              <a:t>project</a:t>
            </a:r>
            <a:r>
              <a:rPr lang="pt-PT" dirty="0"/>
              <a:t> </a:t>
            </a:r>
            <a:r>
              <a:rPr lang="pt-PT" dirty="0" err="1"/>
              <a:t>plan</a:t>
            </a:r>
            <a:endParaRPr lang="pt-PT" dirty="0"/>
          </a:p>
        </p:txBody>
      </p:sp>
      <p:sp>
        <p:nvSpPr>
          <p:cNvPr id="3" name="Content Placeholder 2">
            <a:extLst>
              <a:ext uri="{FF2B5EF4-FFF2-40B4-BE49-F238E27FC236}">
                <a16:creationId xmlns:a16="http://schemas.microsoft.com/office/drawing/2014/main" id="{498B9A4F-CFEA-409E-86C1-09B63C027C80}"/>
              </a:ext>
            </a:extLst>
          </p:cNvPr>
          <p:cNvSpPr>
            <a:spLocks noGrp="1"/>
          </p:cNvSpPr>
          <p:nvPr>
            <p:ph idx="1"/>
          </p:nvPr>
        </p:nvSpPr>
        <p:spPr/>
        <p:txBody>
          <a:bodyPr/>
          <a:lstStyle/>
          <a:p>
            <a:r>
              <a:rPr lang="en-US" dirty="0"/>
              <a:t>Develop the product backlog based on the PM Canvas developed in the previous week</a:t>
            </a:r>
          </a:p>
          <a:p>
            <a:r>
              <a:rPr lang="en-US" dirty="0"/>
              <a:t>Select the sprint backlog</a:t>
            </a:r>
          </a:p>
          <a:p>
            <a:r>
              <a:rPr lang="en-US" dirty="0"/>
              <a:t>Develop work</a:t>
            </a:r>
          </a:p>
          <a:p>
            <a:r>
              <a:rPr lang="en-US" dirty="0"/>
              <a:t>Reflect on the developed work</a:t>
            </a:r>
          </a:p>
          <a:p>
            <a:pPr lvl="1"/>
            <a:endParaRPr lang="en-US" dirty="0"/>
          </a:p>
          <a:p>
            <a:pPr lvl="1"/>
            <a:endParaRPr lang="en-US" dirty="0"/>
          </a:p>
          <a:p>
            <a:pPr lvl="1"/>
            <a:endParaRPr lang="pt-PT" dirty="0"/>
          </a:p>
        </p:txBody>
      </p:sp>
      <p:sp>
        <p:nvSpPr>
          <p:cNvPr id="17" name="Rectangle 16">
            <a:extLst>
              <a:ext uri="{FF2B5EF4-FFF2-40B4-BE49-F238E27FC236}">
                <a16:creationId xmlns:a16="http://schemas.microsoft.com/office/drawing/2014/main" id="{5E330C74-55D0-432E-BF8D-A4DBC4B141EF}"/>
              </a:ext>
            </a:extLst>
          </p:cNvPr>
          <p:cNvSpPr/>
          <p:nvPr/>
        </p:nvSpPr>
        <p:spPr>
          <a:xfrm>
            <a:off x="8485441" y="6132605"/>
            <a:ext cx="2106667" cy="246221"/>
          </a:xfrm>
          <a:prstGeom prst="rect">
            <a:avLst/>
          </a:prstGeom>
        </p:spPr>
        <p:txBody>
          <a:bodyPr wrap="none">
            <a:spAutoFit/>
          </a:bodyPr>
          <a:lstStyle/>
          <a:p>
            <a:r>
              <a:rPr lang="pt-PT" sz="1000" dirty="0">
                <a:hlinkClick r:id="rId2"/>
              </a:rPr>
              <a:t>http://pmcanvas.com.br/download/</a:t>
            </a:r>
            <a:r>
              <a:rPr lang="pt-PT" sz="1000" dirty="0"/>
              <a:t> </a:t>
            </a:r>
          </a:p>
        </p:txBody>
      </p:sp>
      <p:grpSp>
        <p:nvGrpSpPr>
          <p:cNvPr id="6" name="Group 5">
            <a:extLst>
              <a:ext uri="{FF2B5EF4-FFF2-40B4-BE49-F238E27FC236}">
                <a16:creationId xmlns:a16="http://schemas.microsoft.com/office/drawing/2014/main" id="{36D9976A-94D7-48FC-9516-40AC6D1DE8B4}"/>
              </a:ext>
            </a:extLst>
          </p:cNvPr>
          <p:cNvGrpSpPr/>
          <p:nvPr/>
        </p:nvGrpSpPr>
        <p:grpSpPr>
          <a:xfrm>
            <a:off x="7222005" y="2600860"/>
            <a:ext cx="3083669" cy="3076732"/>
            <a:chOff x="3326861" y="1639782"/>
            <a:chExt cx="5311302" cy="4588712"/>
          </a:xfrm>
        </p:grpSpPr>
        <p:pic>
          <p:nvPicPr>
            <p:cNvPr id="7" name="Graphic 6">
              <a:extLst>
                <a:ext uri="{FF2B5EF4-FFF2-40B4-BE49-F238E27FC236}">
                  <a16:creationId xmlns:a16="http://schemas.microsoft.com/office/drawing/2014/main" id="{AD9EA12C-196E-45FB-90E0-3F33C7F924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26861" y="1639782"/>
              <a:ext cx="5311302" cy="4588712"/>
            </a:xfrm>
            <a:prstGeom prst="rect">
              <a:avLst/>
            </a:prstGeom>
          </p:spPr>
        </p:pic>
        <p:sp>
          <p:nvSpPr>
            <p:cNvPr id="8" name="TextBox 7">
              <a:extLst>
                <a:ext uri="{FF2B5EF4-FFF2-40B4-BE49-F238E27FC236}">
                  <a16:creationId xmlns:a16="http://schemas.microsoft.com/office/drawing/2014/main" id="{43393675-7677-4AE1-B61E-E57C45FB0251}"/>
                </a:ext>
              </a:extLst>
            </p:cNvPr>
            <p:cNvSpPr txBox="1"/>
            <p:nvPr/>
          </p:nvSpPr>
          <p:spPr>
            <a:xfrm>
              <a:off x="3929975" y="1639782"/>
              <a:ext cx="615618" cy="307777"/>
            </a:xfrm>
            <a:prstGeom prst="rect">
              <a:avLst/>
            </a:prstGeom>
            <a:noFill/>
          </p:spPr>
          <p:txBody>
            <a:bodyPr wrap="none" rtlCol="0">
              <a:spAutoFit/>
            </a:bodyPr>
            <a:lstStyle/>
            <a:p>
              <a:r>
                <a:rPr lang="en-US" sz="1400" dirty="0"/>
                <a:t>TODO</a:t>
              </a:r>
              <a:endParaRPr lang="pt-PT" sz="1400" dirty="0"/>
            </a:p>
          </p:txBody>
        </p:sp>
        <p:sp>
          <p:nvSpPr>
            <p:cNvPr id="9" name="TextBox 8">
              <a:extLst>
                <a:ext uri="{FF2B5EF4-FFF2-40B4-BE49-F238E27FC236}">
                  <a16:creationId xmlns:a16="http://schemas.microsoft.com/office/drawing/2014/main" id="{D40E770E-6D66-40D4-B0DA-BDA942F8EACB}"/>
                </a:ext>
              </a:extLst>
            </p:cNvPr>
            <p:cNvSpPr txBox="1"/>
            <p:nvPr/>
          </p:nvSpPr>
          <p:spPr>
            <a:xfrm>
              <a:off x="5566372" y="1639782"/>
              <a:ext cx="688009" cy="307777"/>
            </a:xfrm>
            <a:prstGeom prst="rect">
              <a:avLst/>
            </a:prstGeom>
            <a:noFill/>
          </p:spPr>
          <p:txBody>
            <a:bodyPr wrap="none" rtlCol="0">
              <a:spAutoFit/>
            </a:bodyPr>
            <a:lstStyle/>
            <a:p>
              <a:r>
                <a:rPr lang="en-US" sz="1400" dirty="0"/>
                <a:t>DOING</a:t>
              </a:r>
              <a:endParaRPr lang="pt-PT" sz="1400" dirty="0"/>
            </a:p>
          </p:txBody>
        </p:sp>
        <p:sp>
          <p:nvSpPr>
            <p:cNvPr id="10" name="TextBox 9">
              <a:extLst>
                <a:ext uri="{FF2B5EF4-FFF2-40B4-BE49-F238E27FC236}">
                  <a16:creationId xmlns:a16="http://schemas.microsoft.com/office/drawing/2014/main" id="{FB3153D2-07CE-4A3A-BB3E-A12584724EC7}"/>
                </a:ext>
              </a:extLst>
            </p:cNvPr>
            <p:cNvSpPr txBox="1"/>
            <p:nvPr/>
          </p:nvSpPr>
          <p:spPr>
            <a:xfrm>
              <a:off x="7297474" y="1639782"/>
              <a:ext cx="617477" cy="307777"/>
            </a:xfrm>
            <a:prstGeom prst="rect">
              <a:avLst/>
            </a:prstGeom>
            <a:noFill/>
          </p:spPr>
          <p:txBody>
            <a:bodyPr wrap="none" rtlCol="0">
              <a:spAutoFit/>
            </a:bodyPr>
            <a:lstStyle/>
            <a:p>
              <a:r>
                <a:rPr lang="en-US" sz="1400" dirty="0"/>
                <a:t>DONE</a:t>
              </a:r>
              <a:endParaRPr lang="pt-PT" sz="1400" dirty="0"/>
            </a:p>
          </p:txBody>
        </p:sp>
      </p:grpSp>
    </p:spTree>
    <p:extLst>
      <p:ext uri="{BB962C8B-B14F-4D97-AF65-F5344CB8AC3E}">
        <p14:creationId xmlns:p14="http://schemas.microsoft.com/office/powerpoint/2010/main" val="2177674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D6BA-E915-40FA-B72F-1128CC0F586A}"/>
              </a:ext>
            </a:extLst>
          </p:cNvPr>
          <p:cNvSpPr>
            <a:spLocks noGrp="1"/>
          </p:cNvSpPr>
          <p:nvPr>
            <p:ph type="title"/>
          </p:nvPr>
        </p:nvSpPr>
        <p:spPr/>
        <p:txBody>
          <a:bodyPr/>
          <a:lstStyle/>
          <a:p>
            <a:r>
              <a:rPr lang="pt-PT" dirty="0"/>
              <a:t>Project + Portfolio</a:t>
            </a:r>
          </a:p>
        </p:txBody>
      </p:sp>
      <p:sp>
        <p:nvSpPr>
          <p:cNvPr id="6" name="Content Placeholder 7">
            <a:extLst>
              <a:ext uri="{FF2B5EF4-FFF2-40B4-BE49-F238E27FC236}">
                <a16:creationId xmlns:a16="http://schemas.microsoft.com/office/drawing/2014/main" id="{88D2FF7C-3B16-45DA-B2FB-E65EFF87D9B0}"/>
              </a:ext>
            </a:extLst>
          </p:cNvPr>
          <p:cNvSpPr>
            <a:spLocks noGrp="1"/>
          </p:cNvSpPr>
          <p:nvPr>
            <p:ph idx="1"/>
          </p:nvPr>
        </p:nvSpPr>
        <p:spPr/>
        <p:txBody>
          <a:bodyPr>
            <a:normAutofit/>
          </a:bodyPr>
          <a:lstStyle/>
          <a:p>
            <a:r>
              <a:rPr lang="en-US" dirty="0"/>
              <a:t>What progress have you identified in your project this week? What did you do for your project this week? What do you plan to do next week? Can you relate project events to Project management skills? Describes examples.</a:t>
            </a:r>
            <a:endParaRPr lang="pt-PT" dirty="0"/>
          </a:p>
          <a:p>
            <a:r>
              <a:rPr lang="en-US" dirty="0"/>
              <a:t>What skills have you reinforced this week with classes? What content and / or activities had the most impact or were the most relevant? What questions or concerns would you like to resolve? Do you have extra comments to add? Give specific examples, relating to project management.</a:t>
            </a:r>
          </a:p>
        </p:txBody>
      </p:sp>
    </p:spTree>
    <p:extLst>
      <p:ext uri="{BB962C8B-B14F-4D97-AF65-F5344CB8AC3E}">
        <p14:creationId xmlns:p14="http://schemas.microsoft.com/office/powerpoint/2010/main" val="201344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5" id="{ABBDC217-1176-2942-8DB9-284760B0BC4F}" vid="{815B1822-6844-D741-AA52-3976F2E03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153</Words>
  <Application>Microsoft Office PowerPoint</Application>
  <PresentationFormat>Widescreen</PresentationFormat>
  <Paragraphs>14</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Source Sans Pro</vt:lpstr>
      <vt:lpstr>Source Sans Pro Black</vt:lpstr>
      <vt:lpstr>Office Theme</vt:lpstr>
      <vt:lpstr>Workshop - Scrum management of the project for I4.0 maturity model self-diagnosis</vt:lpstr>
      <vt:lpstr>Develop the project plan</vt:lpstr>
      <vt:lpstr>Project + Portfolio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Rui M. Lima</dc:creator>
  <cp:lastModifiedBy>Rui M. Lima</cp:lastModifiedBy>
  <cp:revision>8</cp:revision>
  <dcterms:created xsi:type="dcterms:W3CDTF">2020-05-16T17:41:50Z</dcterms:created>
  <dcterms:modified xsi:type="dcterms:W3CDTF">2020-05-17T09:33:30Z</dcterms:modified>
</cp:coreProperties>
</file>