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9" r:id="rId2"/>
    <p:sldId id="401" r:id="rId3"/>
    <p:sldId id="402" r:id="rId4"/>
    <p:sldId id="403" r:id="rId5"/>
    <p:sldId id="404" r:id="rId6"/>
    <p:sldId id="405" r:id="rId7"/>
    <p:sldId id="406" r:id="rId8"/>
    <p:sldId id="407" r:id="rId9"/>
    <p:sldId id="408"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6" r:id="rId26"/>
    <p:sldId id="427" r:id="rId27"/>
    <p:sldId id="429" r:id="rId28"/>
    <p:sldId id="425" r:id="rId29"/>
    <p:sldId id="428" r:id="rId30"/>
    <p:sldId id="400"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BF5"/>
    <a:srgbClr val="D4DAEC"/>
    <a:srgbClr val="4472C4"/>
    <a:srgbClr val="F2DCDB"/>
    <a:srgbClr val="CFD5EA"/>
    <a:srgbClr val="5B9BD5"/>
    <a:srgbClr val="ED7D31"/>
    <a:srgbClr val="C0C0C0"/>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7143" autoAdjust="0"/>
  </p:normalViewPr>
  <p:slideViewPr>
    <p:cSldViewPr snapToGrid="0">
      <p:cViewPr varScale="1">
        <p:scale>
          <a:sx n="89" d="100"/>
          <a:sy n="89" d="100"/>
        </p:scale>
        <p:origin x="913" y="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06/09/2020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are the slides for a class related to concepts of project management</a:t>
            </a:r>
            <a:r>
              <a:rPr lang="en-US"/>
              <a:t>: planning</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a:t>
            </a:fld>
            <a:endParaRPr lang="pt-PT"/>
          </a:p>
        </p:txBody>
      </p:sp>
    </p:spTree>
    <p:extLst>
      <p:ext uri="{BB962C8B-B14F-4D97-AF65-F5344CB8AC3E}">
        <p14:creationId xmlns:p14="http://schemas.microsoft.com/office/powerpoint/2010/main" val="169806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give this slide in advance to students.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29</a:t>
            </a:fld>
            <a:endParaRPr lang="pt-PT"/>
          </a:p>
        </p:txBody>
      </p:sp>
    </p:spTree>
    <p:extLst>
      <p:ext uri="{BB962C8B-B14F-4D97-AF65-F5344CB8AC3E}">
        <p14:creationId xmlns:p14="http://schemas.microsoft.com/office/powerpoint/2010/main" val="830026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06/09/2020</a:t>
            </a:fld>
            <a:endParaRPr lang="en-US"/>
          </a:p>
        </p:txBody>
      </p:sp>
      <p:sp>
        <p:nvSpPr>
          <p:cNvPr id="8" name="Footer Placeholder 7">
            <a:extLst>
              <a:ext uri="{FF2B5EF4-FFF2-40B4-BE49-F238E27FC236}">
                <a16:creationId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06/09/2020</a:t>
            </a:fld>
            <a:endParaRPr lang="en-US"/>
          </a:p>
        </p:txBody>
      </p:sp>
      <p:sp>
        <p:nvSpPr>
          <p:cNvPr id="4" name="Footer Placeholder 3">
            <a:extLst>
              <a:ext uri="{FF2B5EF4-FFF2-40B4-BE49-F238E27FC236}">
                <a16:creationId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06/09/2020</a:t>
            </a:fld>
            <a:endParaRPr lang="en-US"/>
          </a:p>
        </p:txBody>
      </p:sp>
      <p:sp>
        <p:nvSpPr>
          <p:cNvPr id="3" name="Footer Placeholder 2">
            <a:extLst>
              <a:ext uri="{FF2B5EF4-FFF2-40B4-BE49-F238E27FC236}">
                <a16:creationId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06/09/2020</a:t>
            </a:fld>
            <a:endParaRPr lang="en-US"/>
          </a:p>
        </p:txBody>
      </p:sp>
      <p:sp>
        <p:nvSpPr>
          <p:cNvPr id="6" name="Footer Placeholder 5">
            <a:extLst>
              <a:ext uri="{FF2B5EF4-FFF2-40B4-BE49-F238E27FC236}">
                <a16:creationId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06/09/2020</a:t>
            </a:fld>
            <a:endParaRPr lang="en-US"/>
          </a:p>
        </p:txBody>
      </p:sp>
      <p:sp>
        <p:nvSpPr>
          <p:cNvPr id="6" name="Footer Placeholder 5">
            <a:extLst>
              <a:ext uri="{FF2B5EF4-FFF2-40B4-BE49-F238E27FC236}">
                <a16:creationId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06/09/2020</a:t>
            </a:fld>
            <a:endParaRPr lang="en-US"/>
          </a:p>
        </p:txBody>
      </p:sp>
      <p:sp>
        <p:nvSpPr>
          <p:cNvPr id="5" name="Footer Placeholder 4">
            <a:extLst>
              <a:ext uri="{FF2B5EF4-FFF2-40B4-BE49-F238E27FC236}">
                <a16:creationId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06/09/2020</a:t>
            </a:fld>
            <a:endParaRPr lang="en-US"/>
          </a:p>
        </p:txBody>
      </p:sp>
      <p:sp>
        <p:nvSpPr>
          <p:cNvPr id="5" name="Footer Placeholder 4">
            <a:extLst>
              <a:ext uri="{FF2B5EF4-FFF2-40B4-BE49-F238E27FC236}">
                <a16:creationId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06/09/2020</a:t>
            </a:fld>
            <a:endParaRPr lang="en-US"/>
          </a:p>
        </p:txBody>
      </p:sp>
      <p:sp>
        <p:nvSpPr>
          <p:cNvPr id="5" name="Footer Placeholder 4">
            <a:extLst>
              <a:ext uri="{FF2B5EF4-FFF2-40B4-BE49-F238E27FC236}">
                <a16:creationId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06/09/2020</a:t>
            </a:fld>
            <a:endParaRPr lang="en-US"/>
          </a:p>
        </p:txBody>
      </p:sp>
      <p:sp>
        <p:nvSpPr>
          <p:cNvPr id="5" name="Footer Placeholder 4">
            <a:extLst>
              <a:ext uri="{FF2B5EF4-FFF2-40B4-BE49-F238E27FC236}">
                <a16:creationId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06/09/2020</a:t>
            </a:fld>
            <a:endParaRPr lang="en-US"/>
          </a:p>
        </p:txBody>
      </p:sp>
      <p:sp>
        <p:nvSpPr>
          <p:cNvPr id="5" name="Footer Placeholder 4">
            <a:extLst>
              <a:ext uri="{FF2B5EF4-FFF2-40B4-BE49-F238E27FC236}">
                <a16:creationId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06/09/2020</a:t>
            </a:fld>
            <a:endParaRPr lang="en-US"/>
          </a:p>
        </p:txBody>
      </p:sp>
      <p:sp>
        <p:nvSpPr>
          <p:cNvPr id="6" name="Footer Placeholder 5">
            <a:extLst>
              <a:ext uri="{FF2B5EF4-FFF2-40B4-BE49-F238E27FC236}">
                <a16:creationId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06/09/2020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projectmanager.com/training/what-is-a-work-breakdown-structure"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www.youtube.com/watch?v=wEWhnodF6ig&amp;feature=youtu.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pt-PT" dirty="0"/>
              <a:t>Rui M. Lima and André Luiz Aquere (UnB)</a:t>
            </a:r>
          </a:p>
          <a:p>
            <a:r>
              <a:rPr lang="en-US" dirty="0"/>
              <a:t>(School of Engineering of University of Minho)</a:t>
            </a:r>
            <a:endParaRPr lang="pt-PT" dirty="0"/>
          </a:p>
        </p:txBody>
      </p:sp>
      <p:sp>
        <p:nvSpPr>
          <p:cNvPr id="3" name="Title 2">
            <a:extLst>
              <a:ext uri="{FF2B5EF4-FFF2-40B4-BE49-F238E27FC236}">
                <a16:creationId xmlns:a16="http://schemas.microsoft.com/office/drawing/2014/main" id="{5D60C0E8-738B-49FE-B22C-D057EE668646}"/>
              </a:ext>
            </a:extLst>
          </p:cNvPr>
          <p:cNvSpPr>
            <a:spLocks noGrp="1"/>
          </p:cNvSpPr>
          <p:nvPr>
            <p:ph type="ctrTitle"/>
          </p:nvPr>
        </p:nvSpPr>
        <p:spPr/>
        <p:txBody>
          <a:bodyPr/>
          <a:lstStyle/>
          <a:p>
            <a:r>
              <a:rPr lang="en-US" dirty="0"/>
              <a:t>Project Management - Planning</a:t>
            </a:r>
          </a:p>
        </p:txBody>
      </p:sp>
    </p:spTree>
    <p:extLst>
      <p:ext uri="{BB962C8B-B14F-4D97-AF65-F5344CB8AC3E}">
        <p14:creationId xmlns:p14="http://schemas.microsoft.com/office/powerpoint/2010/main" val="189564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CD33-9006-4978-B6B9-189D2FAEAEB4}"/>
              </a:ext>
            </a:extLst>
          </p:cNvPr>
          <p:cNvSpPr>
            <a:spLocks noGrp="1"/>
          </p:cNvSpPr>
          <p:nvPr>
            <p:ph type="title"/>
          </p:nvPr>
        </p:nvSpPr>
        <p:spPr/>
        <p:txBody>
          <a:bodyPr/>
          <a:lstStyle/>
          <a:p>
            <a:r>
              <a:rPr lang="en-US" dirty="0"/>
              <a:t>Schedule Management</a:t>
            </a:r>
            <a:endParaRPr lang="pt-PT" dirty="0"/>
          </a:p>
        </p:txBody>
      </p:sp>
      <p:sp>
        <p:nvSpPr>
          <p:cNvPr id="3" name="Content Placeholder 2">
            <a:extLst>
              <a:ext uri="{FF2B5EF4-FFF2-40B4-BE49-F238E27FC236}">
                <a16:creationId xmlns:a16="http://schemas.microsoft.com/office/drawing/2014/main" id="{7F57031C-9741-4D7D-95A7-B17C7750C7C7}"/>
              </a:ext>
            </a:extLst>
          </p:cNvPr>
          <p:cNvSpPr>
            <a:spLocks noGrp="1"/>
          </p:cNvSpPr>
          <p:nvPr>
            <p:ph idx="1"/>
          </p:nvPr>
        </p:nvSpPr>
        <p:spPr/>
        <p:txBody>
          <a:bodyPr/>
          <a:lstStyle/>
          <a:p>
            <a:r>
              <a:rPr lang="pt-BR" b="1" dirty="0"/>
              <a:t>Processes</a:t>
            </a:r>
          </a:p>
          <a:p>
            <a:endParaRPr lang="pt-PT" dirty="0"/>
          </a:p>
        </p:txBody>
      </p:sp>
      <p:sp>
        <p:nvSpPr>
          <p:cNvPr id="5" name="TextBox 4">
            <a:extLst>
              <a:ext uri="{FF2B5EF4-FFF2-40B4-BE49-F238E27FC236}">
                <a16:creationId xmlns:a16="http://schemas.microsoft.com/office/drawing/2014/main" id="{CBBEFC97-4195-4567-A6DC-80EBDCE36390}"/>
              </a:ext>
            </a:extLst>
          </p:cNvPr>
          <p:cNvSpPr txBox="1"/>
          <p:nvPr/>
        </p:nvSpPr>
        <p:spPr>
          <a:xfrm>
            <a:off x="3580297" y="2003246"/>
            <a:ext cx="6096000" cy="3970318"/>
          </a:xfrm>
          <a:prstGeom prst="rect">
            <a:avLst/>
          </a:prstGeom>
          <a:noFill/>
        </p:spPr>
        <p:txBody>
          <a:bodyPr wrap="square">
            <a:spAutoFit/>
          </a:bodyPr>
          <a:lstStyle/>
          <a:p>
            <a:pPr marL="342900" indent="-342900" fontAlgn="ctr">
              <a:lnSpc>
                <a:spcPct val="150000"/>
              </a:lnSpc>
              <a:buFont typeface="Wingdings" panose="05000000000000000000" pitchFamily="2" charset="2"/>
              <a:buChar char="Ø"/>
            </a:pPr>
            <a:r>
              <a:rPr lang="en-US" sz="2800" dirty="0">
                <a:solidFill>
                  <a:srgbClr val="000000"/>
                </a:solidFill>
                <a:latin typeface="Calibri" panose="020F0502020204030204" pitchFamily="34" charset="0"/>
              </a:rPr>
              <a:t>Schedule management planning;</a:t>
            </a:r>
          </a:p>
          <a:p>
            <a:pPr marL="342900" indent="-342900" fontAlgn="ctr">
              <a:lnSpc>
                <a:spcPct val="150000"/>
              </a:lnSpc>
              <a:buFont typeface="Wingdings" panose="05000000000000000000" pitchFamily="2" charset="2"/>
              <a:buChar char="Ø"/>
            </a:pPr>
            <a:r>
              <a:rPr lang="en-US" sz="2800" dirty="0">
                <a:solidFill>
                  <a:srgbClr val="000000"/>
                </a:solidFill>
                <a:latin typeface="Calibri" panose="020F0502020204030204" pitchFamily="34" charset="0"/>
              </a:rPr>
              <a:t>Define activities;</a:t>
            </a:r>
          </a:p>
          <a:p>
            <a:pPr marL="342900" indent="-342900" fontAlgn="ctr">
              <a:lnSpc>
                <a:spcPct val="150000"/>
              </a:lnSpc>
              <a:buFont typeface="Wingdings" panose="05000000000000000000" pitchFamily="2" charset="2"/>
              <a:buChar char="Ø"/>
            </a:pPr>
            <a:r>
              <a:rPr lang="en-US" sz="2800" dirty="0">
                <a:solidFill>
                  <a:srgbClr val="000000"/>
                </a:solidFill>
                <a:latin typeface="Calibri" panose="020F0502020204030204" pitchFamily="34" charset="0"/>
              </a:rPr>
              <a:t>Activity sequencing;</a:t>
            </a:r>
          </a:p>
          <a:p>
            <a:pPr marL="342900" indent="-342900" fontAlgn="ctr">
              <a:lnSpc>
                <a:spcPct val="150000"/>
              </a:lnSpc>
              <a:buFont typeface="Wingdings" panose="05000000000000000000" pitchFamily="2" charset="2"/>
              <a:buChar char="Ø"/>
            </a:pPr>
            <a:r>
              <a:rPr lang="en-US" sz="2800" dirty="0">
                <a:solidFill>
                  <a:srgbClr val="000000"/>
                </a:solidFill>
                <a:latin typeface="Calibri" panose="020F0502020204030204" pitchFamily="34" charset="0"/>
              </a:rPr>
              <a:t>Estimate activity resources;</a:t>
            </a:r>
          </a:p>
          <a:p>
            <a:pPr marL="342900" indent="-342900" fontAlgn="ctr">
              <a:lnSpc>
                <a:spcPct val="150000"/>
              </a:lnSpc>
              <a:buFont typeface="Wingdings" panose="05000000000000000000" pitchFamily="2" charset="2"/>
              <a:buChar char="Ø"/>
            </a:pPr>
            <a:r>
              <a:rPr lang="en-US" sz="2800" dirty="0">
                <a:solidFill>
                  <a:srgbClr val="000000"/>
                </a:solidFill>
                <a:latin typeface="Calibri" panose="020F0502020204030204" pitchFamily="34" charset="0"/>
              </a:rPr>
              <a:t>Estimate the duration of activities;</a:t>
            </a:r>
          </a:p>
          <a:p>
            <a:pPr marL="342900" indent="-342900" fontAlgn="ctr">
              <a:lnSpc>
                <a:spcPct val="150000"/>
              </a:lnSpc>
              <a:buFont typeface="Wingdings" panose="05000000000000000000" pitchFamily="2" charset="2"/>
              <a:buChar char="Ø"/>
            </a:pPr>
            <a:r>
              <a:rPr lang="en-US" sz="2800" dirty="0">
                <a:solidFill>
                  <a:srgbClr val="000000"/>
                </a:solidFill>
                <a:latin typeface="Calibri" panose="020F0502020204030204" pitchFamily="34" charset="0"/>
              </a:rPr>
              <a:t>Schedule Development.</a:t>
            </a:r>
            <a:endParaRPr lang="pt-PT"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7790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177A-007A-49AA-B70B-38A0D110243C}"/>
              </a:ext>
            </a:extLst>
          </p:cNvPr>
          <p:cNvSpPr>
            <a:spLocks noGrp="1"/>
          </p:cNvSpPr>
          <p:nvPr>
            <p:ph type="title"/>
          </p:nvPr>
        </p:nvSpPr>
        <p:spPr/>
        <p:txBody>
          <a:bodyPr/>
          <a:lstStyle/>
          <a:p>
            <a:r>
              <a:rPr lang="en-US" dirty="0"/>
              <a:t>Define Activities</a:t>
            </a:r>
            <a:endParaRPr lang="pt-PT" dirty="0"/>
          </a:p>
        </p:txBody>
      </p:sp>
      <p:sp>
        <p:nvSpPr>
          <p:cNvPr id="3" name="Content Placeholder 2">
            <a:extLst>
              <a:ext uri="{FF2B5EF4-FFF2-40B4-BE49-F238E27FC236}">
                <a16:creationId xmlns:a16="http://schemas.microsoft.com/office/drawing/2014/main" id="{2E165137-7A13-430B-945A-5DD7D2DA835E}"/>
              </a:ext>
            </a:extLst>
          </p:cNvPr>
          <p:cNvSpPr>
            <a:spLocks noGrp="1"/>
          </p:cNvSpPr>
          <p:nvPr>
            <p:ph idx="1"/>
          </p:nvPr>
        </p:nvSpPr>
        <p:spPr/>
        <p:txBody>
          <a:bodyPr/>
          <a:lstStyle/>
          <a:p>
            <a:pPr marL="342900" indent="-342900">
              <a:spcBef>
                <a:spcPct val="20000"/>
              </a:spcBef>
              <a:buClr>
                <a:schemeClr val="tx2">
                  <a:lumMod val="50000"/>
                </a:schemeClr>
              </a:buClr>
              <a:buSzPct val="100000"/>
              <a:buFont typeface="Arial" pitchFamily="34" charset="0"/>
              <a:buChar char="•"/>
              <a:defRPr/>
            </a:pPr>
            <a:r>
              <a:rPr lang="pt-BR" sz="2400" b="1" u="sng" kern="0" dirty="0">
                <a:solidFill>
                  <a:schemeClr val="tx2">
                    <a:lumMod val="50000"/>
                  </a:schemeClr>
                </a:solidFill>
                <a:ea typeface="ＭＳ Ｐゴシック" charset="-128"/>
                <a:cs typeface="ＭＳ Ｐゴシック" charset="-128"/>
              </a:rPr>
              <a:t>OUTPUTS</a:t>
            </a:r>
          </a:p>
          <a:p>
            <a:pPr lvl="1">
              <a:spcBef>
                <a:spcPct val="20000"/>
              </a:spcBef>
              <a:buClr>
                <a:schemeClr val="tx2">
                  <a:lumMod val="50000"/>
                </a:schemeClr>
              </a:buClr>
              <a:buSzPct val="80000"/>
              <a:defRPr/>
            </a:pPr>
            <a:r>
              <a:rPr lang="en-US" kern="0" dirty="0">
                <a:solidFill>
                  <a:schemeClr val="tx2">
                    <a:lumMod val="50000"/>
                  </a:schemeClr>
                </a:solidFill>
                <a:ea typeface="ＭＳ Ｐゴシック" charset="-128"/>
              </a:rPr>
              <a:t>Activities list</a:t>
            </a:r>
          </a:p>
          <a:p>
            <a:pPr lvl="1">
              <a:spcBef>
                <a:spcPct val="20000"/>
              </a:spcBef>
              <a:buClr>
                <a:schemeClr val="tx2">
                  <a:lumMod val="50000"/>
                </a:schemeClr>
              </a:buClr>
              <a:buSzPct val="80000"/>
              <a:defRPr/>
            </a:pPr>
            <a:r>
              <a:rPr lang="en-US" kern="0" dirty="0">
                <a:solidFill>
                  <a:schemeClr val="tx2">
                    <a:lumMod val="50000"/>
                  </a:schemeClr>
                </a:solidFill>
                <a:ea typeface="ＭＳ Ｐゴシック" charset="-128"/>
              </a:rPr>
              <a:t>Activity attributes</a:t>
            </a:r>
          </a:p>
          <a:p>
            <a:pPr lvl="1">
              <a:spcBef>
                <a:spcPct val="20000"/>
              </a:spcBef>
              <a:buClr>
                <a:schemeClr val="tx2">
                  <a:lumMod val="50000"/>
                </a:schemeClr>
              </a:buClr>
              <a:buSzPct val="80000"/>
              <a:defRPr/>
            </a:pPr>
            <a:r>
              <a:rPr lang="en-US" kern="0" dirty="0">
                <a:solidFill>
                  <a:srgbClr val="FF0000"/>
                </a:solidFill>
                <a:ea typeface="ＭＳ Ｐゴシック" charset="-128"/>
              </a:rPr>
              <a:t>(predecessors, successors, logical relationships, waits and anticipations, resource requirements, imposed dates, restrictions and assumptions)</a:t>
            </a:r>
          </a:p>
          <a:p>
            <a:pPr lvl="1">
              <a:spcBef>
                <a:spcPct val="20000"/>
              </a:spcBef>
              <a:buClr>
                <a:schemeClr val="tx2">
                  <a:lumMod val="50000"/>
                </a:schemeClr>
              </a:buClr>
              <a:buSzPct val="80000"/>
              <a:defRPr/>
            </a:pPr>
            <a:r>
              <a:rPr lang="en-US" kern="0" dirty="0">
                <a:solidFill>
                  <a:schemeClr val="tx2">
                    <a:lumMod val="50000"/>
                  </a:schemeClr>
                </a:solidFill>
                <a:ea typeface="ＭＳ Ｐゴシック" charset="-128"/>
              </a:rPr>
              <a:t>List of milestones</a:t>
            </a:r>
            <a:endParaRPr lang="pt-BR" kern="0" dirty="0">
              <a:solidFill>
                <a:schemeClr val="tx2">
                  <a:lumMod val="50000"/>
                </a:schemeClr>
              </a:solidFill>
              <a:ea typeface="ＭＳ Ｐゴシック" charset="-128"/>
            </a:endParaRPr>
          </a:p>
          <a:p>
            <a:endParaRPr lang="pt-PT" dirty="0"/>
          </a:p>
        </p:txBody>
      </p:sp>
      <p:sp>
        <p:nvSpPr>
          <p:cNvPr id="4" name="Rectangle 10">
            <a:extLst>
              <a:ext uri="{FF2B5EF4-FFF2-40B4-BE49-F238E27FC236}">
                <a16:creationId xmlns:a16="http://schemas.microsoft.com/office/drawing/2014/main" id="{929404AB-121C-42A7-9F56-03CD4995BBC7}"/>
              </a:ext>
            </a:extLst>
          </p:cNvPr>
          <p:cNvSpPr>
            <a:spLocks noChangeArrowheads="1"/>
          </p:cNvSpPr>
          <p:nvPr/>
        </p:nvSpPr>
        <p:spPr bwMode="auto">
          <a:xfrm>
            <a:off x="2233601" y="4270682"/>
            <a:ext cx="7824192" cy="1569660"/>
          </a:xfrm>
          <a:prstGeom prst="rect">
            <a:avLst/>
          </a:prstGeom>
          <a:noFill/>
          <a:ln w="9525">
            <a:noFill/>
            <a:miter lim="800000"/>
            <a:headEnd/>
            <a:tailEnd/>
          </a:ln>
        </p:spPr>
        <p:txBody>
          <a:bodyPr wrap="square">
            <a:prstTxWarp prst="textNoShape">
              <a:avLst/>
            </a:prstTxWarp>
            <a:spAutoFit/>
          </a:bodyPr>
          <a:lstStyle/>
          <a:p>
            <a:pPr lvl="1">
              <a:buFont typeface="Arial" pitchFamily="34" charset="0"/>
              <a:buChar char="•"/>
            </a:pPr>
            <a:r>
              <a:rPr lang="pt-BR" sz="2400" dirty="0"/>
              <a:t> </a:t>
            </a:r>
            <a:r>
              <a:rPr lang="en-US" sz="2400" b="1" u="sng" kern="0" dirty="0">
                <a:ea typeface="ＭＳ Ｐゴシック" charset="-128"/>
                <a:cs typeface="ＭＳ Ｐゴシック" charset="-128"/>
              </a:rPr>
              <a:t>Decomposition</a:t>
            </a:r>
          </a:p>
          <a:p>
            <a:pPr lvl="1"/>
            <a:endParaRPr lang="en-US" sz="2400" kern="0" dirty="0">
              <a:ea typeface="ＭＳ Ｐゴシック" charset="-128"/>
              <a:cs typeface="ＭＳ Ｐゴシック" charset="-128"/>
            </a:endParaRPr>
          </a:p>
          <a:p>
            <a:pPr lvl="1"/>
            <a:r>
              <a:rPr lang="en-US" sz="2400" kern="0" dirty="0">
                <a:ea typeface="ＭＳ Ｐゴシック" charset="-128"/>
                <a:cs typeface="ＭＳ Ｐゴシック" charset="-128"/>
              </a:rPr>
              <a:t>Subdivide work packages into smaller and more easily manageable components called schedule activities.</a:t>
            </a:r>
            <a:endParaRPr lang="pt-BR" sz="2400" dirty="0"/>
          </a:p>
        </p:txBody>
      </p:sp>
    </p:spTree>
    <p:extLst>
      <p:ext uri="{BB962C8B-B14F-4D97-AF65-F5344CB8AC3E}">
        <p14:creationId xmlns:p14="http://schemas.microsoft.com/office/powerpoint/2010/main" val="418099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2260-94C2-49F2-8D9F-B08AAB15A6B4}"/>
              </a:ext>
            </a:extLst>
          </p:cNvPr>
          <p:cNvSpPr>
            <a:spLocks noGrp="1"/>
          </p:cNvSpPr>
          <p:nvPr>
            <p:ph type="title"/>
          </p:nvPr>
        </p:nvSpPr>
        <p:spPr/>
        <p:txBody>
          <a:bodyPr/>
          <a:lstStyle/>
          <a:p>
            <a:r>
              <a:rPr lang="en-US" dirty="0"/>
              <a:t>Sequence Activities</a:t>
            </a:r>
            <a:endParaRPr lang="pt-PT" dirty="0"/>
          </a:p>
        </p:txBody>
      </p:sp>
      <p:sp>
        <p:nvSpPr>
          <p:cNvPr id="3" name="Content Placeholder 2">
            <a:extLst>
              <a:ext uri="{FF2B5EF4-FFF2-40B4-BE49-F238E27FC236}">
                <a16:creationId xmlns:a16="http://schemas.microsoft.com/office/drawing/2014/main" id="{DE55D371-1EB1-4FA5-B790-57A98D878222}"/>
              </a:ext>
            </a:extLst>
          </p:cNvPr>
          <p:cNvSpPr>
            <a:spLocks noGrp="1"/>
          </p:cNvSpPr>
          <p:nvPr>
            <p:ph idx="1"/>
          </p:nvPr>
        </p:nvSpPr>
        <p:spPr>
          <a:xfrm>
            <a:off x="3403600" y="2438400"/>
            <a:ext cx="8301730" cy="3962399"/>
          </a:xfrm>
        </p:spPr>
        <p:txBody>
          <a:bodyPr/>
          <a:lstStyle/>
          <a:p>
            <a:pPr marL="342900" indent="-342900">
              <a:spcBef>
                <a:spcPct val="20000"/>
              </a:spcBef>
              <a:buClr>
                <a:schemeClr val="tx2">
                  <a:lumMod val="50000"/>
                </a:schemeClr>
              </a:buClr>
              <a:buSzPct val="100000"/>
              <a:buFont typeface="Arial" pitchFamily="34" charset="0"/>
              <a:buChar char="•"/>
              <a:defRPr/>
            </a:pPr>
            <a:r>
              <a:rPr lang="en-US" sz="2400" b="1" u="sng" kern="0" dirty="0">
                <a:solidFill>
                  <a:schemeClr val="tx2">
                    <a:lumMod val="50000"/>
                  </a:schemeClr>
                </a:solidFill>
                <a:ea typeface="ＭＳ Ｐゴシック" charset="-128"/>
                <a:cs typeface="ＭＳ Ｐゴシック" charset="-128"/>
              </a:rPr>
              <a:t>Tools and techniques</a:t>
            </a:r>
          </a:p>
          <a:p>
            <a:pPr marL="342900" indent="-342900">
              <a:spcBef>
                <a:spcPct val="20000"/>
              </a:spcBef>
              <a:buClr>
                <a:schemeClr val="tx2">
                  <a:lumMod val="50000"/>
                </a:schemeClr>
              </a:buClr>
              <a:buSzPct val="100000"/>
              <a:buFont typeface="Arial" pitchFamily="34" charset="0"/>
              <a:buChar char="•"/>
              <a:defRPr/>
            </a:pPr>
            <a:endParaRPr lang="en-US" sz="2400" b="1" u="sng" kern="0" dirty="0">
              <a:solidFill>
                <a:schemeClr val="tx2">
                  <a:lumMod val="50000"/>
                </a:schemeClr>
              </a:solidFill>
              <a:ea typeface="ＭＳ Ｐゴシック" charset="-128"/>
              <a:cs typeface="ＭＳ Ｐゴシック" charset="-128"/>
            </a:endParaRPr>
          </a:p>
          <a:p>
            <a:pPr marL="457189" lvl="1" indent="0">
              <a:spcBef>
                <a:spcPct val="20000"/>
              </a:spcBef>
              <a:buClr>
                <a:schemeClr val="tx2">
                  <a:lumMod val="50000"/>
                </a:schemeClr>
              </a:buClr>
              <a:buSzPct val="100000"/>
              <a:buNone/>
              <a:defRPr/>
            </a:pPr>
            <a:r>
              <a:rPr lang="en-US" sz="2400" kern="0" dirty="0">
                <a:solidFill>
                  <a:schemeClr val="tx2">
                    <a:lumMod val="50000"/>
                  </a:schemeClr>
                </a:solidFill>
                <a:ea typeface="ＭＳ Ｐゴシック" charset="-128"/>
                <a:cs typeface="ＭＳ Ｐゴシック" charset="-128"/>
              </a:rPr>
              <a:t>Precedence diagram method (PDM)</a:t>
            </a:r>
          </a:p>
          <a:p>
            <a:pPr marL="457189" lvl="1" indent="0">
              <a:spcBef>
                <a:spcPct val="20000"/>
              </a:spcBef>
              <a:buClr>
                <a:schemeClr val="tx2">
                  <a:lumMod val="50000"/>
                </a:schemeClr>
              </a:buClr>
              <a:buSzPct val="100000"/>
              <a:buNone/>
              <a:defRPr/>
            </a:pPr>
            <a:r>
              <a:rPr lang="en-US" sz="2400" kern="0" dirty="0">
                <a:solidFill>
                  <a:schemeClr val="tx2">
                    <a:lumMod val="50000"/>
                  </a:schemeClr>
                </a:solidFill>
                <a:ea typeface="ＭＳ Ｐゴシック" charset="-128"/>
                <a:cs typeface="ＭＳ Ｐゴシック" charset="-128"/>
              </a:rPr>
              <a:t>Dependency determination</a:t>
            </a:r>
          </a:p>
          <a:p>
            <a:pPr marL="457189" lvl="1" indent="0">
              <a:spcBef>
                <a:spcPct val="20000"/>
              </a:spcBef>
              <a:buClr>
                <a:schemeClr val="tx2">
                  <a:lumMod val="50000"/>
                </a:schemeClr>
              </a:buClr>
              <a:buSzPct val="100000"/>
              <a:buNone/>
              <a:defRPr/>
            </a:pPr>
            <a:r>
              <a:rPr lang="en-US" sz="2400" kern="0" dirty="0">
                <a:solidFill>
                  <a:schemeClr val="tx2">
                    <a:lumMod val="50000"/>
                  </a:schemeClr>
                </a:solidFill>
                <a:ea typeface="ＭＳ Ｐゴシック" charset="-128"/>
                <a:cs typeface="ＭＳ Ｐゴシック" charset="-128"/>
              </a:rPr>
              <a:t>Anticipations and waits</a:t>
            </a:r>
            <a:endParaRPr lang="pt-BR" sz="2400" kern="0" dirty="0">
              <a:solidFill>
                <a:schemeClr val="tx2">
                  <a:lumMod val="50000"/>
                </a:schemeClr>
              </a:solidFill>
              <a:ea typeface="ＭＳ Ｐゴシック" charset="-128"/>
            </a:endParaRPr>
          </a:p>
          <a:p>
            <a:endParaRPr lang="pt-PT" dirty="0"/>
          </a:p>
        </p:txBody>
      </p:sp>
    </p:spTree>
    <p:extLst>
      <p:ext uri="{BB962C8B-B14F-4D97-AF65-F5344CB8AC3E}">
        <p14:creationId xmlns:p14="http://schemas.microsoft.com/office/powerpoint/2010/main" val="160032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3003-C4B0-4D7B-B628-9E4CECC65016}"/>
              </a:ext>
            </a:extLst>
          </p:cNvPr>
          <p:cNvSpPr>
            <a:spLocks noGrp="1"/>
          </p:cNvSpPr>
          <p:nvPr>
            <p:ph type="title"/>
          </p:nvPr>
        </p:nvSpPr>
        <p:spPr/>
        <p:txBody>
          <a:bodyPr/>
          <a:lstStyle/>
          <a:p>
            <a:r>
              <a:rPr lang="en-US" dirty="0"/>
              <a:t>Sequence Activities</a:t>
            </a:r>
            <a:endParaRPr lang="pt-PT" dirty="0"/>
          </a:p>
        </p:txBody>
      </p:sp>
      <p:graphicFrame>
        <p:nvGraphicFramePr>
          <p:cNvPr id="4" name="Group 78">
            <a:extLst>
              <a:ext uri="{FF2B5EF4-FFF2-40B4-BE49-F238E27FC236}">
                <a16:creationId xmlns:a16="http://schemas.microsoft.com/office/drawing/2014/main" id="{7B222A67-0368-411D-B3A3-52F208D2C9E7}"/>
              </a:ext>
            </a:extLst>
          </p:cNvPr>
          <p:cNvGraphicFramePr>
            <a:graphicFrameLocks/>
          </p:cNvGraphicFramePr>
          <p:nvPr>
            <p:extLst>
              <p:ext uri="{D42A27DB-BD31-4B8C-83A1-F6EECF244321}">
                <p14:modId xmlns:p14="http://schemas.microsoft.com/office/powerpoint/2010/main" val="3079194446"/>
              </p:ext>
            </p:extLst>
          </p:nvPr>
        </p:nvGraphicFramePr>
        <p:xfrm>
          <a:off x="479376" y="1628800"/>
          <a:ext cx="8340774" cy="4474633"/>
        </p:xfrm>
        <a:graphic>
          <a:graphicData uri="http://schemas.openxmlformats.org/drawingml/2006/table">
            <a:tbl>
              <a:tblPr/>
              <a:tblGrid>
                <a:gridCol w="3110647">
                  <a:extLst>
                    <a:ext uri="{9D8B030D-6E8A-4147-A177-3AD203B41FA5}">
                      <a16:colId xmlns:a16="http://schemas.microsoft.com/office/drawing/2014/main" val="20000"/>
                    </a:ext>
                  </a:extLst>
                </a:gridCol>
                <a:gridCol w="2968830">
                  <a:extLst>
                    <a:ext uri="{9D8B030D-6E8A-4147-A177-3AD203B41FA5}">
                      <a16:colId xmlns:a16="http://schemas.microsoft.com/office/drawing/2014/main" val="20001"/>
                    </a:ext>
                  </a:extLst>
                </a:gridCol>
                <a:gridCol w="2261297">
                  <a:extLst>
                    <a:ext uri="{9D8B030D-6E8A-4147-A177-3AD203B41FA5}">
                      <a16:colId xmlns:a16="http://schemas.microsoft.com/office/drawing/2014/main" val="20002"/>
                    </a:ext>
                  </a:extLst>
                </a:gridCol>
              </a:tblGrid>
              <a:tr h="1054754">
                <a:tc>
                  <a:txBody>
                    <a:bodyPr/>
                    <a:lstStyle/>
                    <a:p>
                      <a:pPr marL="0" marR="0" lvl="0" indent="0" algn="l"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r>
                        <a:rPr kumimoji="0" lang="en-US" sz="1600" b="1" i="0" u="none" strike="noStrike" cap="none" normalizeH="0" baseline="0" dirty="0">
                          <a:ln>
                            <a:noFill/>
                          </a:ln>
                          <a:solidFill>
                            <a:srgbClr val="000000"/>
                          </a:solidFill>
                          <a:effectLst/>
                          <a:latin typeface="Arial" pitchFamily="34" charset="0"/>
                        </a:rPr>
                        <a:t>End to start. </a:t>
                      </a:r>
                      <a:r>
                        <a:rPr kumimoji="0" lang="en-US" sz="1600" b="0" i="0" u="none" strike="noStrike" cap="none" normalizeH="0" baseline="0" dirty="0">
                          <a:ln>
                            <a:noFill/>
                          </a:ln>
                          <a:solidFill>
                            <a:srgbClr val="000000"/>
                          </a:solidFill>
                          <a:effectLst/>
                          <a:latin typeface="Arial" pitchFamily="34" charset="0"/>
                        </a:rPr>
                        <a:t>The initiation of the successor activity depends on the completion of the predecessor activity</a:t>
                      </a:r>
                      <a:r>
                        <a:rPr kumimoji="0" lang="en-US" sz="1600" b="1" i="0" u="none" strike="noStrike" cap="none" normalizeH="0" baseline="0" dirty="0">
                          <a:ln>
                            <a:noFill/>
                          </a:ln>
                          <a:solidFill>
                            <a:srgbClr val="000000"/>
                          </a:solidFill>
                          <a:effectLst/>
                          <a:latin typeface="Arial" pitchFamily="34" charset="0"/>
                        </a:rPr>
                        <a:t>.</a:t>
                      </a: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r>
                        <a:rPr kumimoji="0" lang="en-US" sz="1600" b="0" i="0" u="none" strike="noStrike" cap="none" normalizeH="0" baseline="0" dirty="0">
                          <a:ln>
                            <a:noFill/>
                          </a:ln>
                          <a:solidFill>
                            <a:srgbClr val="000000"/>
                          </a:solidFill>
                          <a:effectLst/>
                          <a:latin typeface="Arial" pitchFamily="34" charset="0"/>
                        </a:rPr>
                        <a:t>Concreting takes place after the hardware is in place.</a:t>
                      </a: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627">
                <a:tc>
                  <a:txBody>
                    <a:bodyPr/>
                    <a:lstStyle/>
                    <a:p>
                      <a:pPr marL="0" marR="0" lvl="0" indent="0" algn="l"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r>
                        <a:rPr kumimoji="0" lang="en-US" sz="1600" b="1" i="0" u="none" strike="noStrike" cap="none" normalizeH="0" baseline="0" dirty="0">
                          <a:ln>
                            <a:noFill/>
                          </a:ln>
                          <a:solidFill>
                            <a:srgbClr val="000000"/>
                          </a:solidFill>
                          <a:effectLst/>
                          <a:latin typeface="Arial" pitchFamily="34" charset="0"/>
                        </a:rPr>
                        <a:t>End to end. </a:t>
                      </a:r>
                      <a:r>
                        <a:rPr kumimoji="0" lang="en-US" sz="1600" b="0" i="0" u="none" strike="noStrike" cap="none" normalizeH="0" baseline="0" dirty="0">
                          <a:ln>
                            <a:noFill/>
                          </a:ln>
                          <a:solidFill>
                            <a:srgbClr val="000000"/>
                          </a:solidFill>
                          <a:effectLst/>
                          <a:latin typeface="Arial" pitchFamily="34" charset="0"/>
                        </a:rPr>
                        <a:t>The completion of the successor activity depends on the completion of the predecessor activity</a:t>
                      </a:r>
                      <a:r>
                        <a:rPr kumimoji="0" lang="en-US" sz="1600" b="1" i="0" u="none" strike="noStrike" cap="none" normalizeH="0" baseline="0" dirty="0">
                          <a:ln>
                            <a:noFill/>
                          </a:ln>
                          <a:solidFill>
                            <a:srgbClr val="000000"/>
                          </a:solidFill>
                          <a:effectLst/>
                          <a:latin typeface="Arial" pitchFamily="34" charset="0"/>
                        </a:rPr>
                        <a:t>.</a:t>
                      </a: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r>
                        <a:rPr kumimoji="0" lang="en-US" sz="1600" b="0" i="0" u="none" strike="noStrike" cap="none" normalizeH="0" baseline="0" dirty="0">
                          <a:ln>
                            <a:noFill/>
                          </a:ln>
                          <a:solidFill>
                            <a:srgbClr val="000000"/>
                          </a:solidFill>
                          <a:effectLst/>
                          <a:latin typeface="Arial" pitchFamily="34" charset="0"/>
                        </a:rPr>
                        <a:t>The work is completed together with the INSS payments to obtain the CND.</a:t>
                      </a: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627">
                <a:tc>
                  <a:txBody>
                    <a:bodyPr/>
                    <a:lstStyle/>
                    <a:p>
                      <a:pPr marL="0" marR="0" lvl="0" indent="0" algn="l"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r>
                        <a:rPr kumimoji="0" lang="en-US" sz="1600" b="1" i="0" u="none" strike="noStrike" cap="none" normalizeH="0" baseline="0" dirty="0">
                          <a:ln>
                            <a:noFill/>
                          </a:ln>
                          <a:solidFill>
                            <a:srgbClr val="000000"/>
                          </a:solidFill>
                          <a:effectLst/>
                          <a:latin typeface="Arial" pitchFamily="34" charset="0"/>
                        </a:rPr>
                        <a:t>Start to start. </a:t>
                      </a:r>
                      <a:r>
                        <a:rPr kumimoji="0" lang="en-US" sz="1600" b="0" i="0" u="none" strike="noStrike" cap="none" normalizeH="0" baseline="0" dirty="0">
                          <a:ln>
                            <a:noFill/>
                          </a:ln>
                          <a:solidFill>
                            <a:srgbClr val="000000"/>
                          </a:solidFill>
                          <a:effectLst/>
                          <a:latin typeface="Arial" pitchFamily="34" charset="0"/>
                        </a:rPr>
                        <a:t>The initiation of the successor activity depends on the initiation of the predecessor activity.</a:t>
                      </a: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r>
                        <a:rPr kumimoji="0" lang="en-US" sz="1600" b="0" i="0" u="none" strike="noStrike" cap="none" normalizeH="0" baseline="0" dirty="0">
                          <a:ln>
                            <a:noFill/>
                          </a:ln>
                          <a:solidFill>
                            <a:srgbClr val="000000"/>
                          </a:solidFill>
                          <a:effectLst/>
                          <a:latin typeface="Arial" pitchFamily="34" charset="0"/>
                        </a:rPr>
                        <a:t>Construction of the walls and hydraulic installation.</a:t>
                      </a: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3805">
                <a:tc>
                  <a:txBody>
                    <a:bodyPr/>
                    <a:lstStyle/>
                    <a:p>
                      <a:pPr marL="0" marR="0" lvl="0" indent="0" algn="l"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r>
                        <a:rPr kumimoji="0" lang="en-US" sz="1600" b="1" i="0" u="none" strike="noStrike" cap="none" normalizeH="0" baseline="0" dirty="0">
                          <a:ln>
                            <a:noFill/>
                          </a:ln>
                          <a:solidFill>
                            <a:srgbClr val="000000"/>
                          </a:solidFill>
                          <a:effectLst/>
                          <a:latin typeface="Arial" pitchFamily="34" charset="0"/>
                        </a:rPr>
                        <a:t>Start to finish</a:t>
                      </a:r>
                      <a:r>
                        <a:rPr kumimoji="0" lang="en-US" sz="1600" b="0" i="0" u="none" strike="noStrike" cap="none" normalizeH="0" baseline="0" dirty="0">
                          <a:ln>
                            <a:noFill/>
                          </a:ln>
                          <a:solidFill>
                            <a:srgbClr val="000000"/>
                          </a:solidFill>
                          <a:effectLst/>
                          <a:latin typeface="Arial" pitchFamily="34" charset="0"/>
                        </a:rPr>
                        <a:t>. The completion of the predecessor activity depends on the initiation of the successor activity</a:t>
                      </a:r>
                      <a:r>
                        <a:rPr kumimoji="0" lang="pt-BR" sz="1600" b="0" i="0" u="none" strike="noStrike" cap="none" normalizeH="0" baseline="0" dirty="0">
                          <a:ln>
                            <a:noFill/>
                          </a:ln>
                          <a:solidFill>
                            <a:srgbClr val="000000"/>
                          </a:solidFill>
                          <a:effectLst/>
                          <a:latin typeface="Arial" pitchFamily="34" charset="0"/>
                        </a:rPr>
                        <a:t>.</a:t>
                      </a:r>
                    </a:p>
                    <a:p>
                      <a:pPr marL="0" marR="0" lvl="0" indent="0" algn="l"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r>
                        <a:rPr kumimoji="0" lang="en-US" sz="1600" b="0" i="0" u="none" strike="noStrike" cap="none" normalizeH="0" baseline="0" dirty="0">
                          <a:ln>
                            <a:noFill/>
                          </a:ln>
                          <a:solidFill>
                            <a:srgbClr val="000000"/>
                          </a:solidFill>
                          <a:effectLst/>
                          <a:latin typeface="Arial" pitchFamily="34" charset="0"/>
                        </a:rPr>
                        <a:t>Finalization of payment occurs only after handing over the keys</a:t>
                      </a:r>
                      <a:r>
                        <a:rPr kumimoji="0" lang="pt-BR" sz="1600" b="0" i="0" u="none" strike="noStrike" cap="none" normalizeH="0" baseline="0" dirty="0">
                          <a:ln>
                            <a:noFill/>
                          </a:ln>
                          <a:solidFill>
                            <a:srgbClr val="000000"/>
                          </a:solidFill>
                          <a:effectLst/>
                          <a:latin typeface="Arial" pitchFamily="34" charset="0"/>
                        </a:rPr>
                        <a:t>.</a:t>
                      </a:r>
                    </a:p>
                    <a:p>
                      <a:pPr marL="0" marR="0" lvl="0" indent="0" algn="l" defTabSz="449263" rtl="0" eaLnBrk="1" fontAlgn="base" latinLnBrk="0" hangingPunct="1">
                        <a:lnSpc>
                          <a:spcPct val="81000"/>
                        </a:lnSpc>
                        <a:spcBef>
                          <a:spcPts val="800"/>
                        </a:spcBef>
                        <a:spcAft>
                          <a:spcPct val="0"/>
                        </a:spcAft>
                        <a:buClr>
                          <a:srgbClr val="000000"/>
                        </a:buClr>
                        <a:buSzPct val="100000"/>
                        <a:buFont typeface="Wingdings" pitchFamily="2" charset="2"/>
                        <a:buNone/>
                        <a:tabLst/>
                      </a:pPr>
                      <a:endParaRPr kumimoji="0" lang="pt-BR" sz="1600" b="0" i="0" u="none" strike="noStrike" cap="none" normalizeH="0" baseline="0" dirty="0">
                        <a:ln>
                          <a:noFill/>
                        </a:ln>
                        <a:solidFill>
                          <a:srgbClr val="000000"/>
                        </a:solidFill>
                        <a:effectLst/>
                        <a:latin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76805">
            <a:extLst>
              <a:ext uri="{FF2B5EF4-FFF2-40B4-BE49-F238E27FC236}">
                <a16:creationId xmlns:a16="http://schemas.microsoft.com/office/drawing/2014/main" id="{EFE3BF57-6083-458F-B0B7-92DF69E32BDB}"/>
              </a:ext>
            </a:extLst>
          </p:cNvPr>
          <p:cNvSpPr>
            <a:spLocks noChangeArrowheads="1"/>
          </p:cNvSpPr>
          <p:nvPr/>
        </p:nvSpPr>
        <p:spPr bwMode="auto">
          <a:xfrm>
            <a:off x="3698910" y="1692424"/>
            <a:ext cx="1250950" cy="287337"/>
          </a:xfrm>
          <a:prstGeom prst="rect">
            <a:avLst/>
          </a:prstGeom>
          <a:solidFill>
            <a:srgbClr val="92D050"/>
          </a:solidFill>
          <a:ln w="9525" algn="ctr">
            <a:solidFill>
              <a:schemeClr val="tx1"/>
            </a:solidFill>
            <a:miter lim="800000"/>
            <a:headEnd/>
            <a:tailEnd/>
          </a:ln>
        </p:spPr>
        <p:txBody>
          <a:bodyPr wrap="none" anchor="ctr"/>
          <a:lstStyle/>
          <a:p>
            <a:pPr algn="ctr" defTabSz="914400">
              <a:lnSpc>
                <a:spcPct val="100000"/>
              </a:lnSpc>
              <a:spcBef>
                <a:spcPct val="0"/>
              </a:spcBef>
              <a:buClrTx/>
              <a:buSzTx/>
              <a:buFontTx/>
              <a:buNone/>
            </a:pPr>
            <a:r>
              <a:rPr lang="pt-BR" sz="1200" b="1" dirty="0">
                <a:solidFill>
                  <a:schemeClr val="tx2">
                    <a:lumMod val="50000"/>
                  </a:schemeClr>
                </a:solidFill>
              </a:rPr>
              <a:t>Predecessor</a:t>
            </a:r>
            <a:endParaRPr lang="en-US" sz="1200" b="1" dirty="0">
              <a:solidFill>
                <a:schemeClr val="tx2">
                  <a:lumMod val="50000"/>
                </a:schemeClr>
              </a:solidFill>
            </a:endParaRPr>
          </a:p>
        </p:txBody>
      </p:sp>
      <p:sp>
        <p:nvSpPr>
          <p:cNvPr id="6" name="Rectangle 76806">
            <a:extLst>
              <a:ext uri="{FF2B5EF4-FFF2-40B4-BE49-F238E27FC236}">
                <a16:creationId xmlns:a16="http://schemas.microsoft.com/office/drawing/2014/main" id="{2B36A894-C083-4A23-86FA-7FF001F74E3F}"/>
              </a:ext>
            </a:extLst>
          </p:cNvPr>
          <p:cNvSpPr>
            <a:spLocks noChangeArrowheads="1"/>
          </p:cNvSpPr>
          <p:nvPr/>
        </p:nvSpPr>
        <p:spPr bwMode="auto">
          <a:xfrm>
            <a:off x="5183223" y="1986111"/>
            <a:ext cx="1250950" cy="282575"/>
          </a:xfrm>
          <a:prstGeom prst="rect">
            <a:avLst/>
          </a:prstGeom>
          <a:solidFill>
            <a:srgbClr val="92D050"/>
          </a:solidFill>
          <a:ln w="9525" algn="ctr">
            <a:solidFill>
              <a:schemeClr val="tx1"/>
            </a:solidFill>
            <a:miter lim="800000"/>
            <a:headEnd/>
            <a:tailEnd/>
          </a:ln>
        </p:spPr>
        <p:txBody>
          <a:bodyPr wrap="none" anchor="ctr"/>
          <a:lstStyle/>
          <a:p>
            <a:pPr algn="ctr"/>
            <a:r>
              <a:rPr lang="pt-BR" sz="1200" b="1" dirty="0">
                <a:solidFill>
                  <a:schemeClr val="tx2">
                    <a:lumMod val="50000"/>
                  </a:schemeClr>
                </a:solidFill>
              </a:rPr>
              <a:t>Successor </a:t>
            </a:r>
            <a:endParaRPr lang="en-US" sz="1200" b="1" dirty="0">
              <a:solidFill>
                <a:schemeClr val="tx2">
                  <a:lumMod val="50000"/>
                </a:schemeClr>
              </a:solidFill>
            </a:endParaRPr>
          </a:p>
        </p:txBody>
      </p:sp>
      <p:sp>
        <p:nvSpPr>
          <p:cNvPr id="7" name="Straight Connector 76807">
            <a:extLst>
              <a:ext uri="{FF2B5EF4-FFF2-40B4-BE49-F238E27FC236}">
                <a16:creationId xmlns:a16="http://schemas.microsoft.com/office/drawing/2014/main" id="{A9C80214-1016-4112-BA61-E246828ABF17}"/>
              </a:ext>
            </a:extLst>
          </p:cNvPr>
          <p:cNvSpPr>
            <a:spLocks noChangeShapeType="1"/>
          </p:cNvSpPr>
          <p:nvPr/>
        </p:nvSpPr>
        <p:spPr bwMode="auto">
          <a:xfrm>
            <a:off x="4949860" y="1801961"/>
            <a:ext cx="1397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8" name="Straight Connector 76808">
            <a:extLst>
              <a:ext uri="{FF2B5EF4-FFF2-40B4-BE49-F238E27FC236}">
                <a16:creationId xmlns:a16="http://schemas.microsoft.com/office/drawing/2014/main" id="{ADC5F34C-4363-4196-B10C-5751DAAD58A6}"/>
              </a:ext>
            </a:extLst>
          </p:cNvPr>
          <p:cNvSpPr>
            <a:spLocks noChangeShapeType="1"/>
          </p:cNvSpPr>
          <p:nvPr/>
        </p:nvSpPr>
        <p:spPr bwMode="auto">
          <a:xfrm>
            <a:off x="5089560" y="1801961"/>
            <a:ext cx="1588" cy="26193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9" name="Straight Connector 76809">
            <a:extLst>
              <a:ext uri="{FF2B5EF4-FFF2-40B4-BE49-F238E27FC236}">
                <a16:creationId xmlns:a16="http://schemas.microsoft.com/office/drawing/2014/main" id="{36292D7F-3D03-4248-88FA-53E0BDDC3A25}"/>
              </a:ext>
            </a:extLst>
          </p:cNvPr>
          <p:cNvSpPr>
            <a:spLocks noChangeShapeType="1"/>
          </p:cNvSpPr>
          <p:nvPr/>
        </p:nvSpPr>
        <p:spPr bwMode="auto">
          <a:xfrm>
            <a:off x="5089560" y="2132161"/>
            <a:ext cx="93663"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0" name="Straight Connector 76810">
            <a:extLst>
              <a:ext uri="{FF2B5EF4-FFF2-40B4-BE49-F238E27FC236}">
                <a16:creationId xmlns:a16="http://schemas.microsoft.com/office/drawing/2014/main" id="{44212ECD-89A4-4B2F-83AB-0B67B5D6D9F0}"/>
              </a:ext>
            </a:extLst>
          </p:cNvPr>
          <p:cNvSpPr>
            <a:spLocks noChangeShapeType="1"/>
          </p:cNvSpPr>
          <p:nvPr/>
        </p:nvSpPr>
        <p:spPr bwMode="auto">
          <a:xfrm>
            <a:off x="5089560" y="1913086"/>
            <a:ext cx="0" cy="219075"/>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1" name="Rectangle 78851">
            <a:extLst>
              <a:ext uri="{FF2B5EF4-FFF2-40B4-BE49-F238E27FC236}">
                <a16:creationId xmlns:a16="http://schemas.microsoft.com/office/drawing/2014/main" id="{B90271FE-A0D7-4536-B52D-78AB23EEC4E4}"/>
              </a:ext>
            </a:extLst>
          </p:cNvPr>
          <p:cNvSpPr>
            <a:spLocks noChangeArrowheads="1"/>
          </p:cNvSpPr>
          <p:nvPr/>
        </p:nvSpPr>
        <p:spPr bwMode="auto">
          <a:xfrm>
            <a:off x="4151784" y="2733207"/>
            <a:ext cx="1298575" cy="300038"/>
          </a:xfrm>
          <a:prstGeom prst="rect">
            <a:avLst/>
          </a:prstGeom>
          <a:solidFill>
            <a:srgbClr val="99CCFF"/>
          </a:solidFill>
          <a:ln w="9525" algn="ctr">
            <a:solidFill>
              <a:srgbClr val="000000"/>
            </a:solidFill>
            <a:miter lim="800000"/>
            <a:headEnd/>
            <a:tailEnd/>
          </a:ln>
        </p:spPr>
        <p:txBody>
          <a:bodyPr wrap="none" anchor="ctr"/>
          <a:lstStyle/>
          <a:p>
            <a:pPr algn="ctr" defTabSz="914400">
              <a:lnSpc>
                <a:spcPct val="100000"/>
              </a:lnSpc>
              <a:spcBef>
                <a:spcPct val="0"/>
              </a:spcBef>
              <a:buClrTx/>
              <a:buSzTx/>
              <a:buFontTx/>
              <a:buNone/>
            </a:pPr>
            <a:r>
              <a:rPr lang="pt-BR" sz="1200" b="1" dirty="0">
                <a:solidFill>
                  <a:schemeClr val="tx2">
                    <a:lumMod val="50000"/>
                  </a:schemeClr>
                </a:solidFill>
              </a:rPr>
              <a:t>Predecessor</a:t>
            </a:r>
            <a:endParaRPr lang="en-US" sz="1200" b="1" dirty="0">
              <a:solidFill>
                <a:schemeClr val="tx2">
                  <a:lumMod val="50000"/>
                </a:schemeClr>
              </a:solidFill>
            </a:endParaRPr>
          </a:p>
        </p:txBody>
      </p:sp>
      <p:sp>
        <p:nvSpPr>
          <p:cNvPr id="12" name="Rectangle 78852">
            <a:extLst>
              <a:ext uri="{FF2B5EF4-FFF2-40B4-BE49-F238E27FC236}">
                <a16:creationId xmlns:a16="http://schemas.microsoft.com/office/drawing/2014/main" id="{F563B30F-BF6C-4913-8001-C71378BADE4A}"/>
              </a:ext>
            </a:extLst>
          </p:cNvPr>
          <p:cNvSpPr>
            <a:spLocks noChangeArrowheads="1"/>
          </p:cNvSpPr>
          <p:nvPr/>
        </p:nvSpPr>
        <p:spPr bwMode="auto">
          <a:xfrm>
            <a:off x="4151784" y="3380907"/>
            <a:ext cx="1298575" cy="298450"/>
          </a:xfrm>
          <a:prstGeom prst="rect">
            <a:avLst/>
          </a:prstGeom>
          <a:solidFill>
            <a:srgbClr val="99CCFF"/>
          </a:solidFill>
          <a:ln w="9525" algn="ctr">
            <a:solidFill>
              <a:srgbClr val="000000"/>
            </a:solidFill>
            <a:miter lim="800000"/>
            <a:headEnd/>
            <a:tailEnd/>
          </a:ln>
        </p:spPr>
        <p:txBody>
          <a:bodyPr wrap="none" anchor="ctr"/>
          <a:lstStyle/>
          <a:p>
            <a:pPr algn="ctr"/>
            <a:r>
              <a:rPr lang="pt-BR" sz="1200" b="1" dirty="0">
                <a:solidFill>
                  <a:schemeClr val="tx2">
                    <a:lumMod val="50000"/>
                  </a:schemeClr>
                </a:solidFill>
              </a:rPr>
              <a:t>Successor</a:t>
            </a:r>
            <a:r>
              <a:rPr lang="pt-BR" sz="1400" b="1" dirty="0">
                <a:solidFill>
                  <a:schemeClr val="tx2">
                    <a:lumMod val="50000"/>
                  </a:schemeClr>
                </a:solidFill>
              </a:rPr>
              <a:t> </a:t>
            </a:r>
            <a:endParaRPr lang="en-US" sz="1400" b="1" dirty="0">
              <a:solidFill>
                <a:schemeClr val="tx2">
                  <a:lumMod val="50000"/>
                </a:schemeClr>
              </a:solidFill>
            </a:endParaRPr>
          </a:p>
        </p:txBody>
      </p:sp>
      <p:sp>
        <p:nvSpPr>
          <p:cNvPr id="13" name="Straight Connector 78853">
            <a:extLst>
              <a:ext uri="{FF2B5EF4-FFF2-40B4-BE49-F238E27FC236}">
                <a16:creationId xmlns:a16="http://schemas.microsoft.com/office/drawing/2014/main" id="{FBF05E2B-BE39-4CBE-8B49-E64B6217507C}"/>
              </a:ext>
            </a:extLst>
          </p:cNvPr>
          <p:cNvSpPr>
            <a:spLocks noChangeShapeType="1"/>
          </p:cNvSpPr>
          <p:nvPr/>
        </p:nvSpPr>
        <p:spPr bwMode="auto">
          <a:xfrm flipH="1">
            <a:off x="5447184" y="2876082"/>
            <a:ext cx="336550" cy="0"/>
          </a:xfrm>
          <a:prstGeom prst="line">
            <a:avLst/>
          </a:prstGeom>
          <a:noFill/>
          <a:ln w="9525" algn="ctr">
            <a:solidFill>
              <a:srgbClr val="000000"/>
            </a:solidFill>
            <a:round/>
            <a:headEnd/>
            <a:tailEnd/>
          </a:ln>
        </p:spPr>
        <p:txBody>
          <a:bodyPr/>
          <a:lstStyle/>
          <a:p>
            <a:endParaRPr lang="pt-BR">
              <a:solidFill>
                <a:schemeClr val="tx2">
                  <a:lumMod val="50000"/>
                </a:schemeClr>
              </a:solidFill>
            </a:endParaRPr>
          </a:p>
        </p:txBody>
      </p:sp>
      <p:sp>
        <p:nvSpPr>
          <p:cNvPr id="14" name="Straight Connector 78854">
            <a:extLst>
              <a:ext uri="{FF2B5EF4-FFF2-40B4-BE49-F238E27FC236}">
                <a16:creationId xmlns:a16="http://schemas.microsoft.com/office/drawing/2014/main" id="{0379B5CC-CC64-4D39-BF0B-6B377C2D6135}"/>
              </a:ext>
            </a:extLst>
          </p:cNvPr>
          <p:cNvSpPr>
            <a:spLocks noChangeShapeType="1"/>
          </p:cNvSpPr>
          <p:nvPr/>
        </p:nvSpPr>
        <p:spPr bwMode="auto">
          <a:xfrm>
            <a:off x="5794847" y="2876082"/>
            <a:ext cx="0" cy="649288"/>
          </a:xfrm>
          <a:prstGeom prst="line">
            <a:avLst/>
          </a:prstGeom>
          <a:noFill/>
          <a:ln w="9525" algn="ctr">
            <a:solidFill>
              <a:srgbClr val="000000"/>
            </a:solidFill>
            <a:round/>
            <a:headEnd/>
            <a:tailEnd/>
          </a:ln>
        </p:spPr>
        <p:txBody>
          <a:bodyPr/>
          <a:lstStyle/>
          <a:p>
            <a:endParaRPr lang="pt-BR">
              <a:solidFill>
                <a:schemeClr val="tx2">
                  <a:lumMod val="50000"/>
                </a:schemeClr>
              </a:solidFill>
            </a:endParaRPr>
          </a:p>
        </p:txBody>
      </p:sp>
      <p:sp>
        <p:nvSpPr>
          <p:cNvPr id="15" name="Straight Connector 78855">
            <a:extLst>
              <a:ext uri="{FF2B5EF4-FFF2-40B4-BE49-F238E27FC236}">
                <a16:creationId xmlns:a16="http://schemas.microsoft.com/office/drawing/2014/main" id="{E9E6453C-AC1D-4B94-A5C5-F8AF765F3AC4}"/>
              </a:ext>
            </a:extLst>
          </p:cNvPr>
          <p:cNvSpPr>
            <a:spLocks noChangeShapeType="1"/>
          </p:cNvSpPr>
          <p:nvPr/>
        </p:nvSpPr>
        <p:spPr bwMode="auto">
          <a:xfrm>
            <a:off x="5447184" y="3525370"/>
            <a:ext cx="336550" cy="0"/>
          </a:xfrm>
          <a:prstGeom prst="line">
            <a:avLst/>
          </a:prstGeom>
          <a:noFill/>
          <a:ln w="9525" algn="ctr">
            <a:solidFill>
              <a:schemeClr val="tx1"/>
            </a:solidFill>
            <a:round/>
            <a:headEnd type="triangle" w="med" len="med"/>
            <a:tailEnd/>
          </a:ln>
        </p:spPr>
        <p:txBody>
          <a:bodyPr/>
          <a:lstStyle/>
          <a:p>
            <a:endParaRPr lang="pt-BR">
              <a:solidFill>
                <a:schemeClr val="tx2">
                  <a:lumMod val="50000"/>
                </a:schemeClr>
              </a:solidFill>
            </a:endParaRPr>
          </a:p>
        </p:txBody>
      </p:sp>
      <p:sp>
        <p:nvSpPr>
          <p:cNvPr id="16" name="Rectangle 77827">
            <a:extLst>
              <a:ext uri="{FF2B5EF4-FFF2-40B4-BE49-F238E27FC236}">
                <a16:creationId xmlns:a16="http://schemas.microsoft.com/office/drawing/2014/main" id="{C087DA0A-A8A7-47A8-9FD2-B3A12990CF34}"/>
              </a:ext>
            </a:extLst>
          </p:cNvPr>
          <p:cNvSpPr>
            <a:spLocks noChangeArrowheads="1"/>
          </p:cNvSpPr>
          <p:nvPr/>
        </p:nvSpPr>
        <p:spPr bwMode="auto">
          <a:xfrm>
            <a:off x="4337521" y="3988304"/>
            <a:ext cx="1336675" cy="331787"/>
          </a:xfrm>
          <a:prstGeom prst="rect">
            <a:avLst/>
          </a:prstGeom>
          <a:solidFill>
            <a:srgbClr val="99CCFF"/>
          </a:solidFill>
          <a:ln w="9525" algn="ctr">
            <a:solidFill>
              <a:schemeClr val="tx1"/>
            </a:solidFill>
            <a:miter lim="800000"/>
            <a:headEnd/>
            <a:tailEnd/>
          </a:ln>
        </p:spPr>
        <p:txBody>
          <a:bodyPr wrap="none" anchor="ctr"/>
          <a:lstStyle/>
          <a:p>
            <a:pPr algn="ctr" defTabSz="914400">
              <a:lnSpc>
                <a:spcPct val="100000"/>
              </a:lnSpc>
              <a:spcBef>
                <a:spcPct val="0"/>
              </a:spcBef>
              <a:buClrTx/>
              <a:buSzTx/>
              <a:buFontTx/>
              <a:buNone/>
            </a:pPr>
            <a:r>
              <a:rPr lang="pt-BR" sz="1200" b="1" dirty="0">
                <a:solidFill>
                  <a:schemeClr val="tx2">
                    <a:lumMod val="50000"/>
                  </a:schemeClr>
                </a:solidFill>
              </a:rPr>
              <a:t>Predecessor</a:t>
            </a:r>
            <a:endParaRPr lang="en-US" sz="1200" b="1" dirty="0">
              <a:solidFill>
                <a:schemeClr val="tx2">
                  <a:lumMod val="50000"/>
                </a:schemeClr>
              </a:solidFill>
            </a:endParaRPr>
          </a:p>
        </p:txBody>
      </p:sp>
      <p:sp>
        <p:nvSpPr>
          <p:cNvPr id="17" name="Rectangle 77828">
            <a:extLst>
              <a:ext uri="{FF2B5EF4-FFF2-40B4-BE49-F238E27FC236}">
                <a16:creationId xmlns:a16="http://schemas.microsoft.com/office/drawing/2014/main" id="{C933C790-22BC-41A1-B6B7-DF4D37CE2DB9}"/>
              </a:ext>
            </a:extLst>
          </p:cNvPr>
          <p:cNvSpPr>
            <a:spLocks noChangeArrowheads="1"/>
          </p:cNvSpPr>
          <p:nvPr/>
        </p:nvSpPr>
        <p:spPr bwMode="auto">
          <a:xfrm>
            <a:off x="4723284" y="4491541"/>
            <a:ext cx="1223962" cy="330200"/>
          </a:xfrm>
          <a:prstGeom prst="rect">
            <a:avLst/>
          </a:prstGeom>
          <a:solidFill>
            <a:srgbClr val="99CCFF"/>
          </a:solidFill>
          <a:ln w="9525" algn="ctr">
            <a:solidFill>
              <a:schemeClr val="tx1"/>
            </a:solidFill>
            <a:miter lim="800000"/>
            <a:headEnd/>
            <a:tailEnd/>
          </a:ln>
        </p:spPr>
        <p:txBody>
          <a:bodyPr wrap="none" anchor="ctr"/>
          <a:lstStyle/>
          <a:p>
            <a:pPr algn="ctr"/>
            <a:r>
              <a:rPr lang="pt-BR" sz="1200" b="1" dirty="0">
                <a:solidFill>
                  <a:schemeClr val="tx2">
                    <a:lumMod val="50000"/>
                  </a:schemeClr>
                </a:solidFill>
              </a:rPr>
              <a:t>Successor </a:t>
            </a:r>
            <a:endParaRPr lang="en-US" sz="1200" b="1" dirty="0">
              <a:solidFill>
                <a:schemeClr val="tx2">
                  <a:lumMod val="50000"/>
                </a:schemeClr>
              </a:solidFill>
            </a:endParaRPr>
          </a:p>
        </p:txBody>
      </p:sp>
      <p:sp>
        <p:nvSpPr>
          <p:cNvPr id="18" name="Straight Connector 77829">
            <a:extLst>
              <a:ext uri="{FF2B5EF4-FFF2-40B4-BE49-F238E27FC236}">
                <a16:creationId xmlns:a16="http://schemas.microsoft.com/office/drawing/2014/main" id="{03BED020-3F25-491B-A0FA-202CD5738E68}"/>
              </a:ext>
            </a:extLst>
          </p:cNvPr>
          <p:cNvSpPr>
            <a:spLocks noChangeShapeType="1"/>
          </p:cNvSpPr>
          <p:nvPr/>
        </p:nvSpPr>
        <p:spPr bwMode="auto">
          <a:xfrm flipH="1">
            <a:off x="3978746" y="4131179"/>
            <a:ext cx="346075" cy="1587"/>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9" name="Straight Connector 77830">
            <a:extLst>
              <a:ext uri="{FF2B5EF4-FFF2-40B4-BE49-F238E27FC236}">
                <a16:creationId xmlns:a16="http://schemas.microsoft.com/office/drawing/2014/main" id="{0953F392-2FE9-4B91-A8E2-D3E927AC0181}"/>
              </a:ext>
            </a:extLst>
          </p:cNvPr>
          <p:cNvSpPr>
            <a:spLocks noChangeShapeType="1"/>
          </p:cNvSpPr>
          <p:nvPr/>
        </p:nvSpPr>
        <p:spPr bwMode="auto">
          <a:xfrm flipH="1">
            <a:off x="3978746" y="4131179"/>
            <a:ext cx="0" cy="576262"/>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0" name="Straight Connector 77831">
            <a:extLst>
              <a:ext uri="{FF2B5EF4-FFF2-40B4-BE49-F238E27FC236}">
                <a16:creationId xmlns:a16="http://schemas.microsoft.com/office/drawing/2014/main" id="{86F9BBD3-EF70-4A5A-9B4E-D61EE16CEF90}"/>
              </a:ext>
            </a:extLst>
          </p:cNvPr>
          <p:cNvSpPr>
            <a:spLocks noChangeShapeType="1"/>
          </p:cNvSpPr>
          <p:nvPr/>
        </p:nvSpPr>
        <p:spPr bwMode="auto">
          <a:xfrm>
            <a:off x="3978746" y="4707441"/>
            <a:ext cx="749300" cy="1588"/>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1" name="Rectangle 79876">
            <a:extLst>
              <a:ext uri="{FF2B5EF4-FFF2-40B4-BE49-F238E27FC236}">
                <a16:creationId xmlns:a16="http://schemas.microsoft.com/office/drawing/2014/main" id="{B3F62577-2700-47B1-8E22-9E1565580E67}"/>
              </a:ext>
            </a:extLst>
          </p:cNvPr>
          <p:cNvSpPr>
            <a:spLocks noChangeArrowheads="1"/>
          </p:cNvSpPr>
          <p:nvPr/>
        </p:nvSpPr>
        <p:spPr bwMode="auto">
          <a:xfrm>
            <a:off x="3632235" y="5735525"/>
            <a:ext cx="1152522" cy="319088"/>
          </a:xfrm>
          <a:prstGeom prst="rect">
            <a:avLst/>
          </a:prstGeom>
          <a:solidFill>
            <a:srgbClr val="FFC000"/>
          </a:solidFill>
          <a:ln w="9525" algn="ctr">
            <a:solidFill>
              <a:schemeClr val="tx1"/>
            </a:solidFill>
            <a:miter lim="800000"/>
            <a:headEnd/>
            <a:tailEnd/>
          </a:ln>
        </p:spPr>
        <p:txBody>
          <a:bodyPr wrap="none" anchor="ctr"/>
          <a:lstStyle/>
          <a:p>
            <a:pPr algn="ctr" defTabSz="914400">
              <a:lnSpc>
                <a:spcPct val="100000"/>
              </a:lnSpc>
              <a:spcBef>
                <a:spcPct val="0"/>
              </a:spcBef>
              <a:buClrTx/>
              <a:buSzTx/>
              <a:buFontTx/>
              <a:buNone/>
            </a:pPr>
            <a:r>
              <a:rPr lang="pt-BR" sz="1200" b="1" dirty="0">
                <a:solidFill>
                  <a:schemeClr val="tx2">
                    <a:lumMod val="50000"/>
                  </a:schemeClr>
                </a:solidFill>
              </a:rPr>
              <a:t>Predecessor </a:t>
            </a:r>
            <a:endParaRPr lang="en-US" sz="1200" b="1" dirty="0">
              <a:solidFill>
                <a:schemeClr val="tx2">
                  <a:lumMod val="50000"/>
                </a:schemeClr>
              </a:solidFill>
            </a:endParaRPr>
          </a:p>
        </p:txBody>
      </p:sp>
      <p:sp>
        <p:nvSpPr>
          <p:cNvPr id="22" name="Straight Connector 79877">
            <a:extLst>
              <a:ext uri="{FF2B5EF4-FFF2-40B4-BE49-F238E27FC236}">
                <a16:creationId xmlns:a16="http://schemas.microsoft.com/office/drawing/2014/main" id="{7BA254D3-FD4B-4E9A-92A8-11A1FC6BCA65}"/>
              </a:ext>
            </a:extLst>
          </p:cNvPr>
          <p:cNvSpPr>
            <a:spLocks noChangeShapeType="1"/>
          </p:cNvSpPr>
          <p:nvPr/>
        </p:nvSpPr>
        <p:spPr bwMode="auto">
          <a:xfrm flipH="1">
            <a:off x="4953035" y="5256100"/>
            <a:ext cx="277812"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3" name="Straight Connector 79878">
            <a:extLst>
              <a:ext uri="{FF2B5EF4-FFF2-40B4-BE49-F238E27FC236}">
                <a16:creationId xmlns:a16="http://schemas.microsoft.com/office/drawing/2014/main" id="{23A5E698-C107-4DA2-B476-FB5861EB1C09}"/>
              </a:ext>
            </a:extLst>
          </p:cNvPr>
          <p:cNvSpPr>
            <a:spLocks noChangeShapeType="1"/>
          </p:cNvSpPr>
          <p:nvPr/>
        </p:nvSpPr>
        <p:spPr bwMode="auto">
          <a:xfrm>
            <a:off x="4949860" y="5256100"/>
            <a:ext cx="0" cy="631825"/>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4" name="Straight Connector 79879">
            <a:extLst>
              <a:ext uri="{FF2B5EF4-FFF2-40B4-BE49-F238E27FC236}">
                <a16:creationId xmlns:a16="http://schemas.microsoft.com/office/drawing/2014/main" id="{6D57FA65-6063-4FC6-A37E-5CC8043B6640}"/>
              </a:ext>
            </a:extLst>
          </p:cNvPr>
          <p:cNvSpPr>
            <a:spLocks noChangeShapeType="1"/>
          </p:cNvSpPr>
          <p:nvPr/>
        </p:nvSpPr>
        <p:spPr bwMode="auto">
          <a:xfrm flipH="1">
            <a:off x="4784760" y="5891100"/>
            <a:ext cx="142875"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5" name="Rectangle 79875">
            <a:extLst>
              <a:ext uri="{FF2B5EF4-FFF2-40B4-BE49-F238E27FC236}">
                <a16:creationId xmlns:a16="http://schemas.microsoft.com/office/drawing/2014/main" id="{817730E6-E674-4BE1-B317-47D31952E8B5}"/>
              </a:ext>
            </a:extLst>
          </p:cNvPr>
          <p:cNvSpPr>
            <a:spLocks noChangeArrowheads="1"/>
          </p:cNvSpPr>
          <p:nvPr/>
        </p:nvSpPr>
        <p:spPr bwMode="auto">
          <a:xfrm>
            <a:off x="5145122" y="5098938"/>
            <a:ext cx="1366838" cy="306387"/>
          </a:xfrm>
          <a:prstGeom prst="rect">
            <a:avLst/>
          </a:prstGeom>
          <a:solidFill>
            <a:srgbClr val="FFC000"/>
          </a:solidFill>
          <a:ln w="9525" algn="ctr">
            <a:solidFill>
              <a:schemeClr val="tx1"/>
            </a:solidFill>
            <a:miter lim="800000"/>
            <a:headEnd/>
            <a:tailEnd/>
          </a:ln>
        </p:spPr>
        <p:txBody>
          <a:bodyPr wrap="none" anchor="ctr"/>
          <a:lstStyle/>
          <a:p>
            <a:pPr algn="ctr"/>
            <a:r>
              <a:rPr lang="pt-BR" sz="1200" b="1" dirty="0">
                <a:solidFill>
                  <a:schemeClr val="tx2">
                    <a:lumMod val="50000"/>
                  </a:schemeClr>
                </a:solidFill>
              </a:rPr>
              <a:t>Successor</a:t>
            </a:r>
            <a:endParaRPr lang="en-US" sz="1200" b="1" dirty="0">
              <a:solidFill>
                <a:schemeClr val="tx2">
                  <a:lumMod val="50000"/>
                </a:schemeClr>
              </a:solidFill>
            </a:endParaRPr>
          </a:p>
        </p:txBody>
      </p:sp>
      <p:sp>
        <p:nvSpPr>
          <p:cNvPr id="26" name="Shape 347138">
            <a:extLst>
              <a:ext uri="{FF2B5EF4-FFF2-40B4-BE49-F238E27FC236}">
                <a16:creationId xmlns:a16="http://schemas.microsoft.com/office/drawing/2014/main" id="{38805622-40C8-400E-B331-DE53188BE818}"/>
              </a:ext>
            </a:extLst>
          </p:cNvPr>
          <p:cNvSpPr txBox="1">
            <a:spLocks noChangeArrowheads="1"/>
          </p:cNvSpPr>
          <p:nvPr/>
        </p:nvSpPr>
        <p:spPr>
          <a:xfrm>
            <a:off x="8928620" y="3153439"/>
            <a:ext cx="2784004" cy="1309158"/>
          </a:xfrm>
          <a:prstGeom prst="rect">
            <a:avLst/>
          </a:prstGeom>
          <a:solidFill>
            <a:srgbClr val="EAEAEA"/>
          </a:solidFill>
          <a:ln>
            <a:solidFill>
              <a:schemeClr val="tx1"/>
            </a:solidFill>
            <a:miter lim="800000"/>
          </a:ln>
        </p:spPr>
        <p:txBody>
          <a:bodyPr vert="horz" lIns="91440" tIns="45720" rIns="9144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chemeClr val="tx2">
                  <a:lumMod val="50000"/>
                </a:schemeClr>
              </a:buClr>
              <a:buNone/>
            </a:pPr>
            <a:r>
              <a:rPr lang="en-US" sz="2400" dirty="0"/>
              <a:t>Mandatory dependency</a:t>
            </a:r>
          </a:p>
          <a:p>
            <a:pPr marL="0" indent="0" fontAlgn="auto">
              <a:buClr>
                <a:schemeClr val="tx2">
                  <a:lumMod val="50000"/>
                </a:schemeClr>
              </a:buClr>
              <a:buNone/>
            </a:pPr>
            <a:r>
              <a:rPr lang="en-US" sz="2400" dirty="0"/>
              <a:t>Arbitrary dependence</a:t>
            </a:r>
          </a:p>
          <a:p>
            <a:pPr marL="0" indent="0" fontAlgn="auto">
              <a:buClr>
                <a:schemeClr val="tx2">
                  <a:lumMod val="50000"/>
                </a:schemeClr>
              </a:buClr>
              <a:buNone/>
            </a:pPr>
            <a:r>
              <a:rPr lang="en-US" sz="2400" dirty="0"/>
              <a:t>External dependency</a:t>
            </a:r>
            <a:endParaRPr lang="pt-BR" sz="2400" dirty="0"/>
          </a:p>
        </p:txBody>
      </p:sp>
    </p:spTree>
    <p:extLst>
      <p:ext uri="{BB962C8B-B14F-4D97-AF65-F5344CB8AC3E}">
        <p14:creationId xmlns:p14="http://schemas.microsoft.com/office/powerpoint/2010/main" val="379290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D5E6-A17E-4B3E-AF34-E7AA834C71DA}"/>
              </a:ext>
            </a:extLst>
          </p:cNvPr>
          <p:cNvSpPr>
            <a:spLocks noGrp="1"/>
          </p:cNvSpPr>
          <p:nvPr>
            <p:ph type="title"/>
          </p:nvPr>
        </p:nvSpPr>
        <p:spPr/>
        <p:txBody>
          <a:bodyPr/>
          <a:lstStyle/>
          <a:p>
            <a:r>
              <a:rPr lang="en-US" dirty="0"/>
              <a:t>Sequence Activities</a:t>
            </a:r>
            <a:endParaRPr lang="pt-PT" dirty="0"/>
          </a:p>
        </p:txBody>
      </p:sp>
      <p:grpSp>
        <p:nvGrpSpPr>
          <p:cNvPr id="4" name="Agrupar 4">
            <a:extLst>
              <a:ext uri="{FF2B5EF4-FFF2-40B4-BE49-F238E27FC236}">
                <a16:creationId xmlns:a16="http://schemas.microsoft.com/office/drawing/2014/main" id="{88C6496E-77E5-4485-A44E-9BD648CF0B2D}"/>
              </a:ext>
            </a:extLst>
          </p:cNvPr>
          <p:cNvGrpSpPr/>
          <p:nvPr/>
        </p:nvGrpSpPr>
        <p:grpSpPr>
          <a:xfrm>
            <a:off x="2043112" y="2746896"/>
            <a:ext cx="8105775" cy="2043112"/>
            <a:chOff x="323850" y="2205038"/>
            <a:chExt cx="8105775" cy="2043112"/>
          </a:xfrm>
        </p:grpSpPr>
        <p:sp>
          <p:nvSpPr>
            <p:cNvPr id="5" name="Rectangle 75785">
              <a:extLst>
                <a:ext uri="{FF2B5EF4-FFF2-40B4-BE49-F238E27FC236}">
                  <a16:creationId xmlns:a16="http://schemas.microsoft.com/office/drawing/2014/main" id="{C7E4D25B-6D92-44BF-88C9-1E4CEF240F7A}"/>
                </a:ext>
              </a:extLst>
            </p:cNvPr>
            <p:cNvSpPr>
              <a:spLocks noChangeArrowheads="1"/>
            </p:cNvSpPr>
            <p:nvPr/>
          </p:nvSpPr>
          <p:spPr bwMode="auto">
            <a:xfrm>
              <a:off x="1763713" y="2205038"/>
              <a:ext cx="1152525" cy="609600"/>
            </a:xfrm>
            <a:prstGeom prst="rect">
              <a:avLst/>
            </a:prstGeom>
            <a:solidFill>
              <a:srgbClr val="99C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600">
                <a:solidFill>
                  <a:schemeClr val="tx2">
                    <a:lumMod val="50000"/>
                  </a:schemeClr>
                </a:solidFill>
              </a:endParaRPr>
            </a:p>
          </p:txBody>
        </p:sp>
        <p:sp>
          <p:nvSpPr>
            <p:cNvPr id="6" name="TextBox 75787">
              <a:extLst>
                <a:ext uri="{FF2B5EF4-FFF2-40B4-BE49-F238E27FC236}">
                  <a16:creationId xmlns:a16="http://schemas.microsoft.com/office/drawing/2014/main" id="{FC11974C-FF60-41FA-B5AF-73A648C8B2D9}"/>
                </a:ext>
              </a:extLst>
            </p:cNvPr>
            <p:cNvSpPr txBox="1">
              <a:spLocks noChangeArrowheads="1"/>
            </p:cNvSpPr>
            <p:nvPr/>
          </p:nvSpPr>
          <p:spPr bwMode="auto">
            <a:xfrm>
              <a:off x="323850" y="2890838"/>
              <a:ext cx="784225" cy="314325"/>
            </a:xfrm>
            <a:prstGeom prst="rect">
              <a:avLst/>
            </a:prstGeom>
            <a:solidFill>
              <a:srgbClr val="99CCFF"/>
            </a:solidFill>
            <a:ln w="9525">
              <a:solidFill>
                <a:schemeClr val="tx1"/>
              </a:solidFill>
              <a:miter lim="800000"/>
              <a:headEnd/>
              <a:tailEnd/>
            </a:ln>
          </p:spPr>
          <p:txBody>
            <a:bodyPr>
              <a:spAutoFit/>
            </a:bodyPr>
            <a:lstStyle/>
            <a:p>
              <a:pPr algn="l" defTabSz="914400">
                <a:lnSpc>
                  <a:spcPct val="100000"/>
                </a:lnSpc>
                <a:spcBef>
                  <a:spcPct val="50000"/>
                </a:spcBef>
                <a:buClrTx/>
                <a:buSzTx/>
                <a:buFontTx/>
                <a:buNone/>
              </a:pPr>
              <a:r>
                <a:rPr lang="en-US" sz="1400" b="1" dirty="0">
                  <a:solidFill>
                    <a:schemeClr val="tx2">
                      <a:lumMod val="50000"/>
                    </a:schemeClr>
                  </a:solidFill>
                </a:rPr>
                <a:t>Start</a:t>
              </a:r>
            </a:p>
          </p:txBody>
        </p:sp>
        <p:sp>
          <p:nvSpPr>
            <p:cNvPr id="7" name="TextBox 75788">
              <a:extLst>
                <a:ext uri="{FF2B5EF4-FFF2-40B4-BE49-F238E27FC236}">
                  <a16:creationId xmlns:a16="http://schemas.microsoft.com/office/drawing/2014/main" id="{45AB7BE8-0FF6-46D2-AD97-DB5B735679D4}"/>
                </a:ext>
              </a:extLst>
            </p:cNvPr>
            <p:cNvSpPr txBox="1">
              <a:spLocks noChangeArrowheads="1"/>
            </p:cNvSpPr>
            <p:nvPr/>
          </p:nvSpPr>
          <p:spPr bwMode="auto">
            <a:xfrm>
              <a:off x="1797050" y="2924175"/>
              <a:ext cx="1366838" cy="523220"/>
            </a:xfrm>
            <a:prstGeom prst="rect">
              <a:avLst/>
            </a:prstGeom>
            <a:solidFill>
              <a:srgbClr val="99CCFF"/>
            </a:solidFill>
            <a:ln w="9525">
              <a:solidFill>
                <a:schemeClr val="tx1"/>
              </a:solidFill>
              <a:miter lim="800000"/>
              <a:headEnd/>
              <a:tailEnd/>
            </a:ln>
          </p:spPr>
          <p:txBody>
            <a:bodyPr>
              <a:spAutoFit/>
            </a:bodyPr>
            <a:lstStyle/>
            <a:p>
              <a:pPr algn="ctr" defTabSz="914400">
                <a:lnSpc>
                  <a:spcPct val="100000"/>
                </a:lnSpc>
                <a:spcBef>
                  <a:spcPct val="50000"/>
                </a:spcBef>
                <a:buClrTx/>
                <a:buSzTx/>
                <a:buFontTx/>
                <a:buNone/>
              </a:pPr>
              <a:r>
                <a:rPr lang="pt-BR" sz="1400" b="1" dirty="0">
                  <a:solidFill>
                    <a:schemeClr val="tx2">
                      <a:lumMod val="50000"/>
                    </a:schemeClr>
                  </a:solidFill>
                </a:rPr>
                <a:t>preliminary design</a:t>
              </a:r>
              <a:endParaRPr lang="en-US" sz="1400" b="1" dirty="0">
                <a:solidFill>
                  <a:schemeClr val="tx2">
                    <a:lumMod val="50000"/>
                  </a:schemeClr>
                </a:solidFill>
              </a:endParaRPr>
            </a:p>
          </p:txBody>
        </p:sp>
        <p:sp>
          <p:nvSpPr>
            <p:cNvPr id="8" name="TextBox 75790">
              <a:extLst>
                <a:ext uri="{FF2B5EF4-FFF2-40B4-BE49-F238E27FC236}">
                  <a16:creationId xmlns:a16="http://schemas.microsoft.com/office/drawing/2014/main" id="{B739DC13-91A7-4342-910A-64A0FE168481}"/>
                </a:ext>
              </a:extLst>
            </p:cNvPr>
            <p:cNvSpPr txBox="1">
              <a:spLocks noChangeArrowheads="1"/>
            </p:cNvSpPr>
            <p:nvPr/>
          </p:nvSpPr>
          <p:spPr bwMode="auto">
            <a:xfrm>
              <a:off x="7667625" y="3933825"/>
              <a:ext cx="762000" cy="314325"/>
            </a:xfrm>
            <a:prstGeom prst="rect">
              <a:avLst/>
            </a:prstGeom>
            <a:solidFill>
              <a:srgbClr val="99CCFF"/>
            </a:solidFill>
            <a:ln w="9525">
              <a:solidFill>
                <a:schemeClr val="tx1"/>
              </a:solidFill>
              <a:miter lim="800000"/>
              <a:headEnd/>
              <a:tailEnd/>
            </a:ln>
          </p:spPr>
          <p:txBody>
            <a:bodyPr>
              <a:spAutoFit/>
            </a:bodyPr>
            <a:lstStyle/>
            <a:p>
              <a:pPr algn="ctr" defTabSz="914400">
                <a:lnSpc>
                  <a:spcPct val="100000"/>
                </a:lnSpc>
                <a:spcBef>
                  <a:spcPct val="50000"/>
                </a:spcBef>
                <a:buClrTx/>
                <a:buSzTx/>
                <a:buFontTx/>
                <a:buNone/>
              </a:pPr>
              <a:r>
                <a:rPr lang="pt-BR" sz="1400" b="1" dirty="0">
                  <a:solidFill>
                    <a:schemeClr val="tx2">
                      <a:lumMod val="50000"/>
                    </a:schemeClr>
                  </a:solidFill>
                </a:rPr>
                <a:t>End</a:t>
              </a:r>
              <a:endParaRPr lang="en-US" sz="1400" b="1" dirty="0">
                <a:solidFill>
                  <a:schemeClr val="tx2">
                    <a:lumMod val="50000"/>
                  </a:schemeClr>
                </a:solidFill>
              </a:endParaRPr>
            </a:p>
          </p:txBody>
        </p:sp>
        <p:sp>
          <p:nvSpPr>
            <p:cNvPr id="9" name="Straight Connector 75791">
              <a:extLst>
                <a:ext uri="{FF2B5EF4-FFF2-40B4-BE49-F238E27FC236}">
                  <a16:creationId xmlns:a16="http://schemas.microsoft.com/office/drawing/2014/main" id="{E2672414-8B86-409D-9194-0E6DEEB1226C}"/>
                </a:ext>
              </a:extLst>
            </p:cNvPr>
            <p:cNvSpPr>
              <a:spLocks noChangeShapeType="1"/>
            </p:cNvSpPr>
            <p:nvPr/>
          </p:nvSpPr>
          <p:spPr bwMode="auto">
            <a:xfrm flipV="1">
              <a:off x="1116013" y="2492375"/>
              <a:ext cx="609600" cy="45720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0" name="TextBox 75792">
              <a:extLst>
                <a:ext uri="{FF2B5EF4-FFF2-40B4-BE49-F238E27FC236}">
                  <a16:creationId xmlns:a16="http://schemas.microsoft.com/office/drawing/2014/main" id="{52AF9332-FA7E-424A-8EEC-06CCB079C861}"/>
                </a:ext>
              </a:extLst>
            </p:cNvPr>
            <p:cNvSpPr txBox="1">
              <a:spLocks noChangeArrowheads="1"/>
            </p:cNvSpPr>
            <p:nvPr/>
          </p:nvSpPr>
          <p:spPr bwMode="auto">
            <a:xfrm>
              <a:off x="3517900" y="2708275"/>
              <a:ext cx="1371600" cy="527050"/>
            </a:xfrm>
            <a:prstGeom prst="rect">
              <a:avLst/>
            </a:prstGeom>
            <a:solidFill>
              <a:srgbClr val="99CCFF"/>
            </a:solidFill>
            <a:ln w="9525">
              <a:solidFill>
                <a:schemeClr val="tx1"/>
              </a:solidFill>
              <a:miter lim="800000"/>
              <a:headEnd/>
              <a:tailEnd/>
            </a:ln>
          </p:spPr>
          <p:txBody>
            <a:bodyPr>
              <a:spAutoFit/>
            </a:bodyPr>
            <a:lstStyle/>
            <a:p>
              <a:pPr algn="ctr" defTabSz="914400">
                <a:lnSpc>
                  <a:spcPct val="100000"/>
                </a:lnSpc>
                <a:spcBef>
                  <a:spcPct val="50000"/>
                </a:spcBef>
                <a:buClrTx/>
                <a:buSzTx/>
                <a:buFontTx/>
                <a:buNone/>
              </a:pPr>
              <a:r>
                <a:rPr lang="pt-BR" sz="1400" b="1" dirty="0">
                  <a:solidFill>
                    <a:schemeClr val="tx2">
                      <a:lumMod val="50000"/>
                    </a:schemeClr>
                  </a:solidFill>
                </a:rPr>
                <a:t>Executive project</a:t>
              </a:r>
              <a:endParaRPr lang="en-US" sz="1400" b="1" dirty="0">
                <a:solidFill>
                  <a:schemeClr val="tx2">
                    <a:lumMod val="50000"/>
                  </a:schemeClr>
                </a:solidFill>
              </a:endParaRPr>
            </a:p>
          </p:txBody>
        </p:sp>
        <p:sp>
          <p:nvSpPr>
            <p:cNvPr id="11" name="Rectangle 75793">
              <a:extLst>
                <a:ext uri="{FF2B5EF4-FFF2-40B4-BE49-F238E27FC236}">
                  <a16:creationId xmlns:a16="http://schemas.microsoft.com/office/drawing/2014/main" id="{8F0B1FA6-C743-400B-88A3-504D9627C672}"/>
                </a:ext>
              </a:extLst>
            </p:cNvPr>
            <p:cNvSpPr>
              <a:spLocks noChangeArrowheads="1"/>
            </p:cNvSpPr>
            <p:nvPr/>
          </p:nvSpPr>
          <p:spPr bwMode="auto">
            <a:xfrm>
              <a:off x="1763712" y="3933825"/>
              <a:ext cx="1464443" cy="287338"/>
            </a:xfrm>
            <a:prstGeom prst="rect">
              <a:avLst/>
            </a:prstGeom>
            <a:solidFill>
              <a:srgbClr val="99C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600">
                <a:solidFill>
                  <a:schemeClr val="tx2">
                    <a:lumMod val="50000"/>
                  </a:schemeClr>
                </a:solidFill>
              </a:endParaRPr>
            </a:p>
          </p:txBody>
        </p:sp>
        <p:sp>
          <p:nvSpPr>
            <p:cNvPr id="12" name="TextBox 75795">
              <a:extLst>
                <a:ext uri="{FF2B5EF4-FFF2-40B4-BE49-F238E27FC236}">
                  <a16:creationId xmlns:a16="http://schemas.microsoft.com/office/drawing/2014/main" id="{DA0314EA-B761-48CA-8406-D50C3099BC0E}"/>
                </a:ext>
              </a:extLst>
            </p:cNvPr>
            <p:cNvSpPr txBox="1">
              <a:spLocks noChangeArrowheads="1"/>
            </p:cNvSpPr>
            <p:nvPr/>
          </p:nvSpPr>
          <p:spPr bwMode="auto">
            <a:xfrm>
              <a:off x="1682750" y="2205038"/>
              <a:ext cx="1296988" cy="523220"/>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pt-BR" sz="1400" b="1" dirty="0">
                  <a:solidFill>
                    <a:schemeClr val="tx2">
                      <a:lumMod val="50000"/>
                    </a:schemeClr>
                  </a:solidFill>
                </a:rPr>
                <a:t>Purchase of land</a:t>
              </a:r>
              <a:endParaRPr lang="en-US" sz="1400" b="1" dirty="0">
                <a:solidFill>
                  <a:schemeClr val="tx2">
                    <a:lumMod val="50000"/>
                  </a:schemeClr>
                </a:solidFill>
              </a:endParaRPr>
            </a:p>
          </p:txBody>
        </p:sp>
        <p:sp>
          <p:nvSpPr>
            <p:cNvPr id="13" name="TextBox 75796">
              <a:extLst>
                <a:ext uri="{FF2B5EF4-FFF2-40B4-BE49-F238E27FC236}">
                  <a16:creationId xmlns:a16="http://schemas.microsoft.com/office/drawing/2014/main" id="{935D37DF-3A01-4181-AF03-1739CAC7790A}"/>
                </a:ext>
              </a:extLst>
            </p:cNvPr>
            <p:cNvSpPr txBox="1">
              <a:spLocks noChangeArrowheads="1"/>
            </p:cNvSpPr>
            <p:nvPr/>
          </p:nvSpPr>
          <p:spPr bwMode="auto">
            <a:xfrm>
              <a:off x="1621020" y="3924300"/>
              <a:ext cx="1752600" cy="304800"/>
            </a:xfrm>
            <a:prstGeom prst="rect">
              <a:avLst/>
            </a:prstGeom>
            <a:noFill/>
            <a:ln w="9525">
              <a:noFill/>
              <a:miter lim="800000"/>
              <a:headEnd/>
              <a:tailEnd/>
            </a:ln>
          </p:spPr>
          <p:txBody>
            <a:bodyPr wrap="square">
              <a:spAutoFit/>
            </a:bodyPr>
            <a:lstStyle/>
            <a:p>
              <a:pPr algn="ctr" defTabSz="914400">
                <a:lnSpc>
                  <a:spcPct val="100000"/>
                </a:lnSpc>
                <a:spcBef>
                  <a:spcPct val="50000"/>
                </a:spcBef>
                <a:buClrTx/>
                <a:buSzTx/>
                <a:buFontTx/>
                <a:buNone/>
              </a:pPr>
              <a:r>
                <a:rPr lang="pt-BR" sz="1400" b="1" dirty="0">
                  <a:solidFill>
                    <a:schemeClr val="tx2">
                      <a:lumMod val="50000"/>
                    </a:schemeClr>
                  </a:solidFill>
                </a:rPr>
                <a:t>Engagement</a:t>
              </a:r>
              <a:endParaRPr lang="en-US" sz="1400" b="1" dirty="0">
                <a:solidFill>
                  <a:schemeClr val="tx2">
                    <a:lumMod val="50000"/>
                  </a:schemeClr>
                </a:solidFill>
              </a:endParaRPr>
            </a:p>
          </p:txBody>
        </p:sp>
        <p:sp>
          <p:nvSpPr>
            <p:cNvPr id="14" name="Straight Connector 75798">
              <a:extLst>
                <a:ext uri="{FF2B5EF4-FFF2-40B4-BE49-F238E27FC236}">
                  <a16:creationId xmlns:a16="http://schemas.microsoft.com/office/drawing/2014/main" id="{A082B1B8-D571-4CF0-9456-2D5024739531}"/>
                </a:ext>
              </a:extLst>
            </p:cNvPr>
            <p:cNvSpPr>
              <a:spLocks noChangeShapeType="1"/>
            </p:cNvSpPr>
            <p:nvPr/>
          </p:nvSpPr>
          <p:spPr bwMode="auto">
            <a:xfrm>
              <a:off x="1116013" y="3141663"/>
              <a:ext cx="576262" cy="935037"/>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5" name="Straight Connector 75799">
              <a:extLst>
                <a:ext uri="{FF2B5EF4-FFF2-40B4-BE49-F238E27FC236}">
                  <a16:creationId xmlns:a16="http://schemas.microsoft.com/office/drawing/2014/main" id="{24A2C75E-508D-4674-97AC-95338E442881}"/>
                </a:ext>
              </a:extLst>
            </p:cNvPr>
            <p:cNvSpPr>
              <a:spLocks noChangeShapeType="1"/>
            </p:cNvSpPr>
            <p:nvPr/>
          </p:nvSpPr>
          <p:spPr bwMode="auto">
            <a:xfrm>
              <a:off x="2911475" y="2492375"/>
              <a:ext cx="609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6" name="Straight Connector 75806">
              <a:extLst>
                <a:ext uri="{FF2B5EF4-FFF2-40B4-BE49-F238E27FC236}">
                  <a16:creationId xmlns:a16="http://schemas.microsoft.com/office/drawing/2014/main" id="{0086F78E-F2BF-4015-B7C3-FDD4B8062307}"/>
                </a:ext>
              </a:extLst>
            </p:cNvPr>
            <p:cNvSpPr>
              <a:spLocks noChangeShapeType="1"/>
            </p:cNvSpPr>
            <p:nvPr/>
          </p:nvSpPr>
          <p:spPr bwMode="auto">
            <a:xfrm>
              <a:off x="2916238" y="2565400"/>
              <a:ext cx="609600" cy="22860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7" name="Straight Connector 75799">
              <a:extLst>
                <a:ext uri="{FF2B5EF4-FFF2-40B4-BE49-F238E27FC236}">
                  <a16:creationId xmlns:a16="http://schemas.microsoft.com/office/drawing/2014/main" id="{693797EC-35A8-443E-9B43-B8585900ADBC}"/>
                </a:ext>
              </a:extLst>
            </p:cNvPr>
            <p:cNvSpPr>
              <a:spLocks noChangeShapeType="1"/>
            </p:cNvSpPr>
            <p:nvPr/>
          </p:nvSpPr>
          <p:spPr bwMode="auto">
            <a:xfrm>
              <a:off x="3203575" y="3068638"/>
              <a:ext cx="3175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8" name="TextBox 75796">
              <a:extLst>
                <a:ext uri="{FF2B5EF4-FFF2-40B4-BE49-F238E27FC236}">
                  <a16:creationId xmlns:a16="http://schemas.microsoft.com/office/drawing/2014/main" id="{FC623D7F-3BD6-4B06-9ED9-70DF5FC2D925}"/>
                </a:ext>
              </a:extLst>
            </p:cNvPr>
            <p:cNvSpPr txBox="1">
              <a:spLocks noChangeArrowheads="1"/>
            </p:cNvSpPr>
            <p:nvPr/>
          </p:nvSpPr>
          <p:spPr bwMode="auto">
            <a:xfrm>
              <a:off x="3563938" y="3933825"/>
              <a:ext cx="1752600" cy="314325"/>
            </a:xfrm>
            <a:prstGeom prst="rect">
              <a:avLst/>
            </a:prstGeom>
            <a:solidFill>
              <a:srgbClr val="99CCFF"/>
            </a:solidFill>
            <a:ln w="9525">
              <a:solidFill>
                <a:schemeClr val="tx1"/>
              </a:solidFill>
              <a:miter lim="800000"/>
              <a:headEnd/>
              <a:tailEnd/>
            </a:ln>
          </p:spPr>
          <p:txBody>
            <a:bodyPr>
              <a:spAutoFit/>
            </a:bodyPr>
            <a:lstStyle/>
            <a:p>
              <a:pPr algn="ctr" defTabSz="914400">
                <a:lnSpc>
                  <a:spcPct val="100000"/>
                </a:lnSpc>
                <a:spcBef>
                  <a:spcPct val="50000"/>
                </a:spcBef>
                <a:buClrTx/>
                <a:buSzTx/>
                <a:buFontTx/>
                <a:buNone/>
              </a:pPr>
              <a:r>
                <a:rPr lang="pt-BR" sz="1400" b="1" dirty="0">
                  <a:solidFill>
                    <a:schemeClr val="tx2">
                      <a:lumMod val="50000"/>
                    </a:schemeClr>
                  </a:solidFill>
                </a:rPr>
                <a:t>Marriage</a:t>
              </a:r>
              <a:endParaRPr lang="en-US" sz="1400" b="1" dirty="0">
                <a:solidFill>
                  <a:schemeClr val="tx2">
                    <a:lumMod val="50000"/>
                  </a:schemeClr>
                </a:solidFill>
              </a:endParaRPr>
            </a:p>
          </p:txBody>
        </p:sp>
        <p:sp>
          <p:nvSpPr>
            <p:cNvPr id="19" name="TextBox 75796">
              <a:extLst>
                <a:ext uri="{FF2B5EF4-FFF2-40B4-BE49-F238E27FC236}">
                  <a16:creationId xmlns:a16="http://schemas.microsoft.com/office/drawing/2014/main" id="{904D9CAD-313C-4A1C-B4C8-924F6893EA83}"/>
                </a:ext>
              </a:extLst>
            </p:cNvPr>
            <p:cNvSpPr txBox="1">
              <a:spLocks noChangeArrowheads="1"/>
            </p:cNvSpPr>
            <p:nvPr/>
          </p:nvSpPr>
          <p:spPr bwMode="auto">
            <a:xfrm>
              <a:off x="5651500" y="2781300"/>
              <a:ext cx="1584325" cy="307777"/>
            </a:xfrm>
            <a:prstGeom prst="rect">
              <a:avLst/>
            </a:prstGeom>
            <a:solidFill>
              <a:srgbClr val="99CCFF"/>
            </a:solidFill>
            <a:ln w="9525">
              <a:solidFill>
                <a:schemeClr val="tx1"/>
              </a:solidFill>
              <a:miter lim="800000"/>
              <a:headEnd/>
              <a:tailEnd/>
            </a:ln>
          </p:spPr>
          <p:txBody>
            <a:bodyPr wrap="square">
              <a:spAutoFit/>
            </a:bodyPr>
            <a:lstStyle/>
            <a:p>
              <a:pPr algn="ctr" defTabSz="914400">
                <a:lnSpc>
                  <a:spcPct val="100000"/>
                </a:lnSpc>
                <a:spcBef>
                  <a:spcPct val="50000"/>
                </a:spcBef>
                <a:buClrTx/>
                <a:buSzTx/>
                <a:buFontTx/>
                <a:buNone/>
              </a:pPr>
              <a:r>
                <a:rPr lang="pt-BR" sz="1400" b="1" dirty="0">
                  <a:solidFill>
                    <a:schemeClr val="tx2">
                      <a:lumMod val="50000"/>
                    </a:schemeClr>
                  </a:solidFill>
                </a:rPr>
                <a:t>Construction</a:t>
              </a:r>
              <a:endParaRPr lang="en-US" sz="1400" b="1" dirty="0">
                <a:solidFill>
                  <a:schemeClr val="tx2">
                    <a:lumMod val="50000"/>
                  </a:schemeClr>
                </a:solidFill>
              </a:endParaRPr>
            </a:p>
          </p:txBody>
        </p:sp>
        <p:sp>
          <p:nvSpPr>
            <p:cNvPr id="20" name="Line 45">
              <a:extLst>
                <a:ext uri="{FF2B5EF4-FFF2-40B4-BE49-F238E27FC236}">
                  <a16:creationId xmlns:a16="http://schemas.microsoft.com/office/drawing/2014/main" id="{02C76805-D547-4A1E-A9A2-99C260B90AE1}"/>
                </a:ext>
              </a:extLst>
            </p:cNvPr>
            <p:cNvSpPr>
              <a:spLocks noChangeShapeType="1"/>
            </p:cNvSpPr>
            <p:nvPr/>
          </p:nvSpPr>
          <p:spPr bwMode="auto">
            <a:xfrm>
              <a:off x="4643438" y="2420938"/>
              <a:ext cx="1008062" cy="503237"/>
            </a:xfrm>
            <a:prstGeom prst="line">
              <a:avLst/>
            </a:prstGeom>
            <a:noFill/>
            <a:ln w="9525">
              <a:solidFill>
                <a:schemeClr val="tx1"/>
              </a:solidFill>
              <a:round/>
              <a:headEnd/>
              <a:tailEnd type="triangle" w="med" len="med"/>
            </a:ln>
          </p:spPr>
          <p:txBody>
            <a:bodyPr lIns="90000" tIns="46800" rIns="90000" bIns="46800"/>
            <a:lstStyle/>
            <a:p>
              <a:endParaRPr lang="pt-BR">
                <a:solidFill>
                  <a:schemeClr val="tx2">
                    <a:lumMod val="50000"/>
                  </a:schemeClr>
                </a:solidFill>
              </a:endParaRPr>
            </a:p>
          </p:txBody>
        </p:sp>
        <p:sp>
          <p:nvSpPr>
            <p:cNvPr id="21" name="Line 46">
              <a:extLst>
                <a:ext uri="{FF2B5EF4-FFF2-40B4-BE49-F238E27FC236}">
                  <a16:creationId xmlns:a16="http://schemas.microsoft.com/office/drawing/2014/main" id="{8BB083E8-67B5-464A-AA66-BB09BCDC2F0D}"/>
                </a:ext>
              </a:extLst>
            </p:cNvPr>
            <p:cNvSpPr>
              <a:spLocks noChangeShapeType="1"/>
            </p:cNvSpPr>
            <p:nvPr/>
          </p:nvSpPr>
          <p:spPr bwMode="auto">
            <a:xfrm>
              <a:off x="4932363" y="2997200"/>
              <a:ext cx="719137" cy="0"/>
            </a:xfrm>
            <a:prstGeom prst="line">
              <a:avLst/>
            </a:prstGeom>
            <a:noFill/>
            <a:ln w="9525">
              <a:solidFill>
                <a:schemeClr val="tx1"/>
              </a:solidFill>
              <a:round/>
              <a:headEnd/>
              <a:tailEnd type="triangle" w="med" len="med"/>
            </a:ln>
          </p:spPr>
          <p:txBody>
            <a:bodyPr lIns="90000" tIns="46800" rIns="90000" bIns="46800"/>
            <a:lstStyle/>
            <a:p>
              <a:endParaRPr lang="pt-BR">
                <a:solidFill>
                  <a:schemeClr val="tx2">
                    <a:lumMod val="50000"/>
                  </a:schemeClr>
                </a:solidFill>
              </a:endParaRPr>
            </a:p>
          </p:txBody>
        </p:sp>
        <p:sp>
          <p:nvSpPr>
            <p:cNvPr id="22" name="Straight Connector 75799">
              <a:extLst>
                <a:ext uri="{FF2B5EF4-FFF2-40B4-BE49-F238E27FC236}">
                  <a16:creationId xmlns:a16="http://schemas.microsoft.com/office/drawing/2014/main" id="{02301433-BA05-47D5-8BA8-4802E3A6D213}"/>
                </a:ext>
              </a:extLst>
            </p:cNvPr>
            <p:cNvSpPr>
              <a:spLocks noChangeShapeType="1"/>
            </p:cNvSpPr>
            <p:nvPr/>
          </p:nvSpPr>
          <p:spPr bwMode="auto">
            <a:xfrm>
              <a:off x="1116013" y="3068638"/>
              <a:ext cx="6477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3" name="TextBox 75796">
              <a:extLst>
                <a:ext uri="{FF2B5EF4-FFF2-40B4-BE49-F238E27FC236}">
                  <a16:creationId xmlns:a16="http://schemas.microsoft.com/office/drawing/2014/main" id="{60CCDF9F-A8D8-4546-89F8-BC7A5F43C350}"/>
                </a:ext>
              </a:extLst>
            </p:cNvPr>
            <p:cNvSpPr txBox="1">
              <a:spLocks noChangeArrowheads="1"/>
            </p:cNvSpPr>
            <p:nvPr/>
          </p:nvSpPr>
          <p:spPr bwMode="auto">
            <a:xfrm>
              <a:off x="5795963" y="3933825"/>
              <a:ext cx="1439862" cy="314325"/>
            </a:xfrm>
            <a:prstGeom prst="rect">
              <a:avLst/>
            </a:prstGeom>
            <a:solidFill>
              <a:srgbClr val="99CCFF"/>
            </a:solidFill>
            <a:ln w="9525">
              <a:solidFill>
                <a:schemeClr val="tx1"/>
              </a:solidFill>
              <a:miter lim="800000"/>
              <a:headEnd/>
              <a:tailEnd/>
            </a:ln>
          </p:spPr>
          <p:txBody>
            <a:bodyPr>
              <a:spAutoFit/>
            </a:bodyPr>
            <a:lstStyle/>
            <a:p>
              <a:pPr algn="ctr" defTabSz="914400">
                <a:lnSpc>
                  <a:spcPct val="100000"/>
                </a:lnSpc>
                <a:spcBef>
                  <a:spcPct val="50000"/>
                </a:spcBef>
                <a:buClrTx/>
                <a:buSzTx/>
                <a:buFontTx/>
                <a:buNone/>
              </a:pPr>
              <a:r>
                <a:rPr lang="pt-BR" sz="1400" b="1" dirty="0">
                  <a:solidFill>
                    <a:schemeClr val="tx2">
                      <a:lumMod val="50000"/>
                    </a:schemeClr>
                  </a:solidFill>
                </a:rPr>
                <a:t>Change</a:t>
              </a:r>
              <a:endParaRPr lang="en-US" sz="1400" b="1" dirty="0">
                <a:solidFill>
                  <a:schemeClr val="tx2">
                    <a:lumMod val="50000"/>
                  </a:schemeClr>
                </a:solidFill>
              </a:endParaRPr>
            </a:p>
          </p:txBody>
        </p:sp>
        <p:sp>
          <p:nvSpPr>
            <p:cNvPr id="24" name="Straight Connector 75799">
              <a:extLst>
                <a:ext uri="{FF2B5EF4-FFF2-40B4-BE49-F238E27FC236}">
                  <a16:creationId xmlns:a16="http://schemas.microsoft.com/office/drawing/2014/main" id="{91B4F599-9CE8-46D3-B53A-5CAF4F86328E}"/>
                </a:ext>
              </a:extLst>
            </p:cNvPr>
            <p:cNvSpPr>
              <a:spLocks noChangeShapeType="1"/>
            </p:cNvSpPr>
            <p:nvPr/>
          </p:nvSpPr>
          <p:spPr bwMode="auto">
            <a:xfrm flipV="1">
              <a:off x="5364163" y="4127500"/>
              <a:ext cx="4318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5" name="Straight Connector 75799">
              <a:extLst>
                <a:ext uri="{FF2B5EF4-FFF2-40B4-BE49-F238E27FC236}">
                  <a16:creationId xmlns:a16="http://schemas.microsoft.com/office/drawing/2014/main" id="{C09A9DE6-5CA0-4D80-9A17-36CFEC3CA4B7}"/>
                </a:ext>
              </a:extLst>
            </p:cNvPr>
            <p:cNvSpPr>
              <a:spLocks noChangeShapeType="1"/>
            </p:cNvSpPr>
            <p:nvPr/>
          </p:nvSpPr>
          <p:spPr bwMode="auto">
            <a:xfrm flipV="1">
              <a:off x="3246438" y="4076700"/>
              <a:ext cx="3175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6" name="Line 51">
              <a:extLst>
                <a:ext uri="{FF2B5EF4-FFF2-40B4-BE49-F238E27FC236}">
                  <a16:creationId xmlns:a16="http://schemas.microsoft.com/office/drawing/2014/main" id="{DDEBFB02-AFD3-4E4B-8FC3-C9CEED236A4B}"/>
                </a:ext>
              </a:extLst>
            </p:cNvPr>
            <p:cNvSpPr>
              <a:spLocks noChangeShapeType="1"/>
            </p:cNvSpPr>
            <p:nvPr/>
          </p:nvSpPr>
          <p:spPr bwMode="auto">
            <a:xfrm>
              <a:off x="6372225" y="3141663"/>
              <a:ext cx="0" cy="792162"/>
            </a:xfrm>
            <a:prstGeom prst="line">
              <a:avLst/>
            </a:prstGeom>
            <a:noFill/>
            <a:ln w="9525">
              <a:solidFill>
                <a:schemeClr val="tx1"/>
              </a:solidFill>
              <a:round/>
              <a:headEnd/>
              <a:tailEnd type="triangle" w="med" len="med"/>
            </a:ln>
          </p:spPr>
          <p:txBody>
            <a:bodyPr lIns="90000" tIns="46800" rIns="90000" bIns="46800"/>
            <a:lstStyle/>
            <a:p>
              <a:endParaRPr lang="pt-BR">
                <a:solidFill>
                  <a:schemeClr val="tx2">
                    <a:lumMod val="50000"/>
                  </a:schemeClr>
                </a:solidFill>
              </a:endParaRPr>
            </a:p>
          </p:txBody>
        </p:sp>
        <p:sp>
          <p:nvSpPr>
            <p:cNvPr id="27" name="Straight Connector 75799">
              <a:extLst>
                <a:ext uri="{FF2B5EF4-FFF2-40B4-BE49-F238E27FC236}">
                  <a16:creationId xmlns:a16="http://schemas.microsoft.com/office/drawing/2014/main" id="{A46AAF5C-7BE1-4E6F-A3B5-F2DE38482E30}"/>
                </a:ext>
              </a:extLst>
            </p:cNvPr>
            <p:cNvSpPr>
              <a:spLocks noChangeShapeType="1"/>
            </p:cNvSpPr>
            <p:nvPr/>
          </p:nvSpPr>
          <p:spPr bwMode="auto">
            <a:xfrm flipV="1">
              <a:off x="7235825" y="4102100"/>
              <a:ext cx="4318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8" name="TextBox 75789">
              <a:extLst>
                <a:ext uri="{FF2B5EF4-FFF2-40B4-BE49-F238E27FC236}">
                  <a16:creationId xmlns:a16="http://schemas.microsoft.com/office/drawing/2014/main" id="{CD579AC1-2B27-4539-989C-653362CC063E}"/>
                </a:ext>
              </a:extLst>
            </p:cNvPr>
            <p:cNvSpPr txBox="1">
              <a:spLocks noChangeArrowheads="1"/>
            </p:cNvSpPr>
            <p:nvPr/>
          </p:nvSpPr>
          <p:spPr bwMode="auto">
            <a:xfrm>
              <a:off x="3517900" y="2276475"/>
              <a:ext cx="1152525" cy="314325"/>
            </a:xfrm>
            <a:prstGeom prst="rect">
              <a:avLst/>
            </a:prstGeom>
            <a:solidFill>
              <a:srgbClr val="99CCFF"/>
            </a:solidFill>
            <a:ln w="9525">
              <a:solidFill>
                <a:schemeClr val="tx1"/>
              </a:solidFill>
              <a:miter lim="800000"/>
              <a:headEnd/>
              <a:tailEnd/>
            </a:ln>
          </p:spPr>
          <p:txBody>
            <a:bodyPr>
              <a:spAutoFit/>
            </a:bodyPr>
            <a:lstStyle/>
            <a:p>
              <a:pPr algn="ctr" defTabSz="914400">
                <a:lnSpc>
                  <a:spcPct val="100000"/>
                </a:lnSpc>
                <a:spcBef>
                  <a:spcPct val="50000"/>
                </a:spcBef>
                <a:buClrTx/>
                <a:buSzTx/>
                <a:buFontTx/>
                <a:buNone/>
              </a:pPr>
              <a:r>
                <a:rPr lang="pt-BR" sz="1400" b="1" dirty="0">
                  <a:solidFill>
                    <a:schemeClr val="tx2">
                      <a:lumMod val="50000"/>
                    </a:schemeClr>
                  </a:solidFill>
                </a:rPr>
                <a:t>Cleaning</a:t>
              </a:r>
              <a:endParaRPr lang="en-US" sz="1400" b="1" dirty="0">
                <a:solidFill>
                  <a:schemeClr val="tx2">
                    <a:lumMod val="50000"/>
                  </a:schemeClr>
                </a:solidFill>
              </a:endParaRPr>
            </a:p>
          </p:txBody>
        </p:sp>
      </p:grpSp>
    </p:spTree>
    <p:extLst>
      <p:ext uri="{BB962C8B-B14F-4D97-AF65-F5344CB8AC3E}">
        <p14:creationId xmlns:p14="http://schemas.microsoft.com/office/powerpoint/2010/main" val="214172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71A7-0E3D-4E9F-8476-6C680D33A2E5}"/>
              </a:ext>
            </a:extLst>
          </p:cNvPr>
          <p:cNvSpPr>
            <a:spLocks noGrp="1"/>
          </p:cNvSpPr>
          <p:nvPr>
            <p:ph type="title"/>
          </p:nvPr>
        </p:nvSpPr>
        <p:spPr/>
        <p:txBody>
          <a:bodyPr/>
          <a:lstStyle/>
          <a:p>
            <a:r>
              <a:rPr lang="en-US" dirty="0"/>
              <a:t>Estimate Activity Resources</a:t>
            </a:r>
            <a:endParaRPr lang="pt-PT" dirty="0"/>
          </a:p>
        </p:txBody>
      </p:sp>
      <p:sp>
        <p:nvSpPr>
          <p:cNvPr id="3" name="Content Placeholder 2">
            <a:extLst>
              <a:ext uri="{FF2B5EF4-FFF2-40B4-BE49-F238E27FC236}">
                <a16:creationId xmlns:a16="http://schemas.microsoft.com/office/drawing/2014/main" id="{D0097B15-E5E2-4891-9392-A2743C46FEDC}"/>
              </a:ext>
            </a:extLst>
          </p:cNvPr>
          <p:cNvSpPr>
            <a:spLocks noGrp="1"/>
          </p:cNvSpPr>
          <p:nvPr>
            <p:ph idx="1"/>
          </p:nvPr>
        </p:nvSpPr>
        <p:spPr>
          <a:xfrm>
            <a:off x="475815" y="1905000"/>
            <a:ext cx="11229516" cy="4495799"/>
          </a:xfrm>
        </p:spPr>
        <p:txBody>
          <a:bodyPr/>
          <a:lstStyle/>
          <a:p>
            <a:r>
              <a:rPr lang="en-US" sz="2800" dirty="0"/>
              <a:t>Estimation of the types and quantities of material, people, equipment and supplies that will be needed to carry out each activity.</a:t>
            </a:r>
            <a:r>
              <a:rPr lang="pt-BR" sz="3600" dirty="0"/>
              <a:t> </a:t>
            </a:r>
          </a:p>
          <a:p>
            <a:endParaRPr lang="pt-PT" dirty="0"/>
          </a:p>
        </p:txBody>
      </p:sp>
      <p:sp>
        <p:nvSpPr>
          <p:cNvPr id="4" name="Retângulo 7">
            <a:extLst>
              <a:ext uri="{FF2B5EF4-FFF2-40B4-BE49-F238E27FC236}">
                <a16:creationId xmlns:a16="http://schemas.microsoft.com/office/drawing/2014/main" id="{B78251BE-477E-4850-AAA7-E088860AC2EA}"/>
              </a:ext>
            </a:extLst>
          </p:cNvPr>
          <p:cNvSpPr/>
          <p:nvPr/>
        </p:nvSpPr>
        <p:spPr>
          <a:xfrm>
            <a:off x="3498986" y="3886805"/>
            <a:ext cx="5691173" cy="1047466"/>
          </a:xfrm>
          <a:prstGeom prst="rect">
            <a:avLst/>
          </a:prstGeom>
        </p:spPr>
        <p:txBody>
          <a:bodyPr wrap="none">
            <a:spAutoFit/>
          </a:bodyPr>
          <a:lstStyle/>
          <a:p>
            <a:pPr marL="91440" lvl="1" indent="-91440" algn="just" eaLnBrk="1" fontAlgn="auto" hangingPunct="1">
              <a:lnSpc>
                <a:spcPct val="90000"/>
              </a:lnSpc>
              <a:spcBef>
                <a:spcPts val="1200"/>
              </a:spcBef>
              <a:spcAft>
                <a:spcPts val="200"/>
              </a:spcAft>
              <a:buClr>
                <a:schemeClr val="accent1"/>
              </a:buClr>
              <a:buSzPct val="100000"/>
              <a:defRPr/>
            </a:pPr>
            <a:r>
              <a:rPr lang="pt-BR" sz="2800" dirty="0">
                <a:solidFill>
                  <a:schemeClr val="tx1">
                    <a:lumMod val="75000"/>
                    <a:lumOff val="25000"/>
                  </a:schemeClr>
                </a:solidFill>
                <a:latin typeface="+mn-lt"/>
              </a:rPr>
              <a:t>Always consider: </a:t>
            </a:r>
          </a:p>
          <a:p>
            <a:pPr marL="91440" lvl="1" indent="-91440" algn="just" eaLnBrk="1" fontAlgn="auto" hangingPunct="1">
              <a:lnSpc>
                <a:spcPct val="90000"/>
              </a:lnSpc>
              <a:spcBef>
                <a:spcPts val="1200"/>
              </a:spcBef>
              <a:spcAft>
                <a:spcPts val="200"/>
              </a:spcAft>
              <a:buClr>
                <a:schemeClr val="accent1"/>
              </a:buClr>
              <a:buSzPct val="100000"/>
              <a:defRPr/>
            </a:pPr>
            <a:r>
              <a:rPr lang="pt-BR" sz="2800" dirty="0">
                <a:solidFill>
                  <a:schemeClr val="tx1">
                    <a:lumMod val="75000"/>
                    <a:lumOff val="25000"/>
                  </a:schemeClr>
                </a:solidFill>
                <a:latin typeface="+mn-lt"/>
              </a:rPr>
              <a:t>                                 </a:t>
            </a:r>
            <a:r>
              <a:rPr lang="pt-BR" sz="2800" dirty="0">
                <a:solidFill>
                  <a:schemeClr val="tx1">
                    <a:lumMod val="75000"/>
                    <a:lumOff val="25000"/>
                  </a:schemeClr>
                </a:solidFill>
                <a:ea typeface="Verdana" panose="020B0604030504040204" pitchFamily="34" charset="0"/>
              </a:rPr>
              <a:t>Resource calendars</a:t>
            </a:r>
            <a:endParaRPr lang="pt-BR" sz="2800" kern="0" dirty="0">
              <a:solidFill>
                <a:schemeClr val="tx2">
                  <a:lumMod val="50000"/>
                </a:schemeClr>
              </a:solidFill>
              <a:ea typeface="Verdana" panose="020B0604030504040204" pitchFamily="34" charset="0"/>
            </a:endParaRPr>
          </a:p>
        </p:txBody>
      </p:sp>
    </p:spTree>
    <p:extLst>
      <p:ext uri="{BB962C8B-B14F-4D97-AF65-F5344CB8AC3E}">
        <p14:creationId xmlns:p14="http://schemas.microsoft.com/office/powerpoint/2010/main" val="238916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38E6-71BD-4573-884E-0A45B2F597D1}"/>
              </a:ext>
            </a:extLst>
          </p:cNvPr>
          <p:cNvSpPr>
            <a:spLocks noGrp="1"/>
          </p:cNvSpPr>
          <p:nvPr>
            <p:ph type="title"/>
          </p:nvPr>
        </p:nvSpPr>
        <p:spPr/>
        <p:txBody>
          <a:bodyPr/>
          <a:lstStyle/>
          <a:p>
            <a:r>
              <a:rPr lang="en-US" dirty="0"/>
              <a:t>Estimate Activity Duration</a:t>
            </a:r>
            <a:endParaRPr lang="pt-PT" dirty="0"/>
          </a:p>
        </p:txBody>
      </p:sp>
      <p:sp>
        <p:nvSpPr>
          <p:cNvPr id="3" name="Content Placeholder 2">
            <a:extLst>
              <a:ext uri="{FF2B5EF4-FFF2-40B4-BE49-F238E27FC236}">
                <a16:creationId xmlns:a16="http://schemas.microsoft.com/office/drawing/2014/main" id="{98ACBE8B-A9E9-45BF-B5C1-32034B002BA6}"/>
              </a:ext>
            </a:extLst>
          </p:cNvPr>
          <p:cNvSpPr>
            <a:spLocks noGrp="1"/>
          </p:cNvSpPr>
          <p:nvPr>
            <p:ph idx="1"/>
          </p:nvPr>
        </p:nvSpPr>
        <p:spPr/>
        <p:txBody>
          <a:bodyPr/>
          <a:lstStyle/>
          <a:p>
            <a:r>
              <a:rPr lang="en-US" sz="2800" dirty="0"/>
              <a:t>It is the process of calculating the duration of the project activities with the estimated resources.</a:t>
            </a:r>
            <a:endParaRPr lang="pt-BR" sz="2800" dirty="0"/>
          </a:p>
          <a:p>
            <a:endParaRPr lang="pt-PT" dirty="0"/>
          </a:p>
        </p:txBody>
      </p:sp>
      <p:grpSp>
        <p:nvGrpSpPr>
          <p:cNvPr id="4" name="Agrupar 4">
            <a:extLst>
              <a:ext uri="{FF2B5EF4-FFF2-40B4-BE49-F238E27FC236}">
                <a16:creationId xmlns:a16="http://schemas.microsoft.com/office/drawing/2014/main" id="{BF62BC4C-996E-49C6-A63C-FF22418486AB}"/>
              </a:ext>
            </a:extLst>
          </p:cNvPr>
          <p:cNvGrpSpPr/>
          <p:nvPr/>
        </p:nvGrpSpPr>
        <p:grpSpPr>
          <a:xfrm>
            <a:off x="2135560" y="2708920"/>
            <a:ext cx="7992888" cy="3266276"/>
            <a:chOff x="2063550" y="2348880"/>
            <a:chExt cx="8064898" cy="3626316"/>
          </a:xfrm>
        </p:grpSpPr>
        <p:sp>
          <p:nvSpPr>
            <p:cNvPr id="5" name="CaixaDeTexto 9">
              <a:extLst>
                <a:ext uri="{FF2B5EF4-FFF2-40B4-BE49-F238E27FC236}">
                  <a16:creationId xmlns:a16="http://schemas.microsoft.com/office/drawing/2014/main" id="{9B651815-A78D-44E0-A875-EA04ADE7625B}"/>
                </a:ext>
              </a:extLst>
            </p:cNvPr>
            <p:cNvSpPr txBox="1"/>
            <p:nvPr/>
          </p:nvSpPr>
          <p:spPr>
            <a:xfrm>
              <a:off x="2999656" y="2348880"/>
              <a:ext cx="6264696" cy="3519537"/>
            </a:xfrm>
            <a:prstGeom prst="rect">
              <a:avLst/>
            </a:prstGeom>
            <a:noFill/>
          </p:spPr>
          <p:txBody>
            <a:bodyPr wrap="square" rtlCol="0">
              <a:spAutoFit/>
            </a:bodyPr>
            <a:lstStyle/>
            <a:p>
              <a:r>
                <a:rPr lang="en-US" sz="2400" dirty="0"/>
                <a:t>Estimates and Levels of Accuracy</a:t>
              </a:r>
              <a:r>
                <a:rPr lang="pt-BR" sz="2400" dirty="0"/>
                <a:t> </a:t>
              </a:r>
            </a:p>
            <a:p>
              <a:endParaRPr lang="pt-BR" dirty="0"/>
            </a:p>
            <a:p>
              <a:endParaRPr lang="pt-BR" dirty="0"/>
            </a:p>
            <a:p>
              <a:pPr marL="285750" indent="-285750">
                <a:buFont typeface="Arial" panose="020B0604020202020204" pitchFamily="34" charset="0"/>
                <a:buChar char="•"/>
              </a:pPr>
              <a:r>
                <a:rPr lang="pt-BR" sz="2000" dirty="0"/>
                <a:t>By Analogy</a:t>
              </a:r>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r>
                <a:rPr lang="pt-BR" sz="2000" dirty="0"/>
                <a:t>Parametric                          Deterministic</a:t>
              </a:r>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r>
                <a:rPr lang="pt-BR" sz="2000" i="1" dirty="0" err="1"/>
                <a:t>Bottom</a:t>
              </a:r>
              <a:r>
                <a:rPr lang="pt-BR" sz="2000" i="1" dirty="0"/>
                <a:t> – </a:t>
              </a:r>
              <a:r>
                <a:rPr lang="pt-BR" sz="2000" i="1" dirty="0" err="1"/>
                <a:t>Up</a:t>
              </a:r>
              <a:endParaRPr lang="pt-BR" sz="2000" i="1" dirty="0"/>
            </a:p>
            <a:p>
              <a:pPr marL="285750" indent="-285750">
                <a:buFont typeface="Arial" panose="020B0604020202020204" pitchFamily="34" charset="0"/>
                <a:buChar char="•"/>
              </a:pPr>
              <a:endParaRPr lang="pt-BR" sz="2000" i="1" dirty="0"/>
            </a:p>
            <a:p>
              <a:pPr marL="285750" indent="-285750">
                <a:buFont typeface="Arial" panose="020B0604020202020204" pitchFamily="34" charset="0"/>
                <a:buChar char="•"/>
              </a:pPr>
              <a:r>
                <a:rPr lang="pt-BR" sz="2000" dirty="0"/>
                <a:t>Three points                    Probabilistic (Risks)</a:t>
              </a:r>
              <a:endParaRPr lang="pt-BR" dirty="0"/>
            </a:p>
          </p:txBody>
        </p:sp>
        <p:sp>
          <p:nvSpPr>
            <p:cNvPr id="6" name="Chave Direita 10">
              <a:extLst>
                <a:ext uri="{FF2B5EF4-FFF2-40B4-BE49-F238E27FC236}">
                  <a16:creationId xmlns:a16="http://schemas.microsoft.com/office/drawing/2014/main" id="{E19BA995-5502-4977-8E95-6A7CD081C0C9}"/>
                </a:ext>
              </a:extLst>
            </p:cNvPr>
            <p:cNvSpPr/>
            <p:nvPr/>
          </p:nvSpPr>
          <p:spPr>
            <a:xfrm>
              <a:off x="5375920" y="3429000"/>
              <a:ext cx="432048" cy="15841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7" name="Conector de Seta Reta 11">
              <a:extLst>
                <a:ext uri="{FF2B5EF4-FFF2-40B4-BE49-F238E27FC236}">
                  <a16:creationId xmlns:a16="http://schemas.microsoft.com/office/drawing/2014/main" id="{2A380069-29DD-4FBD-B09B-CB1231E3FEAA}"/>
                </a:ext>
              </a:extLst>
            </p:cNvPr>
            <p:cNvCxnSpPr/>
            <p:nvPr/>
          </p:nvCxnSpPr>
          <p:spPr>
            <a:xfrm>
              <a:off x="5087888" y="5373216"/>
              <a:ext cx="10081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Seta: para Baixo 12">
              <a:extLst>
                <a:ext uri="{FF2B5EF4-FFF2-40B4-BE49-F238E27FC236}">
                  <a16:creationId xmlns:a16="http://schemas.microsoft.com/office/drawing/2014/main" id="{DB99AB31-4E93-4814-AD67-1DEB42AD03B8}"/>
                </a:ext>
              </a:extLst>
            </p:cNvPr>
            <p:cNvSpPr/>
            <p:nvPr/>
          </p:nvSpPr>
          <p:spPr>
            <a:xfrm>
              <a:off x="2063550" y="2492900"/>
              <a:ext cx="888095" cy="34563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Baixo 13">
              <a:extLst>
                <a:ext uri="{FF2B5EF4-FFF2-40B4-BE49-F238E27FC236}">
                  <a16:creationId xmlns:a16="http://schemas.microsoft.com/office/drawing/2014/main" id="{38469121-590D-4CE2-A07A-66D399EFF8B8}"/>
                </a:ext>
              </a:extLst>
            </p:cNvPr>
            <p:cNvSpPr/>
            <p:nvPr/>
          </p:nvSpPr>
          <p:spPr>
            <a:xfrm>
              <a:off x="9327976" y="2518821"/>
              <a:ext cx="800472" cy="34563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14">
              <a:extLst>
                <a:ext uri="{FF2B5EF4-FFF2-40B4-BE49-F238E27FC236}">
                  <a16:creationId xmlns:a16="http://schemas.microsoft.com/office/drawing/2014/main" id="{A40E29A4-58AC-430C-9F08-A5FF0C679E1A}"/>
                </a:ext>
              </a:extLst>
            </p:cNvPr>
            <p:cNvSpPr txBox="1"/>
            <p:nvPr/>
          </p:nvSpPr>
          <p:spPr>
            <a:xfrm>
              <a:off x="2276766" y="3299502"/>
              <a:ext cx="465824" cy="1638186"/>
            </a:xfrm>
            <a:prstGeom prst="rect">
              <a:avLst/>
            </a:prstGeom>
            <a:noFill/>
          </p:spPr>
          <p:txBody>
            <a:bodyPr vert="vert270" wrap="square" rtlCol="0">
              <a:spAutoFit/>
            </a:bodyPr>
            <a:lstStyle/>
            <a:p>
              <a:r>
                <a:rPr lang="pt-BR" dirty="0"/>
                <a:t>Information</a:t>
              </a:r>
            </a:p>
          </p:txBody>
        </p:sp>
        <p:sp>
          <p:nvSpPr>
            <p:cNvPr id="11" name="CaixaDeTexto 15">
              <a:extLst>
                <a:ext uri="{FF2B5EF4-FFF2-40B4-BE49-F238E27FC236}">
                  <a16:creationId xmlns:a16="http://schemas.microsoft.com/office/drawing/2014/main" id="{1A13720B-461B-45EB-A190-035E8C307C58}"/>
                </a:ext>
              </a:extLst>
            </p:cNvPr>
            <p:cNvSpPr txBox="1"/>
            <p:nvPr/>
          </p:nvSpPr>
          <p:spPr>
            <a:xfrm>
              <a:off x="9497379" y="3098737"/>
              <a:ext cx="465824" cy="1638186"/>
            </a:xfrm>
            <a:prstGeom prst="rect">
              <a:avLst/>
            </a:prstGeom>
            <a:noFill/>
          </p:spPr>
          <p:txBody>
            <a:bodyPr vert="vert270" wrap="square" rtlCol="0">
              <a:spAutoFit/>
            </a:bodyPr>
            <a:lstStyle/>
            <a:p>
              <a:r>
                <a:rPr lang="pt-BR" dirty="0"/>
                <a:t>Accuracy</a:t>
              </a:r>
            </a:p>
          </p:txBody>
        </p:sp>
      </p:grpSp>
    </p:spTree>
    <p:extLst>
      <p:ext uri="{BB962C8B-B14F-4D97-AF65-F5344CB8AC3E}">
        <p14:creationId xmlns:p14="http://schemas.microsoft.com/office/powerpoint/2010/main" val="155523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7686-CA50-43FD-A210-44CFFCE29136}"/>
              </a:ext>
            </a:extLst>
          </p:cNvPr>
          <p:cNvSpPr>
            <a:spLocks noGrp="1"/>
          </p:cNvSpPr>
          <p:nvPr>
            <p:ph type="title"/>
          </p:nvPr>
        </p:nvSpPr>
        <p:spPr/>
        <p:txBody>
          <a:bodyPr/>
          <a:lstStyle/>
          <a:p>
            <a:r>
              <a:rPr lang="en-US" dirty="0"/>
              <a:t>Schedule Development</a:t>
            </a:r>
            <a:endParaRPr lang="pt-PT" dirty="0"/>
          </a:p>
        </p:txBody>
      </p:sp>
      <p:sp>
        <p:nvSpPr>
          <p:cNvPr id="3" name="Content Placeholder 2">
            <a:extLst>
              <a:ext uri="{FF2B5EF4-FFF2-40B4-BE49-F238E27FC236}">
                <a16:creationId xmlns:a16="http://schemas.microsoft.com/office/drawing/2014/main" id="{96D8B5CF-A0C6-4786-9137-C366BB74E1AF}"/>
              </a:ext>
            </a:extLst>
          </p:cNvPr>
          <p:cNvSpPr>
            <a:spLocks noGrp="1"/>
          </p:cNvSpPr>
          <p:nvPr>
            <p:ph idx="1"/>
          </p:nvPr>
        </p:nvSpPr>
        <p:spPr>
          <a:xfrm>
            <a:off x="475815" y="2616200"/>
            <a:ext cx="11229516" cy="3784599"/>
          </a:xfrm>
        </p:spPr>
        <p:txBody>
          <a:bodyPr/>
          <a:lstStyle/>
          <a:p>
            <a:r>
              <a:rPr lang="en-US" sz="2800" dirty="0"/>
              <a:t>Consolidates the previous processes, evaluating the sequencing, the estimated resources and the calculated durations, applying anticipations, waits, parallels and compressions to the project activities, in order to obtain a schedule that meets the project needs.</a:t>
            </a:r>
            <a:endParaRPr lang="pt-BR" sz="2800" dirty="0"/>
          </a:p>
          <a:p>
            <a:endParaRPr lang="pt-PT" dirty="0"/>
          </a:p>
        </p:txBody>
      </p:sp>
    </p:spTree>
    <p:extLst>
      <p:ext uri="{BB962C8B-B14F-4D97-AF65-F5344CB8AC3E}">
        <p14:creationId xmlns:p14="http://schemas.microsoft.com/office/powerpoint/2010/main" val="51309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4F74-A1DF-41A3-A4E4-9B454CF2AC0C}"/>
              </a:ext>
            </a:extLst>
          </p:cNvPr>
          <p:cNvSpPr>
            <a:spLocks noGrp="1"/>
          </p:cNvSpPr>
          <p:nvPr>
            <p:ph type="title"/>
          </p:nvPr>
        </p:nvSpPr>
        <p:spPr/>
        <p:txBody>
          <a:bodyPr/>
          <a:lstStyle/>
          <a:p>
            <a:r>
              <a:rPr lang="en-US" dirty="0"/>
              <a:t>Develop the Schedule</a:t>
            </a:r>
            <a:endParaRPr lang="pt-PT" dirty="0"/>
          </a:p>
        </p:txBody>
      </p:sp>
      <p:sp>
        <p:nvSpPr>
          <p:cNvPr id="4" name="Retângulo 4">
            <a:extLst>
              <a:ext uri="{FF2B5EF4-FFF2-40B4-BE49-F238E27FC236}">
                <a16:creationId xmlns:a16="http://schemas.microsoft.com/office/drawing/2014/main" id="{0DE6810B-AD99-4CE4-BBBE-932CA383D815}"/>
              </a:ext>
            </a:extLst>
          </p:cNvPr>
          <p:cNvSpPr/>
          <p:nvPr/>
        </p:nvSpPr>
        <p:spPr>
          <a:xfrm>
            <a:off x="3549610" y="1827808"/>
            <a:ext cx="6949493" cy="4007251"/>
          </a:xfrm>
          <a:prstGeom prst="rect">
            <a:avLst/>
          </a:prstGeom>
        </p:spPr>
        <p:txBody>
          <a:bodyPr wrap="square">
            <a:spAutoFit/>
          </a:bodyPr>
          <a:lstStyle/>
          <a:p>
            <a:pPr>
              <a:spcBef>
                <a:spcPct val="20000"/>
              </a:spcBef>
              <a:buClr>
                <a:schemeClr val="tx2">
                  <a:lumMod val="50000"/>
                </a:schemeClr>
              </a:buClr>
              <a:buSzPct val="100000"/>
              <a:defRPr/>
            </a:pPr>
            <a:r>
              <a:rPr lang="en-US" sz="2400" b="1" kern="0" dirty="0">
                <a:solidFill>
                  <a:schemeClr val="tx2">
                    <a:lumMod val="50000"/>
                  </a:schemeClr>
                </a:solidFill>
                <a:effectLst>
                  <a:outerShdw blurRad="38100" dist="38100" dir="2700000" algn="tl">
                    <a:srgbClr val="000000">
                      <a:alpha val="43137"/>
                    </a:srgbClr>
                  </a:outerShdw>
                </a:effectLst>
                <a:ea typeface="ＭＳ Ｐゴシック" charset="-128"/>
                <a:cs typeface="ＭＳ Ｐゴシック" charset="-128"/>
              </a:rPr>
              <a:t>Tools and techniques</a:t>
            </a:r>
          </a:p>
          <a:p>
            <a:pPr marL="342900" indent="-342900">
              <a:spcBef>
                <a:spcPct val="20000"/>
              </a:spcBef>
              <a:buClr>
                <a:schemeClr val="tx2">
                  <a:lumMod val="50000"/>
                </a:schemeClr>
              </a:buClr>
              <a:buSzPct val="100000"/>
              <a:buFont typeface="Arial" pitchFamily="34" charset="0"/>
              <a:buChar char="•"/>
              <a:defRPr/>
            </a:pPr>
            <a:r>
              <a:rPr lang="en-US" sz="2400" kern="0" dirty="0">
                <a:solidFill>
                  <a:schemeClr val="tx2">
                    <a:lumMod val="50000"/>
                  </a:schemeClr>
                </a:solidFill>
                <a:ea typeface="ＭＳ Ｐゴシック" charset="-128"/>
                <a:cs typeface="ＭＳ Ｐゴシック" charset="-128"/>
              </a:rPr>
              <a:t>Schedule network analysis</a:t>
            </a:r>
          </a:p>
          <a:p>
            <a:pPr>
              <a:spcBef>
                <a:spcPct val="20000"/>
              </a:spcBef>
              <a:buClr>
                <a:schemeClr val="tx2">
                  <a:lumMod val="50000"/>
                </a:schemeClr>
              </a:buClr>
              <a:buSzPct val="100000"/>
              <a:defRPr/>
            </a:pPr>
            <a:r>
              <a:rPr lang="en-US" sz="2400" kern="0" dirty="0">
                <a:solidFill>
                  <a:schemeClr val="tx2">
                    <a:lumMod val="50000"/>
                  </a:schemeClr>
                </a:solidFill>
                <a:ea typeface="ＭＳ Ｐゴシック" charset="-128"/>
                <a:cs typeface="ＭＳ Ｐゴシック" charset="-128"/>
              </a:rPr>
              <a:t>	Critical path method</a:t>
            </a:r>
          </a:p>
          <a:p>
            <a:pPr>
              <a:spcBef>
                <a:spcPct val="20000"/>
              </a:spcBef>
              <a:buClr>
                <a:schemeClr val="tx2">
                  <a:lumMod val="50000"/>
                </a:schemeClr>
              </a:buClr>
              <a:buSzPct val="100000"/>
              <a:defRPr/>
            </a:pPr>
            <a:r>
              <a:rPr lang="en-US" sz="2400" kern="0" dirty="0">
                <a:solidFill>
                  <a:schemeClr val="tx2">
                    <a:lumMod val="50000"/>
                  </a:schemeClr>
                </a:solidFill>
                <a:ea typeface="ＭＳ Ｐゴシック" charset="-128"/>
                <a:cs typeface="ＭＳ Ｐゴシック" charset="-128"/>
              </a:rPr>
              <a:t>	Critical current method</a:t>
            </a:r>
          </a:p>
          <a:p>
            <a:pPr>
              <a:spcBef>
                <a:spcPct val="20000"/>
              </a:spcBef>
              <a:buClr>
                <a:schemeClr val="tx2">
                  <a:lumMod val="50000"/>
                </a:schemeClr>
              </a:buClr>
              <a:buSzPct val="100000"/>
              <a:defRPr/>
            </a:pPr>
            <a:r>
              <a:rPr lang="en-US" sz="2400" kern="0" dirty="0">
                <a:solidFill>
                  <a:schemeClr val="tx2">
                    <a:lumMod val="50000"/>
                  </a:schemeClr>
                </a:solidFill>
                <a:ea typeface="ＭＳ Ｐゴシック" charset="-128"/>
                <a:cs typeface="ＭＳ Ｐゴシック" charset="-128"/>
              </a:rPr>
              <a:t>	Resource optimization techniques</a:t>
            </a:r>
          </a:p>
          <a:p>
            <a:pPr>
              <a:spcBef>
                <a:spcPct val="20000"/>
              </a:spcBef>
              <a:buClr>
                <a:schemeClr val="tx2">
                  <a:lumMod val="50000"/>
                </a:schemeClr>
              </a:buClr>
              <a:buSzPct val="100000"/>
              <a:defRPr/>
            </a:pPr>
            <a:r>
              <a:rPr lang="en-US" sz="2400" kern="0" dirty="0">
                <a:solidFill>
                  <a:schemeClr val="tx2">
                    <a:lumMod val="50000"/>
                  </a:schemeClr>
                </a:solidFill>
                <a:ea typeface="ＭＳ Ｐゴシック" charset="-128"/>
                <a:cs typeface="ＭＳ Ｐゴシック" charset="-128"/>
              </a:rPr>
              <a:t>	Model creation techniques</a:t>
            </a:r>
          </a:p>
          <a:p>
            <a:pPr marL="342900" indent="-342900">
              <a:spcBef>
                <a:spcPct val="20000"/>
              </a:spcBef>
              <a:buClr>
                <a:schemeClr val="tx2">
                  <a:lumMod val="50000"/>
                </a:schemeClr>
              </a:buClr>
              <a:buSzPct val="100000"/>
              <a:buFont typeface="Arial" pitchFamily="34" charset="0"/>
              <a:buChar char="•"/>
              <a:defRPr/>
            </a:pPr>
            <a:r>
              <a:rPr lang="en-US" sz="2400" kern="0" dirty="0">
                <a:solidFill>
                  <a:schemeClr val="tx2">
                    <a:lumMod val="50000"/>
                  </a:schemeClr>
                </a:solidFill>
                <a:ea typeface="ＭＳ Ｐゴシック" charset="-128"/>
                <a:cs typeface="ＭＳ Ｐゴシック" charset="-128"/>
              </a:rPr>
              <a:t>Anticipations and Waits</a:t>
            </a:r>
          </a:p>
          <a:p>
            <a:pPr marL="342900" indent="-342900">
              <a:spcBef>
                <a:spcPct val="20000"/>
              </a:spcBef>
              <a:buClr>
                <a:schemeClr val="tx2">
                  <a:lumMod val="50000"/>
                </a:schemeClr>
              </a:buClr>
              <a:buSzPct val="100000"/>
              <a:buFont typeface="Arial" pitchFamily="34" charset="0"/>
              <a:buChar char="•"/>
              <a:defRPr/>
            </a:pPr>
            <a:r>
              <a:rPr lang="en-US" sz="2400" kern="0" dirty="0">
                <a:solidFill>
                  <a:schemeClr val="tx2">
                    <a:lumMod val="50000"/>
                  </a:schemeClr>
                </a:solidFill>
                <a:ea typeface="ＭＳ Ｐゴシック" charset="-128"/>
                <a:cs typeface="ＭＳ Ｐゴシック" charset="-128"/>
              </a:rPr>
              <a:t>Schedule compression</a:t>
            </a:r>
          </a:p>
          <a:p>
            <a:pPr marL="342900" indent="-342900">
              <a:spcBef>
                <a:spcPct val="20000"/>
              </a:spcBef>
              <a:buClr>
                <a:schemeClr val="tx2">
                  <a:lumMod val="50000"/>
                </a:schemeClr>
              </a:buClr>
              <a:buSzPct val="100000"/>
              <a:buFont typeface="Arial" pitchFamily="34" charset="0"/>
              <a:buChar char="•"/>
              <a:defRPr/>
            </a:pPr>
            <a:r>
              <a:rPr lang="en-US" sz="2400" kern="0" dirty="0">
                <a:solidFill>
                  <a:schemeClr val="tx2">
                    <a:lumMod val="50000"/>
                  </a:schemeClr>
                </a:solidFill>
                <a:ea typeface="ＭＳ Ｐゴシック" charset="-128"/>
                <a:cs typeface="ＭＳ Ｐゴシック" charset="-128"/>
              </a:rPr>
              <a:t>Timeline tool</a:t>
            </a:r>
            <a:endParaRPr lang="pt-BR" sz="2400" kern="0" dirty="0">
              <a:solidFill>
                <a:schemeClr val="tx2">
                  <a:lumMod val="50000"/>
                </a:schemeClr>
              </a:solidFill>
              <a:ea typeface="ＭＳ Ｐゴシック" charset="-128"/>
            </a:endParaRPr>
          </a:p>
        </p:txBody>
      </p:sp>
    </p:spTree>
    <p:extLst>
      <p:ext uri="{BB962C8B-B14F-4D97-AF65-F5344CB8AC3E}">
        <p14:creationId xmlns:p14="http://schemas.microsoft.com/office/powerpoint/2010/main" val="328321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C6C0-3B1E-4B4F-9E3C-2F898137FA04}"/>
              </a:ext>
            </a:extLst>
          </p:cNvPr>
          <p:cNvSpPr>
            <a:spLocks noGrp="1"/>
          </p:cNvSpPr>
          <p:nvPr>
            <p:ph type="title"/>
          </p:nvPr>
        </p:nvSpPr>
        <p:spPr/>
        <p:txBody>
          <a:bodyPr/>
          <a:lstStyle/>
          <a:p>
            <a:r>
              <a:rPr lang="en-US" dirty="0"/>
              <a:t>Critical Path Method (CPM)</a:t>
            </a:r>
            <a:endParaRPr lang="pt-PT" dirty="0"/>
          </a:p>
        </p:txBody>
      </p:sp>
      <p:sp>
        <p:nvSpPr>
          <p:cNvPr id="3" name="Content Placeholder 2">
            <a:extLst>
              <a:ext uri="{FF2B5EF4-FFF2-40B4-BE49-F238E27FC236}">
                <a16:creationId xmlns:a16="http://schemas.microsoft.com/office/drawing/2014/main" id="{624DF28B-793F-437E-9A77-BE6515F1DDB4}"/>
              </a:ext>
            </a:extLst>
          </p:cNvPr>
          <p:cNvSpPr>
            <a:spLocks noGrp="1"/>
          </p:cNvSpPr>
          <p:nvPr>
            <p:ph idx="1"/>
          </p:nvPr>
        </p:nvSpPr>
        <p:spPr>
          <a:xfrm>
            <a:off x="475815" y="1930400"/>
            <a:ext cx="11229516" cy="4470399"/>
          </a:xfrm>
        </p:spPr>
        <p:txBody>
          <a:bodyPr/>
          <a:lstStyle/>
          <a:p>
            <a:pPr marL="469900" indent="-469900" fontAlgn="auto">
              <a:buClr>
                <a:schemeClr val="tx2">
                  <a:lumMod val="50000"/>
                </a:schemeClr>
              </a:buClr>
              <a:buFont typeface="Wingdings" pitchFamily="2" charset="2"/>
              <a:buChar char="q"/>
            </a:pPr>
            <a:r>
              <a:rPr lang="en-US" sz="2800" dirty="0">
                <a:solidFill>
                  <a:schemeClr val="tx2">
                    <a:lumMod val="50000"/>
                  </a:schemeClr>
                </a:solidFill>
              </a:rPr>
              <a:t>Includes determining the longest path on the network (critical path) and the earlier and later time that an activity can begin and be completed.</a:t>
            </a:r>
          </a:p>
          <a:p>
            <a:pPr marL="469900" indent="-469900" fontAlgn="auto">
              <a:buClr>
                <a:schemeClr val="tx2">
                  <a:lumMod val="50000"/>
                </a:schemeClr>
              </a:buClr>
              <a:buFont typeface="Wingdings" pitchFamily="2" charset="2"/>
              <a:buChar char="q"/>
            </a:pPr>
            <a:r>
              <a:rPr lang="pt-BR" sz="2800" dirty="0">
                <a:solidFill>
                  <a:schemeClr val="tx2">
                    <a:lumMod val="50000"/>
                  </a:schemeClr>
                </a:solidFill>
              </a:rPr>
              <a:t>Deterministic model.</a:t>
            </a:r>
          </a:p>
          <a:p>
            <a:pPr marL="469900" indent="-469900" fontAlgn="auto">
              <a:buClr>
                <a:schemeClr val="tx2">
                  <a:lumMod val="50000"/>
                </a:schemeClr>
              </a:buClr>
              <a:buFont typeface="Wingdings" pitchFamily="2" charset="2"/>
              <a:buChar char="q"/>
            </a:pPr>
            <a:r>
              <a:rPr lang="en-US" sz="2800" dirty="0">
                <a:solidFill>
                  <a:schemeClr val="tx2">
                    <a:lumMod val="50000"/>
                  </a:schemeClr>
                </a:solidFill>
              </a:rPr>
              <a:t>Emphasis on cost control and schedule flexibility.</a:t>
            </a:r>
          </a:p>
          <a:p>
            <a:pPr marL="469900" indent="-469900" fontAlgn="auto">
              <a:buClr>
                <a:schemeClr val="tx2">
                  <a:lumMod val="50000"/>
                </a:schemeClr>
              </a:buClr>
              <a:buFont typeface="Wingdings" pitchFamily="2" charset="2"/>
              <a:buChar char="q"/>
            </a:pPr>
            <a:r>
              <a:rPr lang="en-US" sz="2800" dirty="0">
                <a:solidFill>
                  <a:schemeClr val="tx2">
                    <a:lumMod val="50000"/>
                  </a:schemeClr>
                </a:solidFill>
              </a:rPr>
              <a:t>It is concerned with the time-cost ratio.</a:t>
            </a:r>
          </a:p>
          <a:p>
            <a:pPr marL="469900" indent="-469900" fontAlgn="auto">
              <a:buClr>
                <a:schemeClr val="tx2">
                  <a:lumMod val="50000"/>
                </a:schemeClr>
              </a:buClr>
              <a:buFont typeface="Wingdings" pitchFamily="2" charset="2"/>
              <a:buChar char="q"/>
            </a:pPr>
            <a:r>
              <a:rPr lang="pt-BR" sz="2800" dirty="0">
                <a:solidFill>
                  <a:schemeClr val="tx2">
                    <a:lumMod val="50000"/>
                  </a:schemeClr>
                </a:solidFill>
              </a:rPr>
              <a:t>Projects with previous experience.</a:t>
            </a:r>
          </a:p>
          <a:p>
            <a:endParaRPr lang="pt-PT" dirty="0"/>
          </a:p>
        </p:txBody>
      </p:sp>
    </p:spTree>
    <p:extLst>
      <p:ext uri="{BB962C8B-B14F-4D97-AF65-F5344CB8AC3E}">
        <p14:creationId xmlns:p14="http://schemas.microsoft.com/office/powerpoint/2010/main" val="183010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EF1A-856D-456C-A405-C107D2DE9EF9}"/>
              </a:ext>
            </a:extLst>
          </p:cNvPr>
          <p:cNvSpPr>
            <a:spLocks noGrp="1"/>
          </p:cNvSpPr>
          <p:nvPr>
            <p:ph type="title"/>
          </p:nvPr>
        </p:nvSpPr>
        <p:spPr/>
        <p:txBody>
          <a:bodyPr/>
          <a:lstStyle/>
          <a:p>
            <a:r>
              <a:rPr lang="pt-PT" dirty="0"/>
              <a:t>Plan</a:t>
            </a:r>
          </a:p>
        </p:txBody>
      </p:sp>
      <p:sp>
        <p:nvSpPr>
          <p:cNvPr id="3" name="Content Placeholder 2">
            <a:extLst>
              <a:ext uri="{FF2B5EF4-FFF2-40B4-BE49-F238E27FC236}">
                <a16:creationId xmlns:a16="http://schemas.microsoft.com/office/drawing/2014/main" id="{3AADC11F-C183-41A7-B0B2-969BA13D5A03}"/>
              </a:ext>
            </a:extLst>
          </p:cNvPr>
          <p:cNvSpPr>
            <a:spLocks noGrp="1"/>
          </p:cNvSpPr>
          <p:nvPr>
            <p:ph idx="1"/>
          </p:nvPr>
        </p:nvSpPr>
        <p:spPr>
          <a:xfrm>
            <a:off x="1792291" y="1576012"/>
            <a:ext cx="9913039" cy="4824787"/>
          </a:xfrm>
        </p:spPr>
        <p:txBody>
          <a:bodyPr/>
          <a:lstStyle/>
          <a:p>
            <a:pPr>
              <a:lnSpc>
                <a:spcPct val="150000"/>
              </a:lnSpc>
              <a:buFont typeface="Wingdings" panose="05000000000000000000" pitchFamily="2" charset="2"/>
              <a:buChar char="ü"/>
            </a:pPr>
            <a:r>
              <a:rPr lang="pt-PT" sz="2800" b="1" kern="0" dirty="0">
                <a:latin typeface="Calibri Light"/>
              </a:rPr>
              <a:t>Planning Processes</a:t>
            </a:r>
          </a:p>
          <a:p>
            <a:pPr>
              <a:lnSpc>
                <a:spcPct val="150000"/>
              </a:lnSpc>
              <a:buFont typeface="Wingdings" panose="05000000000000000000" pitchFamily="2" charset="2"/>
              <a:buChar char="ü"/>
            </a:pPr>
            <a:r>
              <a:rPr lang="pt-PT" sz="2800" b="1" kern="0" dirty="0">
                <a:latin typeface="Calibri Light"/>
              </a:rPr>
              <a:t>Scope</a:t>
            </a:r>
          </a:p>
          <a:p>
            <a:pPr>
              <a:lnSpc>
                <a:spcPct val="150000"/>
              </a:lnSpc>
              <a:buFont typeface="Wingdings" panose="05000000000000000000" pitchFamily="2" charset="2"/>
              <a:buChar char="ü"/>
            </a:pPr>
            <a:r>
              <a:rPr lang="pt-PT" sz="2800" b="1" kern="0" dirty="0">
                <a:latin typeface="Calibri Light"/>
              </a:rPr>
              <a:t>WBS</a:t>
            </a:r>
          </a:p>
          <a:p>
            <a:pPr>
              <a:lnSpc>
                <a:spcPct val="150000"/>
              </a:lnSpc>
              <a:buFont typeface="Wingdings" panose="05000000000000000000" pitchFamily="2" charset="2"/>
              <a:buChar char="ü"/>
            </a:pPr>
            <a:r>
              <a:rPr lang="pt-PT" sz="2800" b="1" kern="0" dirty="0">
                <a:latin typeface="Calibri Light"/>
              </a:rPr>
              <a:t>Schedule</a:t>
            </a:r>
          </a:p>
          <a:p>
            <a:pPr>
              <a:lnSpc>
                <a:spcPct val="150000"/>
              </a:lnSpc>
              <a:buFont typeface="Wingdings" panose="05000000000000000000" pitchFamily="2" charset="2"/>
              <a:buChar char="ü"/>
            </a:pPr>
            <a:r>
              <a:rPr lang="pt-PT" sz="2800" b="1" kern="0" dirty="0">
                <a:latin typeface="Calibri Light"/>
              </a:rPr>
              <a:t>CPM</a:t>
            </a:r>
          </a:p>
          <a:p>
            <a:pPr>
              <a:lnSpc>
                <a:spcPct val="150000"/>
              </a:lnSpc>
              <a:buFont typeface="Wingdings" panose="05000000000000000000" pitchFamily="2" charset="2"/>
              <a:buChar char="ü"/>
            </a:pPr>
            <a:r>
              <a:rPr lang="pt-PT" sz="2800" b="1" kern="0" dirty="0">
                <a:latin typeface="Calibri Light"/>
              </a:rPr>
              <a:t>Example</a:t>
            </a:r>
          </a:p>
          <a:p>
            <a:endParaRPr lang="pt-PT" dirty="0"/>
          </a:p>
        </p:txBody>
      </p:sp>
    </p:spTree>
    <p:extLst>
      <p:ext uri="{BB962C8B-B14F-4D97-AF65-F5344CB8AC3E}">
        <p14:creationId xmlns:p14="http://schemas.microsoft.com/office/powerpoint/2010/main" val="3216053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1D52-4E50-41F2-862C-6EA8D818B710}"/>
              </a:ext>
            </a:extLst>
          </p:cNvPr>
          <p:cNvSpPr>
            <a:spLocks noGrp="1"/>
          </p:cNvSpPr>
          <p:nvPr>
            <p:ph type="title"/>
          </p:nvPr>
        </p:nvSpPr>
        <p:spPr/>
        <p:txBody>
          <a:bodyPr>
            <a:normAutofit fontScale="90000"/>
          </a:bodyPr>
          <a:lstStyle/>
          <a:p>
            <a:r>
              <a:rPr lang="en-US" dirty="0">
                <a:solidFill>
                  <a:schemeClr val="tx2">
                    <a:lumMod val="50000"/>
                  </a:schemeClr>
                </a:solidFill>
              </a:rPr>
              <a:t>Program </a:t>
            </a:r>
            <a:r>
              <a:rPr lang="en-US" sz="4000" dirty="0">
                <a:solidFill>
                  <a:schemeClr val="tx2">
                    <a:lumMod val="50000"/>
                  </a:schemeClr>
                </a:solidFill>
              </a:rPr>
              <a:t>Evaluation</a:t>
            </a:r>
            <a:r>
              <a:rPr lang="en-US" dirty="0">
                <a:solidFill>
                  <a:schemeClr val="tx2">
                    <a:lumMod val="50000"/>
                  </a:schemeClr>
                </a:solidFill>
              </a:rPr>
              <a:t> and Review Technique (PERT)</a:t>
            </a:r>
            <a:endParaRPr lang="pt-PT" dirty="0"/>
          </a:p>
        </p:txBody>
      </p:sp>
      <p:sp>
        <p:nvSpPr>
          <p:cNvPr id="4" name="Shape 347138">
            <a:extLst>
              <a:ext uri="{FF2B5EF4-FFF2-40B4-BE49-F238E27FC236}">
                <a16:creationId xmlns:a16="http://schemas.microsoft.com/office/drawing/2014/main" id="{369F35D3-FDC2-4A10-B23D-3B7F3ABE0CAF}"/>
              </a:ext>
            </a:extLst>
          </p:cNvPr>
          <p:cNvSpPr txBox="1">
            <a:spLocks noChangeArrowheads="1"/>
          </p:cNvSpPr>
          <p:nvPr/>
        </p:nvSpPr>
        <p:spPr>
          <a:xfrm>
            <a:off x="1878497" y="1998751"/>
            <a:ext cx="8534400" cy="3816350"/>
          </a:xfrm>
          <a:prstGeom prst="rect">
            <a:avLst/>
          </a:prstGeom>
          <a:noFill/>
          <a:ln>
            <a:noFill/>
            <a:miter lim="800000"/>
          </a:ln>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9900" indent="-469900" fontAlgn="auto">
              <a:buClr>
                <a:schemeClr val="tx2">
                  <a:lumMod val="50000"/>
                </a:schemeClr>
              </a:buClr>
              <a:buFont typeface="Wingdings" pitchFamily="2" charset="2"/>
              <a:buChar char="q"/>
            </a:pPr>
            <a:r>
              <a:rPr lang="en-US" sz="2400" dirty="0">
                <a:solidFill>
                  <a:schemeClr val="tx2">
                    <a:lumMod val="50000"/>
                  </a:schemeClr>
                </a:solidFill>
              </a:rPr>
              <a:t>Uses a sequential network and a weighted average duration estimate to calculate activity durations.</a:t>
            </a:r>
          </a:p>
          <a:p>
            <a:pPr marL="469900" indent="-469900" fontAlgn="auto">
              <a:buClr>
                <a:schemeClr val="tx2">
                  <a:lumMod val="50000"/>
                </a:schemeClr>
              </a:buClr>
              <a:buFont typeface="Wingdings" pitchFamily="2" charset="2"/>
              <a:buChar char="q"/>
            </a:pPr>
            <a:r>
              <a:rPr lang="en-US" sz="2400" b="1" dirty="0">
                <a:solidFill>
                  <a:schemeClr val="tx2">
                    <a:lumMod val="50000"/>
                  </a:schemeClr>
                </a:solidFill>
              </a:rPr>
              <a:t>Differs fundamentally from CPM because it uses distribution of averages instead of the most likely estimate.</a:t>
            </a:r>
          </a:p>
          <a:p>
            <a:pPr marL="469900" indent="-469900" fontAlgn="auto">
              <a:buClr>
                <a:schemeClr val="tx2">
                  <a:lumMod val="50000"/>
                </a:schemeClr>
              </a:buClr>
              <a:buFont typeface="Wingdings" pitchFamily="2" charset="2"/>
              <a:buChar char="q"/>
            </a:pPr>
            <a:r>
              <a:rPr lang="en-US" sz="2400" dirty="0">
                <a:solidFill>
                  <a:schemeClr val="tx2">
                    <a:lumMod val="50000"/>
                  </a:schemeClr>
                </a:solidFill>
              </a:rPr>
              <a:t>Probabilistic model.</a:t>
            </a:r>
          </a:p>
          <a:p>
            <a:pPr marL="469900" indent="-469900" fontAlgn="auto">
              <a:buClr>
                <a:schemeClr val="tx2">
                  <a:lumMod val="50000"/>
                </a:schemeClr>
              </a:buClr>
              <a:buFont typeface="Wingdings" pitchFamily="2" charset="2"/>
              <a:buChar char="q"/>
            </a:pPr>
            <a:r>
              <a:rPr lang="en-US" sz="2400" dirty="0">
                <a:solidFill>
                  <a:schemeClr val="tx2">
                    <a:lumMod val="50000"/>
                  </a:schemeClr>
                </a:solidFill>
              </a:rPr>
              <a:t>Emphasis on the schedule with flexibility in costs.</a:t>
            </a:r>
          </a:p>
          <a:p>
            <a:pPr marL="469900" indent="-469900" fontAlgn="auto">
              <a:buClr>
                <a:schemeClr val="tx2">
                  <a:lumMod val="50000"/>
                </a:schemeClr>
              </a:buClr>
              <a:buFont typeface="Wingdings" pitchFamily="2" charset="2"/>
              <a:buChar char="q"/>
            </a:pPr>
            <a:r>
              <a:rPr lang="pt-BR" sz="2400" dirty="0">
                <a:solidFill>
                  <a:schemeClr val="tx2">
                    <a:lumMod val="50000"/>
                  </a:schemeClr>
                </a:solidFill>
              </a:rPr>
              <a:t>Research and development projects.</a:t>
            </a:r>
          </a:p>
          <a:p>
            <a:pPr marL="469900" indent="-469900" fontAlgn="auto">
              <a:buClr>
                <a:schemeClr val="tx2">
                  <a:lumMod val="50000"/>
                </a:schemeClr>
              </a:buClr>
              <a:buFont typeface="Wingdings" pitchFamily="2" charset="2"/>
              <a:buChar char="q"/>
            </a:pPr>
            <a:r>
              <a:rPr lang="en-US" sz="2400" dirty="0">
                <a:solidFill>
                  <a:schemeClr val="tx2">
                    <a:lumMod val="50000"/>
                  </a:schemeClr>
                </a:solidFill>
              </a:rPr>
              <a:t>Can be used to estimate time and cost.</a:t>
            </a:r>
            <a:endParaRPr lang="pt-BR" sz="2400" dirty="0">
              <a:solidFill>
                <a:schemeClr val="tx2">
                  <a:lumMod val="50000"/>
                </a:schemeClr>
              </a:solidFill>
            </a:endParaRPr>
          </a:p>
        </p:txBody>
      </p:sp>
    </p:spTree>
    <p:extLst>
      <p:ext uri="{BB962C8B-B14F-4D97-AF65-F5344CB8AC3E}">
        <p14:creationId xmlns:p14="http://schemas.microsoft.com/office/powerpoint/2010/main" val="190357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FBCC-B8C9-45F0-AAB9-4C37DD0082DC}"/>
              </a:ext>
            </a:extLst>
          </p:cNvPr>
          <p:cNvSpPr>
            <a:spLocks noGrp="1"/>
          </p:cNvSpPr>
          <p:nvPr>
            <p:ph type="title"/>
          </p:nvPr>
        </p:nvSpPr>
        <p:spPr/>
        <p:txBody>
          <a:bodyPr>
            <a:normAutofit/>
          </a:bodyPr>
          <a:lstStyle/>
          <a:p>
            <a:r>
              <a:rPr lang="en-US" dirty="0"/>
              <a:t>Critical Path Method (CPM)</a:t>
            </a:r>
            <a:endParaRPr lang="pt-PT" dirty="0"/>
          </a:p>
        </p:txBody>
      </p:sp>
      <p:sp>
        <p:nvSpPr>
          <p:cNvPr id="3" name="Content Placeholder 2">
            <a:extLst>
              <a:ext uri="{FF2B5EF4-FFF2-40B4-BE49-F238E27FC236}">
                <a16:creationId xmlns:a16="http://schemas.microsoft.com/office/drawing/2014/main" id="{F952A05C-2703-44B0-9CE2-CA71337D3855}"/>
              </a:ext>
            </a:extLst>
          </p:cNvPr>
          <p:cNvSpPr>
            <a:spLocks noGrp="1"/>
          </p:cNvSpPr>
          <p:nvPr>
            <p:ph idx="1"/>
          </p:nvPr>
        </p:nvSpPr>
        <p:spPr/>
        <p:txBody>
          <a:bodyPr/>
          <a:lstStyle/>
          <a:p>
            <a:r>
              <a:rPr lang="pt-BR" b="1" dirty="0">
                <a:solidFill>
                  <a:schemeClr val="tx2">
                    <a:lumMod val="50000"/>
                  </a:schemeClr>
                </a:solidFill>
                <a:ea typeface="ＭＳ Ｐゴシック" charset="-128"/>
                <a:cs typeface="ＭＳ Ｐゴシック" charset="-128"/>
              </a:rPr>
              <a:t>Critical Path - Concept</a:t>
            </a:r>
            <a:endParaRPr lang="pt-BR" dirty="0"/>
          </a:p>
          <a:p>
            <a:endParaRPr lang="pt-PT" dirty="0"/>
          </a:p>
        </p:txBody>
      </p:sp>
      <p:sp>
        <p:nvSpPr>
          <p:cNvPr id="4" name="Shape 353281">
            <a:extLst>
              <a:ext uri="{FF2B5EF4-FFF2-40B4-BE49-F238E27FC236}">
                <a16:creationId xmlns:a16="http://schemas.microsoft.com/office/drawing/2014/main" id="{85B427AB-868F-451C-9488-F5ABBCC4F6E3}"/>
              </a:ext>
            </a:extLst>
          </p:cNvPr>
          <p:cNvSpPr txBox="1">
            <a:spLocks noChangeArrowheads="1"/>
          </p:cNvSpPr>
          <p:nvPr/>
        </p:nvSpPr>
        <p:spPr>
          <a:xfrm>
            <a:off x="2850213" y="2992945"/>
            <a:ext cx="6480720" cy="1584176"/>
          </a:xfrm>
          <a:prstGeom prst="rect">
            <a:avLst/>
          </a:prstGeom>
          <a:noFill/>
          <a:ln>
            <a:noFill/>
            <a:miter lim="800000"/>
          </a:ln>
        </p:spPr>
        <p:txBody>
          <a:bodyPr vert="horz" lIns="91440" tIns="45720" rIns="9144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FF3300"/>
              </a:buClr>
              <a:buFont typeface="Wingdings" pitchFamily="2" charset="2"/>
              <a:buNone/>
            </a:pPr>
            <a:r>
              <a:rPr lang="en-US" sz="2800" dirty="0">
                <a:solidFill>
                  <a:schemeClr val="tx2">
                    <a:lumMod val="50000"/>
                  </a:schemeClr>
                </a:solidFill>
              </a:rPr>
              <a:t>The critical path is the path formed by activities that, if delayed, delay the duration of the project. These activities, therefore, have zero slack.</a:t>
            </a:r>
            <a:endParaRPr lang="pt-BR" sz="2800" dirty="0">
              <a:solidFill>
                <a:schemeClr val="tx2">
                  <a:lumMod val="50000"/>
                </a:schemeClr>
              </a:solidFill>
            </a:endParaRPr>
          </a:p>
        </p:txBody>
      </p:sp>
    </p:spTree>
    <p:extLst>
      <p:ext uri="{BB962C8B-B14F-4D97-AF65-F5344CB8AC3E}">
        <p14:creationId xmlns:p14="http://schemas.microsoft.com/office/powerpoint/2010/main" val="2242936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41ED-8938-49B1-96AE-DF582D2468BE}"/>
              </a:ext>
            </a:extLst>
          </p:cNvPr>
          <p:cNvSpPr>
            <a:spLocks noGrp="1"/>
          </p:cNvSpPr>
          <p:nvPr>
            <p:ph type="title"/>
          </p:nvPr>
        </p:nvSpPr>
        <p:spPr/>
        <p:txBody>
          <a:bodyPr>
            <a:normAutofit/>
          </a:bodyPr>
          <a:lstStyle/>
          <a:p>
            <a:r>
              <a:rPr lang="en-US" dirty="0"/>
              <a:t>Critical Path Method (CPM)</a:t>
            </a:r>
            <a:endParaRPr lang="pt-PT" dirty="0"/>
          </a:p>
        </p:txBody>
      </p:sp>
      <p:grpSp>
        <p:nvGrpSpPr>
          <p:cNvPr id="4" name="Agrupar 7">
            <a:extLst>
              <a:ext uri="{FF2B5EF4-FFF2-40B4-BE49-F238E27FC236}">
                <a16:creationId xmlns:a16="http://schemas.microsoft.com/office/drawing/2014/main" id="{04976E6B-00E4-4264-957B-256BA324E084}"/>
              </a:ext>
            </a:extLst>
          </p:cNvPr>
          <p:cNvGrpSpPr/>
          <p:nvPr/>
        </p:nvGrpSpPr>
        <p:grpSpPr>
          <a:xfrm>
            <a:off x="1964110" y="2492896"/>
            <a:ext cx="8650287" cy="2978011"/>
            <a:chOff x="142875" y="2387600"/>
            <a:chExt cx="8650287" cy="2978011"/>
          </a:xfrm>
        </p:grpSpPr>
        <p:sp>
          <p:nvSpPr>
            <p:cNvPr id="5" name="Straight Connector 32771">
              <a:extLst>
                <a:ext uri="{FF2B5EF4-FFF2-40B4-BE49-F238E27FC236}">
                  <a16:creationId xmlns:a16="http://schemas.microsoft.com/office/drawing/2014/main" id="{A9A54ED7-EFAE-47A6-A2B9-AFD3CDF8B127}"/>
                </a:ext>
              </a:extLst>
            </p:cNvPr>
            <p:cNvSpPr>
              <a:spLocks noChangeShapeType="1"/>
            </p:cNvSpPr>
            <p:nvPr/>
          </p:nvSpPr>
          <p:spPr bwMode="auto">
            <a:xfrm>
              <a:off x="2946400" y="2844800"/>
              <a:ext cx="3200400" cy="0"/>
            </a:xfrm>
            <a:prstGeom prst="line">
              <a:avLst/>
            </a:prstGeom>
            <a:noFill/>
            <a:ln w="38100" algn="ctr">
              <a:solidFill>
                <a:schemeClr val="tx1"/>
              </a:solidFill>
              <a:round/>
              <a:headEnd/>
              <a:tailEnd/>
            </a:ln>
          </p:spPr>
          <p:txBody>
            <a:bodyPr/>
            <a:lstStyle/>
            <a:p>
              <a:endParaRPr lang="pt-BR">
                <a:solidFill>
                  <a:schemeClr val="tx2">
                    <a:lumMod val="50000"/>
                  </a:schemeClr>
                </a:solidFill>
              </a:endParaRPr>
            </a:p>
          </p:txBody>
        </p:sp>
        <p:sp>
          <p:nvSpPr>
            <p:cNvPr id="6" name="Rectangle 32772">
              <a:extLst>
                <a:ext uri="{FF2B5EF4-FFF2-40B4-BE49-F238E27FC236}">
                  <a16:creationId xmlns:a16="http://schemas.microsoft.com/office/drawing/2014/main" id="{170783F8-2A2A-4274-BA3C-1275FFD1B39A}"/>
                </a:ext>
              </a:extLst>
            </p:cNvPr>
            <p:cNvSpPr>
              <a:spLocks noChangeArrowheads="1"/>
            </p:cNvSpPr>
            <p:nvPr/>
          </p:nvSpPr>
          <p:spPr bwMode="auto">
            <a:xfrm>
              <a:off x="2946400" y="2387600"/>
              <a:ext cx="3200400" cy="1676400"/>
            </a:xfrm>
            <a:prstGeom prst="rect">
              <a:avLst/>
            </a:prstGeom>
            <a:solidFill>
              <a:schemeClr val="bg1">
                <a:lumMod val="85000"/>
              </a:schemeClr>
            </a:solidFill>
            <a:ln w="9525" algn="ctr">
              <a:solidFill>
                <a:schemeClr val="tx1"/>
              </a:solidFill>
              <a:miter lim="800000"/>
              <a:headEnd/>
              <a:tailEnd/>
            </a:ln>
          </p:spPr>
          <p:txBody>
            <a:bodyPr wrap="none" anchor="ctr"/>
            <a:lstStyle/>
            <a:p>
              <a:pPr algn="ctr" defTabSz="914400">
                <a:lnSpc>
                  <a:spcPct val="100000"/>
                </a:lnSpc>
                <a:spcBef>
                  <a:spcPct val="0"/>
                </a:spcBef>
                <a:buClrTx/>
                <a:buSzTx/>
                <a:buFontTx/>
                <a:buNone/>
              </a:pPr>
              <a:endParaRPr lang="pt-BR" sz="1800">
                <a:solidFill>
                  <a:schemeClr val="tx2">
                    <a:lumMod val="50000"/>
                  </a:schemeClr>
                </a:solidFill>
              </a:endParaRPr>
            </a:p>
          </p:txBody>
        </p:sp>
        <p:sp>
          <p:nvSpPr>
            <p:cNvPr id="7" name="Straight Connector 32773">
              <a:extLst>
                <a:ext uri="{FF2B5EF4-FFF2-40B4-BE49-F238E27FC236}">
                  <a16:creationId xmlns:a16="http://schemas.microsoft.com/office/drawing/2014/main" id="{E8D053A3-6BDC-4220-B288-9F00BFCF59BF}"/>
                </a:ext>
              </a:extLst>
            </p:cNvPr>
            <p:cNvSpPr>
              <a:spLocks noChangeShapeType="1"/>
            </p:cNvSpPr>
            <p:nvPr/>
          </p:nvSpPr>
          <p:spPr bwMode="auto">
            <a:xfrm>
              <a:off x="2946400" y="3454400"/>
              <a:ext cx="3200400" cy="0"/>
            </a:xfrm>
            <a:prstGeom prst="line">
              <a:avLst/>
            </a:prstGeom>
            <a:noFill/>
            <a:ln w="38100" algn="ctr">
              <a:solidFill>
                <a:schemeClr val="tx1"/>
              </a:solidFill>
              <a:round/>
              <a:headEnd/>
              <a:tailEnd/>
            </a:ln>
          </p:spPr>
          <p:txBody>
            <a:bodyPr/>
            <a:lstStyle/>
            <a:p>
              <a:endParaRPr lang="pt-BR">
                <a:solidFill>
                  <a:schemeClr val="tx2">
                    <a:lumMod val="50000"/>
                  </a:schemeClr>
                </a:solidFill>
              </a:endParaRPr>
            </a:p>
          </p:txBody>
        </p:sp>
        <p:sp>
          <p:nvSpPr>
            <p:cNvPr id="8" name="Straight Connector 32774">
              <a:extLst>
                <a:ext uri="{FF2B5EF4-FFF2-40B4-BE49-F238E27FC236}">
                  <a16:creationId xmlns:a16="http://schemas.microsoft.com/office/drawing/2014/main" id="{BF2A3178-1B1D-4440-A630-3C0C3518FF05}"/>
                </a:ext>
              </a:extLst>
            </p:cNvPr>
            <p:cNvSpPr>
              <a:spLocks noChangeShapeType="1"/>
            </p:cNvSpPr>
            <p:nvPr/>
          </p:nvSpPr>
          <p:spPr bwMode="auto">
            <a:xfrm>
              <a:off x="4546600" y="2844800"/>
              <a:ext cx="0" cy="1219200"/>
            </a:xfrm>
            <a:prstGeom prst="line">
              <a:avLst/>
            </a:prstGeom>
            <a:noFill/>
            <a:ln w="38100" algn="ctr">
              <a:solidFill>
                <a:schemeClr val="tx1"/>
              </a:solidFill>
              <a:round/>
              <a:headEnd/>
              <a:tailEnd/>
            </a:ln>
          </p:spPr>
          <p:txBody>
            <a:bodyPr/>
            <a:lstStyle/>
            <a:p>
              <a:endParaRPr lang="pt-BR">
                <a:solidFill>
                  <a:schemeClr val="tx2">
                    <a:lumMod val="50000"/>
                  </a:schemeClr>
                </a:solidFill>
              </a:endParaRPr>
            </a:p>
          </p:txBody>
        </p:sp>
        <p:sp>
          <p:nvSpPr>
            <p:cNvPr id="9" name="TextBox 32775">
              <a:extLst>
                <a:ext uri="{FF2B5EF4-FFF2-40B4-BE49-F238E27FC236}">
                  <a16:creationId xmlns:a16="http://schemas.microsoft.com/office/drawing/2014/main" id="{6F0EFDA7-E8CA-46AA-814C-A20B1AC920A9}"/>
                </a:ext>
              </a:extLst>
            </p:cNvPr>
            <p:cNvSpPr txBox="1">
              <a:spLocks noChangeArrowheads="1"/>
            </p:cNvSpPr>
            <p:nvPr/>
          </p:nvSpPr>
          <p:spPr bwMode="auto">
            <a:xfrm>
              <a:off x="3006725" y="2401888"/>
              <a:ext cx="3169457" cy="369332"/>
            </a:xfrm>
            <a:prstGeom prst="rect">
              <a:avLst/>
            </a:prstGeom>
            <a:noFill/>
            <a:ln w="9525">
              <a:noFill/>
              <a:miter lim="800000"/>
              <a:headEnd/>
              <a:tailEnd/>
            </a:ln>
          </p:spPr>
          <p:txBody>
            <a:bodyPr wrap="none">
              <a:spAutoFit/>
            </a:bodyPr>
            <a:lstStyle/>
            <a:p>
              <a:r>
                <a:rPr lang="pt-BR" b="1" dirty="0">
                  <a:solidFill>
                    <a:schemeClr val="tx2">
                      <a:lumMod val="50000"/>
                    </a:schemeClr>
                  </a:solidFill>
                </a:rPr>
                <a:t>Actvity            Duration</a:t>
              </a:r>
              <a:endParaRPr lang="en-US" sz="1800" b="1" dirty="0">
                <a:solidFill>
                  <a:schemeClr val="tx2">
                    <a:lumMod val="50000"/>
                  </a:schemeClr>
                </a:solidFill>
              </a:endParaRPr>
            </a:p>
          </p:txBody>
        </p:sp>
        <p:sp>
          <p:nvSpPr>
            <p:cNvPr id="10" name="TextBox 32776">
              <a:extLst>
                <a:ext uri="{FF2B5EF4-FFF2-40B4-BE49-F238E27FC236}">
                  <a16:creationId xmlns:a16="http://schemas.microsoft.com/office/drawing/2014/main" id="{6F170B52-7797-40AE-9271-71956315469B}"/>
                </a:ext>
              </a:extLst>
            </p:cNvPr>
            <p:cNvSpPr txBox="1">
              <a:spLocks noChangeArrowheads="1"/>
            </p:cNvSpPr>
            <p:nvPr/>
          </p:nvSpPr>
          <p:spPr bwMode="auto">
            <a:xfrm>
              <a:off x="3098800" y="2997200"/>
              <a:ext cx="1295400" cy="366713"/>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pt-BR" sz="1800" b="1">
                  <a:solidFill>
                    <a:schemeClr val="tx2">
                      <a:lumMod val="50000"/>
                    </a:schemeClr>
                  </a:solidFill>
                </a:rPr>
                <a:t>IMC</a:t>
              </a:r>
              <a:endParaRPr lang="en-US" sz="1800" b="1">
                <a:solidFill>
                  <a:schemeClr val="tx2">
                    <a:lumMod val="50000"/>
                  </a:schemeClr>
                </a:solidFill>
              </a:endParaRPr>
            </a:p>
          </p:txBody>
        </p:sp>
        <p:sp>
          <p:nvSpPr>
            <p:cNvPr id="11" name="TextBox 32777">
              <a:extLst>
                <a:ext uri="{FF2B5EF4-FFF2-40B4-BE49-F238E27FC236}">
                  <a16:creationId xmlns:a16="http://schemas.microsoft.com/office/drawing/2014/main" id="{52B8CAC6-3409-4CA2-A6E7-B12BFC6BDEAE}"/>
                </a:ext>
              </a:extLst>
            </p:cNvPr>
            <p:cNvSpPr txBox="1">
              <a:spLocks noChangeArrowheads="1"/>
            </p:cNvSpPr>
            <p:nvPr/>
          </p:nvSpPr>
          <p:spPr bwMode="auto">
            <a:xfrm>
              <a:off x="3098800" y="3544888"/>
              <a:ext cx="1295400" cy="366712"/>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pt-BR" sz="1800" b="1">
                  <a:solidFill>
                    <a:schemeClr val="tx2">
                      <a:lumMod val="50000"/>
                    </a:schemeClr>
                  </a:solidFill>
                </a:rPr>
                <a:t>IMT</a:t>
              </a:r>
              <a:endParaRPr lang="en-US" sz="1800" b="1">
                <a:solidFill>
                  <a:schemeClr val="tx2">
                    <a:lumMod val="50000"/>
                  </a:schemeClr>
                </a:solidFill>
              </a:endParaRPr>
            </a:p>
          </p:txBody>
        </p:sp>
        <p:sp>
          <p:nvSpPr>
            <p:cNvPr id="12" name="TextBox 32778">
              <a:extLst>
                <a:ext uri="{FF2B5EF4-FFF2-40B4-BE49-F238E27FC236}">
                  <a16:creationId xmlns:a16="http://schemas.microsoft.com/office/drawing/2014/main" id="{8E0E4AB9-0DF1-4880-B674-4028D92603EC}"/>
                </a:ext>
              </a:extLst>
            </p:cNvPr>
            <p:cNvSpPr txBox="1">
              <a:spLocks noChangeArrowheads="1"/>
            </p:cNvSpPr>
            <p:nvPr/>
          </p:nvSpPr>
          <p:spPr bwMode="auto">
            <a:xfrm>
              <a:off x="4699000" y="2997200"/>
              <a:ext cx="1295400" cy="366713"/>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pt-BR" sz="1800" b="1">
                  <a:solidFill>
                    <a:schemeClr val="tx2">
                      <a:lumMod val="50000"/>
                    </a:schemeClr>
                  </a:solidFill>
                </a:rPr>
                <a:t>TMC</a:t>
              </a:r>
              <a:endParaRPr lang="en-US" sz="1800" b="1">
                <a:solidFill>
                  <a:schemeClr val="tx2">
                    <a:lumMod val="50000"/>
                  </a:schemeClr>
                </a:solidFill>
              </a:endParaRPr>
            </a:p>
          </p:txBody>
        </p:sp>
        <p:sp>
          <p:nvSpPr>
            <p:cNvPr id="13" name="TextBox 32779">
              <a:extLst>
                <a:ext uri="{FF2B5EF4-FFF2-40B4-BE49-F238E27FC236}">
                  <a16:creationId xmlns:a16="http://schemas.microsoft.com/office/drawing/2014/main" id="{30C4576B-75E3-4691-AA02-7A9646CA9F82}"/>
                </a:ext>
              </a:extLst>
            </p:cNvPr>
            <p:cNvSpPr txBox="1">
              <a:spLocks noChangeArrowheads="1"/>
            </p:cNvSpPr>
            <p:nvPr/>
          </p:nvSpPr>
          <p:spPr bwMode="auto">
            <a:xfrm>
              <a:off x="4699000" y="3544888"/>
              <a:ext cx="1295400" cy="366712"/>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pt-BR" sz="1800" b="1">
                  <a:solidFill>
                    <a:schemeClr val="tx2">
                      <a:lumMod val="50000"/>
                    </a:schemeClr>
                  </a:solidFill>
                </a:rPr>
                <a:t>TMT</a:t>
              </a:r>
              <a:endParaRPr lang="en-US" sz="1800" b="1">
                <a:solidFill>
                  <a:schemeClr val="tx2">
                    <a:lumMod val="50000"/>
                  </a:schemeClr>
                </a:solidFill>
              </a:endParaRPr>
            </a:p>
          </p:txBody>
        </p:sp>
        <p:sp>
          <p:nvSpPr>
            <p:cNvPr id="14" name="TextBox 32780">
              <a:extLst>
                <a:ext uri="{FF2B5EF4-FFF2-40B4-BE49-F238E27FC236}">
                  <a16:creationId xmlns:a16="http://schemas.microsoft.com/office/drawing/2014/main" id="{E9041D3D-4F46-45CA-B53B-6C9207526BCD}"/>
                </a:ext>
              </a:extLst>
            </p:cNvPr>
            <p:cNvSpPr txBox="1">
              <a:spLocks noChangeArrowheads="1"/>
            </p:cNvSpPr>
            <p:nvPr/>
          </p:nvSpPr>
          <p:spPr bwMode="auto">
            <a:xfrm>
              <a:off x="603249" y="2933700"/>
              <a:ext cx="1703389" cy="707886"/>
            </a:xfrm>
            <a:prstGeom prst="rect">
              <a:avLst/>
            </a:prstGeom>
            <a:noFill/>
            <a:ln w="9525">
              <a:noFill/>
              <a:miter lim="800000"/>
              <a:headEnd/>
              <a:tailEnd/>
            </a:ln>
          </p:spPr>
          <p:txBody>
            <a:bodyPr wrap="square">
              <a:spAutoFit/>
            </a:bodyPr>
            <a:lstStyle/>
            <a:p>
              <a:pPr algn="ctr" defTabSz="914400">
                <a:lnSpc>
                  <a:spcPct val="100000"/>
                </a:lnSpc>
                <a:spcBef>
                  <a:spcPct val="50000"/>
                </a:spcBef>
                <a:buClrTx/>
                <a:buSzTx/>
                <a:buFontTx/>
                <a:buNone/>
              </a:pPr>
              <a:r>
                <a:rPr lang="pt-BR" sz="2000" b="1" dirty="0">
                  <a:solidFill>
                    <a:schemeClr val="tx2">
                      <a:lumMod val="50000"/>
                    </a:schemeClr>
                  </a:solidFill>
                </a:rPr>
                <a:t>Early beginning</a:t>
              </a:r>
            </a:p>
          </p:txBody>
        </p:sp>
        <p:sp>
          <p:nvSpPr>
            <p:cNvPr id="15" name="Straight Connector 32781">
              <a:extLst>
                <a:ext uri="{FF2B5EF4-FFF2-40B4-BE49-F238E27FC236}">
                  <a16:creationId xmlns:a16="http://schemas.microsoft.com/office/drawing/2014/main" id="{9F708928-B03A-45C5-B298-22F71EDCCF9D}"/>
                </a:ext>
              </a:extLst>
            </p:cNvPr>
            <p:cNvSpPr>
              <a:spLocks noChangeShapeType="1"/>
            </p:cNvSpPr>
            <p:nvPr/>
          </p:nvSpPr>
          <p:spPr bwMode="auto">
            <a:xfrm flipH="1">
              <a:off x="2114550" y="3149600"/>
              <a:ext cx="831850" cy="71438"/>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6" name="TextBox 32782">
              <a:extLst>
                <a:ext uri="{FF2B5EF4-FFF2-40B4-BE49-F238E27FC236}">
                  <a16:creationId xmlns:a16="http://schemas.microsoft.com/office/drawing/2014/main" id="{82B1F05D-BB65-420F-91B3-F95347791C0F}"/>
                </a:ext>
              </a:extLst>
            </p:cNvPr>
            <p:cNvSpPr txBox="1">
              <a:spLocks noChangeArrowheads="1"/>
            </p:cNvSpPr>
            <p:nvPr/>
          </p:nvSpPr>
          <p:spPr bwMode="auto">
            <a:xfrm>
              <a:off x="2402557" y="4657725"/>
              <a:ext cx="1709365" cy="707886"/>
            </a:xfrm>
            <a:prstGeom prst="rect">
              <a:avLst/>
            </a:prstGeom>
            <a:noFill/>
            <a:ln w="9525">
              <a:noFill/>
              <a:miter lim="800000"/>
              <a:headEnd/>
              <a:tailEnd/>
            </a:ln>
          </p:spPr>
          <p:txBody>
            <a:bodyPr wrap="square">
              <a:spAutoFit/>
            </a:bodyPr>
            <a:lstStyle/>
            <a:p>
              <a:pPr algn="ctr" defTabSz="914400">
                <a:lnSpc>
                  <a:spcPct val="100000"/>
                </a:lnSpc>
                <a:spcBef>
                  <a:spcPct val="50000"/>
                </a:spcBef>
                <a:buClrTx/>
                <a:buSzTx/>
                <a:buFontTx/>
                <a:buNone/>
              </a:pPr>
              <a:r>
                <a:rPr lang="pt-BR" sz="2000" b="1" dirty="0">
                  <a:solidFill>
                    <a:schemeClr val="tx2">
                      <a:lumMod val="50000"/>
                    </a:schemeClr>
                  </a:solidFill>
                </a:rPr>
                <a:t>Late beginning</a:t>
              </a:r>
              <a:endParaRPr lang="en-US" sz="2000" b="1" dirty="0">
                <a:solidFill>
                  <a:schemeClr val="tx2">
                    <a:lumMod val="50000"/>
                  </a:schemeClr>
                </a:solidFill>
              </a:endParaRPr>
            </a:p>
          </p:txBody>
        </p:sp>
        <p:sp>
          <p:nvSpPr>
            <p:cNvPr id="17" name="TextBox 32783">
              <a:extLst>
                <a:ext uri="{FF2B5EF4-FFF2-40B4-BE49-F238E27FC236}">
                  <a16:creationId xmlns:a16="http://schemas.microsoft.com/office/drawing/2014/main" id="{C1061BAB-3924-4E4E-B55A-06176E4FF3AA}"/>
                </a:ext>
              </a:extLst>
            </p:cNvPr>
            <p:cNvSpPr txBox="1">
              <a:spLocks noChangeArrowheads="1"/>
            </p:cNvSpPr>
            <p:nvPr/>
          </p:nvSpPr>
          <p:spPr bwMode="auto">
            <a:xfrm>
              <a:off x="6603999" y="3911600"/>
              <a:ext cx="1919237" cy="707886"/>
            </a:xfrm>
            <a:prstGeom prst="rect">
              <a:avLst/>
            </a:prstGeom>
            <a:noFill/>
            <a:ln w="9525">
              <a:noFill/>
              <a:miter lim="800000"/>
              <a:headEnd/>
              <a:tailEnd/>
            </a:ln>
          </p:spPr>
          <p:txBody>
            <a:bodyPr wrap="square">
              <a:spAutoFit/>
            </a:bodyPr>
            <a:lstStyle/>
            <a:p>
              <a:pPr algn="ctr" defTabSz="914400">
                <a:lnSpc>
                  <a:spcPct val="100000"/>
                </a:lnSpc>
                <a:spcBef>
                  <a:spcPct val="50000"/>
                </a:spcBef>
                <a:buClrTx/>
                <a:buSzTx/>
                <a:buFontTx/>
                <a:buNone/>
              </a:pPr>
              <a:r>
                <a:rPr lang="pt-BR" sz="2000" b="1" dirty="0">
                  <a:solidFill>
                    <a:schemeClr val="tx2">
                      <a:lumMod val="50000"/>
                    </a:schemeClr>
                  </a:solidFill>
                </a:rPr>
                <a:t>Early conclusion</a:t>
              </a:r>
              <a:endParaRPr lang="en-US" sz="2000" b="1" dirty="0">
                <a:solidFill>
                  <a:schemeClr val="tx2">
                    <a:lumMod val="50000"/>
                  </a:schemeClr>
                </a:solidFill>
              </a:endParaRPr>
            </a:p>
          </p:txBody>
        </p:sp>
        <p:sp>
          <p:nvSpPr>
            <p:cNvPr id="18" name="TextBox 32784">
              <a:extLst>
                <a:ext uri="{FF2B5EF4-FFF2-40B4-BE49-F238E27FC236}">
                  <a16:creationId xmlns:a16="http://schemas.microsoft.com/office/drawing/2014/main" id="{D1127C43-5464-4C89-809E-35F5036416BF}"/>
                </a:ext>
              </a:extLst>
            </p:cNvPr>
            <p:cNvSpPr txBox="1">
              <a:spLocks noChangeArrowheads="1"/>
            </p:cNvSpPr>
            <p:nvPr/>
          </p:nvSpPr>
          <p:spPr bwMode="auto">
            <a:xfrm>
              <a:off x="4622799" y="4657725"/>
              <a:ext cx="1709365" cy="707886"/>
            </a:xfrm>
            <a:prstGeom prst="rect">
              <a:avLst/>
            </a:prstGeom>
            <a:noFill/>
            <a:ln w="9525">
              <a:noFill/>
              <a:miter lim="800000"/>
              <a:headEnd/>
              <a:tailEnd/>
            </a:ln>
          </p:spPr>
          <p:txBody>
            <a:bodyPr wrap="square">
              <a:spAutoFit/>
            </a:bodyPr>
            <a:lstStyle/>
            <a:p>
              <a:pPr algn="ctr" defTabSz="914400">
                <a:lnSpc>
                  <a:spcPct val="100000"/>
                </a:lnSpc>
                <a:spcBef>
                  <a:spcPct val="50000"/>
                </a:spcBef>
                <a:buClrTx/>
                <a:buSzTx/>
                <a:buFontTx/>
                <a:buNone/>
              </a:pPr>
              <a:r>
                <a:rPr lang="pt-BR" sz="2000" b="1" dirty="0">
                  <a:solidFill>
                    <a:schemeClr val="tx2">
                      <a:lumMod val="50000"/>
                    </a:schemeClr>
                  </a:solidFill>
                </a:rPr>
                <a:t>Late conclusion</a:t>
              </a:r>
              <a:endParaRPr lang="en-US" sz="2000" b="1" dirty="0">
                <a:solidFill>
                  <a:schemeClr val="tx2">
                    <a:lumMod val="50000"/>
                  </a:schemeClr>
                </a:solidFill>
              </a:endParaRPr>
            </a:p>
          </p:txBody>
        </p:sp>
        <p:sp>
          <p:nvSpPr>
            <p:cNvPr id="19" name="Straight Connector 32785">
              <a:extLst>
                <a:ext uri="{FF2B5EF4-FFF2-40B4-BE49-F238E27FC236}">
                  <a16:creationId xmlns:a16="http://schemas.microsoft.com/office/drawing/2014/main" id="{A0B545CF-45D8-448C-87B7-DAE817C21547}"/>
                </a:ext>
              </a:extLst>
            </p:cNvPr>
            <p:cNvSpPr>
              <a:spLocks noChangeShapeType="1"/>
            </p:cNvSpPr>
            <p:nvPr/>
          </p:nvSpPr>
          <p:spPr bwMode="auto">
            <a:xfrm>
              <a:off x="6146800" y="3149600"/>
              <a:ext cx="1143000" cy="76200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0" name="Straight Connector 32786">
              <a:extLst>
                <a:ext uri="{FF2B5EF4-FFF2-40B4-BE49-F238E27FC236}">
                  <a16:creationId xmlns:a16="http://schemas.microsoft.com/office/drawing/2014/main" id="{CB9F9B78-ACA8-4271-8EE0-25C86AD09920}"/>
                </a:ext>
              </a:extLst>
            </p:cNvPr>
            <p:cNvSpPr>
              <a:spLocks noChangeShapeType="1"/>
            </p:cNvSpPr>
            <p:nvPr/>
          </p:nvSpPr>
          <p:spPr bwMode="auto">
            <a:xfrm flipH="1">
              <a:off x="3175000" y="4064000"/>
              <a:ext cx="228600" cy="60960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1" name="Straight Connector 32787">
              <a:extLst>
                <a:ext uri="{FF2B5EF4-FFF2-40B4-BE49-F238E27FC236}">
                  <a16:creationId xmlns:a16="http://schemas.microsoft.com/office/drawing/2014/main" id="{5756EC08-43DB-4598-A49D-F1EF91C58B8B}"/>
                </a:ext>
              </a:extLst>
            </p:cNvPr>
            <p:cNvSpPr>
              <a:spLocks noChangeShapeType="1"/>
            </p:cNvSpPr>
            <p:nvPr/>
          </p:nvSpPr>
          <p:spPr bwMode="auto">
            <a:xfrm>
              <a:off x="5232400" y="4064000"/>
              <a:ext cx="152400" cy="60960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2" name="Straight Connector 32788">
              <a:extLst>
                <a:ext uri="{FF2B5EF4-FFF2-40B4-BE49-F238E27FC236}">
                  <a16:creationId xmlns:a16="http://schemas.microsoft.com/office/drawing/2014/main" id="{4690BD20-CCF5-44F9-A665-5A233E3ED971}"/>
                </a:ext>
              </a:extLst>
            </p:cNvPr>
            <p:cNvSpPr>
              <a:spLocks noChangeShapeType="1"/>
            </p:cNvSpPr>
            <p:nvPr/>
          </p:nvSpPr>
          <p:spPr bwMode="auto">
            <a:xfrm>
              <a:off x="2946400" y="2844800"/>
              <a:ext cx="3200400" cy="0"/>
            </a:xfrm>
            <a:prstGeom prst="line">
              <a:avLst/>
            </a:prstGeom>
            <a:noFill/>
            <a:ln w="28575" algn="ctr">
              <a:solidFill>
                <a:schemeClr val="tx1"/>
              </a:solidFill>
              <a:round/>
              <a:headEnd/>
              <a:tailEnd/>
            </a:ln>
          </p:spPr>
          <p:txBody>
            <a:bodyPr/>
            <a:lstStyle/>
            <a:p>
              <a:endParaRPr lang="pt-BR">
                <a:solidFill>
                  <a:schemeClr val="tx2">
                    <a:lumMod val="50000"/>
                  </a:schemeClr>
                </a:solidFill>
              </a:endParaRPr>
            </a:p>
          </p:txBody>
        </p:sp>
        <p:grpSp>
          <p:nvGrpSpPr>
            <p:cNvPr id="23" name="Group 28">
              <a:extLst>
                <a:ext uri="{FF2B5EF4-FFF2-40B4-BE49-F238E27FC236}">
                  <a16:creationId xmlns:a16="http://schemas.microsoft.com/office/drawing/2014/main" id="{F1C6996D-CF1C-4DCD-99C3-EEE2DEBC3AEE}"/>
                </a:ext>
              </a:extLst>
            </p:cNvPr>
            <p:cNvGrpSpPr>
              <a:grpSpLocks/>
            </p:cNvGrpSpPr>
            <p:nvPr/>
          </p:nvGrpSpPr>
          <p:grpSpPr bwMode="auto">
            <a:xfrm>
              <a:off x="2979738" y="2667000"/>
              <a:ext cx="5813424" cy="396875"/>
              <a:chOff x="1701" y="1856"/>
              <a:chExt cx="3662" cy="250"/>
            </a:xfrm>
          </p:grpSpPr>
          <p:sp>
            <p:nvSpPr>
              <p:cNvPr id="27" name="Straight Connector 33813">
                <a:extLst>
                  <a:ext uri="{FF2B5EF4-FFF2-40B4-BE49-F238E27FC236}">
                    <a16:creationId xmlns:a16="http://schemas.microsoft.com/office/drawing/2014/main" id="{0147B169-CFA3-4126-A737-B703BE394796}"/>
                  </a:ext>
                </a:extLst>
              </p:cNvPr>
              <p:cNvSpPr>
                <a:spLocks noChangeShapeType="1"/>
              </p:cNvSpPr>
              <p:nvPr/>
            </p:nvSpPr>
            <p:spPr bwMode="auto">
              <a:xfrm>
                <a:off x="1701" y="2024"/>
                <a:ext cx="2086" cy="0"/>
              </a:xfrm>
              <a:prstGeom prst="line">
                <a:avLst/>
              </a:prstGeom>
              <a:noFill/>
              <a:ln w="76200" algn="ctr">
                <a:solidFill>
                  <a:srgbClr val="FF3300"/>
                </a:solidFill>
                <a:round/>
                <a:headEnd/>
                <a:tailEnd type="triangle" w="med" len="med"/>
              </a:ln>
            </p:spPr>
            <p:txBody>
              <a:bodyPr/>
              <a:lstStyle/>
              <a:p>
                <a:endParaRPr lang="pt-BR">
                  <a:solidFill>
                    <a:schemeClr val="tx2">
                      <a:lumMod val="50000"/>
                    </a:schemeClr>
                  </a:solidFill>
                </a:endParaRPr>
              </a:p>
            </p:txBody>
          </p:sp>
          <p:sp>
            <p:nvSpPr>
              <p:cNvPr id="28" name="TextBox 33815">
                <a:extLst>
                  <a:ext uri="{FF2B5EF4-FFF2-40B4-BE49-F238E27FC236}">
                    <a16:creationId xmlns:a16="http://schemas.microsoft.com/office/drawing/2014/main" id="{F234952D-87E3-43C1-A7CB-90BB04FA1864}"/>
                  </a:ext>
                </a:extLst>
              </p:cNvPr>
              <p:cNvSpPr txBox="1">
                <a:spLocks noChangeArrowheads="1"/>
              </p:cNvSpPr>
              <p:nvPr/>
            </p:nvSpPr>
            <p:spPr bwMode="auto">
              <a:xfrm>
                <a:off x="3549" y="1856"/>
                <a:ext cx="1814" cy="250"/>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pt-BR" sz="2000" b="1" dirty="0" err="1">
                    <a:solidFill>
                      <a:schemeClr val="tx2">
                        <a:lumMod val="50000"/>
                      </a:schemeClr>
                    </a:solidFill>
                  </a:rPr>
                  <a:t>Forward</a:t>
                </a:r>
                <a:r>
                  <a:rPr lang="pt-BR" sz="2000" b="1" dirty="0">
                    <a:solidFill>
                      <a:schemeClr val="tx2">
                        <a:lumMod val="50000"/>
                      </a:schemeClr>
                    </a:solidFill>
                  </a:rPr>
                  <a:t> </a:t>
                </a:r>
                <a:r>
                  <a:rPr lang="pt-BR" sz="2000" b="1" dirty="0" err="1">
                    <a:solidFill>
                      <a:schemeClr val="tx2">
                        <a:lumMod val="50000"/>
                      </a:schemeClr>
                    </a:solidFill>
                  </a:rPr>
                  <a:t>Pass</a:t>
                </a:r>
                <a:endParaRPr lang="en-US" sz="2000" b="1" dirty="0">
                  <a:solidFill>
                    <a:schemeClr val="tx2">
                      <a:lumMod val="50000"/>
                    </a:schemeClr>
                  </a:solidFill>
                </a:endParaRPr>
              </a:p>
            </p:txBody>
          </p:sp>
        </p:grpSp>
        <p:grpSp>
          <p:nvGrpSpPr>
            <p:cNvPr id="24" name="Group 29">
              <a:extLst>
                <a:ext uri="{FF2B5EF4-FFF2-40B4-BE49-F238E27FC236}">
                  <a16:creationId xmlns:a16="http://schemas.microsoft.com/office/drawing/2014/main" id="{BADD2F09-38E4-492E-8D7C-071433AF81C8}"/>
                </a:ext>
              </a:extLst>
            </p:cNvPr>
            <p:cNvGrpSpPr>
              <a:grpSpLocks/>
            </p:cNvGrpSpPr>
            <p:nvPr/>
          </p:nvGrpSpPr>
          <p:grpSpPr bwMode="auto">
            <a:xfrm>
              <a:off x="142875" y="3873501"/>
              <a:ext cx="6003925" cy="396875"/>
              <a:chOff x="-86" y="2616"/>
              <a:chExt cx="3782" cy="250"/>
            </a:xfrm>
          </p:grpSpPr>
          <p:sp>
            <p:nvSpPr>
              <p:cNvPr id="25" name="Straight Connector 33814">
                <a:extLst>
                  <a:ext uri="{FF2B5EF4-FFF2-40B4-BE49-F238E27FC236}">
                    <a16:creationId xmlns:a16="http://schemas.microsoft.com/office/drawing/2014/main" id="{698B5696-3F09-4E77-8BE1-23F605E88D3A}"/>
                  </a:ext>
                </a:extLst>
              </p:cNvPr>
              <p:cNvSpPr>
                <a:spLocks noChangeShapeType="1"/>
              </p:cNvSpPr>
              <p:nvPr/>
            </p:nvSpPr>
            <p:spPr bwMode="auto">
              <a:xfrm flipH="1">
                <a:off x="1565" y="2659"/>
                <a:ext cx="2131" cy="0"/>
              </a:xfrm>
              <a:prstGeom prst="line">
                <a:avLst/>
              </a:prstGeom>
              <a:noFill/>
              <a:ln w="76200" algn="ctr">
                <a:solidFill>
                  <a:srgbClr val="FF3300"/>
                </a:solidFill>
                <a:round/>
                <a:headEnd/>
                <a:tailEnd type="triangle" w="med" len="med"/>
              </a:ln>
            </p:spPr>
            <p:txBody>
              <a:bodyPr/>
              <a:lstStyle/>
              <a:p>
                <a:endParaRPr lang="pt-BR">
                  <a:solidFill>
                    <a:schemeClr val="tx2">
                      <a:lumMod val="50000"/>
                    </a:schemeClr>
                  </a:solidFill>
                </a:endParaRPr>
              </a:p>
            </p:txBody>
          </p:sp>
          <p:sp>
            <p:nvSpPr>
              <p:cNvPr id="26" name="TextBox 33816">
                <a:extLst>
                  <a:ext uri="{FF2B5EF4-FFF2-40B4-BE49-F238E27FC236}">
                    <a16:creationId xmlns:a16="http://schemas.microsoft.com/office/drawing/2014/main" id="{914D5740-BBE1-495B-A580-28FDD4EDAC81}"/>
                  </a:ext>
                </a:extLst>
              </p:cNvPr>
              <p:cNvSpPr txBox="1">
                <a:spLocks noChangeArrowheads="1"/>
              </p:cNvSpPr>
              <p:nvPr/>
            </p:nvSpPr>
            <p:spPr bwMode="auto">
              <a:xfrm>
                <a:off x="-86" y="2616"/>
                <a:ext cx="1814" cy="250"/>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pt-BR" sz="2000" b="1" dirty="0" err="1">
                    <a:solidFill>
                      <a:schemeClr val="tx2">
                        <a:lumMod val="50000"/>
                      </a:schemeClr>
                    </a:solidFill>
                  </a:rPr>
                  <a:t>Backward</a:t>
                </a:r>
                <a:r>
                  <a:rPr lang="pt-BR" sz="2000" b="1" dirty="0">
                    <a:solidFill>
                      <a:schemeClr val="tx2">
                        <a:lumMod val="50000"/>
                      </a:schemeClr>
                    </a:solidFill>
                  </a:rPr>
                  <a:t> </a:t>
                </a:r>
                <a:r>
                  <a:rPr lang="pt-BR" sz="2000" b="1" dirty="0" err="1">
                    <a:solidFill>
                      <a:schemeClr val="tx2">
                        <a:lumMod val="50000"/>
                      </a:schemeClr>
                    </a:solidFill>
                  </a:rPr>
                  <a:t>Pass</a:t>
                </a:r>
                <a:endParaRPr lang="en-US" sz="2000" b="1" dirty="0">
                  <a:solidFill>
                    <a:schemeClr val="tx2">
                      <a:lumMod val="50000"/>
                    </a:schemeClr>
                  </a:solidFill>
                </a:endParaRPr>
              </a:p>
            </p:txBody>
          </p:sp>
        </p:grpSp>
      </p:grpSp>
    </p:spTree>
    <p:extLst>
      <p:ext uri="{BB962C8B-B14F-4D97-AF65-F5344CB8AC3E}">
        <p14:creationId xmlns:p14="http://schemas.microsoft.com/office/powerpoint/2010/main" val="281684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7E22-4DFA-4C01-8363-59CFF4B90729}"/>
              </a:ext>
            </a:extLst>
          </p:cNvPr>
          <p:cNvSpPr>
            <a:spLocks noGrp="1"/>
          </p:cNvSpPr>
          <p:nvPr>
            <p:ph type="title"/>
          </p:nvPr>
        </p:nvSpPr>
        <p:spPr/>
        <p:txBody>
          <a:bodyPr>
            <a:normAutofit/>
          </a:bodyPr>
          <a:lstStyle/>
          <a:p>
            <a:r>
              <a:rPr lang="en-US" dirty="0"/>
              <a:t>Critical Path Method (CPM)</a:t>
            </a:r>
            <a:endParaRPr lang="pt-PT" dirty="0"/>
          </a:p>
        </p:txBody>
      </p:sp>
      <p:sp>
        <p:nvSpPr>
          <p:cNvPr id="4" name="Straight Connector 34852">
            <a:extLst>
              <a:ext uri="{FF2B5EF4-FFF2-40B4-BE49-F238E27FC236}">
                <a16:creationId xmlns:a16="http://schemas.microsoft.com/office/drawing/2014/main" id="{028520E9-A666-46A9-B0EA-D98E0372330D}"/>
              </a:ext>
            </a:extLst>
          </p:cNvPr>
          <p:cNvSpPr>
            <a:spLocks noChangeShapeType="1"/>
          </p:cNvSpPr>
          <p:nvPr/>
        </p:nvSpPr>
        <p:spPr bwMode="auto">
          <a:xfrm>
            <a:off x="9406136" y="5571827"/>
            <a:ext cx="1524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 name="Straight Connector 34855">
            <a:extLst>
              <a:ext uri="{FF2B5EF4-FFF2-40B4-BE49-F238E27FC236}">
                <a16:creationId xmlns:a16="http://schemas.microsoft.com/office/drawing/2014/main" id="{A0C6A85C-6ED4-4124-AE02-233B90F9B6CF}"/>
              </a:ext>
            </a:extLst>
          </p:cNvPr>
          <p:cNvSpPr>
            <a:spLocks noChangeShapeType="1"/>
          </p:cNvSpPr>
          <p:nvPr/>
        </p:nvSpPr>
        <p:spPr bwMode="auto">
          <a:xfrm>
            <a:off x="9406136" y="4352627"/>
            <a:ext cx="457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6" name="Straight Connector 34847">
            <a:extLst>
              <a:ext uri="{FF2B5EF4-FFF2-40B4-BE49-F238E27FC236}">
                <a16:creationId xmlns:a16="http://schemas.microsoft.com/office/drawing/2014/main" id="{029592A2-4404-4E10-8BEA-029CDD3D703A}"/>
              </a:ext>
            </a:extLst>
          </p:cNvPr>
          <p:cNvSpPr>
            <a:spLocks noChangeShapeType="1"/>
          </p:cNvSpPr>
          <p:nvPr/>
        </p:nvSpPr>
        <p:spPr bwMode="auto">
          <a:xfrm flipV="1">
            <a:off x="6281936" y="5648027"/>
            <a:ext cx="533400" cy="1270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7" name="Straight Connector 34851">
            <a:extLst>
              <a:ext uri="{FF2B5EF4-FFF2-40B4-BE49-F238E27FC236}">
                <a16:creationId xmlns:a16="http://schemas.microsoft.com/office/drawing/2014/main" id="{09786514-293B-4389-B995-3519408E1C3C}"/>
              </a:ext>
            </a:extLst>
          </p:cNvPr>
          <p:cNvSpPr>
            <a:spLocks noChangeShapeType="1"/>
          </p:cNvSpPr>
          <p:nvPr/>
        </p:nvSpPr>
        <p:spPr bwMode="auto">
          <a:xfrm>
            <a:off x="7805936" y="5648027"/>
            <a:ext cx="609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 name="Straight Connector 34875">
            <a:extLst>
              <a:ext uri="{FF2B5EF4-FFF2-40B4-BE49-F238E27FC236}">
                <a16:creationId xmlns:a16="http://schemas.microsoft.com/office/drawing/2014/main" id="{06A81381-3849-4E35-985E-D97ED5142003}"/>
              </a:ext>
            </a:extLst>
          </p:cNvPr>
          <p:cNvSpPr>
            <a:spLocks noChangeShapeType="1"/>
          </p:cNvSpPr>
          <p:nvPr/>
        </p:nvSpPr>
        <p:spPr bwMode="auto">
          <a:xfrm>
            <a:off x="7721799" y="4436765"/>
            <a:ext cx="609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9" name="Diamond 34817">
            <a:extLst>
              <a:ext uri="{FF2B5EF4-FFF2-40B4-BE49-F238E27FC236}">
                <a16:creationId xmlns:a16="http://schemas.microsoft.com/office/drawing/2014/main" id="{FDB60E99-73FD-4B33-B7BE-03A255742DEE}"/>
              </a:ext>
            </a:extLst>
          </p:cNvPr>
          <p:cNvSpPr>
            <a:spLocks noChangeArrowheads="1"/>
          </p:cNvSpPr>
          <p:nvPr/>
        </p:nvSpPr>
        <p:spPr bwMode="auto">
          <a:xfrm>
            <a:off x="9883974" y="3716040"/>
            <a:ext cx="935037" cy="1079500"/>
          </a:xfrm>
          <a:prstGeom prst="diamond">
            <a:avLst/>
          </a:prstGeom>
          <a:solidFill>
            <a:srgbClr val="F2C772"/>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0" name="Diamond 34818">
            <a:extLst>
              <a:ext uri="{FF2B5EF4-FFF2-40B4-BE49-F238E27FC236}">
                <a16:creationId xmlns:a16="http://schemas.microsoft.com/office/drawing/2014/main" id="{70494C3C-542C-4408-B5D9-EDE0C8BFD5A5}"/>
              </a:ext>
            </a:extLst>
          </p:cNvPr>
          <p:cNvSpPr>
            <a:spLocks noChangeArrowheads="1"/>
          </p:cNvSpPr>
          <p:nvPr/>
        </p:nvSpPr>
        <p:spPr bwMode="auto">
          <a:xfrm>
            <a:off x="1817886" y="3789065"/>
            <a:ext cx="935038" cy="1079500"/>
          </a:xfrm>
          <a:prstGeom prst="diamond">
            <a:avLst/>
          </a:prstGeom>
          <a:solidFill>
            <a:srgbClr val="F2C772"/>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grpSp>
        <p:nvGrpSpPr>
          <p:cNvPr id="11" name="Group 4">
            <a:extLst>
              <a:ext uri="{FF2B5EF4-FFF2-40B4-BE49-F238E27FC236}">
                <a16:creationId xmlns:a16="http://schemas.microsoft.com/office/drawing/2014/main" id="{70DCDAB4-BE81-4D92-8A81-4E6D6ADAF9FF}"/>
              </a:ext>
            </a:extLst>
          </p:cNvPr>
          <p:cNvGrpSpPr>
            <a:grpSpLocks/>
          </p:cNvGrpSpPr>
          <p:nvPr/>
        </p:nvGrpSpPr>
        <p:grpSpPr bwMode="auto">
          <a:xfrm>
            <a:off x="3689549" y="5228927"/>
            <a:ext cx="1081087" cy="685800"/>
            <a:chOff x="1020" y="1298"/>
            <a:chExt cx="681" cy="432"/>
          </a:xfrm>
        </p:grpSpPr>
        <p:sp>
          <p:nvSpPr>
            <p:cNvPr id="12" name="Rectangle 34920">
              <a:extLst>
                <a:ext uri="{FF2B5EF4-FFF2-40B4-BE49-F238E27FC236}">
                  <a16:creationId xmlns:a16="http://schemas.microsoft.com/office/drawing/2014/main" id="{AEBF1380-EA3C-49B7-8E73-1A18B0756E2D}"/>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3" name="Straight Connector 34921">
              <a:extLst>
                <a:ext uri="{FF2B5EF4-FFF2-40B4-BE49-F238E27FC236}">
                  <a16:creationId xmlns:a16="http://schemas.microsoft.com/office/drawing/2014/main" id="{3107D626-1E29-48CF-B9E7-19784460FE92}"/>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4" name="Straight Connector 34922">
              <a:extLst>
                <a:ext uri="{FF2B5EF4-FFF2-40B4-BE49-F238E27FC236}">
                  <a16:creationId xmlns:a16="http://schemas.microsoft.com/office/drawing/2014/main" id="{975DE47E-148A-4A09-8C65-CA96A5AEA731}"/>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5" name="Straight Connector 34923">
              <a:extLst>
                <a:ext uri="{FF2B5EF4-FFF2-40B4-BE49-F238E27FC236}">
                  <a16:creationId xmlns:a16="http://schemas.microsoft.com/office/drawing/2014/main" id="{B6E4CD7F-F327-4575-BC18-0CFAF5CE03AD}"/>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6" name="Group 9">
            <a:extLst>
              <a:ext uri="{FF2B5EF4-FFF2-40B4-BE49-F238E27FC236}">
                <a16:creationId xmlns:a16="http://schemas.microsoft.com/office/drawing/2014/main" id="{D45003A4-DCAB-46B7-891B-8820B03C2D1C}"/>
              </a:ext>
            </a:extLst>
          </p:cNvPr>
          <p:cNvGrpSpPr>
            <a:grpSpLocks/>
          </p:cNvGrpSpPr>
          <p:nvPr/>
        </p:nvGrpSpPr>
        <p:grpSpPr bwMode="auto">
          <a:xfrm>
            <a:off x="3689549" y="4076402"/>
            <a:ext cx="1081087" cy="685800"/>
            <a:chOff x="1020" y="1298"/>
            <a:chExt cx="681" cy="432"/>
          </a:xfrm>
        </p:grpSpPr>
        <p:sp>
          <p:nvSpPr>
            <p:cNvPr id="17" name="Rectangle 34916">
              <a:extLst>
                <a:ext uri="{FF2B5EF4-FFF2-40B4-BE49-F238E27FC236}">
                  <a16:creationId xmlns:a16="http://schemas.microsoft.com/office/drawing/2014/main" id="{E5E7C2B1-38DD-4DD8-B1C1-22C31F6881EB}"/>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8" name="Straight Connector 34917">
              <a:extLst>
                <a:ext uri="{FF2B5EF4-FFF2-40B4-BE49-F238E27FC236}">
                  <a16:creationId xmlns:a16="http://schemas.microsoft.com/office/drawing/2014/main" id="{999E3BD2-5479-4DF8-A6DF-1372D72F0D90}"/>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9" name="Straight Connector 34918">
              <a:extLst>
                <a:ext uri="{FF2B5EF4-FFF2-40B4-BE49-F238E27FC236}">
                  <a16:creationId xmlns:a16="http://schemas.microsoft.com/office/drawing/2014/main" id="{954AB0F2-EC20-47FB-AA75-24740EDCBFA7}"/>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0" name="Straight Connector 34919">
              <a:extLst>
                <a:ext uri="{FF2B5EF4-FFF2-40B4-BE49-F238E27FC236}">
                  <a16:creationId xmlns:a16="http://schemas.microsoft.com/office/drawing/2014/main" id="{D8319188-1991-452E-8B3C-83185A01A30A}"/>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21" name="Group 14">
            <a:extLst>
              <a:ext uri="{FF2B5EF4-FFF2-40B4-BE49-F238E27FC236}">
                <a16:creationId xmlns:a16="http://schemas.microsoft.com/office/drawing/2014/main" id="{5B94730D-E7B2-4C9D-979B-5FE56C1DFA12}"/>
              </a:ext>
            </a:extLst>
          </p:cNvPr>
          <p:cNvGrpSpPr>
            <a:grpSpLocks/>
          </p:cNvGrpSpPr>
          <p:nvPr/>
        </p:nvGrpSpPr>
        <p:grpSpPr bwMode="auto">
          <a:xfrm>
            <a:off x="5272286" y="5228927"/>
            <a:ext cx="1081088" cy="685800"/>
            <a:chOff x="1020" y="1298"/>
            <a:chExt cx="681" cy="432"/>
          </a:xfrm>
        </p:grpSpPr>
        <p:sp>
          <p:nvSpPr>
            <p:cNvPr id="22" name="Rectangle 34912">
              <a:extLst>
                <a:ext uri="{FF2B5EF4-FFF2-40B4-BE49-F238E27FC236}">
                  <a16:creationId xmlns:a16="http://schemas.microsoft.com/office/drawing/2014/main" id="{7B075DCA-5AF4-4D97-B82D-D739FC485ADA}"/>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23" name="Straight Connector 34913">
              <a:extLst>
                <a:ext uri="{FF2B5EF4-FFF2-40B4-BE49-F238E27FC236}">
                  <a16:creationId xmlns:a16="http://schemas.microsoft.com/office/drawing/2014/main" id="{2DDA9F55-2AE2-436D-9698-17AA9E949CD0}"/>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4" name="Straight Connector 34914">
              <a:extLst>
                <a:ext uri="{FF2B5EF4-FFF2-40B4-BE49-F238E27FC236}">
                  <a16:creationId xmlns:a16="http://schemas.microsoft.com/office/drawing/2014/main" id="{25C4317A-8AF3-4846-AAB7-368F2D03B6F5}"/>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5" name="Straight Connector 34915">
              <a:extLst>
                <a:ext uri="{FF2B5EF4-FFF2-40B4-BE49-F238E27FC236}">
                  <a16:creationId xmlns:a16="http://schemas.microsoft.com/office/drawing/2014/main" id="{DD9C73D3-FB72-40DF-BAA7-C943F025F9F1}"/>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26" name="Group 19">
            <a:extLst>
              <a:ext uri="{FF2B5EF4-FFF2-40B4-BE49-F238E27FC236}">
                <a16:creationId xmlns:a16="http://schemas.microsoft.com/office/drawing/2014/main" id="{F0055F92-E974-490E-9F19-85461F249F88}"/>
              </a:ext>
            </a:extLst>
          </p:cNvPr>
          <p:cNvGrpSpPr>
            <a:grpSpLocks/>
          </p:cNvGrpSpPr>
          <p:nvPr/>
        </p:nvGrpSpPr>
        <p:grpSpPr bwMode="auto">
          <a:xfrm>
            <a:off x="8440936" y="5228927"/>
            <a:ext cx="1081088" cy="685800"/>
            <a:chOff x="1020" y="1298"/>
            <a:chExt cx="681" cy="432"/>
          </a:xfrm>
        </p:grpSpPr>
        <p:sp>
          <p:nvSpPr>
            <p:cNvPr id="27" name="Rectangle 34908">
              <a:extLst>
                <a:ext uri="{FF2B5EF4-FFF2-40B4-BE49-F238E27FC236}">
                  <a16:creationId xmlns:a16="http://schemas.microsoft.com/office/drawing/2014/main" id="{1628EE15-097A-48CE-B67B-3C70D224FAE2}"/>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28" name="Straight Connector 34909">
              <a:extLst>
                <a:ext uri="{FF2B5EF4-FFF2-40B4-BE49-F238E27FC236}">
                  <a16:creationId xmlns:a16="http://schemas.microsoft.com/office/drawing/2014/main" id="{CCDC01E5-55B6-414F-850A-D91FB9D7CC96}"/>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9" name="Straight Connector 34910">
              <a:extLst>
                <a:ext uri="{FF2B5EF4-FFF2-40B4-BE49-F238E27FC236}">
                  <a16:creationId xmlns:a16="http://schemas.microsoft.com/office/drawing/2014/main" id="{1EA7CE01-1D7E-4DAC-8A67-E9F3A30DC62C}"/>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0" name="Straight Connector 34911">
              <a:extLst>
                <a:ext uri="{FF2B5EF4-FFF2-40B4-BE49-F238E27FC236}">
                  <a16:creationId xmlns:a16="http://schemas.microsoft.com/office/drawing/2014/main" id="{59025B4D-8C74-48A3-AF10-5E12B2525628}"/>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1" name="Group 24">
            <a:extLst>
              <a:ext uri="{FF2B5EF4-FFF2-40B4-BE49-F238E27FC236}">
                <a16:creationId xmlns:a16="http://schemas.microsoft.com/office/drawing/2014/main" id="{2E4BE6EC-2C45-416C-99E3-C19F9BDFA693}"/>
              </a:ext>
            </a:extLst>
          </p:cNvPr>
          <p:cNvGrpSpPr>
            <a:grpSpLocks/>
          </p:cNvGrpSpPr>
          <p:nvPr/>
        </p:nvGrpSpPr>
        <p:grpSpPr bwMode="auto">
          <a:xfrm>
            <a:off x="6786761" y="5228927"/>
            <a:ext cx="1081088" cy="685800"/>
            <a:chOff x="1020" y="1298"/>
            <a:chExt cx="681" cy="432"/>
          </a:xfrm>
        </p:grpSpPr>
        <p:sp>
          <p:nvSpPr>
            <p:cNvPr id="32" name="Rectangle 34904">
              <a:extLst>
                <a:ext uri="{FF2B5EF4-FFF2-40B4-BE49-F238E27FC236}">
                  <a16:creationId xmlns:a16="http://schemas.microsoft.com/office/drawing/2014/main" id="{F45FBD88-A6C4-46D2-BC9F-822B01494738}"/>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33" name="Straight Connector 34905">
              <a:extLst>
                <a:ext uri="{FF2B5EF4-FFF2-40B4-BE49-F238E27FC236}">
                  <a16:creationId xmlns:a16="http://schemas.microsoft.com/office/drawing/2014/main" id="{5E31495C-0C2F-4EAF-9668-913EBCD1CF67}"/>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4" name="Straight Connector 34906">
              <a:extLst>
                <a:ext uri="{FF2B5EF4-FFF2-40B4-BE49-F238E27FC236}">
                  <a16:creationId xmlns:a16="http://schemas.microsoft.com/office/drawing/2014/main" id="{95EAA7B8-F975-4D66-86F1-0A9266FB88A3}"/>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5" name="Straight Connector 34907">
              <a:extLst>
                <a:ext uri="{FF2B5EF4-FFF2-40B4-BE49-F238E27FC236}">
                  <a16:creationId xmlns:a16="http://schemas.microsoft.com/office/drawing/2014/main" id="{124CE883-1929-43AB-98C8-93D88455AA1B}"/>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6" name="Group 29">
            <a:extLst>
              <a:ext uri="{FF2B5EF4-FFF2-40B4-BE49-F238E27FC236}">
                <a16:creationId xmlns:a16="http://schemas.microsoft.com/office/drawing/2014/main" id="{7EAA7F09-34C6-4A7C-BDCB-0EDE7D48301C}"/>
              </a:ext>
            </a:extLst>
          </p:cNvPr>
          <p:cNvGrpSpPr>
            <a:grpSpLocks/>
          </p:cNvGrpSpPr>
          <p:nvPr/>
        </p:nvGrpSpPr>
        <p:grpSpPr bwMode="auto">
          <a:xfrm>
            <a:off x="5273874" y="4076402"/>
            <a:ext cx="1081087" cy="685800"/>
            <a:chOff x="1020" y="1298"/>
            <a:chExt cx="681" cy="432"/>
          </a:xfrm>
        </p:grpSpPr>
        <p:sp>
          <p:nvSpPr>
            <p:cNvPr id="37" name="Rectangle 34900">
              <a:extLst>
                <a:ext uri="{FF2B5EF4-FFF2-40B4-BE49-F238E27FC236}">
                  <a16:creationId xmlns:a16="http://schemas.microsoft.com/office/drawing/2014/main" id="{F943BB8F-5A67-493E-A892-61D185ED9953}"/>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38" name="Straight Connector 34901">
              <a:extLst>
                <a:ext uri="{FF2B5EF4-FFF2-40B4-BE49-F238E27FC236}">
                  <a16:creationId xmlns:a16="http://schemas.microsoft.com/office/drawing/2014/main" id="{C99997A0-0F64-4232-8889-A84C3FAFDE1A}"/>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9" name="Straight Connector 34902">
              <a:extLst>
                <a:ext uri="{FF2B5EF4-FFF2-40B4-BE49-F238E27FC236}">
                  <a16:creationId xmlns:a16="http://schemas.microsoft.com/office/drawing/2014/main" id="{D7903CD2-D946-480B-B456-F3C4B712E7C8}"/>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0" name="Straight Connector 34903">
              <a:extLst>
                <a:ext uri="{FF2B5EF4-FFF2-40B4-BE49-F238E27FC236}">
                  <a16:creationId xmlns:a16="http://schemas.microsoft.com/office/drawing/2014/main" id="{8B2FB646-CACF-4F48-BD78-CEB6CF6F4B0C}"/>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41" name="Group 34">
            <a:extLst>
              <a:ext uri="{FF2B5EF4-FFF2-40B4-BE49-F238E27FC236}">
                <a16:creationId xmlns:a16="http://schemas.microsoft.com/office/drawing/2014/main" id="{F7E7F1BB-8492-4B78-926B-F6EE89AB6952}"/>
              </a:ext>
            </a:extLst>
          </p:cNvPr>
          <p:cNvGrpSpPr>
            <a:grpSpLocks/>
          </p:cNvGrpSpPr>
          <p:nvPr/>
        </p:nvGrpSpPr>
        <p:grpSpPr bwMode="auto">
          <a:xfrm>
            <a:off x="6713736" y="4076402"/>
            <a:ext cx="1081088" cy="685800"/>
            <a:chOff x="1020" y="1298"/>
            <a:chExt cx="681" cy="432"/>
          </a:xfrm>
        </p:grpSpPr>
        <p:sp>
          <p:nvSpPr>
            <p:cNvPr id="42" name="Rectangle 34896">
              <a:extLst>
                <a:ext uri="{FF2B5EF4-FFF2-40B4-BE49-F238E27FC236}">
                  <a16:creationId xmlns:a16="http://schemas.microsoft.com/office/drawing/2014/main" id="{E301010A-BCED-414F-8417-8E11083B59A8}"/>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3" name="Straight Connector 34897">
              <a:extLst>
                <a:ext uri="{FF2B5EF4-FFF2-40B4-BE49-F238E27FC236}">
                  <a16:creationId xmlns:a16="http://schemas.microsoft.com/office/drawing/2014/main" id="{DB3FF800-59AE-4F17-B75C-8AF25E8D6BAA}"/>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4" name="Straight Connector 34898">
              <a:extLst>
                <a:ext uri="{FF2B5EF4-FFF2-40B4-BE49-F238E27FC236}">
                  <a16:creationId xmlns:a16="http://schemas.microsoft.com/office/drawing/2014/main" id="{F902BB12-9CD5-403E-99A9-1ACD80A9FB6E}"/>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5" name="Straight Connector 34899">
              <a:extLst>
                <a:ext uri="{FF2B5EF4-FFF2-40B4-BE49-F238E27FC236}">
                  <a16:creationId xmlns:a16="http://schemas.microsoft.com/office/drawing/2014/main" id="{5D9198D9-E42A-4439-8619-726A75C93334}"/>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46" name="Group 39">
            <a:extLst>
              <a:ext uri="{FF2B5EF4-FFF2-40B4-BE49-F238E27FC236}">
                <a16:creationId xmlns:a16="http://schemas.microsoft.com/office/drawing/2014/main" id="{B35943A8-61A6-4F3A-81B6-7F70F0A192A5}"/>
              </a:ext>
            </a:extLst>
          </p:cNvPr>
          <p:cNvGrpSpPr>
            <a:grpSpLocks/>
          </p:cNvGrpSpPr>
          <p:nvPr/>
        </p:nvGrpSpPr>
        <p:grpSpPr bwMode="auto">
          <a:xfrm>
            <a:off x="8369499" y="4076402"/>
            <a:ext cx="1081087" cy="685800"/>
            <a:chOff x="1020" y="1298"/>
            <a:chExt cx="681" cy="432"/>
          </a:xfrm>
        </p:grpSpPr>
        <p:sp>
          <p:nvSpPr>
            <p:cNvPr id="47" name="Rectangle 34892">
              <a:extLst>
                <a:ext uri="{FF2B5EF4-FFF2-40B4-BE49-F238E27FC236}">
                  <a16:creationId xmlns:a16="http://schemas.microsoft.com/office/drawing/2014/main" id="{13788E23-5E17-4390-B22D-64A705D62B81}"/>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8" name="Straight Connector 34893">
              <a:extLst>
                <a:ext uri="{FF2B5EF4-FFF2-40B4-BE49-F238E27FC236}">
                  <a16:creationId xmlns:a16="http://schemas.microsoft.com/office/drawing/2014/main" id="{E3B8D19B-49D2-47DD-9F68-8A9D1C3C5D7B}"/>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9" name="Straight Connector 34894">
              <a:extLst>
                <a:ext uri="{FF2B5EF4-FFF2-40B4-BE49-F238E27FC236}">
                  <a16:creationId xmlns:a16="http://schemas.microsoft.com/office/drawing/2014/main" id="{13E51B66-5B93-4950-B110-722198B47FC0}"/>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0" name="Straight Connector 34895">
              <a:extLst>
                <a:ext uri="{FF2B5EF4-FFF2-40B4-BE49-F238E27FC236}">
                  <a16:creationId xmlns:a16="http://schemas.microsoft.com/office/drawing/2014/main" id="{3329996A-16D2-4038-9EC7-7C2D0A601F2F}"/>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51" name="Group 44">
            <a:extLst>
              <a:ext uri="{FF2B5EF4-FFF2-40B4-BE49-F238E27FC236}">
                <a16:creationId xmlns:a16="http://schemas.microsoft.com/office/drawing/2014/main" id="{9F305C7A-E693-4D13-B79C-E32600CB5370}"/>
              </a:ext>
            </a:extLst>
          </p:cNvPr>
          <p:cNvGrpSpPr>
            <a:grpSpLocks/>
          </p:cNvGrpSpPr>
          <p:nvPr/>
        </p:nvGrpSpPr>
        <p:grpSpPr bwMode="auto">
          <a:xfrm>
            <a:off x="6713736" y="2781002"/>
            <a:ext cx="1081088" cy="685800"/>
            <a:chOff x="1020" y="1298"/>
            <a:chExt cx="681" cy="432"/>
          </a:xfrm>
        </p:grpSpPr>
        <p:sp>
          <p:nvSpPr>
            <p:cNvPr id="52" name="Rectangle 34888">
              <a:extLst>
                <a:ext uri="{FF2B5EF4-FFF2-40B4-BE49-F238E27FC236}">
                  <a16:creationId xmlns:a16="http://schemas.microsoft.com/office/drawing/2014/main" id="{23D988B8-E76B-4C0E-A764-D49876465F20}"/>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53" name="Straight Connector 34889">
              <a:extLst>
                <a:ext uri="{FF2B5EF4-FFF2-40B4-BE49-F238E27FC236}">
                  <a16:creationId xmlns:a16="http://schemas.microsoft.com/office/drawing/2014/main" id="{087C3881-2DCA-41A9-8B4C-F09D8E25D5FC}"/>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4" name="Straight Connector 34890">
              <a:extLst>
                <a:ext uri="{FF2B5EF4-FFF2-40B4-BE49-F238E27FC236}">
                  <a16:creationId xmlns:a16="http://schemas.microsoft.com/office/drawing/2014/main" id="{950D3736-3F43-453F-AA3B-F93A9228E3F6}"/>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5" name="Straight Connector 34891">
              <a:extLst>
                <a:ext uri="{FF2B5EF4-FFF2-40B4-BE49-F238E27FC236}">
                  <a16:creationId xmlns:a16="http://schemas.microsoft.com/office/drawing/2014/main" id="{D5F6A67B-92E6-4AB9-8A8A-23B945AF3D96}"/>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56" name="Group 49">
            <a:extLst>
              <a:ext uri="{FF2B5EF4-FFF2-40B4-BE49-F238E27FC236}">
                <a16:creationId xmlns:a16="http://schemas.microsoft.com/office/drawing/2014/main" id="{407A0A45-F6B8-41A9-B7C0-782D9C190029}"/>
              </a:ext>
            </a:extLst>
          </p:cNvPr>
          <p:cNvGrpSpPr>
            <a:grpSpLocks/>
          </p:cNvGrpSpPr>
          <p:nvPr/>
        </p:nvGrpSpPr>
        <p:grpSpPr bwMode="auto">
          <a:xfrm>
            <a:off x="5200849" y="2781002"/>
            <a:ext cx="1081087" cy="685800"/>
            <a:chOff x="1020" y="1298"/>
            <a:chExt cx="681" cy="432"/>
          </a:xfrm>
        </p:grpSpPr>
        <p:sp>
          <p:nvSpPr>
            <p:cNvPr id="57" name="Rectangle 34884">
              <a:extLst>
                <a:ext uri="{FF2B5EF4-FFF2-40B4-BE49-F238E27FC236}">
                  <a16:creationId xmlns:a16="http://schemas.microsoft.com/office/drawing/2014/main" id="{8F218C81-0567-42FF-870A-9FCC7C47513A}"/>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58" name="Straight Connector 34885">
              <a:extLst>
                <a:ext uri="{FF2B5EF4-FFF2-40B4-BE49-F238E27FC236}">
                  <a16:creationId xmlns:a16="http://schemas.microsoft.com/office/drawing/2014/main" id="{8E4F5EB0-1F16-477C-96DD-60F8E9FBE879}"/>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9" name="Straight Connector 34886">
              <a:extLst>
                <a:ext uri="{FF2B5EF4-FFF2-40B4-BE49-F238E27FC236}">
                  <a16:creationId xmlns:a16="http://schemas.microsoft.com/office/drawing/2014/main" id="{C80463F3-A30D-4342-8237-D8A955BA4463}"/>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0" name="Straight Connector 34887">
              <a:extLst>
                <a:ext uri="{FF2B5EF4-FFF2-40B4-BE49-F238E27FC236}">
                  <a16:creationId xmlns:a16="http://schemas.microsoft.com/office/drawing/2014/main" id="{0334F14F-ADDF-467E-AFD3-FE27F39AA12E}"/>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61" name="Group 54">
            <a:extLst>
              <a:ext uri="{FF2B5EF4-FFF2-40B4-BE49-F238E27FC236}">
                <a16:creationId xmlns:a16="http://schemas.microsoft.com/office/drawing/2014/main" id="{D27FE1C2-6E09-48B8-9384-646F4F468F15}"/>
              </a:ext>
            </a:extLst>
          </p:cNvPr>
          <p:cNvGrpSpPr>
            <a:grpSpLocks/>
          </p:cNvGrpSpPr>
          <p:nvPr/>
        </p:nvGrpSpPr>
        <p:grpSpPr bwMode="auto">
          <a:xfrm>
            <a:off x="5129411" y="1699915"/>
            <a:ext cx="1081088" cy="685800"/>
            <a:chOff x="1020" y="1298"/>
            <a:chExt cx="681" cy="432"/>
          </a:xfrm>
        </p:grpSpPr>
        <p:sp>
          <p:nvSpPr>
            <p:cNvPr id="62" name="Rectangle 34880">
              <a:extLst>
                <a:ext uri="{FF2B5EF4-FFF2-40B4-BE49-F238E27FC236}">
                  <a16:creationId xmlns:a16="http://schemas.microsoft.com/office/drawing/2014/main" id="{3F922DF7-6CDB-4758-AFAC-9C1065EE6B44}"/>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63" name="Straight Connector 34881">
              <a:extLst>
                <a:ext uri="{FF2B5EF4-FFF2-40B4-BE49-F238E27FC236}">
                  <a16:creationId xmlns:a16="http://schemas.microsoft.com/office/drawing/2014/main" id="{3F308923-7C32-4509-AD7D-0A64FFB3930C}"/>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4" name="Straight Connector 34882">
              <a:extLst>
                <a:ext uri="{FF2B5EF4-FFF2-40B4-BE49-F238E27FC236}">
                  <a16:creationId xmlns:a16="http://schemas.microsoft.com/office/drawing/2014/main" id="{A1B93633-BE30-407D-BD76-652094A92395}"/>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5" name="Straight Connector 34883">
              <a:extLst>
                <a:ext uri="{FF2B5EF4-FFF2-40B4-BE49-F238E27FC236}">
                  <a16:creationId xmlns:a16="http://schemas.microsoft.com/office/drawing/2014/main" id="{875A65FE-DB1A-4671-88CF-7BBDE3B2A070}"/>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66" name="Group 59">
            <a:extLst>
              <a:ext uri="{FF2B5EF4-FFF2-40B4-BE49-F238E27FC236}">
                <a16:creationId xmlns:a16="http://schemas.microsoft.com/office/drawing/2014/main" id="{07112260-2BD5-4A12-99ED-01471FDA20BA}"/>
              </a:ext>
            </a:extLst>
          </p:cNvPr>
          <p:cNvGrpSpPr>
            <a:grpSpLocks/>
          </p:cNvGrpSpPr>
          <p:nvPr/>
        </p:nvGrpSpPr>
        <p:grpSpPr bwMode="auto">
          <a:xfrm>
            <a:off x="3545086" y="2781002"/>
            <a:ext cx="1081088" cy="685800"/>
            <a:chOff x="1020" y="1298"/>
            <a:chExt cx="681" cy="432"/>
          </a:xfrm>
        </p:grpSpPr>
        <p:sp>
          <p:nvSpPr>
            <p:cNvPr id="67" name="Rectangle 34876">
              <a:extLst>
                <a:ext uri="{FF2B5EF4-FFF2-40B4-BE49-F238E27FC236}">
                  <a16:creationId xmlns:a16="http://schemas.microsoft.com/office/drawing/2014/main" id="{7ADE8B81-EA8E-4404-8147-82299A41C544}"/>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68" name="Straight Connector 34877">
              <a:extLst>
                <a:ext uri="{FF2B5EF4-FFF2-40B4-BE49-F238E27FC236}">
                  <a16:creationId xmlns:a16="http://schemas.microsoft.com/office/drawing/2014/main" id="{B396356C-C612-4768-A3FC-37953CAC1030}"/>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9" name="Straight Connector 34878">
              <a:extLst>
                <a:ext uri="{FF2B5EF4-FFF2-40B4-BE49-F238E27FC236}">
                  <a16:creationId xmlns:a16="http://schemas.microsoft.com/office/drawing/2014/main" id="{E05656EA-9BB3-4408-99B0-B4A57419F13E}"/>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70" name="Straight Connector 34879">
              <a:extLst>
                <a:ext uri="{FF2B5EF4-FFF2-40B4-BE49-F238E27FC236}">
                  <a16:creationId xmlns:a16="http://schemas.microsoft.com/office/drawing/2014/main" id="{8A308961-605F-43B8-B171-C940CEC14C5B}"/>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sp>
        <p:nvSpPr>
          <p:cNvPr id="71" name="Straight Connector 34832">
            <a:extLst>
              <a:ext uri="{FF2B5EF4-FFF2-40B4-BE49-F238E27FC236}">
                <a16:creationId xmlns:a16="http://schemas.microsoft.com/office/drawing/2014/main" id="{CF811364-5F31-43FD-AFFE-41875C8A04FC}"/>
              </a:ext>
            </a:extLst>
          </p:cNvPr>
          <p:cNvSpPr>
            <a:spLocks noChangeShapeType="1"/>
          </p:cNvSpPr>
          <p:nvPr/>
        </p:nvSpPr>
        <p:spPr bwMode="auto">
          <a:xfrm flipV="1">
            <a:off x="2681486" y="4428827"/>
            <a:ext cx="933450" cy="7938"/>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72" name="Straight Connector 34833">
            <a:extLst>
              <a:ext uri="{FF2B5EF4-FFF2-40B4-BE49-F238E27FC236}">
                <a16:creationId xmlns:a16="http://schemas.microsoft.com/office/drawing/2014/main" id="{6FA7A3B4-7AFA-4142-9EFC-75D7A3906667}"/>
              </a:ext>
            </a:extLst>
          </p:cNvPr>
          <p:cNvSpPr>
            <a:spLocks noChangeShapeType="1"/>
          </p:cNvSpPr>
          <p:nvPr/>
        </p:nvSpPr>
        <p:spPr bwMode="auto">
          <a:xfrm flipV="1">
            <a:off x="2681486" y="4200227"/>
            <a:ext cx="476250" cy="2063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73" name="Straight Connector 34834">
            <a:extLst>
              <a:ext uri="{FF2B5EF4-FFF2-40B4-BE49-F238E27FC236}">
                <a16:creationId xmlns:a16="http://schemas.microsoft.com/office/drawing/2014/main" id="{32E48FD4-71AA-49A7-AD1E-713AFAA21BE9}"/>
              </a:ext>
            </a:extLst>
          </p:cNvPr>
          <p:cNvSpPr>
            <a:spLocks noChangeShapeType="1"/>
          </p:cNvSpPr>
          <p:nvPr/>
        </p:nvSpPr>
        <p:spPr bwMode="auto">
          <a:xfrm flipV="1">
            <a:off x="3157736" y="3133427"/>
            <a:ext cx="0" cy="10668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74" name="Straight Connector 34835">
            <a:extLst>
              <a:ext uri="{FF2B5EF4-FFF2-40B4-BE49-F238E27FC236}">
                <a16:creationId xmlns:a16="http://schemas.microsoft.com/office/drawing/2014/main" id="{675CE88A-B4A5-4EB3-BC2D-9FEB5D774FCE}"/>
              </a:ext>
            </a:extLst>
          </p:cNvPr>
          <p:cNvSpPr>
            <a:spLocks noChangeShapeType="1"/>
          </p:cNvSpPr>
          <p:nvPr/>
        </p:nvSpPr>
        <p:spPr bwMode="auto">
          <a:xfrm>
            <a:off x="3157736" y="3133427"/>
            <a:ext cx="3810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75" name="Straight Connector 34836">
            <a:extLst>
              <a:ext uri="{FF2B5EF4-FFF2-40B4-BE49-F238E27FC236}">
                <a16:creationId xmlns:a16="http://schemas.microsoft.com/office/drawing/2014/main" id="{E56273A5-0C00-485E-ABD9-BF3AC91924BC}"/>
              </a:ext>
            </a:extLst>
          </p:cNvPr>
          <p:cNvSpPr>
            <a:spLocks noChangeShapeType="1"/>
          </p:cNvSpPr>
          <p:nvPr/>
        </p:nvSpPr>
        <p:spPr bwMode="auto">
          <a:xfrm>
            <a:off x="2537024" y="4652665"/>
            <a:ext cx="620712" cy="4762"/>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76" name="Straight Connector 34837">
            <a:extLst>
              <a:ext uri="{FF2B5EF4-FFF2-40B4-BE49-F238E27FC236}">
                <a16:creationId xmlns:a16="http://schemas.microsoft.com/office/drawing/2014/main" id="{118C28C1-7E43-4603-9BF8-D1681E73E019}"/>
              </a:ext>
            </a:extLst>
          </p:cNvPr>
          <p:cNvSpPr>
            <a:spLocks noChangeShapeType="1"/>
          </p:cNvSpPr>
          <p:nvPr/>
        </p:nvSpPr>
        <p:spPr bwMode="auto">
          <a:xfrm>
            <a:off x="3157736" y="4657427"/>
            <a:ext cx="0" cy="9144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77" name="Straight Connector 34838">
            <a:extLst>
              <a:ext uri="{FF2B5EF4-FFF2-40B4-BE49-F238E27FC236}">
                <a16:creationId xmlns:a16="http://schemas.microsoft.com/office/drawing/2014/main" id="{6D418395-E95E-4D50-A934-98DED97FF13C}"/>
              </a:ext>
            </a:extLst>
          </p:cNvPr>
          <p:cNvSpPr>
            <a:spLocks noChangeShapeType="1"/>
          </p:cNvSpPr>
          <p:nvPr/>
        </p:nvSpPr>
        <p:spPr bwMode="auto">
          <a:xfrm>
            <a:off x="3157736" y="5571827"/>
            <a:ext cx="5334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78" name="Straight Connector 34839">
            <a:extLst>
              <a:ext uri="{FF2B5EF4-FFF2-40B4-BE49-F238E27FC236}">
                <a16:creationId xmlns:a16="http://schemas.microsoft.com/office/drawing/2014/main" id="{A582D109-F916-4A85-BFF7-9D056D6EF42C}"/>
              </a:ext>
            </a:extLst>
          </p:cNvPr>
          <p:cNvSpPr>
            <a:spLocks noChangeShapeType="1"/>
          </p:cNvSpPr>
          <p:nvPr/>
        </p:nvSpPr>
        <p:spPr bwMode="auto">
          <a:xfrm>
            <a:off x="4681736" y="3139777"/>
            <a:ext cx="5334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79" name="Straight Connector 34840">
            <a:extLst>
              <a:ext uri="{FF2B5EF4-FFF2-40B4-BE49-F238E27FC236}">
                <a16:creationId xmlns:a16="http://schemas.microsoft.com/office/drawing/2014/main" id="{DAF75EE1-5E7F-4D51-BF70-94A7626926BB}"/>
              </a:ext>
            </a:extLst>
          </p:cNvPr>
          <p:cNvSpPr>
            <a:spLocks noChangeShapeType="1"/>
          </p:cNvSpPr>
          <p:nvPr/>
        </p:nvSpPr>
        <p:spPr bwMode="auto">
          <a:xfrm>
            <a:off x="4681736" y="2904827"/>
            <a:ext cx="2286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80" name="Straight Connector 34841">
            <a:extLst>
              <a:ext uri="{FF2B5EF4-FFF2-40B4-BE49-F238E27FC236}">
                <a16:creationId xmlns:a16="http://schemas.microsoft.com/office/drawing/2014/main" id="{48874039-39BA-406A-B57E-4A4FFDCBB438}"/>
              </a:ext>
            </a:extLst>
          </p:cNvPr>
          <p:cNvSpPr>
            <a:spLocks noChangeShapeType="1"/>
          </p:cNvSpPr>
          <p:nvPr/>
        </p:nvSpPr>
        <p:spPr bwMode="auto">
          <a:xfrm flipV="1">
            <a:off x="4910336" y="2066627"/>
            <a:ext cx="0" cy="8382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81" name="Straight Connector 34842">
            <a:extLst>
              <a:ext uri="{FF2B5EF4-FFF2-40B4-BE49-F238E27FC236}">
                <a16:creationId xmlns:a16="http://schemas.microsoft.com/office/drawing/2014/main" id="{6665C1EE-93C8-4783-B867-DD9002C27D15}"/>
              </a:ext>
            </a:extLst>
          </p:cNvPr>
          <p:cNvSpPr>
            <a:spLocks noChangeShapeType="1"/>
          </p:cNvSpPr>
          <p:nvPr/>
        </p:nvSpPr>
        <p:spPr bwMode="auto">
          <a:xfrm>
            <a:off x="4910336" y="2066627"/>
            <a:ext cx="228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2" name="Straight Connector 34843">
            <a:extLst>
              <a:ext uri="{FF2B5EF4-FFF2-40B4-BE49-F238E27FC236}">
                <a16:creationId xmlns:a16="http://schemas.microsoft.com/office/drawing/2014/main" id="{4A9B7EBD-5903-4C8B-B343-A562E1447ED7}"/>
              </a:ext>
            </a:extLst>
          </p:cNvPr>
          <p:cNvSpPr>
            <a:spLocks noChangeShapeType="1"/>
          </p:cNvSpPr>
          <p:nvPr/>
        </p:nvSpPr>
        <p:spPr bwMode="auto">
          <a:xfrm flipV="1">
            <a:off x="4769049" y="4352627"/>
            <a:ext cx="446087" cy="11113"/>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3" name="Straight Connector 34844">
            <a:extLst>
              <a:ext uri="{FF2B5EF4-FFF2-40B4-BE49-F238E27FC236}">
                <a16:creationId xmlns:a16="http://schemas.microsoft.com/office/drawing/2014/main" id="{125BA574-0B98-4960-99E6-FE3B1A3B2CF5}"/>
              </a:ext>
            </a:extLst>
          </p:cNvPr>
          <p:cNvSpPr>
            <a:spLocks noChangeShapeType="1"/>
          </p:cNvSpPr>
          <p:nvPr/>
        </p:nvSpPr>
        <p:spPr bwMode="auto">
          <a:xfrm>
            <a:off x="4769049" y="5516265"/>
            <a:ext cx="466725"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4" name="Straight Connector 34845">
            <a:extLst>
              <a:ext uri="{FF2B5EF4-FFF2-40B4-BE49-F238E27FC236}">
                <a16:creationId xmlns:a16="http://schemas.microsoft.com/office/drawing/2014/main" id="{D6BCF295-73B4-4ABE-95F6-94007ED7A2CD}"/>
              </a:ext>
            </a:extLst>
          </p:cNvPr>
          <p:cNvSpPr>
            <a:spLocks noChangeShapeType="1"/>
          </p:cNvSpPr>
          <p:nvPr/>
        </p:nvSpPr>
        <p:spPr bwMode="auto">
          <a:xfrm flipV="1">
            <a:off x="6353374" y="3133427"/>
            <a:ext cx="385762" cy="635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5" name="Straight Connector 34846">
            <a:extLst>
              <a:ext uri="{FF2B5EF4-FFF2-40B4-BE49-F238E27FC236}">
                <a16:creationId xmlns:a16="http://schemas.microsoft.com/office/drawing/2014/main" id="{1B305856-D4FE-4E36-9D4E-871A06501DBB}"/>
              </a:ext>
            </a:extLst>
          </p:cNvPr>
          <p:cNvSpPr>
            <a:spLocks noChangeShapeType="1"/>
          </p:cNvSpPr>
          <p:nvPr/>
        </p:nvSpPr>
        <p:spPr bwMode="auto">
          <a:xfrm>
            <a:off x="6353374" y="4365327"/>
            <a:ext cx="3810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6" name="Straight Connector 34848">
            <a:extLst>
              <a:ext uri="{FF2B5EF4-FFF2-40B4-BE49-F238E27FC236}">
                <a16:creationId xmlns:a16="http://schemas.microsoft.com/office/drawing/2014/main" id="{93D19411-5C43-411C-9269-93C12CEC0535}"/>
              </a:ext>
            </a:extLst>
          </p:cNvPr>
          <p:cNvSpPr>
            <a:spLocks noChangeShapeType="1"/>
          </p:cNvSpPr>
          <p:nvPr/>
        </p:nvSpPr>
        <p:spPr bwMode="auto">
          <a:xfrm flipV="1">
            <a:off x="6353374" y="5343227"/>
            <a:ext cx="233362" cy="30163"/>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87" name="Straight Connector 34849">
            <a:extLst>
              <a:ext uri="{FF2B5EF4-FFF2-40B4-BE49-F238E27FC236}">
                <a16:creationId xmlns:a16="http://schemas.microsoft.com/office/drawing/2014/main" id="{2355E5F1-0C47-49B0-ACED-0C3AD71CD082}"/>
              </a:ext>
            </a:extLst>
          </p:cNvPr>
          <p:cNvSpPr>
            <a:spLocks noChangeShapeType="1"/>
          </p:cNvSpPr>
          <p:nvPr/>
        </p:nvSpPr>
        <p:spPr bwMode="auto">
          <a:xfrm flipV="1">
            <a:off x="6586736" y="4581227"/>
            <a:ext cx="0" cy="7620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88" name="Straight Connector 34850">
            <a:extLst>
              <a:ext uri="{FF2B5EF4-FFF2-40B4-BE49-F238E27FC236}">
                <a16:creationId xmlns:a16="http://schemas.microsoft.com/office/drawing/2014/main" id="{D7B90833-74D5-470C-988C-B2E7203D9054}"/>
              </a:ext>
            </a:extLst>
          </p:cNvPr>
          <p:cNvSpPr>
            <a:spLocks noChangeShapeType="1"/>
          </p:cNvSpPr>
          <p:nvPr/>
        </p:nvSpPr>
        <p:spPr bwMode="auto">
          <a:xfrm>
            <a:off x="6586736" y="4581227"/>
            <a:ext cx="76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9" name="Straight Connector 34853">
            <a:extLst>
              <a:ext uri="{FF2B5EF4-FFF2-40B4-BE49-F238E27FC236}">
                <a16:creationId xmlns:a16="http://schemas.microsoft.com/office/drawing/2014/main" id="{A453F2A5-B405-4639-AC6A-EC254AE5BC9E}"/>
              </a:ext>
            </a:extLst>
          </p:cNvPr>
          <p:cNvSpPr>
            <a:spLocks noChangeShapeType="1"/>
          </p:cNvSpPr>
          <p:nvPr/>
        </p:nvSpPr>
        <p:spPr bwMode="auto">
          <a:xfrm flipV="1">
            <a:off x="9558536" y="4581227"/>
            <a:ext cx="0" cy="9906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90" name="Straight Connector 34854">
            <a:extLst>
              <a:ext uri="{FF2B5EF4-FFF2-40B4-BE49-F238E27FC236}">
                <a16:creationId xmlns:a16="http://schemas.microsoft.com/office/drawing/2014/main" id="{18A8B55A-527B-45B1-A28B-6AD2D40ED821}"/>
              </a:ext>
            </a:extLst>
          </p:cNvPr>
          <p:cNvSpPr>
            <a:spLocks noChangeShapeType="1"/>
          </p:cNvSpPr>
          <p:nvPr/>
        </p:nvSpPr>
        <p:spPr bwMode="auto">
          <a:xfrm>
            <a:off x="9558536" y="4581227"/>
            <a:ext cx="228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91" name="Straight Connector 34856">
            <a:extLst>
              <a:ext uri="{FF2B5EF4-FFF2-40B4-BE49-F238E27FC236}">
                <a16:creationId xmlns:a16="http://schemas.microsoft.com/office/drawing/2014/main" id="{6DD8D1BD-8AE6-4247-A068-665925A00EA1}"/>
              </a:ext>
            </a:extLst>
          </p:cNvPr>
          <p:cNvSpPr>
            <a:spLocks noChangeShapeType="1"/>
          </p:cNvSpPr>
          <p:nvPr/>
        </p:nvSpPr>
        <p:spPr bwMode="auto">
          <a:xfrm>
            <a:off x="7805936" y="3057227"/>
            <a:ext cx="17526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92" name="Straight Connector 34857">
            <a:extLst>
              <a:ext uri="{FF2B5EF4-FFF2-40B4-BE49-F238E27FC236}">
                <a16:creationId xmlns:a16="http://schemas.microsoft.com/office/drawing/2014/main" id="{4782128A-5075-4848-A56F-BABAAE7AABAD}"/>
              </a:ext>
            </a:extLst>
          </p:cNvPr>
          <p:cNvSpPr>
            <a:spLocks noChangeShapeType="1"/>
          </p:cNvSpPr>
          <p:nvPr/>
        </p:nvSpPr>
        <p:spPr bwMode="auto">
          <a:xfrm>
            <a:off x="9558536" y="3057227"/>
            <a:ext cx="0" cy="11430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93" name="Straight Connector 34858">
            <a:extLst>
              <a:ext uri="{FF2B5EF4-FFF2-40B4-BE49-F238E27FC236}">
                <a16:creationId xmlns:a16="http://schemas.microsoft.com/office/drawing/2014/main" id="{49A5AF25-C76C-452B-BB06-EDC4F0CA20E6}"/>
              </a:ext>
            </a:extLst>
          </p:cNvPr>
          <p:cNvSpPr>
            <a:spLocks noChangeShapeType="1"/>
          </p:cNvSpPr>
          <p:nvPr/>
        </p:nvSpPr>
        <p:spPr bwMode="auto">
          <a:xfrm>
            <a:off x="9558536" y="4200227"/>
            <a:ext cx="3048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94" name="Straight Connector 34859">
            <a:extLst>
              <a:ext uri="{FF2B5EF4-FFF2-40B4-BE49-F238E27FC236}">
                <a16:creationId xmlns:a16="http://schemas.microsoft.com/office/drawing/2014/main" id="{03041691-696D-47A2-9733-D0475819485C}"/>
              </a:ext>
            </a:extLst>
          </p:cNvPr>
          <p:cNvSpPr>
            <a:spLocks noChangeShapeType="1"/>
          </p:cNvSpPr>
          <p:nvPr/>
        </p:nvSpPr>
        <p:spPr bwMode="auto">
          <a:xfrm flipV="1">
            <a:off x="6205736" y="1988840"/>
            <a:ext cx="3460750" cy="1587"/>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95" name="Straight Connector 34860">
            <a:extLst>
              <a:ext uri="{FF2B5EF4-FFF2-40B4-BE49-F238E27FC236}">
                <a16:creationId xmlns:a16="http://schemas.microsoft.com/office/drawing/2014/main" id="{4E7388B0-4BCE-47F9-AD8B-F8D31DFFC428}"/>
              </a:ext>
            </a:extLst>
          </p:cNvPr>
          <p:cNvSpPr>
            <a:spLocks noChangeShapeType="1"/>
          </p:cNvSpPr>
          <p:nvPr/>
        </p:nvSpPr>
        <p:spPr bwMode="auto">
          <a:xfrm>
            <a:off x="9666486" y="1988840"/>
            <a:ext cx="0" cy="22098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96" name="TextBox 34861">
            <a:extLst>
              <a:ext uri="{FF2B5EF4-FFF2-40B4-BE49-F238E27FC236}">
                <a16:creationId xmlns:a16="http://schemas.microsoft.com/office/drawing/2014/main" id="{F9D42A55-40D7-4D55-AC3D-DE80DB4AFC1B}"/>
              </a:ext>
            </a:extLst>
          </p:cNvPr>
          <p:cNvSpPr txBox="1">
            <a:spLocks noChangeArrowheads="1"/>
          </p:cNvSpPr>
          <p:nvPr/>
        </p:nvSpPr>
        <p:spPr bwMode="auto">
          <a:xfrm>
            <a:off x="1978224" y="4047827"/>
            <a:ext cx="686406" cy="307777"/>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Start</a:t>
            </a:r>
            <a:endParaRPr lang="en-US" sz="1400" b="1" dirty="0">
              <a:solidFill>
                <a:schemeClr val="tx2">
                  <a:lumMod val="50000"/>
                </a:schemeClr>
              </a:solidFill>
            </a:endParaRPr>
          </a:p>
        </p:txBody>
      </p:sp>
      <p:sp>
        <p:nvSpPr>
          <p:cNvPr id="97" name="TextBox 34862">
            <a:extLst>
              <a:ext uri="{FF2B5EF4-FFF2-40B4-BE49-F238E27FC236}">
                <a16:creationId xmlns:a16="http://schemas.microsoft.com/office/drawing/2014/main" id="{CD00AE28-F984-47D2-A39E-BA3E9568C016}"/>
              </a:ext>
            </a:extLst>
          </p:cNvPr>
          <p:cNvSpPr txBox="1">
            <a:spLocks noChangeArrowheads="1"/>
          </p:cNvSpPr>
          <p:nvPr/>
        </p:nvSpPr>
        <p:spPr bwMode="auto">
          <a:xfrm>
            <a:off x="9939536" y="4047827"/>
            <a:ext cx="561372" cy="307777"/>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End</a:t>
            </a:r>
            <a:endParaRPr lang="en-US" sz="1400" b="1" dirty="0">
              <a:solidFill>
                <a:schemeClr val="tx2">
                  <a:lumMod val="50000"/>
                </a:schemeClr>
              </a:solidFill>
            </a:endParaRPr>
          </a:p>
        </p:txBody>
      </p:sp>
      <p:sp>
        <p:nvSpPr>
          <p:cNvPr id="98" name="TextBox 34863">
            <a:extLst>
              <a:ext uri="{FF2B5EF4-FFF2-40B4-BE49-F238E27FC236}">
                <a16:creationId xmlns:a16="http://schemas.microsoft.com/office/drawing/2014/main" id="{F95DD803-ACFE-4EFA-ABC4-FFC6713FC88A}"/>
              </a:ext>
            </a:extLst>
          </p:cNvPr>
          <p:cNvSpPr txBox="1">
            <a:spLocks noChangeArrowheads="1"/>
          </p:cNvSpPr>
          <p:nvPr/>
        </p:nvSpPr>
        <p:spPr bwMode="auto">
          <a:xfrm>
            <a:off x="3919736" y="2752427"/>
            <a:ext cx="558800" cy="307777"/>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dirty="0">
                <a:solidFill>
                  <a:schemeClr val="tx2">
                    <a:lumMod val="50000"/>
                  </a:schemeClr>
                </a:solidFill>
              </a:rPr>
              <a:t>A 6</a:t>
            </a:r>
            <a:endParaRPr lang="en-US" sz="1400" b="1" dirty="0">
              <a:solidFill>
                <a:schemeClr val="tx2">
                  <a:lumMod val="50000"/>
                </a:schemeClr>
              </a:solidFill>
            </a:endParaRPr>
          </a:p>
        </p:txBody>
      </p:sp>
      <p:sp>
        <p:nvSpPr>
          <p:cNvPr id="99" name="TextBox 34864">
            <a:extLst>
              <a:ext uri="{FF2B5EF4-FFF2-40B4-BE49-F238E27FC236}">
                <a16:creationId xmlns:a16="http://schemas.microsoft.com/office/drawing/2014/main" id="{F60D253F-699E-4450-B003-825E63E8D3E8}"/>
              </a:ext>
            </a:extLst>
          </p:cNvPr>
          <p:cNvSpPr txBox="1">
            <a:spLocks noChangeArrowheads="1"/>
          </p:cNvSpPr>
          <p:nvPr/>
        </p:nvSpPr>
        <p:spPr bwMode="auto">
          <a:xfrm>
            <a:off x="3843536" y="404782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B    2    </a:t>
            </a:r>
            <a:endParaRPr lang="en-US" sz="1400" b="1">
              <a:solidFill>
                <a:schemeClr val="tx2">
                  <a:lumMod val="50000"/>
                </a:schemeClr>
              </a:solidFill>
            </a:endParaRPr>
          </a:p>
        </p:txBody>
      </p:sp>
      <p:sp>
        <p:nvSpPr>
          <p:cNvPr id="100" name="TextBox 34865">
            <a:extLst>
              <a:ext uri="{FF2B5EF4-FFF2-40B4-BE49-F238E27FC236}">
                <a16:creationId xmlns:a16="http://schemas.microsoft.com/office/drawing/2014/main" id="{A3687D58-3CA5-4D71-B669-06CB9A25DE11}"/>
              </a:ext>
            </a:extLst>
          </p:cNvPr>
          <p:cNvSpPr txBox="1">
            <a:spLocks noChangeArrowheads="1"/>
          </p:cNvSpPr>
          <p:nvPr/>
        </p:nvSpPr>
        <p:spPr bwMode="auto">
          <a:xfrm>
            <a:off x="3843536" y="519082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C    3 </a:t>
            </a:r>
            <a:endParaRPr lang="en-US" sz="1400" b="1">
              <a:solidFill>
                <a:schemeClr val="tx2">
                  <a:lumMod val="50000"/>
                </a:schemeClr>
              </a:solidFill>
            </a:endParaRPr>
          </a:p>
        </p:txBody>
      </p:sp>
      <p:sp>
        <p:nvSpPr>
          <p:cNvPr id="101" name="TextBox 34866">
            <a:extLst>
              <a:ext uri="{FF2B5EF4-FFF2-40B4-BE49-F238E27FC236}">
                <a16:creationId xmlns:a16="http://schemas.microsoft.com/office/drawing/2014/main" id="{40788480-D2AF-48C3-81F8-BF8B36041C69}"/>
              </a:ext>
            </a:extLst>
          </p:cNvPr>
          <p:cNvSpPr txBox="1">
            <a:spLocks noChangeArrowheads="1"/>
          </p:cNvSpPr>
          <p:nvPr/>
        </p:nvSpPr>
        <p:spPr bwMode="auto">
          <a:xfrm>
            <a:off x="5367536" y="168562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dirty="0">
                <a:solidFill>
                  <a:schemeClr val="tx2">
                    <a:lumMod val="50000"/>
                  </a:schemeClr>
                </a:solidFill>
              </a:rPr>
              <a:t>D  10   </a:t>
            </a:r>
            <a:endParaRPr lang="en-US" sz="1400" b="1" dirty="0">
              <a:solidFill>
                <a:schemeClr val="tx2">
                  <a:lumMod val="50000"/>
                </a:schemeClr>
              </a:solidFill>
            </a:endParaRPr>
          </a:p>
        </p:txBody>
      </p:sp>
      <p:sp>
        <p:nvSpPr>
          <p:cNvPr id="102" name="TextBox 34867">
            <a:extLst>
              <a:ext uri="{FF2B5EF4-FFF2-40B4-BE49-F238E27FC236}">
                <a16:creationId xmlns:a16="http://schemas.microsoft.com/office/drawing/2014/main" id="{0C2E2206-D601-48AC-AF72-09462B65409E}"/>
              </a:ext>
            </a:extLst>
          </p:cNvPr>
          <p:cNvSpPr txBox="1">
            <a:spLocks noChangeArrowheads="1"/>
          </p:cNvSpPr>
          <p:nvPr/>
        </p:nvSpPr>
        <p:spPr bwMode="auto">
          <a:xfrm>
            <a:off x="5443736" y="275242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dirty="0">
                <a:solidFill>
                  <a:schemeClr val="tx2">
                    <a:lumMod val="50000"/>
                  </a:schemeClr>
                </a:solidFill>
              </a:rPr>
              <a:t>E   3  </a:t>
            </a:r>
            <a:endParaRPr lang="en-US" sz="1400" b="1" dirty="0">
              <a:solidFill>
                <a:schemeClr val="tx2">
                  <a:lumMod val="50000"/>
                </a:schemeClr>
              </a:solidFill>
            </a:endParaRPr>
          </a:p>
        </p:txBody>
      </p:sp>
      <p:sp>
        <p:nvSpPr>
          <p:cNvPr id="103" name="TextBox 34868">
            <a:extLst>
              <a:ext uri="{FF2B5EF4-FFF2-40B4-BE49-F238E27FC236}">
                <a16:creationId xmlns:a16="http://schemas.microsoft.com/office/drawing/2014/main" id="{71956E5B-0663-4310-A55F-8C064C4B865F}"/>
              </a:ext>
            </a:extLst>
          </p:cNvPr>
          <p:cNvSpPr txBox="1">
            <a:spLocks noChangeArrowheads="1"/>
          </p:cNvSpPr>
          <p:nvPr/>
        </p:nvSpPr>
        <p:spPr bwMode="auto">
          <a:xfrm>
            <a:off x="5519936" y="404782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F    2   </a:t>
            </a:r>
            <a:endParaRPr lang="en-US" sz="1400" b="1">
              <a:solidFill>
                <a:schemeClr val="tx2">
                  <a:lumMod val="50000"/>
                </a:schemeClr>
              </a:solidFill>
            </a:endParaRPr>
          </a:p>
        </p:txBody>
      </p:sp>
      <p:sp>
        <p:nvSpPr>
          <p:cNvPr id="104" name="TextBox 34869">
            <a:extLst>
              <a:ext uri="{FF2B5EF4-FFF2-40B4-BE49-F238E27FC236}">
                <a16:creationId xmlns:a16="http://schemas.microsoft.com/office/drawing/2014/main" id="{1519ACE6-6301-4F68-B4E6-795C0E7B8CEE}"/>
              </a:ext>
            </a:extLst>
          </p:cNvPr>
          <p:cNvSpPr txBox="1">
            <a:spLocks noChangeArrowheads="1"/>
          </p:cNvSpPr>
          <p:nvPr/>
        </p:nvSpPr>
        <p:spPr bwMode="auto">
          <a:xfrm>
            <a:off x="5519936" y="519082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G    4    </a:t>
            </a:r>
            <a:endParaRPr lang="en-US" sz="1400" b="1">
              <a:solidFill>
                <a:schemeClr val="tx2">
                  <a:lumMod val="50000"/>
                </a:schemeClr>
              </a:solidFill>
            </a:endParaRPr>
          </a:p>
        </p:txBody>
      </p:sp>
      <p:sp>
        <p:nvSpPr>
          <p:cNvPr id="105" name="TextBox 34870">
            <a:extLst>
              <a:ext uri="{FF2B5EF4-FFF2-40B4-BE49-F238E27FC236}">
                <a16:creationId xmlns:a16="http://schemas.microsoft.com/office/drawing/2014/main" id="{77916712-4668-4E31-9213-300038418790}"/>
              </a:ext>
            </a:extLst>
          </p:cNvPr>
          <p:cNvSpPr txBox="1">
            <a:spLocks noChangeArrowheads="1"/>
          </p:cNvSpPr>
          <p:nvPr/>
        </p:nvSpPr>
        <p:spPr bwMode="auto">
          <a:xfrm>
            <a:off x="6967736" y="275242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H   5   </a:t>
            </a:r>
            <a:endParaRPr lang="en-US" sz="1400" b="1">
              <a:solidFill>
                <a:schemeClr val="tx2">
                  <a:lumMod val="50000"/>
                </a:schemeClr>
              </a:solidFill>
            </a:endParaRPr>
          </a:p>
        </p:txBody>
      </p:sp>
      <p:sp>
        <p:nvSpPr>
          <p:cNvPr id="106" name="TextBox 34871">
            <a:extLst>
              <a:ext uri="{FF2B5EF4-FFF2-40B4-BE49-F238E27FC236}">
                <a16:creationId xmlns:a16="http://schemas.microsoft.com/office/drawing/2014/main" id="{60403707-F36A-4B18-AD00-90264F944F58}"/>
              </a:ext>
            </a:extLst>
          </p:cNvPr>
          <p:cNvSpPr txBox="1">
            <a:spLocks noChangeArrowheads="1"/>
          </p:cNvSpPr>
          <p:nvPr/>
        </p:nvSpPr>
        <p:spPr bwMode="auto">
          <a:xfrm>
            <a:off x="6967736" y="404782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J   8    </a:t>
            </a:r>
            <a:endParaRPr lang="en-US" sz="1400" b="1">
              <a:solidFill>
                <a:schemeClr val="tx2">
                  <a:lumMod val="50000"/>
                </a:schemeClr>
              </a:solidFill>
            </a:endParaRPr>
          </a:p>
        </p:txBody>
      </p:sp>
      <p:sp>
        <p:nvSpPr>
          <p:cNvPr id="107" name="TextBox 34872">
            <a:extLst>
              <a:ext uri="{FF2B5EF4-FFF2-40B4-BE49-F238E27FC236}">
                <a16:creationId xmlns:a16="http://schemas.microsoft.com/office/drawing/2014/main" id="{AF0E45AB-154F-48FC-BC5E-FE4C063E8FAA}"/>
              </a:ext>
            </a:extLst>
          </p:cNvPr>
          <p:cNvSpPr txBox="1">
            <a:spLocks noChangeArrowheads="1"/>
          </p:cNvSpPr>
          <p:nvPr/>
        </p:nvSpPr>
        <p:spPr bwMode="auto">
          <a:xfrm>
            <a:off x="7043936" y="519082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L   6      </a:t>
            </a:r>
            <a:endParaRPr lang="en-US" sz="1400" b="1">
              <a:solidFill>
                <a:schemeClr val="tx2">
                  <a:lumMod val="50000"/>
                </a:schemeClr>
              </a:solidFill>
            </a:endParaRPr>
          </a:p>
        </p:txBody>
      </p:sp>
      <p:sp>
        <p:nvSpPr>
          <p:cNvPr id="108" name="TextBox 34873">
            <a:extLst>
              <a:ext uri="{FF2B5EF4-FFF2-40B4-BE49-F238E27FC236}">
                <a16:creationId xmlns:a16="http://schemas.microsoft.com/office/drawing/2014/main" id="{3D447C4B-11FF-43F7-99ED-1434B9DBD78C}"/>
              </a:ext>
            </a:extLst>
          </p:cNvPr>
          <p:cNvSpPr txBox="1">
            <a:spLocks noChangeArrowheads="1"/>
          </p:cNvSpPr>
          <p:nvPr/>
        </p:nvSpPr>
        <p:spPr bwMode="auto">
          <a:xfrm>
            <a:off x="8644136" y="404782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K   4   </a:t>
            </a:r>
            <a:endParaRPr lang="en-US" sz="1400" b="1">
              <a:solidFill>
                <a:schemeClr val="tx2">
                  <a:lumMod val="50000"/>
                </a:schemeClr>
              </a:solidFill>
            </a:endParaRPr>
          </a:p>
        </p:txBody>
      </p:sp>
      <p:sp>
        <p:nvSpPr>
          <p:cNvPr id="109" name="TextBox 34874">
            <a:extLst>
              <a:ext uri="{FF2B5EF4-FFF2-40B4-BE49-F238E27FC236}">
                <a16:creationId xmlns:a16="http://schemas.microsoft.com/office/drawing/2014/main" id="{056818E2-5721-4661-A1B3-ABC255923E03}"/>
              </a:ext>
            </a:extLst>
          </p:cNvPr>
          <p:cNvSpPr txBox="1">
            <a:spLocks noChangeArrowheads="1"/>
          </p:cNvSpPr>
          <p:nvPr/>
        </p:nvSpPr>
        <p:spPr bwMode="auto">
          <a:xfrm>
            <a:off x="8644136" y="519082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M   2    </a:t>
            </a:r>
            <a:endParaRPr lang="en-US" sz="1400" b="1">
              <a:solidFill>
                <a:schemeClr val="tx2">
                  <a:lumMod val="50000"/>
                </a:schemeClr>
              </a:solidFill>
            </a:endParaRPr>
          </a:p>
        </p:txBody>
      </p:sp>
      <p:sp>
        <p:nvSpPr>
          <p:cNvPr id="110" name="Straight Connector 34848">
            <a:extLst>
              <a:ext uri="{FF2B5EF4-FFF2-40B4-BE49-F238E27FC236}">
                <a16:creationId xmlns:a16="http://schemas.microsoft.com/office/drawing/2014/main" id="{AF9DCD52-8D23-46C1-AFA7-D5B19B9F0D8B}"/>
              </a:ext>
            </a:extLst>
          </p:cNvPr>
          <p:cNvSpPr>
            <a:spLocks noChangeShapeType="1"/>
          </p:cNvSpPr>
          <p:nvPr/>
        </p:nvSpPr>
        <p:spPr bwMode="auto">
          <a:xfrm flipV="1">
            <a:off x="4769049" y="5270202"/>
            <a:ext cx="360362" cy="30163"/>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11" name="Straight Connector 34849">
            <a:extLst>
              <a:ext uri="{FF2B5EF4-FFF2-40B4-BE49-F238E27FC236}">
                <a16:creationId xmlns:a16="http://schemas.microsoft.com/office/drawing/2014/main" id="{4BE00A06-BC93-4E38-9BDC-E2994E5434AF}"/>
              </a:ext>
            </a:extLst>
          </p:cNvPr>
          <p:cNvSpPr>
            <a:spLocks noChangeShapeType="1"/>
          </p:cNvSpPr>
          <p:nvPr/>
        </p:nvSpPr>
        <p:spPr bwMode="auto">
          <a:xfrm flipV="1">
            <a:off x="5129411" y="4508202"/>
            <a:ext cx="0" cy="7620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12" name="Straight Connector 34850">
            <a:extLst>
              <a:ext uri="{FF2B5EF4-FFF2-40B4-BE49-F238E27FC236}">
                <a16:creationId xmlns:a16="http://schemas.microsoft.com/office/drawing/2014/main" id="{B30D3D3F-12D8-4A5B-9FAD-436F76064506}"/>
              </a:ext>
            </a:extLst>
          </p:cNvPr>
          <p:cNvSpPr>
            <a:spLocks noChangeShapeType="1"/>
          </p:cNvSpPr>
          <p:nvPr/>
        </p:nvSpPr>
        <p:spPr bwMode="auto">
          <a:xfrm>
            <a:off x="5129411" y="4508202"/>
            <a:ext cx="76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Tree>
    <p:extLst>
      <p:ext uri="{BB962C8B-B14F-4D97-AF65-F5344CB8AC3E}">
        <p14:creationId xmlns:p14="http://schemas.microsoft.com/office/powerpoint/2010/main" val="1496785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9E55-5C92-423C-BC43-9B651504772B}"/>
              </a:ext>
            </a:extLst>
          </p:cNvPr>
          <p:cNvSpPr>
            <a:spLocks noGrp="1"/>
          </p:cNvSpPr>
          <p:nvPr>
            <p:ph type="title"/>
          </p:nvPr>
        </p:nvSpPr>
        <p:spPr/>
        <p:txBody>
          <a:bodyPr>
            <a:normAutofit/>
          </a:bodyPr>
          <a:lstStyle/>
          <a:p>
            <a:r>
              <a:rPr lang="en-US" dirty="0"/>
              <a:t>Critical Path Method (CPM)</a:t>
            </a:r>
            <a:endParaRPr lang="pt-PT" dirty="0"/>
          </a:p>
        </p:txBody>
      </p:sp>
      <p:sp>
        <p:nvSpPr>
          <p:cNvPr id="3" name="Content Placeholder 2">
            <a:extLst>
              <a:ext uri="{FF2B5EF4-FFF2-40B4-BE49-F238E27FC236}">
                <a16:creationId xmlns:a16="http://schemas.microsoft.com/office/drawing/2014/main" id="{2FE7FCCD-0F39-484E-B503-A1D079F55AC0}"/>
              </a:ext>
            </a:extLst>
          </p:cNvPr>
          <p:cNvSpPr>
            <a:spLocks noGrp="1"/>
          </p:cNvSpPr>
          <p:nvPr>
            <p:ph idx="1"/>
          </p:nvPr>
        </p:nvSpPr>
        <p:spPr>
          <a:xfrm>
            <a:off x="475815" y="1499812"/>
            <a:ext cx="11229516" cy="4824787"/>
          </a:xfrm>
        </p:spPr>
        <p:txBody>
          <a:bodyPr>
            <a:normAutofit/>
          </a:bodyPr>
          <a:lstStyle/>
          <a:p>
            <a:r>
              <a:rPr lang="en-US" sz="2400" b="1" dirty="0">
                <a:solidFill>
                  <a:schemeClr val="tx2">
                    <a:lumMod val="50000"/>
                  </a:schemeClr>
                </a:solidFill>
                <a:latin typeface="+mn-lt"/>
              </a:rPr>
              <a:t>1 - Walk the paths from the beginning to the end to determine the earliest dates</a:t>
            </a:r>
          </a:p>
          <a:p>
            <a:endParaRPr lang="pt-PT" sz="2400" dirty="0"/>
          </a:p>
        </p:txBody>
      </p:sp>
      <p:sp>
        <p:nvSpPr>
          <p:cNvPr id="4" name="Straight Connector 36888">
            <a:extLst>
              <a:ext uri="{FF2B5EF4-FFF2-40B4-BE49-F238E27FC236}">
                <a16:creationId xmlns:a16="http://schemas.microsoft.com/office/drawing/2014/main" id="{D5885AD9-7CE1-4A19-A23F-99EF7FF537E8}"/>
              </a:ext>
            </a:extLst>
          </p:cNvPr>
          <p:cNvSpPr>
            <a:spLocks noChangeShapeType="1"/>
          </p:cNvSpPr>
          <p:nvPr/>
        </p:nvSpPr>
        <p:spPr bwMode="auto">
          <a:xfrm>
            <a:off x="4563368" y="4557603"/>
            <a:ext cx="5334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5" name="Straight Connector 36890">
            <a:extLst>
              <a:ext uri="{FF2B5EF4-FFF2-40B4-BE49-F238E27FC236}">
                <a16:creationId xmlns:a16="http://schemas.microsoft.com/office/drawing/2014/main" id="{D54D7590-43D6-4C79-823D-98FE5DF58782}"/>
              </a:ext>
            </a:extLst>
          </p:cNvPr>
          <p:cNvSpPr>
            <a:spLocks noChangeShapeType="1"/>
          </p:cNvSpPr>
          <p:nvPr/>
        </p:nvSpPr>
        <p:spPr bwMode="auto">
          <a:xfrm>
            <a:off x="6163568" y="4557603"/>
            <a:ext cx="3810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6" name="Straight Connector 36963">
            <a:extLst>
              <a:ext uri="{FF2B5EF4-FFF2-40B4-BE49-F238E27FC236}">
                <a16:creationId xmlns:a16="http://schemas.microsoft.com/office/drawing/2014/main" id="{7B14B80D-F756-48C3-A570-0465B965C2D2}"/>
              </a:ext>
            </a:extLst>
          </p:cNvPr>
          <p:cNvSpPr>
            <a:spLocks noChangeShapeType="1"/>
          </p:cNvSpPr>
          <p:nvPr/>
        </p:nvSpPr>
        <p:spPr bwMode="auto">
          <a:xfrm>
            <a:off x="7603431" y="4644916"/>
            <a:ext cx="609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7" name="Straight Connector 36889">
            <a:extLst>
              <a:ext uri="{FF2B5EF4-FFF2-40B4-BE49-F238E27FC236}">
                <a16:creationId xmlns:a16="http://schemas.microsoft.com/office/drawing/2014/main" id="{A8EE3131-4EAD-4B48-9B8A-37B03EDB49A5}"/>
              </a:ext>
            </a:extLst>
          </p:cNvPr>
          <p:cNvSpPr>
            <a:spLocks noChangeShapeType="1"/>
          </p:cNvSpPr>
          <p:nvPr/>
        </p:nvSpPr>
        <p:spPr bwMode="auto">
          <a:xfrm>
            <a:off x="4563368" y="5700603"/>
            <a:ext cx="609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 name="Straight Connector 36896">
            <a:extLst>
              <a:ext uri="{FF2B5EF4-FFF2-40B4-BE49-F238E27FC236}">
                <a16:creationId xmlns:a16="http://schemas.microsoft.com/office/drawing/2014/main" id="{E4646CED-0C0E-492C-A0E9-9C9D01C735A3}"/>
              </a:ext>
            </a:extLst>
          </p:cNvPr>
          <p:cNvSpPr>
            <a:spLocks noChangeShapeType="1"/>
          </p:cNvSpPr>
          <p:nvPr/>
        </p:nvSpPr>
        <p:spPr bwMode="auto">
          <a:xfrm>
            <a:off x="9287768" y="4557603"/>
            <a:ext cx="457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9" name="Straight Connector 36900">
            <a:extLst>
              <a:ext uri="{FF2B5EF4-FFF2-40B4-BE49-F238E27FC236}">
                <a16:creationId xmlns:a16="http://schemas.microsoft.com/office/drawing/2014/main" id="{267A947E-94A9-4307-944C-AFFB99E983F2}"/>
              </a:ext>
            </a:extLst>
          </p:cNvPr>
          <p:cNvSpPr>
            <a:spLocks noChangeShapeType="1"/>
          </p:cNvSpPr>
          <p:nvPr/>
        </p:nvSpPr>
        <p:spPr bwMode="auto">
          <a:xfrm>
            <a:off x="6087368" y="2195403"/>
            <a:ext cx="35814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nvGrpSpPr>
          <p:cNvPr id="10" name="Group 2">
            <a:extLst>
              <a:ext uri="{FF2B5EF4-FFF2-40B4-BE49-F238E27FC236}">
                <a16:creationId xmlns:a16="http://schemas.microsoft.com/office/drawing/2014/main" id="{D4B502E6-31FA-47EB-91DA-08A77123B75C}"/>
              </a:ext>
            </a:extLst>
          </p:cNvPr>
          <p:cNvGrpSpPr>
            <a:grpSpLocks/>
          </p:cNvGrpSpPr>
          <p:nvPr/>
        </p:nvGrpSpPr>
        <p:grpSpPr bwMode="auto">
          <a:xfrm>
            <a:off x="5084068" y="2997091"/>
            <a:ext cx="1081088" cy="685800"/>
            <a:chOff x="1020" y="1298"/>
            <a:chExt cx="681" cy="432"/>
          </a:xfrm>
        </p:grpSpPr>
        <p:sp>
          <p:nvSpPr>
            <p:cNvPr id="11" name="Rectangle 37017">
              <a:extLst>
                <a:ext uri="{FF2B5EF4-FFF2-40B4-BE49-F238E27FC236}">
                  <a16:creationId xmlns:a16="http://schemas.microsoft.com/office/drawing/2014/main" id="{0F411729-B46F-415A-A5D5-99E5C5C44EFF}"/>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2" name="Straight Connector 37018">
              <a:extLst>
                <a:ext uri="{FF2B5EF4-FFF2-40B4-BE49-F238E27FC236}">
                  <a16:creationId xmlns:a16="http://schemas.microsoft.com/office/drawing/2014/main" id="{27031202-F3EF-46BE-8BDB-3DDFF7FCB85F}"/>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3" name="Straight Connector 37019">
              <a:extLst>
                <a:ext uri="{FF2B5EF4-FFF2-40B4-BE49-F238E27FC236}">
                  <a16:creationId xmlns:a16="http://schemas.microsoft.com/office/drawing/2014/main" id="{3611F771-1997-4B65-8DEC-564C58C3805A}"/>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4" name="Straight Connector 37020">
              <a:extLst>
                <a:ext uri="{FF2B5EF4-FFF2-40B4-BE49-F238E27FC236}">
                  <a16:creationId xmlns:a16="http://schemas.microsoft.com/office/drawing/2014/main" id="{E77E47BE-91C9-4147-B9C2-488AC759592C}"/>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5" name="Group 7">
            <a:extLst>
              <a:ext uri="{FF2B5EF4-FFF2-40B4-BE49-F238E27FC236}">
                <a16:creationId xmlns:a16="http://schemas.microsoft.com/office/drawing/2014/main" id="{70B97472-1686-4A4E-969F-9CCB06BC99E2}"/>
              </a:ext>
            </a:extLst>
          </p:cNvPr>
          <p:cNvGrpSpPr>
            <a:grpSpLocks/>
          </p:cNvGrpSpPr>
          <p:nvPr/>
        </p:nvGrpSpPr>
        <p:grpSpPr bwMode="auto">
          <a:xfrm>
            <a:off x="5082481" y="4276541"/>
            <a:ext cx="1081087" cy="685800"/>
            <a:chOff x="1020" y="1298"/>
            <a:chExt cx="681" cy="432"/>
          </a:xfrm>
        </p:grpSpPr>
        <p:sp>
          <p:nvSpPr>
            <p:cNvPr id="16" name="Rectangle 37013">
              <a:extLst>
                <a:ext uri="{FF2B5EF4-FFF2-40B4-BE49-F238E27FC236}">
                  <a16:creationId xmlns:a16="http://schemas.microsoft.com/office/drawing/2014/main" id="{663116CF-D42B-4EAD-9AD0-C0730D557949}"/>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7" name="Straight Connector 37014">
              <a:extLst>
                <a:ext uri="{FF2B5EF4-FFF2-40B4-BE49-F238E27FC236}">
                  <a16:creationId xmlns:a16="http://schemas.microsoft.com/office/drawing/2014/main" id="{8FA2C00B-33A8-4229-B4DC-8F74F9797687}"/>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8" name="Straight Connector 37015">
              <a:extLst>
                <a:ext uri="{FF2B5EF4-FFF2-40B4-BE49-F238E27FC236}">
                  <a16:creationId xmlns:a16="http://schemas.microsoft.com/office/drawing/2014/main" id="{351507C2-9A0B-4110-AEA6-FF8BC06F4D19}"/>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9" name="Straight Connector 37016">
              <a:extLst>
                <a:ext uri="{FF2B5EF4-FFF2-40B4-BE49-F238E27FC236}">
                  <a16:creationId xmlns:a16="http://schemas.microsoft.com/office/drawing/2014/main" id="{C84DC10F-B08D-4E41-96EE-A11AACFABBDC}"/>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20" name="Group 12">
            <a:extLst>
              <a:ext uri="{FF2B5EF4-FFF2-40B4-BE49-F238E27FC236}">
                <a16:creationId xmlns:a16="http://schemas.microsoft.com/office/drawing/2014/main" id="{058588B2-1CD0-435A-9AE6-2C4F15D34FE8}"/>
              </a:ext>
            </a:extLst>
          </p:cNvPr>
          <p:cNvGrpSpPr>
            <a:grpSpLocks/>
          </p:cNvGrpSpPr>
          <p:nvPr/>
        </p:nvGrpSpPr>
        <p:grpSpPr bwMode="auto">
          <a:xfrm>
            <a:off x="6595368" y="2997091"/>
            <a:ext cx="1081088" cy="685800"/>
            <a:chOff x="1020" y="1298"/>
            <a:chExt cx="681" cy="432"/>
          </a:xfrm>
        </p:grpSpPr>
        <p:sp>
          <p:nvSpPr>
            <p:cNvPr id="21" name="Rectangle 37009">
              <a:extLst>
                <a:ext uri="{FF2B5EF4-FFF2-40B4-BE49-F238E27FC236}">
                  <a16:creationId xmlns:a16="http://schemas.microsoft.com/office/drawing/2014/main" id="{8BD7C574-D811-41E8-BD44-D53D9E746DDC}"/>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22" name="Straight Connector 37010">
              <a:extLst>
                <a:ext uri="{FF2B5EF4-FFF2-40B4-BE49-F238E27FC236}">
                  <a16:creationId xmlns:a16="http://schemas.microsoft.com/office/drawing/2014/main" id="{6930743A-DD3E-4C49-B57D-BF9BF6913FD9}"/>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3" name="Straight Connector 37011">
              <a:extLst>
                <a:ext uri="{FF2B5EF4-FFF2-40B4-BE49-F238E27FC236}">
                  <a16:creationId xmlns:a16="http://schemas.microsoft.com/office/drawing/2014/main" id="{995AE1EC-7277-44DF-A029-2584F897E1D8}"/>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4" name="Straight Connector 37012">
              <a:extLst>
                <a:ext uri="{FF2B5EF4-FFF2-40B4-BE49-F238E27FC236}">
                  <a16:creationId xmlns:a16="http://schemas.microsoft.com/office/drawing/2014/main" id="{7AA2BA3B-A4F2-4825-8570-F22ABFE56B65}"/>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25" name="Group 17">
            <a:extLst>
              <a:ext uri="{FF2B5EF4-FFF2-40B4-BE49-F238E27FC236}">
                <a16:creationId xmlns:a16="http://schemas.microsoft.com/office/drawing/2014/main" id="{92429404-B4C2-45BF-9AE3-2ACAE93FB463}"/>
              </a:ext>
            </a:extLst>
          </p:cNvPr>
          <p:cNvGrpSpPr>
            <a:grpSpLocks/>
          </p:cNvGrpSpPr>
          <p:nvPr/>
        </p:nvGrpSpPr>
        <p:grpSpPr bwMode="auto">
          <a:xfrm>
            <a:off x="6595368" y="4294078"/>
            <a:ext cx="1081088" cy="685800"/>
            <a:chOff x="1020" y="1298"/>
            <a:chExt cx="681" cy="432"/>
          </a:xfrm>
        </p:grpSpPr>
        <p:sp>
          <p:nvSpPr>
            <p:cNvPr id="26" name="Rectangle 37005">
              <a:extLst>
                <a:ext uri="{FF2B5EF4-FFF2-40B4-BE49-F238E27FC236}">
                  <a16:creationId xmlns:a16="http://schemas.microsoft.com/office/drawing/2014/main" id="{C32780D2-7F53-4216-A42B-D3898CFEEB0D}"/>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27" name="Straight Connector 37006">
              <a:extLst>
                <a:ext uri="{FF2B5EF4-FFF2-40B4-BE49-F238E27FC236}">
                  <a16:creationId xmlns:a16="http://schemas.microsoft.com/office/drawing/2014/main" id="{90ACAA57-D50B-4BDF-A6AB-7BA8A3227642}"/>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8" name="Straight Connector 37007">
              <a:extLst>
                <a:ext uri="{FF2B5EF4-FFF2-40B4-BE49-F238E27FC236}">
                  <a16:creationId xmlns:a16="http://schemas.microsoft.com/office/drawing/2014/main" id="{0E78F63C-01CE-4693-846A-F267949DD169}"/>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9" name="Straight Connector 37008">
              <a:extLst>
                <a:ext uri="{FF2B5EF4-FFF2-40B4-BE49-F238E27FC236}">
                  <a16:creationId xmlns:a16="http://schemas.microsoft.com/office/drawing/2014/main" id="{09909909-C334-41D4-94CB-F47189DC2F59}"/>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0" name="Group 22">
            <a:extLst>
              <a:ext uri="{FF2B5EF4-FFF2-40B4-BE49-F238E27FC236}">
                <a16:creationId xmlns:a16="http://schemas.microsoft.com/office/drawing/2014/main" id="{D37771CD-3468-4384-80DF-4C7EE9597362}"/>
              </a:ext>
            </a:extLst>
          </p:cNvPr>
          <p:cNvGrpSpPr>
            <a:grpSpLocks/>
          </p:cNvGrpSpPr>
          <p:nvPr/>
        </p:nvGrpSpPr>
        <p:grpSpPr bwMode="auto">
          <a:xfrm>
            <a:off x="5155506" y="5445016"/>
            <a:ext cx="1081087" cy="685800"/>
            <a:chOff x="1020" y="1298"/>
            <a:chExt cx="681" cy="432"/>
          </a:xfrm>
        </p:grpSpPr>
        <p:sp>
          <p:nvSpPr>
            <p:cNvPr id="31" name="Rectangle 37001">
              <a:extLst>
                <a:ext uri="{FF2B5EF4-FFF2-40B4-BE49-F238E27FC236}">
                  <a16:creationId xmlns:a16="http://schemas.microsoft.com/office/drawing/2014/main" id="{B4BFAF15-0E2E-4774-A362-E50B15C25211}"/>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32" name="Straight Connector 37002">
              <a:extLst>
                <a:ext uri="{FF2B5EF4-FFF2-40B4-BE49-F238E27FC236}">
                  <a16:creationId xmlns:a16="http://schemas.microsoft.com/office/drawing/2014/main" id="{A2D39468-7931-4B00-9B8E-B7F03D839EDB}"/>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3" name="Straight Connector 37003">
              <a:extLst>
                <a:ext uri="{FF2B5EF4-FFF2-40B4-BE49-F238E27FC236}">
                  <a16:creationId xmlns:a16="http://schemas.microsoft.com/office/drawing/2014/main" id="{477695E9-FBDF-467D-9ECD-291E06187AC0}"/>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4" name="Straight Connector 37004">
              <a:extLst>
                <a:ext uri="{FF2B5EF4-FFF2-40B4-BE49-F238E27FC236}">
                  <a16:creationId xmlns:a16="http://schemas.microsoft.com/office/drawing/2014/main" id="{F0865788-E029-448E-A200-AB2062413EF4}"/>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5" name="Group 27">
            <a:extLst>
              <a:ext uri="{FF2B5EF4-FFF2-40B4-BE49-F238E27FC236}">
                <a16:creationId xmlns:a16="http://schemas.microsoft.com/office/drawing/2014/main" id="{AE4F87F3-0A67-4CE5-BE9B-102241D2CD36}"/>
              </a:ext>
            </a:extLst>
          </p:cNvPr>
          <p:cNvGrpSpPr>
            <a:grpSpLocks/>
          </p:cNvGrpSpPr>
          <p:nvPr/>
        </p:nvGrpSpPr>
        <p:grpSpPr bwMode="auto">
          <a:xfrm>
            <a:off x="8179693" y="5445016"/>
            <a:ext cx="1081088" cy="685800"/>
            <a:chOff x="1020" y="1298"/>
            <a:chExt cx="681" cy="432"/>
          </a:xfrm>
        </p:grpSpPr>
        <p:sp>
          <p:nvSpPr>
            <p:cNvPr id="36" name="Rectangle 36997">
              <a:extLst>
                <a:ext uri="{FF2B5EF4-FFF2-40B4-BE49-F238E27FC236}">
                  <a16:creationId xmlns:a16="http://schemas.microsoft.com/office/drawing/2014/main" id="{3A2EED8D-F500-4C54-8591-78F2AB17D656}"/>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37" name="Straight Connector 36998">
              <a:extLst>
                <a:ext uri="{FF2B5EF4-FFF2-40B4-BE49-F238E27FC236}">
                  <a16:creationId xmlns:a16="http://schemas.microsoft.com/office/drawing/2014/main" id="{A2FA5F27-F257-4E7A-B25D-4A1BD2AEE7EA}"/>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8" name="Straight Connector 36999">
              <a:extLst>
                <a:ext uri="{FF2B5EF4-FFF2-40B4-BE49-F238E27FC236}">
                  <a16:creationId xmlns:a16="http://schemas.microsoft.com/office/drawing/2014/main" id="{CF56F215-87B8-47A1-99D7-F8C1D269A999}"/>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9" name="Straight Connector 37000">
              <a:extLst>
                <a:ext uri="{FF2B5EF4-FFF2-40B4-BE49-F238E27FC236}">
                  <a16:creationId xmlns:a16="http://schemas.microsoft.com/office/drawing/2014/main" id="{487BD70C-C254-48BF-B437-BCE7A81B7EB0}"/>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40" name="Group 32">
            <a:extLst>
              <a:ext uri="{FF2B5EF4-FFF2-40B4-BE49-F238E27FC236}">
                <a16:creationId xmlns:a16="http://schemas.microsoft.com/office/drawing/2014/main" id="{27C356B4-B4A6-47DC-AA0E-8DBCCA6F95FC}"/>
              </a:ext>
            </a:extLst>
          </p:cNvPr>
          <p:cNvGrpSpPr>
            <a:grpSpLocks/>
          </p:cNvGrpSpPr>
          <p:nvPr/>
        </p:nvGrpSpPr>
        <p:grpSpPr bwMode="auto">
          <a:xfrm>
            <a:off x="6668393" y="5445016"/>
            <a:ext cx="1081088" cy="685800"/>
            <a:chOff x="1020" y="1298"/>
            <a:chExt cx="681" cy="432"/>
          </a:xfrm>
        </p:grpSpPr>
        <p:sp>
          <p:nvSpPr>
            <p:cNvPr id="41" name="Rectangle 36993">
              <a:extLst>
                <a:ext uri="{FF2B5EF4-FFF2-40B4-BE49-F238E27FC236}">
                  <a16:creationId xmlns:a16="http://schemas.microsoft.com/office/drawing/2014/main" id="{48D5F9D2-6CCE-462D-BF4C-938D8509AB21}"/>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2" name="Straight Connector 36994">
              <a:extLst>
                <a:ext uri="{FF2B5EF4-FFF2-40B4-BE49-F238E27FC236}">
                  <a16:creationId xmlns:a16="http://schemas.microsoft.com/office/drawing/2014/main" id="{632F3692-255E-48C2-B184-E1B7FC4B7111}"/>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3" name="Straight Connector 36995">
              <a:extLst>
                <a:ext uri="{FF2B5EF4-FFF2-40B4-BE49-F238E27FC236}">
                  <a16:creationId xmlns:a16="http://schemas.microsoft.com/office/drawing/2014/main" id="{697E948D-4187-4C06-BE96-4E47B80A3EAD}"/>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4" name="Straight Connector 36996">
              <a:extLst>
                <a:ext uri="{FF2B5EF4-FFF2-40B4-BE49-F238E27FC236}">
                  <a16:creationId xmlns:a16="http://schemas.microsoft.com/office/drawing/2014/main" id="{5AA9C1EE-4F17-4E4D-8325-F0F748B2B8F5}"/>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45" name="Group 37">
            <a:extLst>
              <a:ext uri="{FF2B5EF4-FFF2-40B4-BE49-F238E27FC236}">
                <a16:creationId xmlns:a16="http://schemas.microsoft.com/office/drawing/2014/main" id="{25D35E4D-16EA-40AF-A61D-D437092B2AA4}"/>
              </a:ext>
            </a:extLst>
          </p:cNvPr>
          <p:cNvGrpSpPr>
            <a:grpSpLocks/>
          </p:cNvGrpSpPr>
          <p:nvPr/>
        </p:nvGrpSpPr>
        <p:grpSpPr bwMode="auto">
          <a:xfrm>
            <a:off x="8251131" y="4294078"/>
            <a:ext cx="1081087" cy="685800"/>
            <a:chOff x="1020" y="1298"/>
            <a:chExt cx="681" cy="432"/>
          </a:xfrm>
        </p:grpSpPr>
        <p:sp>
          <p:nvSpPr>
            <p:cNvPr id="46" name="Rectangle 36989">
              <a:extLst>
                <a:ext uri="{FF2B5EF4-FFF2-40B4-BE49-F238E27FC236}">
                  <a16:creationId xmlns:a16="http://schemas.microsoft.com/office/drawing/2014/main" id="{7285532A-8735-4172-A7EE-C35AF16A49D9}"/>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7" name="Straight Connector 36990">
              <a:extLst>
                <a:ext uri="{FF2B5EF4-FFF2-40B4-BE49-F238E27FC236}">
                  <a16:creationId xmlns:a16="http://schemas.microsoft.com/office/drawing/2014/main" id="{71AF12F9-3EE3-40F5-AAE5-59E3E86377CB}"/>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8" name="Straight Connector 36991">
              <a:extLst>
                <a:ext uri="{FF2B5EF4-FFF2-40B4-BE49-F238E27FC236}">
                  <a16:creationId xmlns:a16="http://schemas.microsoft.com/office/drawing/2014/main" id="{52D75551-47C4-41B4-9E64-94C60530AADA}"/>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9" name="Straight Connector 36992">
              <a:extLst>
                <a:ext uri="{FF2B5EF4-FFF2-40B4-BE49-F238E27FC236}">
                  <a16:creationId xmlns:a16="http://schemas.microsoft.com/office/drawing/2014/main" id="{A385CAFF-7AE5-44E3-87EB-682A35CE4D65}"/>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50" name="Group 42">
            <a:extLst>
              <a:ext uri="{FF2B5EF4-FFF2-40B4-BE49-F238E27FC236}">
                <a16:creationId xmlns:a16="http://schemas.microsoft.com/office/drawing/2014/main" id="{77EBC25E-D27D-4A8B-9E9D-8A568E4B5E8B}"/>
              </a:ext>
            </a:extLst>
          </p:cNvPr>
          <p:cNvGrpSpPr>
            <a:grpSpLocks/>
          </p:cNvGrpSpPr>
          <p:nvPr/>
        </p:nvGrpSpPr>
        <p:grpSpPr bwMode="auto">
          <a:xfrm>
            <a:off x="3426718" y="2997091"/>
            <a:ext cx="1081088" cy="685800"/>
            <a:chOff x="1020" y="1298"/>
            <a:chExt cx="681" cy="432"/>
          </a:xfrm>
        </p:grpSpPr>
        <p:sp>
          <p:nvSpPr>
            <p:cNvPr id="51" name="Rectangle 36985">
              <a:extLst>
                <a:ext uri="{FF2B5EF4-FFF2-40B4-BE49-F238E27FC236}">
                  <a16:creationId xmlns:a16="http://schemas.microsoft.com/office/drawing/2014/main" id="{5ECA0EE7-C704-4274-BCA9-6A8DA963B751}"/>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52" name="Straight Connector 36986">
              <a:extLst>
                <a:ext uri="{FF2B5EF4-FFF2-40B4-BE49-F238E27FC236}">
                  <a16:creationId xmlns:a16="http://schemas.microsoft.com/office/drawing/2014/main" id="{B545CDE6-5B41-4273-97E1-9E27E184BDA0}"/>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3" name="Straight Connector 36987">
              <a:extLst>
                <a:ext uri="{FF2B5EF4-FFF2-40B4-BE49-F238E27FC236}">
                  <a16:creationId xmlns:a16="http://schemas.microsoft.com/office/drawing/2014/main" id="{F4303041-721F-40F7-B70D-015FA34E8CEE}"/>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4" name="Straight Connector 36988">
              <a:extLst>
                <a:ext uri="{FF2B5EF4-FFF2-40B4-BE49-F238E27FC236}">
                  <a16:creationId xmlns:a16="http://schemas.microsoft.com/office/drawing/2014/main" id="{D6177450-902A-4CEA-8515-947A221DCCAE}"/>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55" name="Group 47">
            <a:extLst>
              <a:ext uri="{FF2B5EF4-FFF2-40B4-BE49-F238E27FC236}">
                <a16:creationId xmlns:a16="http://schemas.microsoft.com/office/drawing/2014/main" id="{D706A85B-CADE-4B87-9AB4-6B2216E9B4B7}"/>
              </a:ext>
            </a:extLst>
          </p:cNvPr>
          <p:cNvGrpSpPr>
            <a:grpSpLocks/>
          </p:cNvGrpSpPr>
          <p:nvPr/>
        </p:nvGrpSpPr>
        <p:grpSpPr bwMode="auto">
          <a:xfrm>
            <a:off x="3499743" y="5445016"/>
            <a:ext cx="1081088" cy="685800"/>
            <a:chOff x="1020" y="1298"/>
            <a:chExt cx="681" cy="432"/>
          </a:xfrm>
        </p:grpSpPr>
        <p:sp>
          <p:nvSpPr>
            <p:cNvPr id="56" name="Rectangle 36981">
              <a:extLst>
                <a:ext uri="{FF2B5EF4-FFF2-40B4-BE49-F238E27FC236}">
                  <a16:creationId xmlns:a16="http://schemas.microsoft.com/office/drawing/2014/main" id="{35949F95-C152-413A-83F3-A120D179EA77}"/>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57" name="Straight Connector 36982">
              <a:extLst>
                <a:ext uri="{FF2B5EF4-FFF2-40B4-BE49-F238E27FC236}">
                  <a16:creationId xmlns:a16="http://schemas.microsoft.com/office/drawing/2014/main" id="{D388313A-5D62-4EA9-A4B0-48CE44001B78}"/>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8" name="Straight Connector 36983">
              <a:extLst>
                <a:ext uri="{FF2B5EF4-FFF2-40B4-BE49-F238E27FC236}">
                  <a16:creationId xmlns:a16="http://schemas.microsoft.com/office/drawing/2014/main" id="{183B5E2C-4C64-4D29-A326-8C282B107FBC}"/>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9" name="Straight Connector 36984">
              <a:extLst>
                <a:ext uri="{FF2B5EF4-FFF2-40B4-BE49-F238E27FC236}">
                  <a16:creationId xmlns:a16="http://schemas.microsoft.com/office/drawing/2014/main" id="{838EBFF0-7BF9-4294-952A-A8106B88C0EE}"/>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60" name="Group 52">
            <a:extLst>
              <a:ext uri="{FF2B5EF4-FFF2-40B4-BE49-F238E27FC236}">
                <a16:creationId xmlns:a16="http://schemas.microsoft.com/office/drawing/2014/main" id="{140EF7A7-063C-4DA3-A691-5F0607F9B416}"/>
              </a:ext>
            </a:extLst>
          </p:cNvPr>
          <p:cNvGrpSpPr>
            <a:grpSpLocks/>
          </p:cNvGrpSpPr>
          <p:nvPr/>
        </p:nvGrpSpPr>
        <p:grpSpPr bwMode="auto">
          <a:xfrm>
            <a:off x="3499743" y="4294078"/>
            <a:ext cx="1081088" cy="685800"/>
            <a:chOff x="1020" y="1298"/>
            <a:chExt cx="681" cy="432"/>
          </a:xfrm>
        </p:grpSpPr>
        <p:sp>
          <p:nvSpPr>
            <p:cNvPr id="61" name="Rectangle 36977">
              <a:extLst>
                <a:ext uri="{FF2B5EF4-FFF2-40B4-BE49-F238E27FC236}">
                  <a16:creationId xmlns:a16="http://schemas.microsoft.com/office/drawing/2014/main" id="{B16CEE33-39DA-400D-AADE-3D6F5DAE351D}"/>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62" name="Straight Connector 36978">
              <a:extLst>
                <a:ext uri="{FF2B5EF4-FFF2-40B4-BE49-F238E27FC236}">
                  <a16:creationId xmlns:a16="http://schemas.microsoft.com/office/drawing/2014/main" id="{3956AD60-AD6A-4A08-962B-D4FEDED0D22E}"/>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3" name="Straight Connector 36979">
              <a:extLst>
                <a:ext uri="{FF2B5EF4-FFF2-40B4-BE49-F238E27FC236}">
                  <a16:creationId xmlns:a16="http://schemas.microsoft.com/office/drawing/2014/main" id="{C9A3154A-1EE3-45F6-AB4E-7C338AEE5D65}"/>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4" name="Straight Connector 36980">
              <a:extLst>
                <a:ext uri="{FF2B5EF4-FFF2-40B4-BE49-F238E27FC236}">
                  <a16:creationId xmlns:a16="http://schemas.microsoft.com/office/drawing/2014/main" id="{637E3E7D-522D-40D0-8152-091E9D476947}"/>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65" name="Group 57">
            <a:extLst>
              <a:ext uri="{FF2B5EF4-FFF2-40B4-BE49-F238E27FC236}">
                <a16:creationId xmlns:a16="http://schemas.microsoft.com/office/drawing/2014/main" id="{0647D001-8BE9-4920-9C73-A9B57466A7BF}"/>
              </a:ext>
            </a:extLst>
          </p:cNvPr>
          <p:cNvGrpSpPr>
            <a:grpSpLocks/>
          </p:cNvGrpSpPr>
          <p:nvPr/>
        </p:nvGrpSpPr>
        <p:grpSpPr bwMode="auto">
          <a:xfrm>
            <a:off x="5084068" y="1917591"/>
            <a:ext cx="1081088" cy="685800"/>
            <a:chOff x="1020" y="1298"/>
            <a:chExt cx="681" cy="432"/>
          </a:xfrm>
        </p:grpSpPr>
        <p:sp>
          <p:nvSpPr>
            <p:cNvPr id="66" name="Rectangle 36973">
              <a:extLst>
                <a:ext uri="{FF2B5EF4-FFF2-40B4-BE49-F238E27FC236}">
                  <a16:creationId xmlns:a16="http://schemas.microsoft.com/office/drawing/2014/main" id="{57CA5266-2AB2-4C76-9485-26B6C3B7D8CC}"/>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67" name="Straight Connector 36974">
              <a:extLst>
                <a:ext uri="{FF2B5EF4-FFF2-40B4-BE49-F238E27FC236}">
                  <a16:creationId xmlns:a16="http://schemas.microsoft.com/office/drawing/2014/main" id="{5630DFB7-86D9-47A5-B7C4-B6166D04B795}"/>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8" name="Straight Connector 36975">
              <a:extLst>
                <a:ext uri="{FF2B5EF4-FFF2-40B4-BE49-F238E27FC236}">
                  <a16:creationId xmlns:a16="http://schemas.microsoft.com/office/drawing/2014/main" id="{31904A15-2319-4D9A-A56B-C4C3ABEC5A3C}"/>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9" name="Straight Connector 36976">
              <a:extLst>
                <a:ext uri="{FF2B5EF4-FFF2-40B4-BE49-F238E27FC236}">
                  <a16:creationId xmlns:a16="http://schemas.microsoft.com/office/drawing/2014/main" id="{5A2CACEF-8089-4C19-8C4E-DF05551E16BD}"/>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sp>
        <p:nvSpPr>
          <p:cNvPr id="70" name="Straight Connector 36878">
            <a:extLst>
              <a:ext uri="{FF2B5EF4-FFF2-40B4-BE49-F238E27FC236}">
                <a16:creationId xmlns:a16="http://schemas.microsoft.com/office/drawing/2014/main" id="{E87D6AE5-1775-43D8-BC34-EB4962FD4E59}"/>
              </a:ext>
            </a:extLst>
          </p:cNvPr>
          <p:cNvSpPr>
            <a:spLocks noChangeShapeType="1"/>
          </p:cNvSpPr>
          <p:nvPr/>
        </p:nvSpPr>
        <p:spPr bwMode="auto">
          <a:xfrm>
            <a:off x="2658368" y="4633803"/>
            <a:ext cx="838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71" name="Straight Connector 36879">
            <a:extLst>
              <a:ext uri="{FF2B5EF4-FFF2-40B4-BE49-F238E27FC236}">
                <a16:creationId xmlns:a16="http://schemas.microsoft.com/office/drawing/2014/main" id="{D47AC511-371B-454B-A79F-651DF02BA4DA}"/>
              </a:ext>
            </a:extLst>
          </p:cNvPr>
          <p:cNvSpPr>
            <a:spLocks noChangeShapeType="1"/>
          </p:cNvSpPr>
          <p:nvPr/>
        </p:nvSpPr>
        <p:spPr bwMode="auto">
          <a:xfrm>
            <a:off x="2658368" y="4405203"/>
            <a:ext cx="3810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72" name="Straight Connector 36880">
            <a:extLst>
              <a:ext uri="{FF2B5EF4-FFF2-40B4-BE49-F238E27FC236}">
                <a16:creationId xmlns:a16="http://schemas.microsoft.com/office/drawing/2014/main" id="{D45638A2-6BBE-48DF-978E-1EE91C6753F2}"/>
              </a:ext>
            </a:extLst>
          </p:cNvPr>
          <p:cNvSpPr>
            <a:spLocks noChangeShapeType="1"/>
          </p:cNvSpPr>
          <p:nvPr/>
        </p:nvSpPr>
        <p:spPr bwMode="auto">
          <a:xfrm flipV="1">
            <a:off x="3039368" y="3338403"/>
            <a:ext cx="0" cy="10668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73" name="Straight Connector 36881">
            <a:extLst>
              <a:ext uri="{FF2B5EF4-FFF2-40B4-BE49-F238E27FC236}">
                <a16:creationId xmlns:a16="http://schemas.microsoft.com/office/drawing/2014/main" id="{05935C9E-99FC-44D0-8CF2-F83D624DA34F}"/>
              </a:ext>
            </a:extLst>
          </p:cNvPr>
          <p:cNvSpPr>
            <a:spLocks noChangeShapeType="1"/>
          </p:cNvSpPr>
          <p:nvPr/>
        </p:nvSpPr>
        <p:spPr bwMode="auto">
          <a:xfrm>
            <a:off x="3039368" y="3338403"/>
            <a:ext cx="3810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74" name="Straight Connector 36882">
            <a:extLst>
              <a:ext uri="{FF2B5EF4-FFF2-40B4-BE49-F238E27FC236}">
                <a16:creationId xmlns:a16="http://schemas.microsoft.com/office/drawing/2014/main" id="{9C4A0228-CEBA-4BDA-BC86-77E5B30BA12E}"/>
              </a:ext>
            </a:extLst>
          </p:cNvPr>
          <p:cNvSpPr>
            <a:spLocks noChangeShapeType="1"/>
          </p:cNvSpPr>
          <p:nvPr/>
        </p:nvSpPr>
        <p:spPr bwMode="auto">
          <a:xfrm>
            <a:off x="2658368" y="4862403"/>
            <a:ext cx="3810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75" name="Straight Connector 36883">
            <a:extLst>
              <a:ext uri="{FF2B5EF4-FFF2-40B4-BE49-F238E27FC236}">
                <a16:creationId xmlns:a16="http://schemas.microsoft.com/office/drawing/2014/main" id="{6F5D1453-8445-46E3-814E-C7EEC315987C}"/>
              </a:ext>
            </a:extLst>
          </p:cNvPr>
          <p:cNvSpPr>
            <a:spLocks noChangeShapeType="1"/>
          </p:cNvSpPr>
          <p:nvPr/>
        </p:nvSpPr>
        <p:spPr bwMode="auto">
          <a:xfrm>
            <a:off x="3039368" y="4862403"/>
            <a:ext cx="0" cy="9144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76" name="Straight Connector 36884">
            <a:extLst>
              <a:ext uri="{FF2B5EF4-FFF2-40B4-BE49-F238E27FC236}">
                <a16:creationId xmlns:a16="http://schemas.microsoft.com/office/drawing/2014/main" id="{00DBC159-6CDB-41DF-9B05-328A44387B6B}"/>
              </a:ext>
            </a:extLst>
          </p:cNvPr>
          <p:cNvSpPr>
            <a:spLocks noChangeShapeType="1"/>
          </p:cNvSpPr>
          <p:nvPr/>
        </p:nvSpPr>
        <p:spPr bwMode="auto">
          <a:xfrm>
            <a:off x="4563368" y="3490803"/>
            <a:ext cx="5334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77" name="Straight Connector 36885">
            <a:extLst>
              <a:ext uri="{FF2B5EF4-FFF2-40B4-BE49-F238E27FC236}">
                <a16:creationId xmlns:a16="http://schemas.microsoft.com/office/drawing/2014/main" id="{1B70DD5A-1BF8-4275-9578-6947704BD45E}"/>
              </a:ext>
            </a:extLst>
          </p:cNvPr>
          <p:cNvSpPr>
            <a:spLocks noChangeShapeType="1"/>
          </p:cNvSpPr>
          <p:nvPr/>
        </p:nvSpPr>
        <p:spPr bwMode="auto">
          <a:xfrm>
            <a:off x="4563368" y="3109803"/>
            <a:ext cx="2286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78" name="Straight Connector 36886">
            <a:extLst>
              <a:ext uri="{FF2B5EF4-FFF2-40B4-BE49-F238E27FC236}">
                <a16:creationId xmlns:a16="http://schemas.microsoft.com/office/drawing/2014/main" id="{797624D3-2D2B-44FF-B49A-887FA13A65BF}"/>
              </a:ext>
            </a:extLst>
          </p:cNvPr>
          <p:cNvSpPr>
            <a:spLocks noChangeShapeType="1"/>
          </p:cNvSpPr>
          <p:nvPr/>
        </p:nvSpPr>
        <p:spPr bwMode="auto">
          <a:xfrm flipV="1">
            <a:off x="4791968" y="2271603"/>
            <a:ext cx="0" cy="8382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79" name="Straight Connector 36887">
            <a:extLst>
              <a:ext uri="{FF2B5EF4-FFF2-40B4-BE49-F238E27FC236}">
                <a16:creationId xmlns:a16="http://schemas.microsoft.com/office/drawing/2014/main" id="{7665DAB7-743A-4C75-9E6E-C195BCBDE181}"/>
              </a:ext>
            </a:extLst>
          </p:cNvPr>
          <p:cNvSpPr>
            <a:spLocks noChangeShapeType="1"/>
          </p:cNvSpPr>
          <p:nvPr/>
        </p:nvSpPr>
        <p:spPr bwMode="auto">
          <a:xfrm>
            <a:off x="4791968" y="2271603"/>
            <a:ext cx="228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0" name="Straight Connector 36891">
            <a:extLst>
              <a:ext uri="{FF2B5EF4-FFF2-40B4-BE49-F238E27FC236}">
                <a16:creationId xmlns:a16="http://schemas.microsoft.com/office/drawing/2014/main" id="{A7BD4D43-A132-44D8-B422-339CEBA76BF1}"/>
              </a:ext>
            </a:extLst>
          </p:cNvPr>
          <p:cNvSpPr>
            <a:spLocks noChangeShapeType="1"/>
          </p:cNvSpPr>
          <p:nvPr/>
        </p:nvSpPr>
        <p:spPr bwMode="auto">
          <a:xfrm flipV="1">
            <a:off x="6450906" y="4786203"/>
            <a:ext cx="17462" cy="803275"/>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81" name="Straight Connector 36892">
            <a:extLst>
              <a:ext uri="{FF2B5EF4-FFF2-40B4-BE49-F238E27FC236}">
                <a16:creationId xmlns:a16="http://schemas.microsoft.com/office/drawing/2014/main" id="{FB0841B6-66E3-451F-A4FF-3BCD47BD3951}"/>
              </a:ext>
            </a:extLst>
          </p:cNvPr>
          <p:cNvSpPr>
            <a:spLocks noChangeShapeType="1"/>
          </p:cNvSpPr>
          <p:nvPr/>
        </p:nvSpPr>
        <p:spPr bwMode="auto">
          <a:xfrm>
            <a:off x="6468368" y="4786203"/>
            <a:ext cx="76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2" name="Straight Connector 36893">
            <a:extLst>
              <a:ext uri="{FF2B5EF4-FFF2-40B4-BE49-F238E27FC236}">
                <a16:creationId xmlns:a16="http://schemas.microsoft.com/office/drawing/2014/main" id="{4C83F996-7A24-4DD0-BAF3-CF8434C06C93}"/>
              </a:ext>
            </a:extLst>
          </p:cNvPr>
          <p:cNvSpPr>
            <a:spLocks noChangeShapeType="1"/>
          </p:cNvSpPr>
          <p:nvPr/>
        </p:nvSpPr>
        <p:spPr bwMode="auto">
          <a:xfrm>
            <a:off x="9287768" y="5776803"/>
            <a:ext cx="1524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83" name="Straight Connector 36894">
            <a:extLst>
              <a:ext uri="{FF2B5EF4-FFF2-40B4-BE49-F238E27FC236}">
                <a16:creationId xmlns:a16="http://schemas.microsoft.com/office/drawing/2014/main" id="{7C9AEDF0-DDF7-4C1B-9837-FB81B62DD993}"/>
              </a:ext>
            </a:extLst>
          </p:cNvPr>
          <p:cNvSpPr>
            <a:spLocks noChangeShapeType="1"/>
          </p:cNvSpPr>
          <p:nvPr/>
        </p:nvSpPr>
        <p:spPr bwMode="auto">
          <a:xfrm flipV="1">
            <a:off x="9440168" y="4786203"/>
            <a:ext cx="0" cy="9906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84" name="Straight Connector 36895">
            <a:extLst>
              <a:ext uri="{FF2B5EF4-FFF2-40B4-BE49-F238E27FC236}">
                <a16:creationId xmlns:a16="http://schemas.microsoft.com/office/drawing/2014/main" id="{0FEF4421-0A5E-4618-9ACC-BEB52D4BB290}"/>
              </a:ext>
            </a:extLst>
          </p:cNvPr>
          <p:cNvSpPr>
            <a:spLocks noChangeShapeType="1"/>
          </p:cNvSpPr>
          <p:nvPr/>
        </p:nvSpPr>
        <p:spPr bwMode="auto">
          <a:xfrm>
            <a:off x="9440168" y="4786203"/>
            <a:ext cx="228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5" name="Straight Connector 36897">
            <a:extLst>
              <a:ext uri="{FF2B5EF4-FFF2-40B4-BE49-F238E27FC236}">
                <a16:creationId xmlns:a16="http://schemas.microsoft.com/office/drawing/2014/main" id="{EFC8884F-9FF9-45D4-B300-E3405D1C0691}"/>
              </a:ext>
            </a:extLst>
          </p:cNvPr>
          <p:cNvSpPr>
            <a:spLocks noChangeShapeType="1"/>
          </p:cNvSpPr>
          <p:nvPr/>
        </p:nvSpPr>
        <p:spPr bwMode="auto">
          <a:xfrm>
            <a:off x="7687568" y="3262203"/>
            <a:ext cx="17526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86" name="Straight Connector 36898">
            <a:extLst>
              <a:ext uri="{FF2B5EF4-FFF2-40B4-BE49-F238E27FC236}">
                <a16:creationId xmlns:a16="http://schemas.microsoft.com/office/drawing/2014/main" id="{07E654DC-F954-48E3-9036-9EBA15FACDA8}"/>
              </a:ext>
            </a:extLst>
          </p:cNvPr>
          <p:cNvSpPr>
            <a:spLocks noChangeShapeType="1"/>
          </p:cNvSpPr>
          <p:nvPr/>
        </p:nvSpPr>
        <p:spPr bwMode="auto">
          <a:xfrm>
            <a:off x="9440168" y="3262203"/>
            <a:ext cx="0" cy="11430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87" name="Straight Connector 36899">
            <a:extLst>
              <a:ext uri="{FF2B5EF4-FFF2-40B4-BE49-F238E27FC236}">
                <a16:creationId xmlns:a16="http://schemas.microsoft.com/office/drawing/2014/main" id="{9BEDF93C-EADD-40ED-85E7-57999FF2F194}"/>
              </a:ext>
            </a:extLst>
          </p:cNvPr>
          <p:cNvSpPr>
            <a:spLocks noChangeShapeType="1"/>
          </p:cNvSpPr>
          <p:nvPr/>
        </p:nvSpPr>
        <p:spPr bwMode="auto">
          <a:xfrm>
            <a:off x="9440168" y="4405203"/>
            <a:ext cx="3048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88" name="Straight Connector 36901">
            <a:extLst>
              <a:ext uri="{FF2B5EF4-FFF2-40B4-BE49-F238E27FC236}">
                <a16:creationId xmlns:a16="http://schemas.microsoft.com/office/drawing/2014/main" id="{08F47245-EA81-47F4-82DB-716B173D9F18}"/>
              </a:ext>
            </a:extLst>
          </p:cNvPr>
          <p:cNvSpPr>
            <a:spLocks noChangeShapeType="1"/>
          </p:cNvSpPr>
          <p:nvPr/>
        </p:nvSpPr>
        <p:spPr bwMode="auto">
          <a:xfrm>
            <a:off x="9668768" y="2195403"/>
            <a:ext cx="0" cy="22098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89" name="TextBox 36902">
            <a:extLst>
              <a:ext uri="{FF2B5EF4-FFF2-40B4-BE49-F238E27FC236}">
                <a16:creationId xmlns:a16="http://schemas.microsoft.com/office/drawing/2014/main" id="{39B8CD60-B357-4375-8858-5F0712CD0A5E}"/>
              </a:ext>
            </a:extLst>
          </p:cNvPr>
          <p:cNvSpPr txBox="1">
            <a:spLocks noChangeArrowheads="1"/>
          </p:cNvSpPr>
          <p:nvPr/>
        </p:nvSpPr>
        <p:spPr bwMode="auto">
          <a:xfrm>
            <a:off x="3801368" y="2957403"/>
            <a:ext cx="558800" cy="307777"/>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dirty="0">
                <a:solidFill>
                  <a:schemeClr val="tx2">
                    <a:lumMod val="50000"/>
                  </a:schemeClr>
                </a:solidFill>
              </a:rPr>
              <a:t>A 6</a:t>
            </a:r>
            <a:endParaRPr lang="en-US" sz="1400" b="1" dirty="0">
              <a:solidFill>
                <a:schemeClr val="tx2">
                  <a:lumMod val="50000"/>
                </a:schemeClr>
              </a:solidFill>
            </a:endParaRPr>
          </a:p>
        </p:txBody>
      </p:sp>
      <p:sp>
        <p:nvSpPr>
          <p:cNvPr id="90" name="TextBox 36903">
            <a:extLst>
              <a:ext uri="{FF2B5EF4-FFF2-40B4-BE49-F238E27FC236}">
                <a16:creationId xmlns:a16="http://schemas.microsoft.com/office/drawing/2014/main" id="{49614C73-190E-47AB-AB6A-6292521D7037}"/>
              </a:ext>
            </a:extLst>
          </p:cNvPr>
          <p:cNvSpPr txBox="1">
            <a:spLocks noChangeArrowheads="1"/>
          </p:cNvSpPr>
          <p:nvPr/>
        </p:nvSpPr>
        <p:spPr bwMode="auto">
          <a:xfrm>
            <a:off x="3725168" y="4252803"/>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B    2    </a:t>
            </a:r>
            <a:endParaRPr lang="en-US" sz="1400" b="1">
              <a:solidFill>
                <a:schemeClr val="tx2">
                  <a:lumMod val="50000"/>
                </a:schemeClr>
              </a:solidFill>
            </a:endParaRPr>
          </a:p>
        </p:txBody>
      </p:sp>
      <p:sp>
        <p:nvSpPr>
          <p:cNvPr id="91" name="TextBox 36904">
            <a:extLst>
              <a:ext uri="{FF2B5EF4-FFF2-40B4-BE49-F238E27FC236}">
                <a16:creationId xmlns:a16="http://schemas.microsoft.com/office/drawing/2014/main" id="{76BE6373-7D93-46C3-9F07-E3FF22908733}"/>
              </a:ext>
            </a:extLst>
          </p:cNvPr>
          <p:cNvSpPr txBox="1">
            <a:spLocks noChangeArrowheads="1"/>
          </p:cNvSpPr>
          <p:nvPr/>
        </p:nvSpPr>
        <p:spPr bwMode="auto">
          <a:xfrm>
            <a:off x="3725168" y="5395803"/>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C    3 </a:t>
            </a:r>
            <a:endParaRPr lang="en-US" sz="1400" b="1">
              <a:solidFill>
                <a:schemeClr val="tx2">
                  <a:lumMod val="50000"/>
                </a:schemeClr>
              </a:solidFill>
            </a:endParaRPr>
          </a:p>
        </p:txBody>
      </p:sp>
      <p:sp>
        <p:nvSpPr>
          <p:cNvPr id="92" name="TextBox 36905">
            <a:extLst>
              <a:ext uri="{FF2B5EF4-FFF2-40B4-BE49-F238E27FC236}">
                <a16:creationId xmlns:a16="http://schemas.microsoft.com/office/drawing/2014/main" id="{5408E62F-BD08-42A3-87D4-868E799EBFDC}"/>
              </a:ext>
            </a:extLst>
          </p:cNvPr>
          <p:cNvSpPr txBox="1">
            <a:spLocks noChangeArrowheads="1"/>
          </p:cNvSpPr>
          <p:nvPr/>
        </p:nvSpPr>
        <p:spPr bwMode="auto">
          <a:xfrm>
            <a:off x="5249168" y="1890603"/>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dirty="0">
                <a:solidFill>
                  <a:schemeClr val="tx2">
                    <a:lumMod val="50000"/>
                  </a:schemeClr>
                </a:solidFill>
              </a:rPr>
              <a:t>D  10   </a:t>
            </a:r>
            <a:endParaRPr lang="en-US" sz="1400" b="1" dirty="0">
              <a:solidFill>
                <a:schemeClr val="tx2">
                  <a:lumMod val="50000"/>
                </a:schemeClr>
              </a:solidFill>
            </a:endParaRPr>
          </a:p>
        </p:txBody>
      </p:sp>
      <p:sp>
        <p:nvSpPr>
          <p:cNvPr id="93" name="TextBox 36906">
            <a:extLst>
              <a:ext uri="{FF2B5EF4-FFF2-40B4-BE49-F238E27FC236}">
                <a16:creationId xmlns:a16="http://schemas.microsoft.com/office/drawing/2014/main" id="{4EFE16BA-DC17-4FE5-8C73-0A3BC46CF256}"/>
              </a:ext>
            </a:extLst>
          </p:cNvPr>
          <p:cNvSpPr txBox="1">
            <a:spLocks noChangeArrowheads="1"/>
          </p:cNvSpPr>
          <p:nvPr/>
        </p:nvSpPr>
        <p:spPr bwMode="auto">
          <a:xfrm>
            <a:off x="5325368" y="2957403"/>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E   3  </a:t>
            </a:r>
            <a:endParaRPr lang="en-US" sz="1400" b="1">
              <a:solidFill>
                <a:schemeClr val="tx2">
                  <a:lumMod val="50000"/>
                </a:schemeClr>
              </a:solidFill>
            </a:endParaRPr>
          </a:p>
        </p:txBody>
      </p:sp>
      <p:sp>
        <p:nvSpPr>
          <p:cNvPr id="94" name="TextBox 36907">
            <a:extLst>
              <a:ext uri="{FF2B5EF4-FFF2-40B4-BE49-F238E27FC236}">
                <a16:creationId xmlns:a16="http://schemas.microsoft.com/office/drawing/2014/main" id="{E4872B0B-39A2-4449-A7F1-EB593A15D308}"/>
              </a:ext>
            </a:extLst>
          </p:cNvPr>
          <p:cNvSpPr txBox="1">
            <a:spLocks noChangeArrowheads="1"/>
          </p:cNvSpPr>
          <p:nvPr/>
        </p:nvSpPr>
        <p:spPr bwMode="auto">
          <a:xfrm>
            <a:off x="5401568" y="4252803"/>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F    2   </a:t>
            </a:r>
            <a:endParaRPr lang="en-US" sz="1400" b="1">
              <a:solidFill>
                <a:schemeClr val="tx2">
                  <a:lumMod val="50000"/>
                </a:schemeClr>
              </a:solidFill>
            </a:endParaRPr>
          </a:p>
        </p:txBody>
      </p:sp>
      <p:sp>
        <p:nvSpPr>
          <p:cNvPr id="95" name="TextBox 36908">
            <a:extLst>
              <a:ext uri="{FF2B5EF4-FFF2-40B4-BE49-F238E27FC236}">
                <a16:creationId xmlns:a16="http://schemas.microsoft.com/office/drawing/2014/main" id="{456E8156-E4F0-4A6C-9658-595C726602BB}"/>
              </a:ext>
            </a:extLst>
          </p:cNvPr>
          <p:cNvSpPr txBox="1">
            <a:spLocks noChangeArrowheads="1"/>
          </p:cNvSpPr>
          <p:nvPr/>
        </p:nvSpPr>
        <p:spPr bwMode="auto">
          <a:xfrm>
            <a:off x="5401568" y="5395803"/>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G    4    </a:t>
            </a:r>
            <a:endParaRPr lang="en-US" sz="1400" b="1">
              <a:solidFill>
                <a:schemeClr val="tx2">
                  <a:lumMod val="50000"/>
                </a:schemeClr>
              </a:solidFill>
            </a:endParaRPr>
          </a:p>
        </p:txBody>
      </p:sp>
      <p:sp>
        <p:nvSpPr>
          <p:cNvPr id="96" name="TextBox 36909">
            <a:extLst>
              <a:ext uri="{FF2B5EF4-FFF2-40B4-BE49-F238E27FC236}">
                <a16:creationId xmlns:a16="http://schemas.microsoft.com/office/drawing/2014/main" id="{B8CEC5A8-9729-4DD1-AE82-BF5B0E44BB7C}"/>
              </a:ext>
            </a:extLst>
          </p:cNvPr>
          <p:cNvSpPr txBox="1">
            <a:spLocks noChangeArrowheads="1"/>
          </p:cNvSpPr>
          <p:nvPr/>
        </p:nvSpPr>
        <p:spPr bwMode="auto">
          <a:xfrm>
            <a:off x="6849368" y="2957403"/>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H   5   </a:t>
            </a:r>
            <a:endParaRPr lang="en-US" sz="1400" b="1">
              <a:solidFill>
                <a:schemeClr val="tx2">
                  <a:lumMod val="50000"/>
                </a:schemeClr>
              </a:solidFill>
            </a:endParaRPr>
          </a:p>
        </p:txBody>
      </p:sp>
      <p:sp>
        <p:nvSpPr>
          <p:cNvPr id="97" name="TextBox 36910">
            <a:extLst>
              <a:ext uri="{FF2B5EF4-FFF2-40B4-BE49-F238E27FC236}">
                <a16:creationId xmlns:a16="http://schemas.microsoft.com/office/drawing/2014/main" id="{7ED36528-7EA9-474F-85F1-FCD4F3ED5D84}"/>
              </a:ext>
            </a:extLst>
          </p:cNvPr>
          <p:cNvSpPr txBox="1">
            <a:spLocks noChangeArrowheads="1"/>
          </p:cNvSpPr>
          <p:nvPr/>
        </p:nvSpPr>
        <p:spPr bwMode="auto">
          <a:xfrm>
            <a:off x="6849368" y="4252803"/>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J    8   </a:t>
            </a:r>
            <a:endParaRPr lang="en-US" sz="1400" b="1">
              <a:solidFill>
                <a:schemeClr val="tx2">
                  <a:lumMod val="50000"/>
                </a:schemeClr>
              </a:solidFill>
            </a:endParaRPr>
          </a:p>
        </p:txBody>
      </p:sp>
      <p:sp>
        <p:nvSpPr>
          <p:cNvPr id="98" name="TextBox 36911">
            <a:extLst>
              <a:ext uri="{FF2B5EF4-FFF2-40B4-BE49-F238E27FC236}">
                <a16:creationId xmlns:a16="http://schemas.microsoft.com/office/drawing/2014/main" id="{100FB1DE-3365-4E4C-A472-40B48AF1E0A8}"/>
              </a:ext>
            </a:extLst>
          </p:cNvPr>
          <p:cNvSpPr txBox="1">
            <a:spLocks noChangeArrowheads="1"/>
          </p:cNvSpPr>
          <p:nvPr/>
        </p:nvSpPr>
        <p:spPr bwMode="auto">
          <a:xfrm>
            <a:off x="6925568" y="5395803"/>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L   6      </a:t>
            </a:r>
            <a:endParaRPr lang="en-US" sz="1400" b="1">
              <a:solidFill>
                <a:schemeClr val="tx2">
                  <a:lumMod val="50000"/>
                </a:schemeClr>
              </a:solidFill>
            </a:endParaRPr>
          </a:p>
        </p:txBody>
      </p:sp>
      <p:sp>
        <p:nvSpPr>
          <p:cNvPr id="99" name="TextBox 36912">
            <a:extLst>
              <a:ext uri="{FF2B5EF4-FFF2-40B4-BE49-F238E27FC236}">
                <a16:creationId xmlns:a16="http://schemas.microsoft.com/office/drawing/2014/main" id="{2287C313-6C9F-45B3-A107-246410AD2965}"/>
              </a:ext>
            </a:extLst>
          </p:cNvPr>
          <p:cNvSpPr txBox="1">
            <a:spLocks noChangeArrowheads="1"/>
          </p:cNvSpPr>
          <p:nvPr/>
        </p:nvSpPr>
        <p:spPr bwMode="auto">
          <a:xfrm>
            <a:off x="8525768" y="4252803"/>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K   4   </a:t>
            </a:r>
            <a:endParaRPr lang="en-US" sz="1400" b="1">
              <a:solidFill>
                <a:schemeClr val="tx2">
                  <a:lumMod val="50000"/>
                </a:schemeClr>
              </a:solidFill>
            </a:endParaRPr>
          </a:p>
        </p:txBody>
      </p:sp>
      <p:sp>
        <p:nvSpPr>
          <p:cNvPr id="100" name="TextBox 36913">
            <a:extLst>
              <a:ext uri="{FF2B5EF4-FFF2-40B4-BE49-F238E27FC236}">
                <a16:creationId xmlns:a16="http://schemas.microsoft.com/office/drawing/2014/main" id="{60B6608F-6E1D-45B3-81AC-F67F7B125C0F}"/>
              </a:ext>
            </a:extLst>
          </p:cNvPr>
          <p:cNvSpPr txBox="1">
            <a:spLocks noChangeArrowheads="1"/>
          </p:cNvSpPr>
          <p:nvPr/>
        </p:nvSpPr>
        <p:spPr bwMode="auto">
          <a:xfrm>
            <a:off x="8525768" y="5395803"/>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M   2    </a:t>
            </a:r>
            <a:endParaRPr lang="en-US" sz="1400" b="1">
              <a:solidFill>
                <a:schemeClr val="tx2">
                  <a:lumMod val="50000"/>
                </a:schemeClr>
              </a:solidFill>
            </a:endParaRPr>
          </a:p>
        </p:txBody>
      </p:sp>
      <p:sp>
        <p:nvSpPr>
          <p:cNvPr id="101" name="TextBox 36915">
            <a:extLst>
              <a:ext uri="{FF2B5EF4-FFF2-40B4-BE49-F238E27FC236}">
                <a16:creationId xmlns:a16="http://schemas.microsoft.com/office/drawing/2014/main" id="{A4591724-8A80-4E4D-BDB6-4226576629D0}"/>
              </a:ext>
            </a:extLst>
          </p:cNvPr>
          <p:cNvSpPr txBox="1">
            <a:spLocks noChangeArrowheads="1"/>
          </p:cNvSpPr>
          <p:nvPr/>
        </p:nvSpPr>
        <p:spPr bwMode="auto">
          <a:xfrm>
            <a:off x="3420368" y="31860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0</a:t>
            </a:r>
            <a:endParaRPr lang="en-US" sz="1400" b="1" dirty="0">
              <a:solidFill>
                <a:schemeClr val="tx2">
                  <a:lumMod val="50000"/>
                </a:schemeClr>
              </a:solidFill>
            </a:endParaRPr>
          </a:p>
        </p:txBody>
      </p:sp>
      <p:sp>
        <p:nvSpPr>
          <p:cNvPr id="102" name="TextBox 36916">
            <a:extLst>
              <a:ext uri="{FF2B5EF4-FFF2-40B4-BE49-F238E27FC236}">
                <a16:creationId xmlns:a16="http://schemas.microsoft.com/office/drawing/2014/main" id="{CA9989DD-C1ED-407C-B145-EA83BA899A83}"/>
              </a:ext>
            </a:extLst>
          </p:cNvPr>
          <p:cNvSpPr txBox="1">
            <a:spLocks noChangeArrowheads="1"/>
          </p:cNvSpPr>
          <p:nvPr/>
        </p:nvSpPr>
        <p:spPr bwMode="auto">
          <a:xfrm>
            <a:off x="3420368" y="4481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0</a:t>
            </a:r>
            <a:endParaRPr lang="en-US" sz="1400" b="1" dirty="0">
              <a:solidFill>
                <a:schemeClr val="tx2">
                  <a:lumMod val="50000"/>
                </a:schemeClr>
              </a:solidFill>
            </a:endParaRPr>
          </a:p>
        </p:txBody>
      </p:sp>
      <p:sp>
        <p:nvSpPr>
          <p:cNvPr id="103" name="TextBox 36917">
            <a:extLst>
              <a:ext uri="{FF2B5EF4-FFF2-40B4-BE49-F238E27FC236}">
                <a16:creationId xmlns:a16="http://schemas.microsoft.com/office/drawing/2014/main" id="{8B3279FA-921E-4418-99F3-3145D55BB8B0}"/>
              </a:ext>
            </a:extLst>
          </p:cNvPr>
          <p:cNvSpPr txBox="1">
            <a:spLocks noChangeArrowheads="1"/>
          </p:cNvSpPr>
          <p:nvPr/>
        </p:nvSpPr>
        <p:spPr bwMode="auto">
          <a:xfrm>
            <a:off x="3420368" y="5624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0</a:t>
            </a:r>
            <a:endParaRPr lang="en-US" sz="1400" b="1" dirty="0">
              <a:solidFill>
                <a:schemeClr val="tx2">
                  <a:lumMod val="50000"/>
                </a:schemeClr>
              </a:solidFill>
            </a:endParaRPr>
          </a:p>
        </p:txBody>
      </p:sp>
      <p:sp>
        <p:nvSpPr>
          <p:cNvPr id="104" name="TextBox 36918">
            <a:extLst>
              <a:ext uri="{FF2B5EF4-FFF2-40B4-BE49-F238E27FC236}">
                <a16:creationId xmlns:a16="http://schemas.microsoft.com/office/drawing/2014/main" id="{9034CA2E-89FA-4E56-BB64-4B2F612D3018}"/>
              </a:ext>
            </a:extLst>
          </p:cNvPr>
          <p:cNvSpPr txBox="1">
            <a:spLocks noChangeArrowheads="1"/>
          </p:cNvSpPr>
          <p:nvPr/>
        </p:nvSpPr>
        <p:spPr bwMode="auto">
          <a:xfrm>
            <a:off x="3877568" y="31860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6</a:t>
            </a:r>
            <a:endParaRPr lang="en-US" sz="1400" b="1">
              <a:solidFill>
                <a:schemeClr val="tx2">
                  <a:lumMod val="50000"/>
                </a:schemeClr>
              </a:solidFill>
            </a:endParaRPr>
          </a:p>
        </p:txBody>
      </p:sp>
      <p:sp>
        <p:nvSpPr>
          <p:cNvPr id="105" name="TextBox 36919">
            <a:extLst>
              <a:ext uri="{FF2B5EF4-FFF2-40B4-BE49-F238E27FC236}">
                <a16:creationId xmlns:a16="http://schemas.microsoft.com/office/drawing/2014/main" id="{5CAB5BF9-EADE-4528-9592-F76232527FE2}"/>
              </a:ext>
            </a:extLst>
          </p:cNvPr>
          <p:cNvSpPr txBox="1">
            <a:spLocks noChangeArrowheads="1"/>
          </p:cNvSpPr>
          <p:nvPr/>
        </p:nvSpPr>
        <p:spPr bwMode="auto">
          <a:xfrm>
            <a:off x="3877568" y="4481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2</a:t>
            </a:r>
            <a:endParaRPr lang="en-US" sz="1400" b="1">
              <a:solidFill>
                <a:schemeClr val="tx2">
                  <a:lumMod val="50000"/>
                </a:schemeClr>
              </a:solidFill>
            </a:endParaRPr>
          </a:p>
        </p:txBody>
      </p:sp>
      <p:sp>
        <p:nvSpPr>
          <p:cNvPr id="106" name="TextBox 36920">
            <a:extLst>
              <a:ext uri="{FF2B5EF4-FFF2-40B4-BE49-F238E27FC236}">
                <a16:creationId xmlns:a16="http://schemas.microsoft.com/office/drawing/2014/main" id="{6131A615-8369-4338-9DA8-74AF9F837F6D}"/>
              </a:ext>
            </a:extLst>
          </p:cNvPr>
          <p:cNvSpPr txBox="1">
            <a:spLocks noChangeArrowheads="1"/>
          </p:cNvSpPr>
          <p:nvPr/>
        </p:nvSpPr>
        <p:spPr bwMode="auto">
          <a:xfrm>
            <a:off x="3877568" y="5624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107" name="TextBox 36921">
            <a:extLst>
              <a:ext uri="{FF2B5EF4-FFF2-40B4-BE49-F238E27FC236}">
                <a16:creationId xmlns:a16="http://schemas.microsoft.com/office/drawing/2014/main" id="{70711DBC-6A78-448B-B245-8922178D2415}"/>
              </a:ext>
            </a:extLst>
          </p:cNvPr>
          <p:cNvSpPr txBox="1">
            <a:spLocks noChangeArrowheads="1"/>
          </p:cNvSpPr>
          <p:nvPr/>
        </p:nvSpPr>
        <p:spPr bwMode="auto">
          <a:xfrm>
            <a:off x="5020568" y="21192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en-US" sz="1400" b="1" dirty="0">
                <a:solidFill>
                  <a:schemeClr val="tx2">
                    <a:lumMod val="50000"/>
                  </a:schemeClr>
                </a:solidFill>
              </a:rPr>
              <a:t>6</a:t>
            </a:r>
          </a:p>
        </p:txBody>
      </p:sp>
      <p:sp>
        <p:nvSpPr>
          <p:cNvPr id="108" name="TextBox 36922">
            <a:extLst>
              <a:ext uri="{FF2B5EF4-FFF2-40B4-BE49-F238E27FC236}">
                <a16:creationId xmlns:a16="http://schemas.microsoft.com/office/drawing/2014/main" id="{9869D2B3-D4B2-4A40-B342-A77515D3405D}"/>
              </a:ext>
            </a:extLst>
          </p:cNvPr>
          <p:cNvSpPr txBox="1">
            <a:spLocks noChangeArrowheads="1"/>
          </p:cNvSpPr>
          <p:nvPr/>
        </p:nvSpPr>
        <p:spPr bwMode="auto">
          <a:xfrm>
            <a:off x="5020568" y="31860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6</a:t>
            </a:r>
            <a:endParaRPr lang="en-US" sz="1400" b="1" dirty="0">
              <a:solidFill>
                <a:schemeClr val="tx2">
                  <a:lumMod val="50000"/>
                </a:schemeClr>
              </a:solidFill>
            </a:endParaRPr>
          </a:p>
        </p:txBody>
      </p:sp>
      <p:sp>
        <p:nvSpPr>
          <p:cNvPr id="109" name="TextBox 36923">
            <a:extLst>
              <a:ext uri="{FF2B5EF4-FFF2-40B4-BE49-F238E27FC236}">
                <a16:creationId xmlns:a16="http://schemas.microsoft.com/office/drawing/2014/main" id="{BFCF8FD2-1FE7-4480-84D5-326F563E5A9D}"/>
              </a:ext>
            </a:extLst>
          </p:cNvPr>
          <p:cNvSpPr txBox="1">
            <a:spLocks noChangeArrowheads="1"/>
          </p:cNvSpPr>
          <p:nvPr/>
        </p:nvSpPr>
        <p:spPr bwMode="auto">
          <a:xfrm>
            <a:off x="5096768" y="4481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en-US" sz="1400" b="1" dirty="0">
                <a:solidFill>
                  <a:schemeClr val="tx2">
                    <a:lumMod val="50000"/>
                  </a:schemeClr>
                </a:solidFill>
              </a:rPr>
              <a:t>3</a:t>
            </a:r>
          </a:p>
        </p:txBody>
      </p:sp>
      <p:sp>
        <p:nvSpPr>
          <p:cNvPr id="110" name="TextBox 36924">
            <a:extLst>
              <a:ext uri="{FF2B5EF4-FFF2-40B4-BE49-F238E27FC236}">
                <a16:creationId xmlns:a16="http://schemas.microsoft.com/office/drawing/2014/main" id="{2566C2B4-D3CF-4299-B674-FA7511FCFBA2}"/>
              </a:ext>
            </a:extLst>
          </p:cNvPr>
          <p:cNvSpPr txBox="1">
            <a:spLocks noChangeArrowheads="1"/>
          </p:cNvSpPr>
          <p:nvPr/>
        </p:nvSpPr>
        <p:spPr bwMode="auto">
          <a:xfrm>
            <a:off x="5096768" y="5624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en-US" sz="1400" b="1" dirty="0">
                <a:solidFill>
                  <a:schemeClr val="tx2">
                    <a:lumMod val="50000"/>
                  </a:schemeClr>
                </a:solidFill>
              </a:rPr>
              <a:t>3</a:t>
            </a:r>
          </a:p>
        </p:txBody>
      </p:sp>
      <p:sp>
        <p:nvSpPr>
          <p:cNvPr id="111" name="TextBox 36925">
            <a:extLst>
              <a:ext uri="{FF2B5EF4-FFF2-40B4-BE49-F238E27FC236}">
                <a16:creationId xmlns:a16="http://schemas.microsoft.com/office/drawing/2014/main" id="{29295238-1B2C-461E-8552-25974B8C48A4}"/>
              </a:ext>
            </a:extLst>
          </p:cNvPr>
          <p:cNvSpPr txBox="1">
            <a:spLocks noChangeArrowheads="1"/>
          </p:cNvSpPr>
          <p:nvPr/>
        </p:nvSpPr>
        <p:spPr bwMode="auto">
          <a:xfrm>
            <a:off x="5477768" y="21192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16</a:t>
            </a:r>
            <a:endParaRPr lang="en-US" sz="1400" b="1">
              <a:solidFill>
                <a:schemeClr val="tx2">
                  <a:lumMod val="50000"/>
                </a:schemeClr>
              </a:solidFill>
            </a:endParaRPr>
          </a:p>
        </p:txBody>
      </p:sp>
      <p:sp>
        <p:nvSpPr>
          <p:cNvPr id="112" name="TextBox 36926">
            <a:extLst>
              <a:ext uri="{FF2B5EF4-FFF2-40B4-BE49-F238E27FC236}">
                <a16:creationId xmlns:a16="http://schemas.microsoft.com/office/drawing/2014/main" id="{1ED5A433-021A-43D3-B1F0-10249ED6DD8C}"/>
              </a:ext>
            </a:extLst>
          </p:cNvPr>
          <p:cNvSpPr txBox="1">
            <a:spLocks noChangeArrowheads="1"/>
          </p:cNvSpPr>
          <p:nvPr/>
        </p:nvSpPr>
        <p:spPr bwMode="auto">
          <a:xfrm>
            <a:off x="5401568" y="31860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9</a:t>
            </a:r>
            <a:endParaRPr lang="en-US" sz="1400" b="1">
              <a:solidFill>
                <a:schemeClr val="tx2">
                  <a:lumMod val="50000"/>
                </a:schemeClr>
              </a:solidFill>
            </a:endParaRPr>
          </a:p>
        </p:txBody>
      </p:sp>
      <p:sp>
        <p:nvSpPr>
          <p:cNvPr id="113" name="TextBox 36927">
            <a:extLst>
              <a:ext uri="{FF2B5EF4-FFF2-40B4-BE49-F238E27FC236}">
                <a16:creationId xmlns:a16="http://schemas.microsoft.com/office/drawing/2014/main" id="{3394768B-452D-40B1-B4CB-EF7D28D735F5}"/>
              </a:ext>
            </a:extLst>
          </p:cNvPr>
          <p:cNvSpPr txBox="1">
            <a:spLocks noChangeArrowheads="1"/>
          </p:cNvSpPr>
          <p:nvPr/>
        </p:nvSpPr>
        <p:spPr bwMode="auto">
          <a:xfrm>
            <a:off x="5477768" y="4481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5</a:t>
            </a:r>
            <a:endParaRPr lang="en-US" sz="1400" b="1">
              <a:solidFill>
                <a:schemeClr val="tx2">
                  <a:lumMod val="50000"/>
                </a:schemeClr>
              </a:solidFill>
            </a:endParaRPr>
          </a:p>
        </p:txBody>
      </p:sp>
      <p:sp>
        <p:nvSpPr>
          <p:cNvPr id="114" name="TextBox 36928">
            <a:extLst>
              <a:ext uri="{FF2B5EF4-FFF2-40B4-BE49-F238E27FC236}">
                <a16:creationId xmlns:a16="http://schemas.microsoft.com/office/drawing/2014/main" id="{4FD9EFBA-E267-4A95-9479-1EFF23B64B6B}"/>
              </a:ext>
            </a:extLst>
          </p:cNvPr>
          <p:cNvSpPr txBox="1">
            <a:spLocks noChangeArrowheads="1"/>
          </p:cNvSpPr>
          <p:nvPr/>
        </p:nvSpPr>
        <p:spPr bwMode="auto">
          <a:xfrm>
            <a:off x="5553968" y="5624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7</a:t>
            </a:r>
            <a:endParaRPr lang="en-US" sz="1400" b="1">
              <a:solidFill>
                <a:schemeClr val="tx2">
                  <a:lumMod val="50000"/>
                </a:schemeClr>
              </a:solidFill>
            </a:endParaRPr>
          </a:p>
        </p:txBody>
      </p:sp>
      <p:sp>
        <p:nvSpPr>
          <p:cNvPr id="115" name="TextBox 36929">
            <a:extLst>
              <a:ext uri="{FF2B5EF4-FFF2-40B4-BE49-F238E27FC236}">
                <a16:creationId xmlns:a16="http://schemas.microsoft.com/office/drawing/2014/main" id="{64052A54-6D7A-42A0-A7C8-C555B458D3F7}"/>
              </a:ext>
            </a:extLst>
          </p:cNvPr>
          <p:cNvSpPr txBox="1">
            <a:spLocks noChangeArrowheads="1"/>
          </p:cNvSpPr>
          <p:nvPr/>
        </p:nvSpPr>
        <p:spPr bwMode="auto">
          <a:xfrm>
            <a:off x="6544568" y="31860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9</a:t>
            </a:r>
            <a:endParaRPr lang="en-US" sz="1400" b="1" dirty="0">
              <a:solidFill>
                <a:schemeClr val="tx2">
                  <a:lumMod val="50000"/>
                </a:schemeClr>
              </a:solidFill>
            </a:endParaRPr>
          </a:p>
        </p:txBody>
      </p:sp>
      <p:sp>
        <p:nvSpPr>
          <p:cNvPr id="116" name="TextBox 36930">
            <a:extLst>
              <a:ext uri="{FF2B5EF4-FFF2-40B4-BE49-F238E27FC236}">
                <a16:creationId xmlns:a16="http://schemas.microsoft.com/office/drawing/2014/main" id="{4BA4E9F1-815C-4463-841C-116532A70BA2}"/>
              </a:ext>
            </a:extLst>
          </p:cNvPr>
          <p:cNvSpPr txBox="1">
            <a:spLocks noChangeArrowheads="1"/>
          </p:cNvSpPr>
          <p:nvPr/>
        </p:nvSpPr>
        <p:spPr bwMode="auto">
          <a:xfrm>
            <a:off x="6544568" y="4452828"/>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7</a:t>
            </a:r>
            <a:endParaRPr lang="en-US" sz="1400" b="1" dirty="0">
              <a:solidFill>
                <a:schemeClr val="tx2">
                  <a:lumMod val="50000"/>
                </a:schemeClr>
              </a:solidFill>
            </a:endParaRPr>
          </a:p>
        </p:txBody>
      </p:sp>
      <p:sp>
        <p:nvSpPr>
          <p:cNvPr id="117" name="TextBox 36931">
            <a:extLst>
              <a:ext uri="{FF2B5EF4-FFF2-40B4-BE49-F238E27FC236}">
                <a16:creationId xmlns:a16="http://schemas.microsoft.com/office/drawing/2014/main" id="{1E13C6A2-63FE-4F71-A43F-72004EB6A9C4}"/>
              </a:ext>
            </a:extLst>
          </p:cNvPr>
          <p:cNvSpPr txBox="1">
            <a:spLocks noChangeArrowheads="1"/>
          </p:cNvSpPr>
          <p:nvPr/>
        </p:nvSpPr>
        <p:spPr bwMode="auto">
          <a:xfrm>
            <a:off x="6620768" y="5624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7</a:t>
            </a:r>
            <a:endParaRPr lang="en-US" sz="1400" b="1" dirty="0">
              <a:solidFill>
                <a:schemeClr val="tx2">
                  <a:lumMod val="50000"/>
                </a:schemeClr>
              </a:solidFill>
            </a:endParaRPr>
          </a:p>
        </p:txBody>
      </p:sp>
      <p:sp>
        <p:nvSpPr>
          <p:cNvPr id="118" name="TextBox 36932">
            <a:extLst>
              <a:ext uri="{FF2B5EF4-FFF2-40B4-BE49-F238E27FC236}">
                <a16:creationId xmlns:a16="http://schemas.microsoft.com/office/drawing/2014/main" id="{6927106D-0302-4AE8-9BFE-E0CF39A4983B}"/>
              </a:ext>
            </a:extLst>
          </p:cNvPr>
          <p:cNvSpPr txBox="1">
            <a:spLocks noChangeArrowheads="1"/>
          </p:cNvSpPr>
          <p:nvPr/>
        </p:nvSpPr>
        <p:spPr bwMode="auto">
          <a:xfrm>
            <a:off x="7001768" y="31860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14</a:t>
            </a:r>
            <a:endParaRPr lang="en-US" sz="1400" b="1">
              <a:solidFill>
                <a:schemeClr val="tx2">
                  <a:lumMod val="50000"/>
                </a:schemeClr>
              </a:solidFill>
            </a:endParaRPr>
          </a:p>
        </p:txBody>
      </p:sp>
      <p:sp>
        <p:nvSpPr>
          <p:cNvPr id="119" name="TextBox 36933">
            <a:extLst>
              <a:ext uri="{FF2B5EF4-FFF2-40B4-BE49-F238E27FC236}">
                <a16:creationId xmlns:a16="http://schemas.microsoft.com/office/drawing/2014/main" id="{F6542582-3F05-41B1-9DAC-4E12FBCDD793}"/>
              </a:ext>
            </a:extLst>
          </p:cNvPr>
          <p:cNvSpPr txBox="1">
            <a:spLocks noChangeArrowheads="1"/>
          </p:cNvSpPr>
          <p:nvPr/>
        </p:nvSpPr>
        <p:spPr bwMode="auto">
          <a:xfrm>
            <a:off x="7001768" y="4481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15</a:t>
            </a:r>
            <a:endParaRPr lang="en-US" sz="1400" b="1">
              <a:solidFill>
                <a:schemeClr val="tx2">
                  <a:lumMod val="50000"/>
                </a:schemeClr>
              </a:solidFill>
            </a:endParaRPr>
          </a:p>
        </p:txBody>
      </p:sp>
      <p:sp>
        <p:nvSpPr>
          <p:cNvPr id="120" name="TextBox 36934">
            <a:extLst>
              <a:ext uri="{FF2B5EF4-FFF2-40B4-BE49-F238E27FC236}">
                <a16:creationId xmlns:a16="http://schemas.microsoft.com/office/drawing/2014/main" id="{9EEAB8B8-5475-4608-89D6-1A6D1B2573C1}"/>
              </a:ext>
            </a:extLst>
          </p:cNvPr>
          <p:cNvSpPr txBox="1">
            <a:spLocks noChangeArrowheads="1"/>
          </p:cNvSpPr>
          <p:nvPr/>
        </p:nvSpPr>
        <p:spPr bwMode="auto">
          <a:xfrm>
            <a:off x="7077968" y="5624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13</a:t>
            </a:r>
            <a:endParaRPr lang="en-US" sz="1400" b="1">
              <a:solidFill>
                <a:schemeClr val="tx2">
                  <a:lumMod val="50000"/>
                </a:schemeClr>
              </a:solidFill>
            </a:endParaRPr>
          </a:p>
        </p:txBody>
      </p:sp>
      <p:sp>
        <p:nvSpPr>
          <p:cNvPr id="121" name="TextBox 36935">
            <a:extLst>
              <a:ext uri="{FF2B5EF4-FFF2-40B4-BE49-F238E27FC236}">
                <a16:creationId xmlns:a16="http://schemas.microsoft.com/office/drawing/2014/main" id="{11CFC3AF-76C5-409E-BD4A-86ACA5F81E03}"/>
              </a:ext>
            </a:extLst>
          </p:cNvPr>
          <p:cNvSpPr txBox="1">
            <a:spLocks noChangeArrowheads="1"/>
          </p:cNvSpPr>
          <p:nvPr/>
        </p:nvSpPr>
        <p:spPr bwMode="auto">
          <a:xfrm>
            <a:off x="8220968" y="4481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15</a:t>
            </a:r>
            <a:endParaRPr lang="en-US" sz="1400" b="1" dirty="0">
              <a:solidFill>
                <a:schemeClr val="tx2">
                  <a:lumMod val="50000"/>
                </a:schemeClr>
              </a:solidFill>
            </a:endParaRPr>
          </a:p>
        </p:txBody>
      </p:sp>
      <p:sp>
        <p:nvSpPr>
          <p:cNvPr id="122" name="TextBox 36936">
            <a:extLst>
              <a:ext uri="{FF2B5EF4-FFF2-40B4-BE49-F238E27FC236}">
                <a16:creationId xmlns:a16="http://schemas.microsoft.com/office/drawing/2014/main" id="{9AC92008-B057-43D1-A1A8-0DB1DB330C9E}"/>
              </a:ext>
            </a:extLst>
          </p:cNvPr>
          <p:cNvSpPr txBox="1">
            <a:spLocks noChangeArrowheads="1"/>
          </p:cNvSpPr>
          <p:nvPr/>
        </p:nvSpPr>
        <p:spPr bwMode="auto">
          <a:xfrm>
            <a:off x="8601968" y="4481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19</a:t>
            </a:r>
            <a:endParaRPr lang="en-US" sz="1400" b="1">
              <a:solidFill>
                <a:schemeClr val="tx2">
                  <a:lumMod val="50000"/>
                </a:schemeClr>
              </a:solidFill>
            </a:endParaRPr>
          </a:p>
        </p:txBody>
      </p:sp>
      <p:sp>
        <p:nvSpPr>
          <p:cNvPr id="123" name="TextBox 36937">
            <a:extLst>
              <a:ext uri="{FF2B5EF4-FFF2-40B4-BE49-F238E27FC236}">
                <a16:creationId xmlns:a16="http://schemas.microsoft.com/office/drawing/2014/main" id="{93E41091-AB47-4DBB-BD76-B425DCBF4787}"/>
              </a:ext>
            </a:extLst>
          </p:cNvPr>
          <p:cNvSpPr txBox="1">
            <a:spLocks noChangeArrowheads="1"/>
          </p:cNvSpPr>
          <p:nvPr/>
        </p:nvSpPr>
        <p:spPr bwMode="auto">
          <a:xfrm>
            <a:off x="8144768" y="5624403"/>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13</a:t>
            </a:r>
            <a:endParaRPr lang="en-US" sz="1400" b="1" dirty="0">
              <a:solidFill>
                <a:schemeClr val="tx2">
                  <a:lumMod val="50000"/>
                </a:schemeClr>
              </a:solidFill>
            </a:endParaRPr>
          </a:p>
        </p:txBody>
      </p:sp>
      <p:sp>
        <p:nvSpPr>
          <p:cNvPr id="124" name="TextBox 36938">
            <a:extLst>
              <a:ext uri="{FF2B5EF4-FFF2-40B4-BE49-F238E27FC236}">
                <a16:creationId xmlns:a16="http://schemas.microsoft.com/office/drawing/2014/main" id="{C06EDD4D-CB09-4147-8EA5-4A3EFEDBF2B3}"/>
              </a:ext>
            </a:extLst>
          </p:cNvPr>
          <p:cNvSpPr txBox="1">
            <a:spLocks noChangeArrowheads="1"/>
          </p:cNvSpPr>
          <p:nvPr/>
        </p:nvSpPr>
        <p:spPr bwMode="auto">
          <a:xfrm>
            <a:off x="8684518" y="5621228"/>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15</a:t>
            </a:r>
            <a:endParaRPr lang="en-US" sz="1400" b="1">
              <a:solidFill>
                <a:schemeClr val="tx2">
                  <a:lumMod val="50000"/>
                </a:schemeClr>
              </a:solidFill>
            </a:endParaRPr>
          </a:p>
        </p:txBody>
      </p:sp>
      <p:sp>
        <p:nvSpPr>
          <p:cNvPr id="125" name="Straight Connector 36964">
            <a:extLst>
              <a:ext uri="{FF2B5EF4-FFF2-40B4-BE49-F238E27FC236}">
                <a16:creationId xmlns:a16="http://schemas.microsoft.com/office/drawing/2014/main" id="{58A1A09A-B321-40BE-A176-199C9D4DC400}"/>
              </a:ext>
            </a:extLst>
          </p:cNvPr>
          <p:cNvSpPr>
            <a:spLocks noChangeShapeType="1"/>
          </p:cNvSpPr>
          <p:nvPr/>
        </p:nvSpPr>
        <p:spPr bwMode="auto">
          <a:xfrm>
            <a:off x="6235006" y="5589478"/>
            <a:ext cx="2159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26" name="Straight Connector 36965">
            <a:extLst>
              <a:ext uri="{FF2B5EF4-FFF2-40B4-BE49-F238E27FC236}">
                <a16:creationId xmlns:a16="http://schemas.microsoft.com/office/drawing/2014/main" id="{F92B5024-966F-46D8-A4E7-8651DA74A68C}"/>
              </a:ext>
            </a:extLst>
          </p:cNvPr>
          <p:cNvSpPr>
            <a:spLocks noChangeShapeType="1"/>
          </p:cNvSpPr>
          <p:nvPr/>
        </p:nvSpPr>
        <p:spPr bwMode="auto">
          <a:xfrm>
            <a:off x="6235006" y="5876816"/>
            <a:ext cx="360362"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27" name="Straight Connector 36966">
            <a:extLst>
              <a:ext uri="{FF2B5EF4-FFF2-40B4-BE49-F238E27FC236}">
                <a16:creationId xmlns:a16="http://schemas.microsoft.com/office/drawing/2014/main" id="{A61B76A0-81E5-4020-AE40-6B910C5703DA}"/>
              </a:ext>
            </a:extLst>
          </p:cNvPr>
          <p:cNvSpPr>
            <a:spLocks noChangeShapeType="1"/>
          </p:cNvSpPr>
          <p:nvPr/>
        </p:nvSpPr>
        <p:spPr bwMode="auto">
          <a:xfrm>
            <a:off x="7747893" y="5805378"/>
            <a:ext cx="360363"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28" name="Straight Connector 36967">
            <a:extLst>
              <a:ext uri="{FF2B5EF4-FFF2-40B4-BE49-F238E27FC236}">
                <a16:creationId xmlns:a16="http://schemas.microsoft.com/office/drawing/2014/main" id="{5EC9C487-7B74-4321-81A7-8FDDDB07521A}"/>
              </a:ext>
            </a:extLst>
          </p:cNvPr>
          <p:cNvSpPr>
            <a:spLocks noChangeShapeType="1"/>
          </p:cNvSpPr>
          <p:nvPr/>
        </p:nvSpPr>
        <p:spPr bwMode="auto">
          <a:xfrm>
            <a:off x="6163568" y="3357453"/>
            <a:ext cx="360363"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29" name="Straight Connector 36968">
            <a:extLst>
              <a:ext uri="{FF2B5EF4-FFF2-40B4-BE49-F238E27FC236}">
                <a16:creationId xmlns:a16="http://schemas.microsoft.com/office/drawing/2014/main" id="{48993AA6-6DD9-431A-91F7-63BD556A4128}"/>
              </a:ext>
            </a:extLst>
          </p:cNvPr>
          <p:cNvSpPr>
            <a:spLocks noChangeShapeType="1"/>
          </p:cNvSpPr>
          <p:nvPr/>
        </p:nvSpPr>
        <p:spPr bwMode="auto">
          <a:xfrm>
            <a:off x="3067943" y="5805378"/>
            <a:ext cx="4318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30" name="Diamond 36969">
            <a:extLst>
              <a:ext uri="{FF2B5EF4-FFF2-40B4-BE49-F238E27FC236}">
                <a16:creationId xmlns:a16="http://schemas.microsoft.com/office/drawing/2014/main" id="{C82D9347-64C2-4D88-ADC8-7B96DB3A5605}"/>
              </a:ext>
            </a:extLst>
          </p:cNvPr>
          <p:cNvSpPr>
            <a:spLocks noChangeArrowheads="1"/>
          </p:cNvSpPr>
          <p:nvPr/>
        </p:nvSpPr>
        <p:spPr bwMode="auto">
          <a:xfrm>
            <a:off x="1739205" y="4036953"/>
            <a:ext cx="935038" cy="1079500"/>
          </a:xfrm>
          <a:prstGeom prst="diamond">
            <a:avLst/>
          </a:prstGeom>
          <a:solidFill>
            <a:srgbClr val="F2C772"/>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31" name="TextBox 36970">
            <a:extLst>
              <a:ext uri="{FF2B5EF4-FFF2-40B4-BE49-F238E27FC236}">
                <a16:creationId xmlns:a16="http://schemas.microsoft.com/office/drawing/2014/main" id="{C08F45DF-BD12-4964-BF41-C16EAF2E24EC}"/>
              </a:ext>
            </a:extLst>
          </p:cNvPr>
          <p:cNvSpPr txBox="1">
            <a:spLocks noChangeArrowheads="1"/>
          </p:cNvSpPr>
          <p:nvPr/>
        </p:nvSpPr>
        <p:spPr bwMode="auto">
          <a:xfrm>
            <a:off x="1859856" y="4336941"/>
            <a:ext cx="663964" cy="307777"/>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start</a:t>
            </a:r>
            <a:endParaRPr lang="en-US" sz="1400" b="1" dirty="0">
              <a:solidFill>
                <a:schemeClr val="tx2">
                  <a:lumMod val="50000"/>
                </a:schemeClr>
              </a:solidFill>
            </a:endParaRPr>
          </a:p>
        </p:txBody>
      </p:sp>
      <p:sp>
        <p:nvSpPr>
          <p:cNvPr id="132" name="Diamond 36971">
            <a:extLst>
              <a:ext uri="{FF2B5EF4-FFF2-40B4-BE49-F238E27FC236}">
                <a16:creationId xmlns:a16="http://schemas.microsoft.com/office/drawing/2014/main" id="{5C0AB76A-D70D-4455-A827-004505577BDA}"/>
              </a:ext>
            </a:extLst>
          </p:cNvPr>
          <p:cNvSpPr>
            <a:spLocks noChangeArrowheads="1"/>
          </p:cNvSpPr>
          <p:nvPr/>
        </p:nvSpPr>
        <p:spPr bwMode="auto">
          <a:xfrm>
            <a:off x="9800531" y="4076591"/>
            <a:ext cx="935037" cy="1079500"/>
          </a:xfrm>
          <a:prstGeom prst="diamond">
            <a:avLst/>
          </a:prstGeom>
          <a:solidFill>
            <a:srgbClr val="F2C772"/>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33" name="TextBox 36972">
            <a:extLst>
              <a:ext uri="{FF2B5EF4-FFF2-40B4-BE49-F238E27FC236}">
                <a16:creationId xmlns:a16="http://schemas.microsoft.com/office/drawing/2014/main" id="{41F4AD86-4825-4E19-9D86-F2456A81C4BA}"/>
              </a:ext>
            </a:extLst>
          </p:cNvPr>
          <p:cNvSpPr txBox="1">
            <a:spLocks noChangeArrowheads="1"/>
          </p:cNvSpPr>
          <p:nvPr/>
        </p:nvSpPr>
        <p:spPr bwMode="auto">
          <a:xfrm>
            <a:off x="10051356" y="4365516"/>
            <a:ext cx="556563" cy="307777"/>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end</a:t>
            </a:r>
            <a:endParaRPr lang="en-US" sz="1400" b="1" dirty="0">
              <a:solidFill>
                <a:schemeClr val="tx2">
                  <a:lumMod val="50000"/>
                </a:schemeClr>
              </a:solidFill>
            </a:endParaRPr>
          </a:p>
        </p:txBody>
      </p:sp>
      <p:sp>
        <p:nvSpPr>
          <p:cNvPr id="134" name="Straight Connector 34848">
            <a:extLst>
              <a:ext uri="{FF2B5EF4-FFF2-40B4-BE49-F238E27FC236}">
                <a16:creationId xmlns:a16="http://schemas.microsoft.com/office/drawing/2014/main" id="{0E1C7145-27D4-4055-9BBB-5E32EA68166B}"/>
              </a:ext>
            </a:extLst>
          </p:cNvPr>
          <p:cNvSpPr>
            <a:spLocks noChangeShapeType="1"/>
          </p:cNvSpPr>
          <p:nvPr/>
        </p:nvSpPr>
        <p:spPr bwMode="auto">
          <a:xfrm flipV="1">
            <a:off x="4650681" y="5551378"/>
            <a:ext cx="360362" cy="30163"/>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35" name="Straight Connector 34849">
            <a:extLst>
              <a:ext uri="{FF2B5EF4-FFF2-40B4-BE49-F238E27FC236}">
                <a16:creationId xmlns:a16="http://schemas.microsoft.com/office/drawing/2014/main" id="{43DCB9D0-F2AB-4605-9463-4D3AEE50D51B}"/>
              </a:ext>
            </a:extLst>
          </p:cNvPr>
          <p:cNvSpPr>
            <a:spLocks noChangeShapeType="1"/>
          </p:cNvSpPr>
          <p:nvPr/>
        </p:nvSpPr>
        <p:spPr bwMode="auto">
          <a:xfrm flipV="1">
            <a:off x="5011043" y="4789378"/>
            <a:ext cx="0" cy="7620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36" name="Straight Connector 34850">
            <a:extLst>
              <a:ext uri="{FF2B5EF4-FFF2-40B4-BE49-F238E27FC236}">
                <a16:creationId xmlns:a16="http://schemas.microsoft.com/office/drawing/2014/main" id="{47E256F1-E1A1-4A49-B1DD-58E07F17073C}"/>
              </a:ext>
            </a:extLst>
          </p:cNvPr>
          <p:cNvSpPr>
            <a:spLocks noChangeShapeType="1"/>
          </p:cNvSpPr>
          <p:nvPr/>
        </p:nvSpPr>
        <p:spPr bwMode="auto">
          <a:xfrm>
            <a:off x="5011043" y="4789378"/>
            <a:ext cx="76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Tree>
    <p:extLst>
      <p:ext uri="{BB962C8B-B14F-4D97-AF65-F5344CB8AC3E}">
        <p14:creationId xmlns:p14="http://schemas.microsoft.com/office/powerpoint/2010/main" val="686287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4" name="Group 293">
            <a:extLst>
              <a:ext uri="{FF2B5EF4-FFF2-40B4-BE49-F238E27FC236}">
                <a16:creationId xmlns:a16="http://schemas.microsoft.com/office/drawing/2014/main" id="{30A8EA3F-96A2-4C07-BECF-B3AB38708F09}"/>
              </a:ext>
            </a:extLst>
          </p:cNvPr>
          <p:cNvGrpSpPr/>
          <p:nvPr/>
        </p:nvGrpSpPr>
        <p:grpSpPr>
          <a:xfrm>
            <a:off x="1703710" y="1889207"/>
            <a:ext cx="9036050" cy="4283075"/>
            <a:chOff x="1703710" y="1889207"/>
            <a:chExt cx="9036050" cy="4283075"/>
          </a:xfrm>
        </p:grpSpPr>
        <p:sp>
          <p:nvSpPr>
            <p:cNvPr id="137" name="Straight Connector 36888">
              <a:extLst>
                <a:ext uri="{FF2B5EF4-FFF2-40B4-BE49-F238E27FC236}">
                  <a16:creationId xmlns:a16="http://schemas.microsoft.com/office/drawing/2014/main" id="{0E4DFDE2-67D8-4F3F-B90A-31C6D4F1FD45}"/>
                </a:ext>
              </a:extLst>
            </p:cNvPr>
            <p:cNvSpPr>
              <a:spLocks noChangeShapeType="1"/>
            </p:cNvSpPr>
            <p:nvPr/>
          </p:nvSpPr>
          <p:spPr bwMode="auto">
            <a:xfrm>
              <a:off x="4567560" y="4556207"/>
              <a:ext cx="5334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38" name="Straight Connector 36890">
              <a:extLst>
                <a:ext uri="{FF2B5EF4-FFF2-40B4-BE49-F238E27FC236}">
                  <a16:creationId xmlns:a16="http://schemas.microsoft.com/office/drawing/2014/main" id="{C7D1A889-C6A0-45F7-8589-77041C750C2B}"/>
                </a:ext>
              </a:extLst>
            </p:cNvPr>
            <p:cNvSpPr>
              <a:spLocks noChangeShapeType="1"/>
            </p:cNvSpPr>
            <p:nvPr/>
          </p:nvSpPr>
          <p:spPr bwMode="auto">
            <a:xfrm>
              <a:off x="6167760" y="4556207"/>
              <a:ext cx="3810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39" name="Straight Connector 36963">
              <a:extLst>
                <a:ext uri="{FF2B5EF4-FFF2-40B4-BE49-F238E27FC236}">
                  <a16:creationId xmlns:a16="http://schemas.microsoft.com/office/drawing/2014/main" id="{C811F2CA-152A-4330-85F1-0A09A0A91E03}"/>
                </a:ext>
              </a:extLst>
            </p:cNvPr>
            <p:cNvSpPr>
              <a:spLocks noChangeShapeType="1"/>
            </p:cNvSpPr>
            <p:nvPr/>
          </p:nvSpPr>
          <p:spPr bwMode="auto">
            <a:xfrm>
              <a:off x="7607623" y="4643520"/>
              <a:ext cx="609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40" name="Straight Connector 36889">
              <a:extLst>
                <a:ext uri="{FF2B5EF4-FFF2-40B4-BE49-F238E27FC236}">
                  <a16:creationId xmlns:a16="http://schemas.microsoft.com/office/drawing/2014/main" id="{98571F0A-D008-471D-8DED-338AD585C06E}"/>
                </a:ext>
              </a:extLst>
            </p:cNvPr>
            <p:cNvSpPr>
              <a:spLocks noChangeShapeType="1"/>
            </p:cNvSpPr>
            <p:nvPr/>
          </p:nvSpPr>
          <p:spPr bwMode="auto">
            <a:xfrm>
              <a:off x="4567560" y="5699207"/>
              <a:ext cx="609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41" name="Straight Connector 36896">
              <a:extLst>
                <a:ext uri="{FF2B5EF4-FFF2-40B4-BE49-F238E27FC236}">
                  <a16:creationId xmlns:a16="http://schemas.microsoft.com/office/drawing/2014/main" id="{5BCC3E5A-5336-4AD7-9FFE-73C626718673}"/>
                </a:ext>
              </a:extLst>
            </p:cNvPr>
            <p:cNvSpPr>
              <a:spLocks noChangeShapeType="1"/>
            </p:cNvSpPr>
            <p:nvPr/>
          </p:nvSpPr>
          <p:spPr bwMode="auto">
            <a:xfrm>
              <a:off x="9291960" y="4556207"/>
              <a:ext cx="457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142" name="Straight Connector 36900">
              <a:extLst>
                <a:ext uri="{FF2B5EF4-FFF2-40B4-BE49-F238E27FC236}">
                  <a16:creationId xmlns:a16="http://schemas.microsoft.com/office/drawing/2014/main" id="{40A3833F-7DDD-4031-87E2-B3F0863C4388}"/>
                </a:ext>
              </a:extLst>
            </p:cNvPr>
            <p:cNvSpPr>
              <a:spLocks noChangeShapeType="1"/>
            </p:cNvSpPr>
            <p:nvPr/>
          </p:nvSpPr>
          <p:spPr bwMode="auto">
            <a:xfrm>
              <a:off x="6091560" y="2194007"/>
              <a:ext cx="35814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nvGrpSpPr>
            <p:cNvPr id="143" name="Group 2">
              <a:extLst>
                <a:ext uri="{FF2B5EF4-FFF2-40B4-BE49-F238E27FC236}">
                  <a16:creationId xmlns:a16="http://schemas.microsoft.com/office/drawing/2014/main" id="{7B1542CD-9608-4F3E-A295-B64786FA960B}"/>
                </a:ext>
              </a:extLst>
            </p:cNvPr>
            <p:cNvGrpSpPr>
              <a:grpSpLocks/>
            </p:cNvGrpSpPr>
            <p:nvPr/>
          </p:nvGrpSpPr>
          <p:grpSpPr bwMode="auto">
            <a:xfrm>
              <a:off x="5088260" y="2995695"/>
              <a:ext cx="1081088" cy="685800"/>
              <a:chOff x="1020" y="1298"/>
              <a:chExt cx="681" cy="432"/>
            </a:xfrm>
          </p:grpSpPr>
          <p:sp>
            <p:nvSpPr>
              <p:cNvPr id="144" name="Rectangle 37017">
                <a:extLst>
                  <a:ext uri="{FF2B5EF4-FFF2-40B4-BE49-F238E27FC236}">
                    <a16:creationId xmlns:a16="http://schemas.microsoft.com/office/drawing/2014/main" id="{93DB78E9-D8D8-4AD6-B424-4C875A3E0F67}"/>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45" name="Straight Connector 37018">
                <a:extLst>
                  <a:ext uri="{FF2B5EF4-FFF2-40B4-BE49-F238E27FC236}">
                    <a16:creationId xmlns:a16="http://schemas.microsoft.com/office/drawing/2014/main" id="{C111FAFF-F243-4433-B669-F84B90B49270}"/>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46" name="Straight Connector 37019">
                <a:extLst>
                  <a:ext uri="{FF2B5EF4-FFF2-40B4-BE49-F238E27FC236}">
                    <a16:creationId xmlns:a16="http://schemas.microsoft.com/office/drawing/2014/main" id="{6016B75D-E280-4C00-ABFE-53411C20142F}"/>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47" name="Straight Connector 37020">
                <a:extLst>
                  <a:ext uri="{FF2B5EF4-FFF2-40B4-BE49-F238E27FC236}">
                    <a16:creationId xmlns:a16="http://schemas.microsoft.com/office/drawing/2014/main" id="{810332EA-F2B0-4D11-934B-278783C81019}"/>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48" name="Group 7">
              <a:extLst>
                <a:ext uri="{FF2B5EF4-FFF2-40B4-BE49-F238E27FC236}">
                  <a16:creationId xmlns:a16="http://schemas.microsoft.com/office/drawing/2014/main" id="{D0F1C524-EAF9-4794-9563-A5312B6E229B}"/>
                </a:ext>
              </a:extLst>
            </p:cNvPr>
            <p:cNvGrpSpPr>
              <a:grpSpLocks/>
            </p:cNvGrpSpPr>
            <p:nvPr/>
          </p:nvGrpSpPr>
          <p:grpSpPr bwMode="auto">
            <a:xfrm>
              <a:off x="5086673" y="4275145"/>
              <a:ext cx="1081087" cy="685800"/>
              <a:chOff x="1020" y="1298"/>
              <a:chExt cx="681" cy="432"/>
            </a:xfrm>
          </p:grpSpPr>
          <p:sp>
            <p:nvSpPr>
              <p:cNvPr id="149" name="Rectangle 37013">
                <a:extLst>
                  <a:ext uri="{FF2B5EF4-FFF2-40B4-BE49-F238E27FC236}">
                    <a16:creationId xmlns:a16="http://schemas.microsoft.com/office/drawing/2014/main" id="{25043CB1-B247-4E04-9D36-6DD7E6FD1B2F}"/>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50" name="Straight Connector 37014">
                <a:extLst>
                  <a:ext uri="{FF2B5EF4-FFF2-40B4-BE49-F238E27FC236}">
                    <a16:creationId xmlns:a16="http://schemas.microsoft.com/office/drawing/2014/main" id="{3E5392B4-3CD5-4900-BC98-56EB921189F1}"/>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51" name="Straight Connector 37015">
                <a:extLst>
                  <a:ext uri="{FF2B5EF4-FFF2-40B4-BE49-F238E27FC236}">
                    <a16:creationId xmlns:a16="http://schemas.microsoft.com/office/drawing/2014/main" id="{FE8F249B-8F0C-4E22-A18B-39BE85648627}"/>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52" name="Straight Connector 37016">
                <a:extLst>
                  <a:ext uri="{FF2B5EF4-FFF2-40B4-BE49-F238E27FC236}">
                    <a16:creationId xmlns:a16="http://schemas.microsoft.com/office/drawing/2014/main" id="{36654150-FBCB-4F0B-9A16-80657D858572}"/>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53" name="Group 12">
              <a:extLst>
                <a:ext uri="{FF2B5EF4-FFF2-40B4-BE49-F238E27FC236}">
                  <a16:creationId xmlns:a16="http://schemas.microsoft.com/office/drawing/2014/main" id="{B48F4DC6-FB2B-48BE-9C69-C3659C449F51}"/>
                </a:ext>
              </a:extLst>
            </p:cNvPr>
            <p:cNvGrpSpPr>
              <a:grpSpLocks/>
            </p:cNvGrpSpPr>
            <p:nvPr/>
          </p:nvGrpSpPr>
          <p:grpSpPr bwMode="auto">
            <a:xfrm>
              <a:off x="6599560" y="2995695"/>
              <a:ext cx="1081088" cy="685800"/>
              <a:chOff x="1020" y="1298"/>
              <a:chExt cx="681" cy="432"/>
            </a:xfrm>
          </p:grpSpPr>
          <p:sp>
            <p:nvSpPr>
              <p:cNvPr id="154" name="Rectangle 37009">
                <a:extLst>
                  <a:ext uri="{FF2B5EF4-FFF2-40B4-BE49-F238E27FC236}">
                    <a16:creationId xmlns:a16="http://schemas.microsoft.com/office/drawing/2014/main" id="{93FF5E92-41AC-49A8-9A20-204DC521D2F2}"/>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55" name="Straight Connector 37010">
                <a:extLst>
                  <a:ext uri="{FF2B5EF4-FFF2-40B4-BE49-F238E27FC236}">
                    <a16:creationId xmlns:a16="http://schemas.microsoft.com/office/drawing/2014/main" id="{2198DFC2-62AA-4A7B-A6B3-34F00CB1E35C}"/>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56" name="Straight Connector 37011">
                <a:extLst>
                  <a:ext uri="{FF2B5EF4-FFF2-40B4-BE49-F238E27FC236}">
                    <a16:creationId xmlns:a16="http://schemas.microsoft.com/office/drawing/2014/main" id="{3525CCF9-FA57-4884-B306-F30D2DF9566F}"/>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57" name="Straight Connector 37012">
                <a:extLst>
                  <a:ext uri="{FF2B5EF4-FFF2-40B4-BE49-F238E27FC236}">
                    <a16:creationId xmlns:a16="http://schemas.microsoft.com/office/drawing/2014/main" id="{6DAE1701-3D1C-4658-AFB6-280716DB6D09}"/>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58" name="Group 17">
              <a:extLst>
                <a:ext uri="{FF2B5EF4-FFF2-40B4-BE49-F238E27FC236}">
                  <a16:creationId xmlns:a16="http://schemas.microsoft.com/office/drawing/2014/main" id="{1349F5EC-D37A-4F63-8D7A-295C6A7BEFBC}"/>
                </a:ext>
              </a:extLst>
            </p:cNvPr>
            <p:cNvGrpSpPr>
              <a:grpSpLocks/>
            </p:cNvGrpSpPr>
            <p:nvPr/>
          </p:nvGrpSpPr>
          <p:grpSpPr bwMode="auto">
            <a:xfrm>
              <a:off x="6599560" y="4292682"/>
              <a:ext cx="1081088" cy="685800"/>
              <a:chOff x="1020" y="1298"/>
              <a:chExt cx="681" cy="432"/>
            </a:xfrm>
          </p:grpSpPr>
          <p:sp>
            <p:nvSpPr>
              <p:cNvPr id="159" name="Rectangle 37005">
                <a:extLst>
                  <a:ext uri="{FF2B5EF4-FFF2-40B4-BE49-F238E27FC236}">
                    <a16:creationId xmlns:a16="http://schemas.microsoft.com/office/drawing/2014/main" id="{6CEBD64F-DC4C-4493-ADDE-4437F64A0B8D}"/>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60" name="Straight Connector 37006">
                <a:extLst>
                  <a:ext uri="{FF2B5EF4-FFF2-40B4-BE49-F238E27FC236}">
                    <a16:creationId xmlns:a16="http://schemas.microsoft.com/office/drawing/2014/main" id="{07E89312-7817-4BC2-BE09-B133FB8B77D9}"/>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61" name="Straight Connector 37007">
                <a:extLst>
                  <a:ext uri="{FF2B5EF4-FFF2-40B4-BE49-F238E27FC236}">
                    <a16:creationId xmlns:a16="http://schemas.microsoft.com/office/drawing/2014/main" id="{6CF17CD0-35E5-46E5-825C-35ED4764EDDF}"/>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62" name="Straight Connector 37008">
                <a:extLst>
                  <a:ext uri="{FF2B5EF4-FFF2-40B4-BE49-F238E27FC236}">
                    <a16:creationId xmlns:a16="http://schemas.microsoft.com/office/drawing/2014/main" id="{3DB1F46C-2E5E-4BEB-96CE-EA0013D3589A}"/>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63" name="Group 22">
              <a:extLst>
                <a:ext uri="{FF2B5EF4-FFF2-40B4-BE49-F238E27FC236}">
                  <a16:creationId xmlns:a16="http://schemas.microsoft.com/office/drawing/2014/main" id="{669D6127-B6B0-4D64-974E-31B2564521DA}"/>
                </a:ext>
              </a:extLst>
            </p:cNvPr>
            <p:cNvGrpSpPr>
              <a:grpSpLocks/>
            </p:cNvGrpSpPr>
            <p:nvPr/>
          </p:nvGrpSpPr>
          <p:grpSpPr bwMode="auto">
            <a:xfrm>
              <a:off x="5159698" y="5443620"/>
              <a:ext cx="1081087" cy="685800"/>
              <a:chOff x="1020" y="1298"/>
              <a:chExt cx="681" cy="432"/>
            </a:xfrm>
          </p:grpSpPr>
          <p:sp>
            <p:nvSpPr>
              <p:cNvPr id="164" name="Rectangle 37001">
                <a:extLst>
                  <a:ext uri="{FF2B5EF4-FFF2-40B4-BE49-F238E27FC236}">
                    <a16:creationId xmlns:a16="http://schemas.microsoft.com/office/drawing/2014/main" id="{701C6E83-96A7-4A84-A7F0-F60C7C70B6E4}"/>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65" name="Straight Connector 37002">
                <a:extLst>
                  <a:ext uri="{FF2B5EF4-FFF2-40B4-BE49-F238E27FC236}">
                    <a16:creationId xmlns:a16="http://schemas.microsoft.com/office/drawing/2014/main" id="{42A53A57-6391-4970-AC92-50DCE13C6665}"/>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66" name="Straight Connector 37003">
                <a:extLst>
                  <a:ext uri="{FF2B5EF4-FFF2-40B4-BE49-F238E27FC236}">
                    <a16:creationId xmlns:a16="http://schemas.microsoft.com/office/drawing/2014/main" id="{A597B588-EF0A-4204-8B37-5625C0F4786D}"/>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67" name="Straight Connector 37004">
                <a:extLst>
                  <a:ext uri="{FF2B5EF4-FFF2-40B4-BE49-F238E27FC236}">
                    <a16:creationId xmlns:a16="http://schemas.microsoft.com/office/drawing/2014/main" id="{00CFA267-07E9-40D9-BF95-E06DF4068379}"/>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68" name="Group 27">
              <a:extLst>
                <a:ext uri="{FF2B5EF4-FFF2-40B4-BE49-F238E27FC236}">
                  <a16:creationId xmlns:a16="http://schemas.microsoft.com/office/drawing/2014/main" id="{5233D16F-76C8-4C1F-B1AC-EB16D4277A42}"/>
                </a:ext>
              </a:extLst>
            </p:cNvPr>
            <p:cNvGrpSpPr>
              <a:grpSpLocks/>
            </p:cNvGrpSpPr>
            <p:nvPr/>
          </p:nvGrpSpPr>
          <p:grpSpPr bwMode="auto">
            <a:xfrm>
              <a:off x="8183885" y="5443620"/>
              <a:ext cx="1081088" cy="685800"/>
              <a:chOff x="1020" y="1298"/>
              <a:chExt cx="681" cy="432"/>
            </a:xfrm>
          </p:grpSpPr>
          <p:sp>
            <p:nvSpPr>
              <p:cNvPr id="169" name="Rectangle 36997">
                <a:extLst>
                  <a:ext uri="{FF2B5EF4-FFF2-40B4-BE49-F238E27FC236}">
                    <a16:creationId xmlns:a16="http://schemas.microsoft.com/office/drawing/2014/main" id="{2D726525-97D5-427D-BAD4-A9CE22192686}"/>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70" name="Straight Connector 36998">
                <a:extLst>
                  <a:ext uri="{FF2B5EF4-FFF2-40B4-BE49-F238E27FC236}">
                    <a16:creationId xmlns:a16="http://schemas.microsoft.com/office/drawing/2014/main" id="{B8616BC9-3D9E-4C25-8D7D-8EFC2A6F55F2}"/>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71" name="Straight Connector 36999">
                <a:extLst>
                  <a:ext uri="{FF2B5EF4-FFF2-40B4-BE49-F238E27FC236}">
                    <a16:creationId xmlns:a16="http://schemas.microsoft.com/office/drawing/2014/main" id="{D9632EA6-92D6-46CD-966A-FCA20F2B7299}"/>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72" name="Straight Connector 37000">
                <a:extLst>
                  <a:ext uri="{FF2B5EF4-FFF2-40B4-BE49-F238E27FC236}">
                    <a16:creationId xmlns:a16="http://schemas.microsoft.com/office/drawing/2014/main" id="{8C9C9320-0E55-4DA1-A8A8-1F6A1303D086}"/>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73" name="Group 32">
              <a:extLst>
                <a:ext uri="{FF2B5EF4-FFF2-40B4-BE49-F238E27FC236}">
                  <a16:creationId xmlns:a16="http://schemas.microsoft.com/office/drawing/2014/main" id="{EF01FE29-B5E6-4DE0-BA72-94D52AAF2683}"/>
                </a:ext>
              </a:extLst>
            </p:cNvPr>
            <p:cNvGrpSpPr>
              <a:grpSpLocks/>
            </p:cNvGrpSpPr>
            <p:nvPr/>
          </p:nvGrpSpPr>
          <p:grpSpPr bwMode="auto">
            <a:xfrm>
              <a:off x="6672585" y="5443620"/>
              <a:ext cx="1081088" cy="685800"/>
              <a:chOff x="1020" y="1298"/>
              <a:chExt cx="681" cy="432"/>
            </a:xfrm>
          </p:grpSpPr>
          <p:sp>
            <p:nvSpPr>
              <p:cNvPr id="174" name="Rectangle 36993">
                <a:extLst>
                  <a:ext uri="{FF2B5EF4-FFF2-40B4-BE49-F238E27FC236}">
                    <a16:creationId xmlns:a16="http://schemas.microsoft.com/office/drawing/2014/main" id="{15F5BE7D-6C47-4F7E-8BD1-93EF852DAC6E}"/>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75" name="Straight Connector 36994">
                <a:extLst>
                  <a:ext uri="{FF2B5EF4-FFF2-40B4-BE49-F238E27FC236}">
                    <a16:creationId xmlns:a16="http://schemas.microsoft.com/office/drawing/2014/main" id="{7A91AB8D-F713-46BB-AF9F-1A31A6434902}"/>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76" name="Straight Connector 36995">
                <a:extLst>
                  <a:ext uri="{FF2B5EF4-FFF2-40B4-BE49-F238E27FC236}">
                    <a16:creationId xmlns:a16="http://schemas.microsoft.com/office/drawing/2014/main" id="{CD0339AB-9DF7-48E1-876C-083E96461BB2}"/>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77" name="Straight Connector 36996">
                <a:extLst>
                  <a:ext uri="{FF2B5EF4-FFF2-40B4-BE49-F238E27FC236}">
                    <a16:creationId xmlns:a16="http://schemas.microsoft.com/office/drawing/2014/main" id="{922F04A1-18DE-49D1-BC8D-ED348435E72E}"/>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78" name="Group 37">
              <a:extLst>
                <a:ext uri="{FF2B5EF4-FFF2-40B4-BE49-F238E27FC236}">
                  <a16:creationId xmlns:a16="http://schemas.microsoft.com/office/drawing/2014/main" id="{CC6402C4-DA91-4A74-987A-6D9F81A89675}"/>
                </a:ext>
              </a:extLst>
            </p:cNvPr>
            <p:cNvGrpSpPr>
              <a:grpSpLocks/>
            </p:cNvGrpSpPr>
            <p:nvPr/>
          </p:nvGrpSpPr>
          <p:grpSpPr bwMode="auto">
            <a:xfrm>
              <a:off x="8255323" y="4292682"/>
              <a:ext cx="1081087" cy="685800"/>
              <a:chOff x="1020" y="1298"/>
              <a:chExt cx="681" cy="432"/>
            </a:xfrm>
          </p:grpSpPr>
          <p:sp>
            <p:nvSpPr>
              <p:cNvPr id="179" name="Rectangle 36989">
                <a:extLst>
                  <a:ext uri="{FF2B5EF4-FFF2-40B4-BE49-F238E27FC236}">
                    <a16:creationId xmlns:a16="http://schemas.microsoft.com/office/drawing/2014/main" id="{6E7727F0-CBA0-4190-BAD6-FBB3B4A10E23}"/>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80" name="Straight Connector 36990">
                <a:extLst>
                  <a:ext uri="{FF2B5EF4-FFF2-40B4-BE49-F238E27FC236}">
                    <a16:creationId xmlns:a16="http://schemas.microsoft.com/office/drawing/2014/main" id="{A4EA9D5E-9DBB-4590-BC96-5CD5782FB198}"/>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81" name="Straight Connector 36991">
                <a:extLst>
                  <a:ext uri="{FF2B5EF4-FFF2-40B4-BE49-F238E27FC236}">
                    <a16:creationId xmlns:a16="http://schemas.microsoft.com/office/drawing/2014/main" id="{710B5D53-61E0-4E28-9213-F297E9AAE00F}"/>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82" name="Straight Connector 36992">
                <a:extLst>
                  <a:ext uri="{FF2B5EF4-FFF2-40B4-BE49-F238E27FC236}">
                    <a16:creationId xmlns:a16="http://schemas.microsoft.com/office/drawing/2014/main" id="{9A107D9A-D62D-420D-BFF5-59F54B356E9B}"/>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83" name="Group 42">
              <a:extLst>
                <a:ext uri="{FF2B5EF4-FFF2-40B4-BE49-F238E27FC236}">
                  <a16:creationId xmlns:a16="http://schemas.microsoft.com/office/drawing/2014/main" id="{9D97BBAB-57A1-4A2F-8550-0FC79658934D}"/>
                </a:ext>
              </a:extLst>
            </p:cNvPr>
            <p:cNvGrpSpPr>
              <a:grpSpLocks/>
            </p:cNvGrpSpPr>
            <p:nvPr/>
          </p:nvGrpSpPr>
          <p:grpSpPr bwMode="auto">
            <a:xfrm>
              <a:off x="3430910" y="2995695"/>
              <a:ext cx="1081088" cy="685800"/>
              <a:chOff x="1020" y="1298"/>
              <a:chExt cx="681" cy="432"/>
            </a:xfrm>
          </p:grpSpPr>
          <p:sp>
            <p:nvSpPr>
              <p:cNvPr id="184" name="Rectangle 36985">
                <a:extLst>
                  <a:ext uri="{FF2B5EF4-FFF2-40B4-BE49-F238E27FC236}">
                    <a16:creationId xmlns:a16="http://schemas.microsoft.com/office/drawing/2014/main" id="{47AF58A0-D21A-4149-BF4D-E1DE0330EAD9}"/>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85" name="Straight Connector 36986">
                <a:extLst>
                  <a:ext uri="{FF2B5EF4-FFF2-40B4-BE49-F238E27FC236}">
                    <a16:creationId xmlns:a16="http://schemas.microsoft.com/office/drawing/2014/main" id="{EE74B5FE-184F-4374-BE58-93FD2691DB25}"/>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86" name="Straight Connector 36987">
                <a:extLst>
                  <a:ext uri="{FF2B5EF4-FFF2-40B4-BE49-F238E27FC236}">
                    <a16:creationId xmlns:a16="http://schemas.microsoft.com/office/drawing/2014/main" id="{82ADA25A-273E-4272-95F0-27D4255A1271}"/>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87" name="Straight Connector 36988">
                <a:extLst>
                  <a:ext uri="{FF2B5EF4-FFF2-40B4-BE49-F238E27FC236}">
                    <a16:creationId xmlns:a16="http://schemas.microsoft.com/office/drawing/2014/main" id="{A038BFD9-A1BA-4BE1-B204-66D433BAACAF}"/>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88" name="Group 47">
              <a:extLst>
                <a:ext uri="{FF2B5EF4-FFF2-40B4-BE49-F238E27FC236}">
                  <a16:creationId xmlns:a16="http://schemas.microsoft.com/office/drawing/2014/main" id="{4ABF910B-7793-456B-8041-2E6AD9842123}"/>
                </a:ext>
              </a:extLst>
            </p:cNvPr>
            <p:cNvGrpSpPr>
              <a:grpSpLocks/>
            </p:cNvGrpSpPr>
            <p:nvPr/>
          </p:nvGrpSpPr>
          <p:grpSpPr bwMode="auto">
            <a:xfrm>
              <a:off x="3503935" y="5443620"/>
              <a:ext cx="1081088" cy="685800"/>
              <a:chOff x="1020" y="1298"/>
              <a:chExt cx="681" cy="432"/>
            </a:xfrm>
          </p:grpSpPr>
          <p:sp>
            <p:nvSpPr>
              <p:cNvPr id="189" name="Rectangle 36981">
                <a:extLst>
                  <a:ext uri="{FF2B5EF4-FFF2-40B4-BE49-F238E27FC236}">
                    <a16:creationId xmlns:a16="http://schemas.microsoft.com/office/drawing/2014/main" id="{E490A5E6-85C1-4138-8FC0-86936A03CF2F}"/>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90" name="Straight Connector 36982">
                <a:extLst>
                  <a:ext uri="{FF2B5EF4-FFF2-40B4-BE49-F238E27FC236}">
                    <a16:creationId xmlns:a16="http://schemas.microsoft.com/office/drawing/2014/main" id="{CB2BFB8F-2551-40D5-90C6-4DA085E8D681}"/>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91" name="Straight Connector 36983">
                <a:extLst>
                  <a:ext uri="{FF2B5EF4-FFF2-40B4-BE49-F238E27FC236}">
                    <a16:creationId xmlns:a16="http://schemas.microsoft.com/office/drawing/2014/main" id="{35E0E4FE-1965-4960-AC5C-2A7C50D2FE61}"/>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92" name="Straight Connector 36984">
                <a:extLst>
                  <a:ext uri="{FF2B5EF4-FFF2-40B4-BE49-F238E27FC236}">
                    <a16:creationId xmlns:a16="http://schemas.microsoft.com/office/drawing/2014/main" id="{1ADCC585-F9BF-4836-90EE-FA6D4D539E58}"/>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93" name="Group 52">
              <a:extLst>
                <a:ext uri="{FF2B5EF4-FFF2-40B4-BE49-F238E27FC236}">
                  <a16:creationId xmlns:a16="http://schemas.microsoft.com/office/drawing/2014/main" id="{9DD10420-0490-44F4-94B7-E589C38A961F}"/>
                </a:ext>
              </a:extLst>
            </p:cNvPr>
            <p:cNvGrpSpPr>
              <a:grpSpLocks/>
            </p:cNvGrpSpPr>
            <p:nvPr/>
          </p:nvGrpSpPr>
          <p:grpSpPr bwMode="auto">
            <a:xfrm>
              <a:off x="3503935" y="4292682"/>
              <a:ext cx="1081088" cy="685800"/>
              <a:chOff x="1020" y="1298"/>
              <a:chExt cx="681" cy="432"/>
            </a:xfrm>
          </p:grpSpPr>
          <p:sp>
            <p:nvSpPr>
              <p:cNvPr id="194" name="Rectangle 36977">
                <a:extLst>
                  <a:ext uri="{FF2B5EF4-FFF2-40B4-BE49-F238E27FC236}">
                    <a16:creationId xmlns:a16="http://schemas.microsoft.com/office/drawing/2014/main" id="{C0E00278-CFC2-4ADE-84E1-A437B2890C1E}"/>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195" name="Straight Connector 36978">
                <a:extLst>
                  <a:ext uri="{FF2B5EF4-FFF2-40B4-BE49-F238E27FC236}">
                    <a16:creationId xmlns:a16="http://schemas.microsoft.com/office/drawing/2014/main" id="{C46307CB-8D78-46E8-B7FC-028E1F2E42A7}"/>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96" name="Straight Connector 36979">
                <a:extLst>
                  <a:ext uri="{FF2B5EF4-FFF2-40B4-BE49-F238E27FC236}">
                    <a16:creationId xmlns:a16="http://schemas.microsoft.com/office/drawing/2014/main" id="{12E86E56-CE28-4259-9A1C-45732CD69EE3}"/>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197" name="Straight Connector 36980">
                <a:extLst>
                  <a:ext uri="{FF2B5EF4-FFF2-40B4-BE49-F238E27FC236}">
                    <a16:creationId xmlns:a16="http://schemas.microsoft.com/office/drawing/2014/main" id="{45580004-A8ED-4674-A3FE-B8C239BF653F}"/>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98" name="Group 57">
              <a:extLst>
                <a:ext uri="{FF2B5EF4-FFF2-40B4-BE49-F238E27FC236}">
                  <a16:creationId xmlns:a16="http://schemas.microsoft.com/office/drawing/2014/main" id="{794B8474-34C7-4849-B5BD-AD4C8CFB099B}"/>
                </a:ext>
              </a:extLst>
            </p:cNvPr>
            <p:cNvGrpSpPr>
              <a:grpSpLocks/>
            </p:cNvGrpSpPr>
            <p:nvPr/>
          </p:nvGrpSpPr>
          <p:grpSpPr bwMode="auto">
            <a:xfrm>
              <a:off x="5088260" y="1916195"/>
              <a:ext cx="1081088" cy="685800"/>
              <a:chOff x="1020" y="1298"/>
              <a:chExt cx="681" cy="432"/>
            </a:xfrm>
          </p:grpSpPr>
          <p:sp>
            <p:nvSpPr>
              <p:cNvPr id="199" name="Rectangle 36973">
                <a:extLst>
                  <a:ext uri="{FF2B5EF4-FFF2-40B4-BE49-F238E27FC236}">
                    <a16:creationId xmlns:a16="http://schemas.microsoft.com/office/drawing/2014/main" id="{B5BC62CE-3D7B-4B34-AC40-1228295A7BFF}"/>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200" name="Straight Connector 36974">
                <a:extLst>
                  <a:ext uri="{FF2B5EF4-FFF2-40B4-BE49-F238E27FC236}">
                    <a16:creationId xmlns:a16="http://schemas.microsoft.com/office/drawing/2014/main" id="{90A90345-FBC0-45FD-880F-488F795BB31A}"/>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01" name="Straight Connector 36975">
                <a:extLst>
                  <a:ext uri="{FF2B5EF4-FFF2-40B4-BE49-F238E27FC236}">
                    <a16:creationId xmlns:a16="http://schemas.microsoft.com/office/drawing/2014/main" id="{E2D792A5-937C-47D5-9696-7F24E86C033A}"/>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02" name="Straight Connector 36976">
                <a:extLst>
                  <a:ext uri="{FF2B5EF4-FFF2-40B4-BE49-F238E27FC236}">
                    <a16:creationId xmlns:a16="http://schemas.microsoft.com/office/drawing/2014/main" id="{278C7106-7F7C-4908-8305-9747E1C22AEC}"/>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sp>
          <p:nvSpPr>
            <p:cNvPr id="203" name="Straight Connector 36878">
              <a:extLst>
                <a:ext uri="{FF2B5EF4-FFF2-40B4-BE49-F238E27FC236}">
                  <a16:creationId xmlns:a16="http://schemas.microsoft.com/office/drawing/2014/main" id="{4A9D4EC1-BDB5-48CE-B554-60E7357940BF}"/>
                </a:ext>
              </a:extLst>
            </p:cNvPr>
            <p:cNvSpPr>
              <a:spLocks noChangeShapeType="1"/>
            </p:cNvSpPr>
            <p:nvPr/>
          </p:nvSpPr>
          <p:spPr bwMode="auto">
            <a:xfrm>
              <a:off x="2662560" y="4632407"/>
              <a:ext cx="838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04" name="Straight Connector 36879">
              <a:extLst>
                <a:ext uri="{FF2B5EF4-FFF2-40B4-BE49-F238E27FC236}">
                  <a16:creationId xmlns:a16="http://schemas.microsoft.com/office/drawing/2014/main" id="{837913D9-A46C-48D4-B68E-6AA61C9B9692}"/>
                </a:ext>
              </a:extLst>
            </p:cNvPr>
            <p:cNvSpPr>
              <a:spLocks noChangeShapeType="1"/>
            </p:cNvSpPr>
            <p:nvPr/>
          </p:nvSpPr>
          <p:spPr bwMode="auto">
            <a:xfrm>
              <a:off x="2662560" y="4403807"/>
              <a:ext cx="3810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05" name="Straight Connector 36880">
              <a:extLst>
                <a:ext uri="{FF2B5EF4-FFF2-40B4-BE49-F238E27FC236}">
                  <a16:creationId xmlns:a16="http://schemas.microsoft.com/office/drawing/2014/main" id="{52A57715-C86C-4ED7-AC10-A792CCCEA474}"/>
                </a:ext>
              </a:extLst>
            </p:cNvPr>
            <p:cNvSpPr>
              <a:spLocks noChangeShapeType="1"/>
            </p:cNvSpPr>
            <p:nvPr/>
          </p:nvSpPr>
          <p:spPr bwMode="auto">
            <a:xfrm flipV="1">
              <a:off x="3043560" y="3337007"/>
              <a:ext cx="0" cy="10668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06" name="Straight Connector 36881">
              <a:extLst>
                <a:ext uri="{FF2B5EF4-FFF2-40B4-BE49-F238E27FC236}">
                  <a16:creationId xmlns:a16="http://schemas.microsoft.com/office/drawing/2014/main" id="{F3869701-F8ED-4EE5-94DB-EED6C39B7BC9}"/>
                </a:ext>
              </a:extLst>
            </p:cNvPr>
            <p:cNvSpPr>
              <a:spLocks noChangeShapeType="1"/>
            </p:cNvSpPr>
            <p:nvPr/>
          </p:nvSpPr>
          <p:spPr bwMode="auto">
            <a:xfrm>
              <a:off x="3043560" y="3337007"/>
              <a:ext cx="3810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07" name="Straight Connector 36882">
              <a:extLst>
                <a:ext uri="{FF2B5EF4-FFF2-40B4-BE49-F238E27FC236}">
                  <a16:creationId xmlns:a16="http://schemas.microsoft.com/office/drawing/2014/main" id="{8ADA8471-DA37-458C-9EB9-CB78154903B5}"/>
                </a:ext>
              </a:extLst>
            </p:cNvPr>
            <p:cNvSpPr>
              <a:spLocks noChangeShapeType="1"/>
            </p:cNvSpPr>
            <p:nvPr/>
          </p:nvSpPr>
          <p:spPr bwMode="auto">
            <a:xfrm>
              <a:off x="2662560" y="4861007"/>
              <a:ext cx="3810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08" name="Straight Connector 36883">
              <a:extLst>
                <a:ext uri="{FF2B5EF4-FFF2-40B4-BE49-F238E27FC236}">
                  <a16:creationId xmlns:a16="http://schemas.microsoft.com/office/drawing/2014/main" id="{144A1D25-1B76-48FF-B5A1-828A8A32CB44}"/>
                </a:ext>
              </a:extLst>
            </p:cNvPr>
            <p:cNvSpPr>
              <a:spLocks noChangeShapeType="1"/>
            </p:cNvSpPr>
            <p:nvPr/>
          </p:nvSpPr>
          <p:spPr bwMode="auto">
            <a:xfrm>
              <a:off x="3043560" y="4861007"/>
              <a:ext cx="0" cy="9144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09" name="Straight Connector 36884">
              <a:extLst>
                <a:ext uri="{FF2B5EF4-FFF2-40B4-BE49-F238E27FC236}">
                  <a16:creationId xmlns:a16="http://schemas.microsoft.com/office/drawing/2014/main" id="{4FCBB1A0-64AD-47EB-9FC0-92284C9634BE}"/>
                </a:ext>
              </a:extLst>
            </p:cNvPr>
            <p:cNvSpPr>
              <a:spLocks noChangeShapeType="1"/>
            </p:cNvSpPr>
            <p:nvPr/>
          </p:nvSpPr>
          <p:spPr bwMode="auto">
            <a:xfrm>
              <a:off x="4567560" y="3489407"/>
              <a:ext cx="5334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10" name="Straight Connector 36885">
              <a:extLst>
                <a:ext uri="{FF2B5EF4-FFF2-40B4-BE49-F238E27FC236}">
                  <a16:creationId xmlns:a16="http://schemas.microsoft.com/office/drawing/2014/main" id="{4628F502-C8FF-4C96-A4FE-4A9F9CE09230}"/>
                </a:ext>
              </a:extLst>
            </p:cNvPr>
            <p:cNvSpPr>
              <a:spLocks noChangeShapeType="1"/>
            </p:cNvSpPr>
            <p:nvPr/>
          </p:nvSpPr>
          <p:spPr bwMode="auto">
            <a:xfrm>
              <a:off x="4567560" y="3108407"/>
              <a:ext cx="2286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11" name="Straight Connector 36886">
              <a:extLst>
                <a:ext uri="{FF2B5EF4-FFF2-40B4-BE49-F238E27FC236}">
                  <a16:creationId xmlns:a16="http://schemas.microsoft.com/office/drawing/2014/main" id="{CDA3B522-C806-49DB-8CC2-8483E47DBD7C}"/>
                </a:ext>
              </a:extLst>
            </p:cNvPr>
            <p:cNvSpPr>
              <a:spLocks noChangeShapeType="1"/>
            </p:cNvSpPr>
            <p:nvPr/>
          </p:nvSpPr>
          <p:spPr bwMode="auto">
            <a:xfrm flipV="1">
              <a:off x="4796160" y="2270207"/>
              <a:ext cx="0" cy="8382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12" name="Straight Connector 36887">
              <a:extLst>
                <a:ext uri="{FF2B5EF4-FFF2-40B4-BE49-F238E27FC236}">
                  <a16:creationId xmlns:a16="http://schemas.microsoft.com/office/drawing/2014/main" id="{97BC382B-5FF5-4502-B9F1-4A501B9F8DCA}"/>
                </a:ext>
              </a:extLst>
            </p:cNvPr>
            <p:cNvSpPr>
              <a:spLocks noChangeShapeType="1"/>
            </p:cNvSpPr>
            <p:nvPr/>
          </p:nvSpPr>
          <p:spPr bwMode="auto">
            <a:xfrm>
              <a:off x="4796160" y="2270207"/>
              <a:ext cx="228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13" name="Straight Connector 36891">
              <a:extLst>
                <a:ext uri="{FF2B5EF4-FFF2-40B4-BE49-F238E27FC236}">
                  <a16:creationId xmlns:a16="http://schemas.microsoft.com/office/drawing/2014/main" id="{94BDBA76-BEF4-486D-9C98-8D8C6C80DF6D}"/>
                </a:ext>
              </a:extLst>
            </p:cNvPr>
            <p:cNvSpPr>
              <a:spLocks noChangeShapeType="1"/>
            </p:cNvSpPr>
            <p:nvPr/>
          </p:nvSpPr>
          <p:spPr bwMode="auto">
            <a:xfrm flipV="1">
              <a:off x="6455098" y="4784807"/>
              <a:ext cx="17462" cy="803275"/>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14" name="Straight Connector 36892">
              <a:extLst>
                <a:ext uri="{FF2B5EF4-FFF2-40B4-BE49-F238E27FC236}">
                  <a16:creationId xmlns:a16="http://schemas.microsoft.com/office/drawing/2014/main" id="{F24E8CB4-4681-4CC6-9C74-2C780A46FDDF}"/>
                </a:ext>
              </a:extLst>
            </p:cNvPr>
            <p:cNvSpPr>
              <a:spLocks noChangeShapeType="1"/>
            </p:cNvSpPr>
            <p:nvPr/>
          </p:nvSpPr>
          <p:spPr bwMode="auto">
            <a:xfrm>
              <a:off x="6472560" y="4784807"/>
              <a:ext cx="76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15" name="Straight Connector 36893">
              <a:extLst>
                <a:ext uri="{FF2B5EF4-FFF2-40B4-BE49-F238E27FC236}">
                  <a16:creationId xmlns:a16="http://schemas.microsoft.com/office/drawing/2014/main" id="{926285C4-972E-4EB7-B62B-E86D8E867F9B}"/>
                </a:ext>
              </a:extLst>
            </p:cNvPr>
            <p:cNvSpPr>
              <a:spLocks noChangeShapeType="1"/>
            </p:cNvSpPr>
            <p:nvPr/>
          </p:nvSpPr>
          <p:spPr bwMode="auto">
            <a:xfrm>
              <a:off x="9291960" y="5775407"/>
              <a:ext cx="1524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16" name="Straight Connector 36894">
              <a:extLst>
                <a:ext uri="{FF2B5EF4-FFF2-40B4-BE49-F238E27FC236}">
                  <a16:creationId xmlns:a16="http://schemas.microsoft.com/office/drawing/2014/main" id="{C400EA97-9B40-471F-A202-C53B97149A41}"/>
                </a:ext>
              </a:extLst>
            </p:cNvPr>
            <p:cNvSpPr>
              <a:spLocks noChangeShapeType="1"/>
            </p:cNvSpPr>
            <p:nvPr/>
          </p:nvSpPr>
          <p:spPr bwMode="auto">
            <a:xfrm flipV="1">
              <a:off x="9444360" y="4784807"/>
              <a:ext cx="0" cy="9906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17" name="Straight Connector 36895">
              <a:extLst>
                <a:ext uri="{FF2B5EF4-FFF2-40B4-BE49-F238E27FC236}">
                  <a16:creationId xmlns:a16="http://schemas.microsoft.com/office/drawing/2014/main" id="{B25EDEB9-2782-47FC-A015-A0288AD4EDC5}"/>
                </a:ext>
              </a:extLst>
            </p:cNvPr>
            <p:cNvSpPr>
              <a:spLocks noChangeShapeType="1"/>
            </p:cNvSpPr>
            <p:nvPr/>
          </p:nvSpPr>
          <p:spPr bwMode="auto">
            <a:xfrm>
              <a:off x="9444360" y="4784807"/>
              <a:ext cx="228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18" name="Straight Connector 36897">
              <a:extLst>
                <a:ext uri="{FF2B5EF4-FFF2-40B4-BE49-F238E27FC236}">
                  <a16:creationId xmlns:a16="http://schemas.microsoft.com/office/drawing/2014/main" id="{F37680AF-2087-401E-9315-47D432F27DE7}"/>
                </a:ext>
              </a:extLst>
            </p:cNvPr>
            <p:cNvSpPr>
              <a:spLocks noChangeShapeType="1"/>
            </p:cNvSpPr>
            <p:nvPr/>
          </p:nvSpPr>
          <p:spPr bwMode="auto">
            <a:xfrm>
              <a:off x="7691760" y="3260807"/>
              <a:ext cx="17526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19" name="Straight Connector 36898">
              <a:extLst>
                <a:ext uri="{FF2B5EF4-FFF2-40B4-BE49-F238E27FC236}">
                  <a16:creationId xmlns:a16="http://schemas.microsoft.com/office/drawing/2014/main" id="{74EDFC0C-8999-4007-AA60-31E209F436BB}"/>
                </a:ext>
              </a:extLst>
            </p:cNvPr>
            <p:cNvSpPr>
              <a:spLocks noChangeShapeType="1"/>
            </p:cNvSpPr>
            <p:nvPr/>
          </p:nvSpPr>
          <p:spPr bwMode="auto">
            <a:xfrm>
              <a:off x="9444360" y="3260807"/>
              <a:ext cx="0" cy="11430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20" name="Straight Connector 36899">
              <a:extLst>
                <a:ext uri="{FF2B5EF4-FFF2-40B4-BE49-F238E27FC236}">
                  <a16:creationId xmlns:a16="http://schemas.microsoft.com/office/drawing/2014/main" id="{96E1AEBB-0431-49E1-B65B-744E6D8FAE29}"/>
                </a:ext>
              </a:extLst>
            </p:cNvPr>
            <p:cNvSpPr>
              <a:spLocks noChangeShapeType="1"/>
            </p:cNvSpPr>
            <p:nvPr/>
          </p:nvSpPr>
          <p:spPr bwMode="auto">
            <a:xfrm>
              <a:off x="9444360" y="4403807"/>
              <a:ext cx="3048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21" name="Straight Connector 36901">
              <a:extLst>
                <a:ext uri="{FF2B5EF4-FFF2-40B4-BE49-F238E27FC236}">
                  <a16:creationId xmlns:a16="http://schemas.microsoft.com/office/drawing/2014/main" id="{6A5CE615-C130-4B42-A465-C6763588659B}"/>
                </a:ext>
              </a:extLst>
            </p:cNvPr>
            <p:cNvSpPr>
              <a:spLocks noChangeShapeType="1"/>
            </p:cNvSpPr>
            <p:nvPr/>
          </p:nvSpPr>
          <p:spPr bwMode="auto">
            <a:xfrm>
              <a:off x="9672960" y="2194007"/>
              <a:ext cx="0" cy="22098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22" name="TextBox 36902">
              <a:extLst>
                <a:ext uri="{FF2B5EF4-FFF2-40B4-BE49-F238E27FC236}">
                  <a16:creationId xmlns:a16="http://schemas.microsoft.com/office/drawing/2014/main" id="{0AB59556-1F19-4F83-A3BB-B61E21295F35}"/>
                </a:ext>
              </a:extLst>
            </p:cNvPr>
            <p:cNvSpPr txBox="1">
              <a:spLocks noChangeArrowheads="1"/>
            </p:cNvSpPr>
            <p:nvPr/>
          </p:nvSpPr>
          <p:spPr bwMode="auto">
            <a:xfrm>
              <a:off x="3805560" y="2956007"/>
              <a:ext cx="558800" cy="307777"/>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dirty="0">
                  <a:solidFill>
                    <a:schemeClr val="tx2">
                      <a:lumMod val="50000"/>
                    </a:schemeClr>
                  </a:solidFill>
                </a:rPr>
                <a:t>A 6</a:t>
              </a:r>
              <a:endParaRPr lang="en-US" sz="1400" b="1" dirty="0">
                <a:solidFill>
                  <a:schemeClr val="tx2">
                    <a:lumMod val="50000"/>
                  </a:schemeClr>
                </a:solidFill>
              </a:endParaRPr>
            </a:p>
          </p:txBody>
        </p:sp>
        <p:sp>
          <p:nvSpPr>
            <p:cNvPr id="223" name="TextBox 36903">
              <a:extLst>
                <a:ext uri="{FF2B5EF4-FFF2-40B4-BE49-F238E27FC236}">
                  <a16:creationId xmlns:a16="http://schemas.microsoft.com/office/drawing/2014/main" id="{219BBD6F-02C4-440B-BF87-8EE2A520B624}"/>
                </a:ext>
              </a:extLst>
            </p:cNvPr>
            <p:cNvSpPr txBox="1">
              <a:spLocks noChangeArrowheads="1"/>
            </p:cNvSpPr>
            <p:nvPr/>
          </p:nvSpPr>
          <p:spPr bwMode="auto">
            <a:xfrm>
              <a:off x="3729360" y="425140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B    2    </a:t>
              </a:r>
              <a:endParaRPr lang="en-US" sz="1400" b="1">
                <a:solidFill>
                  <a:schemeClr val="tx2">
                    <a:lumMod val="50000"/>
                  </a:schemeClr>
                </a:solidFill>
              </a:endParaRPr>
            </a:p>
          </p:txBody>
        </p:sp>
        <p:sp>
          <p:nvSpPr>
            <p:cNvPr id="224" name="TextBox 36904">
              <a:extLst>
                <a:ext uri="{FF2B5EF4-FFF2-40B4-BE49-F238E27FC236}">
                  <a16:creationId xmlns:a16="http://schemas.microsoft.com/office/drawing/2014/main" id="{DD2F10FA-F567-4BA9-8405-9D3F6C994F69}"/>
                </a:ext>
              </a:extLst>
            </p:cNvPr>
            <p:cNvSpPr txBox="1">
              <a:spLocks noChangeArrowheads="1"/>
            </p:cNvSpPr>
            <p:nvPr/>
          </p:nvSpPr>
          <p:spPr bwMode="auto">
            <a:xfrm>
              <a:off x="3729360" y="539440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C    3 </a:t>
              </a:r>
              <a:endParaRPr lang="en-US" sz="1400" b="1">
                <a:solidFill>
                  <a:schemeClr val="tx2">
                    <a:lumMod val="50000"/>
                  </a:schemeClr>
                </a:solidFill>
              </a:endParaRPr>
            </a:p>
          </p:txBody>
        </p:sp>
        <p:sp>
          <p:nvSpPr>
            <p:cNvPr id="225" name="TextBox 36905">
              <a:extLst>
                <a:ext uri="{FF2B5EF4-FFF2-40B4-BE49-F238E27FC236}">
                  <a16:creationId xmlns:a16="http://schemas.microsoft.com/office/drawing/2014/main" id="{155735BD-344A-456F-AAB4-776D757C842C}"/>
                </a:ext>
              </a:extLst>
            </p:cNvPr>
            <p:cNvSpPr txBox="1">
              <a:spLocks noChangeArrowheads="1"/>
            </p:cNvSpPr>
            <p:nvPr/>
          </p:nvSpPr>
          <p:spPr bwMode="auto">
            <a:xfrm>
              <a:off x="5253360" y="188920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dirty="0">
                  <a:solidFill>
                    <a:schemeClr val="tx2">
                      <a:lumMod val="50000"/>
                    </a:schemeClr>
                  </a:solidFill>
                </a:rPr>
                <a:t>D  10   </a:t>
              </a:r>
              <a:endParaRPr lang="en-US" sz="1400" b="1" dirty="0">
                <a:solidFill>
                  <a:schemeClr val="tx2">
                    <a:lumMod val="50000"/>
                  </a:schemeClr>
                </a:solidFill>
              </a:endParaRPr>
            </a:p>
          </p:txBody>
        </p:sp>
        <p:sp>
          <p:nvSpPr>
            <p:cNvPr id="226" name="TextBox 36906">
              <a:extLst>
                <a:ext uri="{FF2B5EF4-FFF2-40B4-BE49-F238E27FC236}">
                  <a16:creationId xmlns:a16="http://schemas.microsoft.com/office/drawing/2014/main" id="{B573916A-37E6-415D-AFE0-A4CF07EBDC51}"/>
                </a:ext>
              </a:extLst>
            </p:cNvPr>
            <p:cNvSpPr txBox="1">
              <a:spLocks noChangeArrowheads="1"/>
            </p:cNvSpPr>
            <p:nvPr/>
          </p:nvSpPr>
          <p:spPr bwMode="auto">
            <a:xfrm>
              <a:off x="5329560" y="295600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E   3  </a:t>
              </a:r>
              <a:endParaRPr lang="en-US" sz="1400" b="1">
                <a:solidFill>
                  <a:schemeClr val="tx2">
                    <a:lumMod val="50000"/>
                  </a:schemeClr>
                </a:solidFill>
              </a:endParaRPr>
            </a:p>
          </p:txBody>
        </p:sp>
        <p:sp>
          <p:nvSpPr>
            <p:cNvPr id="227" name="TextBox 36907">
              <a:extLst>
                <a:ext uri="{FF2B5EF4-FFF2-40B4-BE49-F238E27FC236}">
                  <a16:creationId xmlns:a16="http://schemas.microsoft.com/office/drawing/2014/main" id="{5B90ACC0-F7FF-45C2-A74F-66F9DC8C19AB}"/>
                </a:ext>
              </a:extLst>
            </p:cNvPr>
            <p:cNvSpPr txBox="1">
              <a:spLocks noChangeArrowheads="1"/>
            </p:cNvSpPr>
            <p:nvPr/>
          </p:nvSpPr>
          <p:spPr bwMode="auto">
            <a:xfrm>
              <a:off x="5405760" y="425140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dirty="0">
                  <a:solidFill>
                    <a:schemeClr val="tx2">
                      <a:lumMod val="50000"/>
                    </a:schemeClr>
                  </a:solidFill>
                </a:rPr>
                <a:t>F    2   </a:t>
              </a:r>
              <a:endParaRPr lang="en-US" sz="1400" b="1" dirty="0">
                <a:solidFill>
                  <a:schemeClr val="tx2">
                    <a:lumMod val="50000"/>
                  </a:schemeClr>
                </a:solidFill>
              </a:endParaRPr>
            </a:p>
          </p:txBody>
        </p:sp>
        <p:sp>
          <p:nvSpPr>
            <p:cNvPr id="228" name="TextBox 36908">
              <a:extLst>
                <a:ext uri="{FF2B5EF4-FFF2-40B4-BE49-F238E27FC236}">
                  <a16:creationId xmlns:a16="http://schemas.microsoft.com/office/drawing/2014/main" id="{35BDD366-C26D-4D7C-83D4-75B5AD68DD2B}"/>
                </a:ext>
              </a:extLst>
            </p:cNvPr>
            <p:cNvSpPr txBox="1">
              <a:spLocks noChangeArrowheads="1"/>
            </p:cNvSpPr>
            <p:nvPr/>
          </p:nvSpPr>
          <p:spPr bwMode="auto">
            <a:xfrm>
              <a:off x="5405760" y="539440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G    4    </a:t>
              </a:r>
              <a:endParaRPr lang="en-US" sz="1400" b="1">
                <a:solidFill>
                  <a:schemeClr val="tx2">
                    <a:lumMod val="50000"/>
                  </a:schemeClr>
                </a:solidFill>
              </a:endParaRPr>
            </a:p>
          </p:txBody>
        </p:sp>
        <p:sp>
          <p:nvSpPr>
            <p:cNvPr id="229" name="TextBox 36909">
              <a:extLst>
                <a:ext uri="{FF2B5EF4-FFF2-40B4-BE49-F238E27FC236}">
                  <a16:creationId xmlns:a16="http://schemas.microsoft.com/office/drawing/2014/main" id="{56300E92-96E0-4B5B-82B5-2076F4E42874}"/>
                </a:ext>
              </a:extLst>
            </p:cNvPr>
            <p:cNvSpPr txBox="1">
              <a:spLocks noChangeArrowheads="1"/>
            </p:cNvSpPr>
            <p:nvPr/>
          </p:nvSpPr>
          <p:spPr bwMode="auto">
            <a:xfrm>
              <a:off x="6853560" y="295600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H   5   </a:t>
              </a:r>
              <a:endParaRPr lang="en-US" sz="1400" b="1">
                <a:solidFill>
                  <a:schemeClr val="tx2">
                    <a:lumMod val="50000"/>
                  </a:schemeClr>
                </a:solidFill>
              </a:endParaRPr>
            </a:p>
          </p:txBody>
        </p:sp>
        <p:sp>
          <p:nvSpPr>
            <p:cNvPr id="230" name="TextBox 36910">
              <a:extLst>
                <a:ext uri="{FF2B5EF4-FFF2-40B4-BE49-F238E27FC236}">
                  <a16:creationId xmlns:a16="http://schemas.microsoft.com/office/drawing/2014/main" id="{98A4F50B-F149-4868-8D91-A9759C6D9F8B}"/>
                </a:ext>
              </a:extLst>
            </p:cNvPr>
            <p:cNvSpPr txBox="1">
              <a:spLocks noChangeArrowheads="1"/>
            </p:cNvSpPr>
            <p:nvPr/>
          </p:nvSpPr>
          <p:spPr bwMode="auto">
            <a:xfrm>
              <a:off x="6853560" y="425140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J    8   </a:t>
              </a:r>
              <a:endParaRPr lang="en-US" sz="1400" b="1">
                <a:solidFill>
                  <a:schemeClr val="tx2">
                    <a:lumMod val="50000"/>
                  </a:schemeClr>
                </a:solidFill>
              </a:endParaRPr>
            </a:p>
          </p:txBody>
        </p:sp>
        <p:sp>
          <p:nvSpPr>
            <p:cNvPr id="231" name="TextBox 36911">
              <a:extLst>
                <a:ext uri="{FF2B5EF4-FFF2-40B4-BE49-F238E27FC236}">
                  <a16:creationId xmlns:a16="http://schemas.microsoft.com/office/drawing/2014/main" id="{A1851FEF-AFD3-44B7-B547-3995215892CE}"/>
                </a:ext>
              </a:extLst>
            </p:cNvPr>
            <p:cNvSpPr txBox="1">
              <a:spLocks noChangeArrowheads="1"/>
            </p:cNvSpPr>
            <p:nvPr/>
          </p:nvSpPr>
          <p:spPr bwMode="auto">
            <a:xfrm>
              <a:off x="6929760" y="539440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L   6      </a:t>
              </a:r>
              <a:endParaRPr lang="en-US" sz="1400" b="1">
                <a:solidFill>
                  <a:schemeClr val="tx2">
                    <a:lumMod val="50000"/>
                  </a:schemeClr>
                </a:solidFill>
              </a:endParaRPr>
            </a:p>
          </p:txBody>
        </p:sp>
        <p:sp>
          <p:nvSpPr>
            <p:cNvPr id="232" name="TextBox 36912">
              <a:extLst>
                <a:ext uri="{FF2B5EF4-FFF2-40B4-BE49-F238E27FC236}">
                  <a16:creationId xmlns:a16="http://schemas.microsoft.com/office/drawing/2014/main" id="{2359B27D-5B38-4E1F-979F-4DF5AAE7C796}"/>
                </a:ext>
              </a:extLst>
            </p:cNvPr>
            <p:cNvSpPr txBox="1">
              <a:spLocks noChangeArrowheads="1"/>
            </p:cNvSpPr>
            <p:nvPr/>
          </p:nvSpPr>
          <p:spPr bwMode="auto">
            <a:xfrm>
              <a:off x="8529960" y="425140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K   4   </a:t>
              </a:r>
              <a:endParaRPr lang="en-US" sz="1400" b="1">
                <a:solidFill>
                  <a:schemeClr val="tx2">
                    <a:lumMod val="50000"/>
                  </a:schemeClr>
                </a:solidFill>
              </a:endParaRPr>
            </a:p>
          </p:txBody>
        </p:sp>
        <p:sp>
          <p:nvSpPr>
            <p:cNvPr id="233" name="TextBox 36913">
              <a:extLst>
                <a:ext uri="{FF2B5EF4-FFF2-40B4-BE49-F238E27FC236}">
                  <a16:creationId xmlns:a16="http://schemas.microsoft.com/office/drawing/2014/main" id="{473AE6F6-E85B-4D00-8A30-5561BEB2B53D}"/>
                </a:ext>
              </a:extLst>
            </p:cNvPr>
            <p:cNvSpPr txBox="1">
              <a:spLocks noChangeArrowheads="1"/>
            </p:cNvSpPr>
            <p:nvPr/>
          </p:nvSpPr>
          <p:spPr bwMode="auto">
            <a:xfrm>
              <a:off x="8529960" y="5394407"/>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M   2    </a:t>
              </a:r>
              <a:endParaRPr lang="en-US" sz="1400" b="1">
                <a:solidFill>
                  <a:schemeClr val="tx2">
                    <a:lumMod val="50000"/>
                  </a:schemeClr>
                </a:solidFill>
              </a:endParaRPr>
            </a:p>
          </p:txBody>
        </p:sp>
        <p:sp>
          <p:nvSpPr>
            <p:cNvPr id="234" name="TextBox 36915">
              <a:extLst>
                <a:ext uri="{FF2B5EF4-FFF2-40B4-BE49-F238E27FC236}">
                  <a16:creationId xmlns:a16="http://schemas.microsoft.com/office/drawing/2014/main" id="{2351A4EA-D94C-498D-9DD7-F676EA4A7154}"/>
                </a:ext>
              </a:extLst>
            </p:cNvPr>
            <p:cNvSpPr txBox="1">
              <a:spLocks noChangeArrowheads="1"/>
            </p:cNvSpPr>
            <p:nvPr/>
          </p:nvSpPr>
          <p:spPr bwMode="auto">
            <a:xfrm>
              <a:off x="3424560" y="3184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0</a:t>
              </a:r>
              <a:endParaRPr lang="en-US" sz="1400" b="1" dirty="0">
                <a:solidFill>
                  <a:schemeClr val="tx2">
                    <a:lumMod val="50000"/>
                  </a:schemeClr>
                </a:solidFill>
              </a:endParaRPr>
            </a:p>
          </p:txBody>
        </p:sp>
        <p:sp>
          <p:nvSpPr>
            <p:cNvPr id="235" name="TextBox 36916">
              <a:extLst>
                <a:ext uri="{FF2B5EF4-FFF2-40B4-BE49-F238E27FC236}">
                  <a16:creationId xmlns:a16="http://schemas.microsoft.com/office/drawing/2014/main" id="{2464A451-6052-41D4-BCD1-657E40FB4C15}"/>
                </a:ext>
              </a:extLst>
            </p:cNvPr>
            <p:cNvSpPr txBox="1">
              <a:spLocks noChangeArrowheads="1"/>
            </p:cNvSpPr>
            <p:nvPr/>
          </p:nvSpPr>
          <p:spPr bwMode="auto">
            <a:xfrm>
              <a:off x="3424560" y="4480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0</a:t>
              </a:r>
              <a:endParaRPr lang="en-US" sz="1400" b="1" dirty="0">
                <a:solidFill>
                  <a:schemeClr val="tx2">
                    <a:lumMod val="50000"/>
                  </a:schemeClr>
                </a:solidFill>
              </a:endParaRPr>
            </a:p>
          </p:txBody>
        </p:sp>
        <p:sp>
          <p:nvSpPr>
            <p:cNvPr id="236" name="TextBox 36917">
              <a:extLst>
                <a:ext uri="{FF2B5EF4-FFF2-40B4-BE49-F238E27FC236}">
                  <a16:creationId xmlns:a16="http://schemas.microsoft.com/office/drawing/2014/main" id="{4EE6DB8E-DD5D-4346-B343-6CA372CBC01F}"/>
                </a:ext>
              </a:extLst>
            </p:cNvPr>
            <p:cNvSpPr txBox="1">
              <a:spLocks noChangeArrowheads="1"/>
            </p:cNvSpPr>
            <p:nvPr/>
          </p:nvSpPr>
          <p:spPr bwMode="auto">
            <a:xfrm>
              <a:off x="3424560" y="5623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0</a:t>
              </a:r>
              <a:endParaRPr lang="en-US" sz="1400" b="1" dirty="0">
                <a:solidFill>
                  <a:schemeClr val="tx2">
                    <a:lumMod val="50000"/>
                  </a:schemeClr>
                </a:solidFill>
              </a:endParaRPr>
            </a:p>
          </p:txBody>
        </p:sp>
        <p:sp>
          <p:nvSpPr>
            <p:cNvPr id="237" name="TextBox 36918">
              <a:extLst>
                <a:ext uri="{FF2B5EF4-FFF2-40B4-BE49-F238E27FC236}">
                  <a16:creationId xmlns:a16="http://schemas.microsoft.com/office/drawing/2014/main" id="{0CB064E9-6441-4FD4-B626-D99384F73246}"/>
                </a:ext>
              </a:extLst>
            </p:cNvPr>
            <p:cNvSpPr txBox="1">
              <a:spLocks noChangeArrowheads="1"/>
            </p:cNvSpPr>
            <p:nvPr/>
          </p:nvSpPr>
          <p:spPr bwMode="auto">
            <a:xfrm>
              <a:off x="3881760" y="3184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6</a:t>
              </a:r>
              <a:endParaRPr lang="en-US" sz="1400" b="1">
                <a:solidFill>
                  <a:schemeClr val="tx2">
                    <a:lumMod val="50000"/>
                  </a:schemeClr>
                </a:solidFill>
              </a:endParaRPr>
            </a:p>
          </p:txBody>
        </p:sp>
        <p:sp>
          <p:nvSpPr>
            <p:cNvPr id="238" name="TextBox 36919">
              <a:extLst>
                <a:ext uri="{FF2B5EF4-FFF2-40B4-BE49-F238E27FC236}">
                  <a16:creationId xmlns:a16="http://schemas.microsoft.com/office/drawing/2014/main" id="{B6497E66-F2A0-4E58-ACF0-0ADE55793D70}"/>
                </a:ext>
              </a:extLst>
            </p:cNvPr>
            <p:cNvSpPr txBox="1">
              <a:spLocks noChangeArrowheads="1"/>
            </p:cNvSpPr>
            <p:nvPr/>
          </p:nvSpPr>
          <p:spPr bwMode="auto">
            <a:xfrm>
              <a:off x="3881760" y="4480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2</a:t>
              </a:r>
              <a:endParaRPr lang="en-US" sz="1400" b="1">
                <a:solidFill>
                  <a:schemeClr val="tx2">
                    <a:lumMod val="50000"/>
                  </a:schemeClr>
                </a:solidFill>
              </a:endParaRPr>
            </a:p>
          </p:txBody>
        </p:sp>
        <p:sp>
          <p:nvSpPr>
            <p:cNvPr id="239" name="TextBox 36920">
              <a:extLst>
                <a:ext uri="{FF2B5EF4-FFF2-40B4-BE49-F238E27FC236}">
                  <a16:creationId xmlns:a16="http://schemas.microsoft.com/office/drawing/2014/main" id="{9224A3ED-7416-4966-B117-F0AD540E838D}"/>
                </a:ext>
              </a:extLst>
            </p:cNvPr>
            <p:cNvSpPr txBox="1">
              <a:spLocks noChangeArrowheads="1"/>
            </p:cNvSpPr>
            <p:nvPr/>
          </p:nvSpPr>
          <p:spPr bwMode="auto">
            <a:xfrm>
              <a:off x="3881760" y="5623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240" name="TextBox 36921">
              <a:extLst>
                <a:ext uri="{FF2B5EF4-FFF2-40B4-BE49-F238E27FC236}">
                  <a16:creationId xmlns:a16="http://schemas.microsoft.com/office/drawing/2014/main" id="{E69C022C-781F-41A6-90B6-44DD4817009A}"/>
                </a:ext>
              </a:extLst>
            </p:cNvPr>
            <p:cNvSpPr txBox="1">
              <a:spLocks noChangeArrowheads="1"/>
            </p:cNvSpPr>
            <p:nvPr/>
          </p:nvSpPr>
          <p:spPr bwMode="auto">
            <a:xfrm>
              <a:off x="5024760" y="21178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en-US" sz="1400" b="1" dirty="0">
                  <a:solidFill>
                    <a:schemeClr val="tx2">
                      <a:lumMod val="50000"/>
                    </a:schemeClr>
                  </a:solidFill>
                </a:rPr>
                <a:t>6</a:t>
              </a:r>
            </a:p>
          </p:txBody>
        </p:sp>
        <p:sp>
          <p:nvSpPr>
            <p:cNvPr id="241" name="TextBox 36922">
              <a:extLst>
                <a:ext uri="{FF2B5EF4-FFF2-40B4-BE49-F238E27FC236}">
                  <a16:creationId xmlns:a16="http://schemas.microsoft.com/office/drawing/2014/main" id="{D5B0BD6A-F934-4E49-B646-868BA6EE598A}"/>
                </a:ext>
              </a:extLst>
            </p:cNvPr>
            <p:cNvSpPr txBox="1">
              <a:spLocks noChangeArrowheads="1"/>
            </p:cNvSpPr>
            <p:nvPr/>
          </p:nvSpPr>
          <p:spPr bwMode="auto">
            <a:xfrm>
              <a:off x="5024760" y="3184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6</a:t>
              </a:r>
              <a:endParaRPr lang="en-US" sz="1400" b="1" dirty="0">
                <a:solidFill>
                  <a:schemeClr val="tx2">
                    <a:lumMod val="50000"/>
                  </a:schemeClr>
                </a:solidFill>
              </a:endParaRPr>
            </a:p>
          </p:txBody>
        </p:sp>
        <p:sp>
          <p:nvSpPr>
            <p:cNvPr id="242" name="TextBox 36923">
              <a:extLst>
                <a:ext uri="{FF2B5EF4-FFF2-40B4-BE49-F238E27FC236}">
                  <a16:creationId xmlns:a16="http://schemas.microsoft.com/office/drawing/2014/main" id="{E1D56703-B069-4C5F-8DE8-4BED2A69414C}"/>
                </a:ext>
              </a:extLst>
            </p:cNvPr>
            <p:cNvSpPr txBox="1">
              <a:spLocks noChangeArrowheads="1"/>
            </p:cNvSpPr>
            <p:nvPr/>
          </p:nvSpPr>
          <p:spPr bwMode="auto">
            <a:xfrm>
              <a:off x="5100960" y="4480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en-US" sz="1400" b="1" dirty="0">
                  <a:solidFill>
                    <a:schemeClr val="tx2">
                      <a:lumMod val="50000"/>
                    </a:schemeClr>
                  </a:solidFill>
                </a:rPr>
                <a:t>3</a:t>
              </a:r>
            </a:p>
          </p:txBody>
        </p:sp>
        <p:sp>
          <p:nvSpPr>
            <p:cNvPr id="243" name="TextBox 36924">
              <a:extLst>
                <a:ext uri="{FF2B5EF4-FFF2-40B4-BE49-F238E27FC236}">
                  <a16:creationId xmlns:a16="http://schemas.microsoft.com/office/drawing/2014/main" id="{BCDFA938-5513-4870-8D74-AD93C231C9A9}"/>
                </a:ext>
              </a:extLst>
            </p:cNvPr>
            <p:cNvSpPr txBox="1">
              <a:spLocks noChangeArrowheads="1"/>
            </p:cNvSpPr>
            <p:nvPr/>
          </p:nvSpPr>
          <p:spPr bwMode="auto">
            <a:xfrm>
              <a:off x="5100960" y="5623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en-US" sz="1400" b="1" dirty="0">
                  <a:solidFill>
                    <a:schemeClr val="tx2">
                      <a:lumMod val="50000"/>
                    </a:schemeClr>
                  </a:solidFill>
                </a:rPr>
                <a:t>3</a:t>
              </a:r>
            </a:p>
          </p:txBody>
        </p:sp>
        <p:sp>
          <p:nvSpPr>
            <p:cNvPr id="244" name="TextBox 36925">
              <a:extLst>
                <a:ext uri="{FF2B5EF4-FFF2-40B4-BE49-F238E27FC236}">
                  <a16:creationId xmlns:a16="http://schemas.microsoft.com/office/drawing/2014/main" id="{33C5D244-0209-4E9C-BB67-82DB0F0BCE48}"/>
                </a:ext>
              </a:extLst>
            </p:cNvPr>
            <p:cNvSpPr txBox="1">
              <a:spLocks noChangeArrowheads="1"/>
            </p:cNvSpPr>
            <p:nvPr/>
          </p:nvSpPr>
          <p:spPr bwMode="auto">
            <a:xfrm>
              <a:off x="5481960" y="21178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16</a:t>
              </a:r>
              <a:endParaRPr lang="en-US" sz="1400" b="1">
                <a:solidFill>
                  <a:schemeClr val="tx2">
                    <a:lumMod val="50000"/>
                  </a:schemeClr>
                </a:solidFill>
              </a:endParaRPr>
            </a:p>
          </p:txBody>
        </p:sp>
        <p:sp>
          <p:nvSpPr>
            <p:cNvPr id="245" name="TextBox 36926">
              <a:extLst>
                <a:ext uri="{FF2B5EF4-FFF2-40B4-BE49-F238E27FC236}">
                  <a16:creationId xmlns:a16="http://schemas.microsoft.com/office/drawing/2014/main" id="{BC3E944B-D580-486D-9624-33E89B17F73A}"/>
                </a:ext>
              </a:extLst>
            </p:cNvPr>
            <p:cNvSpPr txBox="1">
              <a:spLocks noChangeArrowheads="1"/>
            </p:cNvSpPr>
            <p:nvPr/>
          </p:nvSpPr>
          <p:spPr bwMode="auto">
            <a:xfrm>
              <a:off x="5405760" y="3184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9</a:t>
              </a:r>
              <a:endParaRPr lang="en-US" sz="1400" b="1">
                <a:solidFill>
                  <a:schemeClr val="tx2">
                    <a:lumMod val="50000"/>
                  </a:schemeClr>
                </a:solidFill>
              </a:endParaRPr>
            </a:p>
          </p:txBody>
        </p:sp>
        <p:sp>
          <p:nvSpPr>
            <p:cNvPr id="246" name="TextBox 36927">
              <a:extLst>
                <a:ext uri="{FF2B5EF4-FFF2-40B4-BE49-F238E27FC236}">
                  <a16:creationId xmlns:a16="http://schemas.microsoft.com/office/drawing/2014/main" id="{6D05791B-43E0-495E-B251-305AFB143FD0}"/>
                </a:ext>
              </a:extLst>
            </p:cNvPr>
            <p:cNvSpPr txBox="1">
              <a:spLocks noChangeArrowheads="1"/>
            </p:cNvSpPr>
            <p:nvPr/>
          </p:nvSpPr>
          <p:spPr bwMode="auto">
            <a:xfrm>
              <a:off x="5481960" y="4480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5</a:t>
              </a:r>
              <a:endParaRPr lang="en-US" sz="1400" b="1">
                <a:solidFill>
                  <a:schemeClr val="tx2">
                    <a:lumMod val="50000"/>
                  </a:schemeClr>
                </a:solidFill>
              </a:endParaRPr>
            </a:p>
          </p:txBody>
        </p:sp>
        <p:sp>
          <p:nvSpPr>
            <p:cNvPr id="247" name="TextBox 36928">
              <a:extLst>
                <a:ext uri="{FF2B5EF4-FFF2-40B4-BE49-F238E27FC236}">
                  <a16:creationId xmlns:a16="http://schemas.microsoft.com/office/drawing/2014/main" id="{F305A3AB-B339-40BD-A043-A06D4ECF6AE0}"/>
                </a:ext>
              </a:extLst>
            </p:cNvPr>
            <p:cNvSpPr txBox="1">
              <a:spLocks noChangeArrowheads="1"/>
            </p:cNvSpPr>
            <p:nvPr/>
          </p:nvSpPr>
          <p:spPr bwMode="auto">
            <a:xfrm>
              <a:off x="5558160" y="5623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7</a:t>
              </a:r>
              <a:endParaRPr lang="en-US" sz="1400" b="1">
                <a:solidFill>
                  <a:schemeClr val="tx2">
                    <a:lumMod val="50000"/>
                  </a:schemeClr>
                </a:solidFill>
              </a:endParaRPr>
            </a:p>
          </p:txBody>
        </p:sp>
        <p:sp>
          <p:nvSpPr>
            <p:cNvPr id="248" name="TextBox 36929">
              <a:extLst>
                <a:ext uri="{FF2B5EF4-FFF2-40B4-BE49-F238E27FC236}">
                  <a16:creationId xmlns:a16="http://schemas.microsoft.com/office/drawing/2014/main" id="{4005C9CB-02F7-4F32-AB9A-1BB8C4FC6EFA}"/>
                </a:ext>
              </a:extLst>
            </p:cNvPr>
            <p:cNvSpPr txBox="1">
              <a:spLocks noChangeArrowheads="1"/>
            </p:cNvSpPr>
            <p:nvPr/>
          </p:nvSpPr>
          <p:spPr bwMode="auto">
            <a:xfrm>
              <a:off x="6548760" y="3184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9</a:t>
              </a:r>
              <a:endParaRPr lang="en-US" sz="1400" b="1" dirty="0">
                <a:solidFill>
                  <a:schemeClr val="tx2">
                    <a:lumMod val="50000"/>
                  </a:schemeClr>
                </a:solidFill>
              </a:endParaRPr>
            </a:p>
          </p:txBody>
        </p:sp>
        <p:sp>
          <p:nvSpPr>
            <p:cNvPr id="249" name="TextBox 36930">
              <a:extLst>
                <a:ext uri="{FF2B5EF4-FFF2-40B4-BE49-F238E27FC236}">
                  <a16:creationId xmlns:a16="http://schemas.microsoft.com/office/drawing/2014/main" id="{CC157305-2E5C-4A55-ACE7-BEE54087DC9F}"/>
                </a:ext>
              </a:extLst>
            </p:cNvPr>
            <p:cNvSpPr txBox="1">
              <a:spLocks noChangeArrowheads="1"/>
            </p:cNvSpPr>
            <p:nvPr/>
          </p:nvSpPr>
          <p:spPr bwMode="auto">
            <a:xfrm>
              <a:off x="6548760" y="4451432"/>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7</a:t>
              </a:r>
              <a:endParaRPr lang="en-US" sz="1400" b="1" dirty="0">
                <a:solidFill>
                  <a:schemeClr val="tx2">
                    <a:lumMod val="50000"/>
                  </a:schemeClr>
                </a:solidFill>
              </a:endParaRPr>
            </a:p>
          </p:txBody>
        </p:sp>
        <p:sp>
          <p:nvSpPr>
            <p:cNvPr id="250" name="TextBox 36931">
              <a:extLst>
                <a:ext uri="{FF2B5EF4-FFF2-40B4-BE49-F238E27FC236}">
                  <a16:creationId xmlns:a16="http://schemas.microsoft.com/office/drawing/2014/main" id="{84C70D53-8569-42C1-BC94-6602432E8C2F}"/>
                </a:ext>
              </a:extLst>
            </p:cNvPr>
            <p:cNvSpPr txBox="1">
              <a:spLocks noChangeArrowheads="1"/>
            </p:cNvSpPr>
            <p:nvPr/>
          </p:nvSpPr>
          <p:spPr bwMode="auto">
            <a:xfrm>
              <a:off x="6624960" y="5623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7</a:t>
              </a:r>
              <a:endParaRPr lang="en-US" sz="1400" b="1" dirty="0">
                <a:solidFill>
                  <a:schemeClr val="tx2">
                    <a:lumMod val="50000"/>
                  </a:schemeClr>
                </a:solidFill>
              </a:endParaRPr>
            </a:p>
          </p:txBody>
        </p:sp>
        <p:sp>
          <p:nvSpPr>
            <p:cNvPr id="251" name="TextBox 36932">
              <a:extLst>
                <a:ext uri="{FF2B5EF4-FFF2-40B4-BE49-F238E27FC236}">
                  <a16:creationId xmlns:a16="http://schemas.microsoft.com/office/drawing/2014/main" id="{EFA138C0-F8EB-4D33-9CF3-893EA953D9AA}"/>
                </a:ext>
              </a:extLst>
            </p:cNvPr>
            <p:cNvSpPr txBox="1">
              <a:spLocks noChangeArrowheads="1"/>
            </p:cNvSpPr>
            <p:nvPr/>
          </p:nvSpPr>
          <p:spPr bwMode="auto">
            <a:xfrm>
              <a:off x="7005960" y="3184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14</a:t>
              </a:r>
              <a:endParaRPr lang="en-US" sz="1400" b="1">
                <a:solidFill>
                  <a:schemeClr val="tx2">
                    <a:lumMod val="50000"/>
                  </a:schemeClr>
                </a:solidFill>
              </a:endParaRPr>
            </a:p>
          </p:txBody>
        </p:sp>
        <p:sp>
          <p:nvSpPr>
            <p:cNvPr id="252" name="TextBox 36933">
              <a:extLst>
                <a:ext uri="{FF2B5EF4-FFF2-40B4-BE49-F238E27FC236}">
                  <a16:creationId xmlns:a16="http://schemas.microsoft.com/office/drawing/2014/main" id="{EA592736-0A99-47E1-971A-83BB87AC0338}"/>
                </a:ext>
              </a:extLst>
            </p:cNvPr>
            <p:cNvSpPr txBox="1">
              <a:spLocks noChangeArrowheads="1"/>
            </p:cNvSpPr>
            <p:nvPr/>
          </p:nvSpPr>
          <p:spPr bwMode="auto">
            <a:xfrm>
              <a:off x="7005960" y="4480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15</a:t>
              </a:r>
              <a:endParaRPr lang="en-US" sz="1400" b="1">
                <a:solidFill>
                  <a:schemeClr val="tx2">
                    <a:lumMod val="50000"/>
                  </a:schemeClr>
                </a:solidFill>
              </a:endParaRPr>
            </a:p>
          </p:txBody>
        </p:sp>
        <p:sp>
          <p:nvSpPr>
            <p:cNvPr id="253" name="TextBox 36934">
              <a:extLst>
                <a:ext uri="{FF2B5EF4-FFF2-40B4-BE49-F238E27FC236}">
                  <a16:creationId xmlns:a16="http://schemas.microsoft.com/office/drawing/2014/main" id="{139AC877-FD00-4437-AE07-A5CAFBF6442C}"/>
                </a:ext>
              </a:extLst>
            </p:cNvPr>
            <p:cNvSpPr txBox="1">
              <a:spLocks noChangeArrowheads="1"/>
            </p:cNvSpPr>
            <p:nvPr/>
          </p:nvSpPr>
          <p:spPr bwMode="auto">
            <a:xfrm>
              <a:off x="7082160" y="5623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13</a:t>
              </a:r>
              <a:endParaRPr lang="en-US" sz="1400" b="1">
                <a:solidFill>
                  <a:schemeClr val="tx2">
                    <a:lumMod val="50000"/>
                  </a:schemeClr>
                </a:solidFill>
              </a:endParaRPr>
            </a:p>
          </p:txBody>
        </p:sp>
        <p:sp>
          <p:nvSpPr>
            <p:cNvPr id="254" name="TextBox 36935">
              <a:extLst>
                <a:ext uri="{FF2B5EF4-FFF2-40B4-BE49-F238E27FC236}">
                  <a16:creationId xmlns:a16="http://schemas.microsoft.com/office/drawing/2014/main" id="{E2043DE6-166B-4D00-A0FE-29550CE8F52D}"/>
                </a:ext>
              </a:extLst>
            </p:cNvPr>
            <p:cNvSpPr txBox="1">
              <a:spLocks noChangeArrowheads="1"/>
            </p:cNvSpPr>
            <p:nvPr/>
          </p:nvSpPr>
          <p:spPr bwMode="auto">
            <a:xfrm>
              <a:off x="8225160" y="4480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15</a:t>
              </a:r>
              <a:endParaRPr lang="en-US" sz="1400" b="1" dirty="0">
                <a:solidFill>
                  <a:schemeClr val="tx2">
                    <a:lumMod val="50000"/>
                  </a:schemeClr>
                </a:solidFill>
              </a:endParaRPr>
            </a:p>
          </p:txBody>
        </p:sp>
        <p:sp>
          <p:nvSpPr>
            <p:cNvPr id="255" name="TextBox 36936">
              <a:extLst>
                <a:ext uri="{FF2B5EF4-FFF2-40B4-BE49-F238E27FC236}">
                  <a16:creationId xmlns:a16="http://schemas.microsoft.com/office/drawing/2014/main" id="{FAB4CA74-5D85-42FA-8CA0-B7ABF8FCC286}"/>
                </a:ext>
              </a:extLst>
            </p:cNvPr>
            <p:cNvSpPr txBox="1">
              <a:spLocks noChangeArrowheads="1"/>
            </p:cNvSpPr>
            <p:nvPr/>
          </p:nvSpPr>
          <p:spPr bwMode="auto">
            <a:xfrm>
              <a:off x="8606160" y="4480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19</a:t>
              </a:r>
              <a:endParaRPr lang="en-US" sz="1400" b="1">
                <a:solidFill>
                  <a:schemeClr val="tx2">
                    <a:lumMod val="50000"/>
                  </a:schemeClr>
                </a:solidFill>
              </a:endParaRPr>
            </a:p>
          </p:txBody>
        </p:sp>
        <p:sp>
          <p:nvSpPr>
            <p:cNvPr id="256" name="TextBox 36937">
              <a:extLst>
                <a:ext uri="{FF2B5EF4-FFF2-40B4-BE49-F238E27FC236}">
                  <a16:creationId xmlns:a16="http://schemas.microsoft.com/office/drawing/2014/main" id="{F9700218-0336-4268-B9C7-FE6DE27A77A9}"/>
                </a:ext>
              </a:extLst>
            </p:cNvPr>
            <p:cNvSpPr txBox="1">
              <a:spLocks noChangeArrowheads="1"/>
            </p:cNvSpPr>
            <p:nvPr/>
          </p:nvSpPr>
          <p:spPr bwMode="auto">
            <a:xfrm>
              <a:off x="8148960" y="56230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13</a:t>
              </a:r>
              <a:endParaRPr lang="en-US" sz="1400" b="1" dirty="0">
                <a:solidFill>
                  <a:schemeClr val="tx2">
                    <a:lumMod val="50000"/>
                  </a:schemeClr>
                </a:solidFill>
              </a:endParaRPr>
            </a:p>
          </p:txBody>
        </p:sp>
        <p:sp>
          <p:nvSpPr>
            <p:cNvPr id="257" name="TextBox 36938">
              <a:extLst>
                <a:ext uri="{FF2B5EF4-FFF2-40B4-BE49-F238E27FC236}">
                  <a16:creationId xmlns:a16="http://schemas.microsoft.com/office/drawing/2014/main" id="{6AA5458C-B983-4534-8ACA-AE0A750CCEE2}"/>
                </a:ext>
              </a:extLst>
            </p:cNvPr>
            <p:cNvSpPr txBox="1">
              <a:spLocks noChangeArrowheads="1"/>
            </p:cNvSpPr>
            <p:nvPr/>
          </p:nvSpPr>
          <p:spPr bwMode="auto">
            <a:xfrm>
              <a:off x="8688710" y="5619832"/>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15</a:t>
              </a:r>
              <a:endParaRPr lang="en-US" sz="1400" b="1">
                <a:solidFill>
                  <a:schemeClr val="tx2">
                    <a:lumMod val="50000"/>
                  </a:schemeClr>
                </a:solidFill>
              </a:endParaRPr>
            </a:p>
          </p:txBody>
        </p:sp>
        <p:sp>
          <p:nvSpPr>
            <p:cNvPr id="258" name="TextBox 36939">
              <a:extLst>
                <a:ext uri="{FF2B5EF4-FFF2-40B4-BE49-F238E27FC236}">
                  <a16:creationId xmlns:a16="http://schemas.microsoft.com/office/drawing/2014/main" id="{114052B5-F78D-4500-BA92-B389D3BDE091}"/>
                </a:ext>
              </a:extLst>
            </p:cNvPr>
            <p:cNvSpPr txBox="1">
              <a:spLocks noChangeArrowheads="1"/>
            </p:cNvSpPr>
            <p:nvPr/>
          </p:nvSpPr>
          <p:spPr bwMode="auto">
            <a:xfrm>
              <a:off x="8606160" y="4708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19</a:t>
              </a:r>
              <a:endParaRPr lang="en-US" sz="1400" b="1">
                <a:solidFill>
                  <a:schemeClr val="tx2">
                    <a:lumMod val="50000"/>
                  </a:schemeClr>
                </a:solidFill>
              </a:endParaRPr>
            </a:p>
          </p:txBody>
        </p:sp>
        <p:sp>
          <p:nvSpPr>
            <p:cNvPr id="259" name="TextBox 36940">
              <a:extLst>
                <a:ext uri="{FF2B5EF4-FFF2-40B4-BE49-F238E27FC236}">
                  <a16:creationId xmlns:a16="http://schemas.microsoft.com/office/drawing/2014/main" id="{00ACE934-C5C1-4B5F-83A0-27F4D20ACFC8}"/>
                </a:ext>
              </a:extLst>
            </p:cNvPr>
            <p:cNvSpPr txBox="1">
              <a:spLocks noChangeArrowheads="1"/>
            </p:cNvSpPr>
            <p:nvPr/>
          </p:nvSpPr>
          <p:spPr bwMode="auto">
            <a:xfrm>
              <a:off x="8688710" y="5835732"/>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19</a:t>
              </a:r>
              <a:endParaRPr lang="en-US" sz="1400" b="1">
                <a:solidFill>
                  <a:schemeClr val="tx2">
                    <a:lumMod val="50000"/>
                  </a:schemeClr>
                </a:solidFill>
              </a:endParaRPr>
            </a:p>
          </p:txBody>
        </p:sp>
        <p:sp>
          <p:nvSpPr>
            <p:cNvPr id="260" name="TextBox 36941">
              <a:extLst>
                <a:ext uri="{FF2B5EF4-FFF2-40B4-BE49-F238E27FC236}">
                  <a16:creationId xmlns:a16="http://schemas.microsoft.com/office/drawing/2014/main" id="{5152F0E9-71C6-404D-91D1-186B68724548}"/>
                </a:ext>
              </a:extLst>
            </p:cNvPr>
            <p:cNvSpPr txBox="1">
              <a:spLocks noChangeArrowheads="1"/>
            </p:cNvSpPr>
            <p:nvPr/>
          </p:nvSpPr>
          <p:spPr bwMode="auto">
            <a:xfrm>
              <a:off x="7005960" y="34132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19</a:t>
              </a:r>
              <a:endParaRPr lang="en-US" sz="1400" b="1">
                <a:solidFill>
                  <a:schemeClr val="tx2">
                    <a:lumMod val="50000"/>
                  </a:schemeClr>
                </a:solidFill>
              </a:endParaRPr>
            </a:p>
          </p:txBody>
        </p:sp>
        <p:sp>
          <p:nvSpPr>
            <p:cNvPr id="261" name="TextBox 36942">
              <a:extLst>
                <a:ext uri="{FF2B5EF4-FFF2-40B4-BE49-F238E27FC236}">
                  <a16:creationId xmlns:a16="http://schemas.microsoft.com/office/drawing/2014/main" id="{F2F13FAD-A084-47CA-8A0C-774734953141}"/>
                </a:ext>
              </a:extLst>
            </p:cNvPr>
            <p:cNvSpPr txBox="1">
              <a:spLocks noChangeArrowheads="1"/>
            </p:cNvSpPr>
            <p:nvPr/>
          </p:nvSpPr>
          <p:spPr bwMode="auto">
            <a:xfrm>
              <a:off x="5481960" y="23464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19</a:t>
              </a:r>
              <a:endParaRPr lang="en-US" sz="1400" b="1">
                <a:solidFill>
                  <a:schemeClr val="tx2">
                    <a:lumMod val="50000"/>
                  </a:schemeClr>
                </a:solidFill>
              </a:endParaRPr>
            </a:p>
          </p:txBody>
        </p:sp>
        <p:sp>
          <p:nvSpPr>
            <p:cNvPr id="262" name="TextBox 36943">
              <a:extLst>
                <a:ext uri="{FF2B5EF4-FFF2-40B4-BE49-F238E27FC236}">
                  <a16:creationId xmlns:a16="http://schemas.microsoft.com/office/drawing/2014/main" id="{1056141B-1A64-471F-B887-BB3BE56EBCB6}"/>
                </a:ext>
              </a:extLst>
            </p:cNvPr>
            <p:cNvSpPr txBox="1">
              <a:spLocks noChangeArrowheads="1"/>
            </p:cNvSpPr>
            <p:nvPr/>
          </p:nvSpPr>
          <p:spPr bwMode="auto">
            <a:xfrm>
              <a:off x="8150548" y="5867482"/>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17</a:t>
              </a:r>
              <a:endParaRPr lang="en-US" sz="1400" b="1" dirty="0">
                <a:solidFill>
                  <a:schemeClr val="tx2">
                    <a:lumMod val="50000"/>
                  </a:schemeClr>
                </a:solidFill>
              </a:endParaRPr>
            </a:p>
          </p:txBody>
        </p:sp>
        <p:sp>
          <p:nvSpPr>
            <p:cNvPr id="263" name="TextBox 36944">
              <a:extLst>
                <a:ext uri="{FF2B5EF4-FFF2-40B4-BE49-F238E27FC236}">
                  <a16:creationId xmlns:a16="http://schemas.microsoft.com/office/drawing/2014/main" id="{BCBC2981-2A20-49C7-B280-DEBA68C70685}"/>
                </a:ext>
              </a:extLst>
            </p:cNvPr>
            <p:cNvSpPr txBox="1">
              <a:spLocks noChangeArrowheads="1"/>
            </p:cNvSpPr>
            <p:nvPr/>
          </p:nvSpPr>
          <p:spPr bwMode="auto">
            <a:xfrm>
              <a:off x="8225160" y="4708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15</a:t>
              </a:r>
              <a:endParaRPr lang="en-US" sz="1400" b="1" dirty="0">
                <a:solidFill>
                  <a:schemeClr val="tx2">
                    <a:lumMod val="50000"/>
                  </a:schemeClr>
                </a:solidFill>
              </a:endParaRPr>
            </a:p>
          </p:txBody>
        </p:sp>
        <p:sp>
          <p:nvSpPr>
            <p:cNvPr id="264" name="TextBox 36945">
              <a:extLst>
                <a:ext uri="{FF2B5EF4-FFF2-40B4-BE49-F238E27FC236}">
                  <a16:creationId xmlns:a16="http://schemas.microsoft.com/office/drawing/2014/main" id="{AB4AFB86-B0A7-4E42-917E-B439CA1F2FA1}"/>
                </a:ext>
              </a:extLst>
            </p:cNvPr>
            <p:cNvSpPr txBox="1">
              <a:spLocks noChangeArrowheads="1"/>
            </p:cNvSpPr>
            <p:nvPr/>
          </p:nvSpPr>
          <p:spPr bwMode="auto">
            <a:xfrm>
              <a:off x="6472560" y="34132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14</a:t>
              </a:r>
              <a:endParaRPr lang="en-US" sz="1400" b="1" dirty="0">
                <a:solidFill>
                  <a:schemeClr val="tx2">
                    <a:lumMod val="50000"/>
                  </a:schemeClr>
                </a:solidFill>
              </a:endParaRPr>
            </a:p>
          </p:txBody>
        </p:sp>
        <p:sp>
          <p:nvSpPr>
            <p:cNvPr id="265" name="TextBox 36946">
              <a:extLst>
                <a:ext uri="{FF2B5EF4-FFF2-40B4-BE49-F238E27FC236}">
                  <a16:creationId xmlns:a16="http://schemas.microsoft.com/office/drawing/2014/main" id="{D3D2CD52-ECF9-4BD6-B271-9C00037CC68C}"/>
                </a:ext>
              </a:extLst>
            </p:cNvPr>
            <p:cNvSpPr txBox="1">
              <a:spLocks noChangeArrowheads="1"/>
            </p:cNvSpPr>
            <p:nvPr/>
          </p:nvSpPr>
          <p:spPr bwMode="auto">
            <a:xfrm>
              <a:off x="7005960" y="4708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15</a:t>
              </a:r>
              <a:endParaRPr lang="en-US" sz="1400" b="1">
                <a:solidFill>
                  <a:schemeClr val="tx2">
                    <a:lumMod val="50000"/>
                  </a:schemeClr>
                </a:solidFill>
              </a:endParaRPr>
            </a:p>
          </p:txBody>
        </p:sp>
        <p:sp>
          <p:nvSpPr>
            <p:cNvPr id="266" name="TextBox 36947">
              <a:extLst>
                <a:ext uri="{FF2B5EF4-FFF2-40B4-BE49-F238E27FC236}">
                  <a16:creationId xmlns:a16="http://schemas.microsoft.com/office/drawing/2014/main" id="{6369CB9C-07FC-4B76-9E40-2452EA763672}"/>
                </a:ext>
              </a:extLst>
            </p:cNvPr>
            <p:cNvSpPr txBox="1">
              <a:spLocks noChangeArrowheads="1"/>
            </p:cNvSpPr>
            <p:nvPr/>
          </p:nvSpPr>
          <p:spPr bwMode="auto">
            <a:xfrm>
              <a:off x="7082160" y="5851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17</a:t>
              </a:r>
              <a:endParaRPr lang="en-US" sz="1400" b="1">
                <a:solidFill>
                  <a:schemeClr val="tx2">
                    <a:lumMod val="50000"/>
                  </a:schemeClr>
                </a:solidFill>
              </a:endParaRPr>
            </a:p>
          </p:txBody>
        </p:sp>
        <p:sp>
          <p:nvSpPr>
            <p:cNvPr id="267" name="TextBox 36948">
              <a:extLst>
                <a:ext uri="{FF2B5EF4-FFF2-40B4-BE49-F238E27FC236}">
                  <a16:creationId xmlns:a16="http://schemas.microsoft.com/office/drawing/2014/main" id="{C106ECC6-5C4A-474F-933C-63BD1E528668}"/>
                </a:ext>
              </a:extLst>
            </p:cNvPr>
            <p:cNvSpPr txBox="1">
              <a:spLocks noChangeArrowheads="1"/>
            </p:cNvSpPr>
            <p:nvPr/>
          </p:nvSpPr>
          <p:spPr bwMode="auto">
            <a:xfrm>
              <a:off x="6624960" y="5851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11</a:t>
              </a:r>
              <a:endParaRPr lang="en-US" sz="1400" b="1" dirty="0">
                <a:solidFill>
                  <a:schemeClr val="tx2">
                    <a:lumMod val="50000"/>
                  </a:schemeClr>
                </a:solidFill>
              </a:endParaRPr>
            </a:p>
          </p:txBody>
        </p:sp>
        <p:sp>
          <p:nvSpPr>
            <p:cNvPr id="268" name="TextBox 36949">
              <a:extLst>
                <a:ext uri="{FF2B5EF4-FFF2-40B4-BE49-F238E27FC236}">
                  <a16:creationId xmlns:a16="http://schemas.microsoft.com/office/drawing/2014/main" id="{0C7A4B37-34C3-4319-A2FB-1DAE936528BB}"/>
                </a:ext>
              </a:extLst>
            </p:cNvPr>
            <p:cNvSpPr txBox="1">
              <a:spLocks noChangeArrowheads="1"/>
            </p:cNvSpPr>
            <p:nvPr/>
          </p:nvSpPr>
          <p:spPr bwMode="auto">
            <a:xfrm>
              <a:off x="6528123" y="4692732"/>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7</a:t>
              </a:r>
              <a:endParaRPr lang="en-US" sz="1400" b="1" dirty="0">
                <a:solidFill>
                  <a:schemeClr val="tx2">
                    <a:lumMod val="50000"/>
                  </a:schemeClr>
                </a:solidFill>
              </a:endParaRPr>
            </a:p>
          </p:txBody>
        </p:sp>
        <p:sp>
          <p:nvSpPr>
            <p:cNvPr id="269" name="TextBox 36950">
              <a:extLst>
                <a:ext uri="{FF2B5EF4-FFF2-40B4-BE49-F238E27FC236}">
                  <a16:creationId xmlns:a16="http://schemas.microsoft.com/office/drawing/2014/main" id="{33EAA9F4-B715-407F-89D6-F53FAA6CAA79}"/>
                </a:ext>
              </a:extLst>
            </p:cNvPr>
            <p:cNvSpPr txBox="1">
              <a:spLocks noChangeArrowheads="1"/>
            </p:cNvSpPr>
            <p:nvPr/>
          </p:nvSpPr>
          <p:spPr bwMode="auto">
            <a:xfrm>
              <a:off x="4948560" y="23464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9</a:t>
              </a:r>
              <a:endParaRPr lang="en-US" sz="1400" b="1" dirty="0">
                <a:solidFill>
                  <a:schemeClr val="tx2">
                    <a:lumMod val="50000"/>
                  </a:schemeClr>
                </a:solidFill>
              </a:endParaRPr>
            </a:p>
          </p:txBody>
        </p:sp>
        <p:sp>
          <p:nvSpPr>
            <p:cNvPr id="270" name="TextBox 36951">
              <a:extLst>
                <a:ext uri="{FF2B5EF4-FFF2-40B4-BE49-F238E27FC236}">
                  <a16:creationId xmlns:a16="http://schemas.microsoft.com/office/drawing/2014/main" id="{459AD7CE-B126-4888-BB79-B2E980F4D9BC}"/>
                </a:ext>
              </a:extLst>
            </p:cNvPr>
            <p:cNvSpPr txBox="1">
              <a:spLocks noChangeArrowheads="1"/>
            </p:cNvSpPr>
            <p:nvPr/>
          </p:nvSpPr>
          <p:spPr bwMode="auto">
            <a:xfrm>
              <a:off x="5481960" y="4708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7</a:t>
              </a:r>
              <a:endParaRPr lang="en-US" sz="1400" b="1">
                <a:solidFill>
                  <a:schemeClr val="tx2">
                    <a:lumMod val="50000"/>
                  </a:schemeClr>
                </a:solidFill>
              </a:endParaRPr>
            </a:p>
          </p:txBody>
        </p:sp>
        <p:sp>
          <p:nvSpPr>
            <p:cNvPr id="271" name="TextBox 36952">
              <a:extLst>
                <a:ext uri="{FF2B5EF4-FFF2-40B4-BE49-F238E27FC236}">
                  <a16:creationId xmlns:a16="http://schemas.microsoft.com/office/drawing/2014/main" id="{A3D5E9EB-9ACD-4E18-8853-E6467B2D2E21}"/>
                </a:ext>
              </a:extLst>
            </p:cNvPr>
            <p:cNvSpPr txBox="1">
              <a:spLocks noChangeArrowheads="1"/>
            </p:cNvSpPr>
            <p:nvPr/>
          </p:nvSpPr>
          <p:spPr bwMode="auto">
            <a:xfrm>
              <a:off x="5100960" y="4708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5</a:t>
              </a:r>
              <a:endParaRPr lang="en-US" sz="1400" b="1" dirty="0">
                <a:solidFill>
                  <a:schemeClr val="tx2">
                    <a:lumMod val="50000"/>
                  </a:schemeClr>
                </a:solidFill>
              </a:endParaRPr>
            </a:p>
          </p:txBody>
        </p:sp>
        <p:sp>
          <p:nvSpPr>
            <p:cNvPr id="272" name="TextBox 36953">
              <a:extLst>
                <a:ext uri="{FF2B5EF4-FFF2-40B4-BE49-F238E27FC236}">
                  <a16:creationId xmlns:a16="http://schemas.microsoft.com/office/drawing/2014/main" id="{E94A62E0-5445-4147-A421-BB676D5A7383}"/>
                </a:ext>
              </a:extLst>
            </p:cNvPr>
            <p:cNvSpPr txBox="1">
              <a:spLocks noChangeArrowheads="1"/>
            </p:cNvSpPr>
            <p:nvPr/>
          </p:nvSpPr>
          <p:spPr bwMode="auto">
            <a:xfrm>
              <a:off x="5558160" y="5851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7</a:t>
              </a:r>
              <a:endParaRPr lang="en-US" sz="1400" b="1" dirty="0">
                <a:solidFill>
                  <a:schemeClr val="tx2">
                    <a:lumMod val="50000"/>
                  </a:schemeClr>
                </a:solidFill>
              </a:endParaRPr>
            </a:p>
          </p:txBody>
        </p:sp>
        <p:sp>
          <p:nvSpPr>
            <p:cNvPr id="273" name="TextBox 36954">
              <a:extLst>
                <a:ext uri="{FF2B5EF4-FFF2-40B4-BE49-F238E27FC236}">
                  <a16:creationId xmlns:a16="http://schemas.microsoft.com/office/drawing/2014/main" id="{F4ECEA5E-81B9-45B2-948D-B8500D0A6328}"/>
                </a:ext>
              </a:extLst>
            </p:cNvPr>
            <p:cNvSpPr txBox="1">
              <a:spLocks noChangeArrowheads="1"/>
            </p:cNvSpPr>
            <p:nvPr/>
          </p:nvSpPr>
          <p:spPr bwMode="auto">
            <a:xfrm>
              <a:off x="5100960" y="5851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3</a:t>
              </a:r>
              <a:endParaRPr lang="en-US" sz="1400" b="1" dirty="0">
                <a:solidFill>
                  <a:schemeClr val="tx2">
                    <a:lumMod val="50000"/>
                  </a:schemeClr>
                </a:solidFill>
              </a:endParaRPr>
            </a:p>
          </p:txBody>
        </p:sp>
        <p:sp>
          <p:nvSpPr>
            <p:cNvPr id="274" name="TextBox 36955">
              <a:extLst>
                <a:ext uri="{FF2B5EF4-FFF2-40B4-BE49-F238E27FC236}">
                  <a16:creationId xmlns:a16="http://schemas.microsoft.com/office/drawing/2014/main" id="{578FEF68-CDF6-4C4A-A8F7-B9EBA27ED439}"/>
                </a:ext>
              </a:extLst>
            </p:cNvPr>
            <p:cNvSpPr txBox="1">
              <a:spLocks noChangeArrowheads="1"/>
            </p:cNvSpPr>
            <p:nvPr/>
          </p:nvSpPr>
          <p:spPr bwMode="auto">
            <a:xfrm>
              <a:off x="3881760" y="5851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275" name="TextBox 36956">
              <a:extLst>
                <a:ext uri="{FF2B5EF4-FFF2-40B4-BE49-F238E27FC236}">
                  <a16:creationId xmlns:a16="http://schemas.microsoft.com/office/drawing/2014/main" id="{6976376D-4244-4BEC-A51D-F7075520C9A4}"/>
                </a:ext>
              </a:extLst>
            </p:cNvPr>
            <p:cNvSpPr txBox="1">
              <a:spLocks noChangeArrowheads="1"/>
            </p:cNvSpPr>
            <p:nvPr/>
          </p:nvSpPr>
          <p:spPr bwMode="auto">
            <a:xfrm>
              <a:off x="3424560" y="5851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a:t>
              </a:r>
              <a:endParaRPr lang="en-US" sz="1400" b="1" dirty="0">
                <a:solidFill>
                  <a:schemeClr val="tx2">
                    <a:lumMod val="50000"/>
                  </a:schemeClr>
                </a:solidFill>
              </a:endParaRPr>
            </a:p>
          </p:txBody>
        </p:sp>
        <p:sp>
          <p:nvSpPr>
            <p:cNvPr id="276" name="TextBox 36957">
              <a:extLst>
                <a:ext uri="{FF2B5EF4-FFF2-40B4-BE49-F238E27FC236}">
                  <a16:creationId xmlns:a16="http://schemas.microsoft.com/office/drawing/2014/main" id="{AB83FE0B-3E4A-4FAA-844A-C8B60B3DF1EA}"/>
                </a:ext>
              </a:extLst>
            </p:cNvPr>
            <p:cNvSpPr txBox="1">
              <a:spLocks noChangeArrowheads="1"/>
            </p:cNvSpPr>
            <p:nvPr/>
          </p:nvSpPr>
          <p:spPr bwMode="auto">
            <a:xfrm>
              <a:off x="3881760" y="4708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5</a:t>
              </a:r>
              <a:endParaRPr lang="en-US" sz="1400" b="1" dirty="0">
                <a:solidFill>
                  <a:schemeClr val="tx2">
                    <a:lumMod val="50000"/>
                  </a:schemeClr>
                </a:solidFill>
              </a:endParaRPr>
            </a:p>
          </p:txBody>
        </p:sp>
        <p:sp>
          <p:nvSpPr>
            <p:cNvPr id="277" name="TextBox 36958">
              <a:extLst>
                <a:ext uri="{FF2B5EF4-FFF2-40B4-BE49-F238E27FC236}">
                  <a16:creationId xmlns:a16="http://schemas.microsoft.com/office/drawing/2014/main" id="{57952A28-ACE2-4F4C-A25F-653B997741CC}"/>
                </a:ext>
              </a:extLst>
            </p:cNvPr>
            <p:cNvSpPr txBox="1">
              <a:spLocks noChangeArrowheads="1"/>
            </p:cNvSpPr>
            <p:nvPr/>
          </p:nvSpPr>
          <p:spPr bwMode="auto">
            <a:xfrm>
              <a:off x="3424560" y="47086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278" name="TextBox 36959">
              <a:extLst>
                <a:ext uri="{FF2B5EF4-FFF2-40B4-BE49-F238E27FC236}">
                  <a16:creationId xmlns:a16="http://schemas.microsoft.com/office/drawing/2014/main" id="{74724EEB-7634-4983-97D8-3EA9DB88EE26}"/>
                </a:ext>
              </a:extLst>
            </p:cNvPr>
            <p:cNvSpPr txBox="1">
              <a:spLocks noChangeArrowheads="1"/>
            </p:cNvSpPr>
            <p:nvPr/>
          </p:nvSpPr>
          <p:spPr bwMode="auto">
            <a:xfrm>
              <a:off x="5405760" y="34132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14</a:t>
              </a:r>
              <a:endParaRPr lang="en-US" sz="1400" b="1">
                <a:solidFill>
                  <a:schemeClr val="tx2">
                    <a:lumMod val="50000"/>
                  </a:schemeClr>
                </a:solidFill>
              </a:endParaRPr>
            </a:p>
          </p:txBody>
        </p:sp>
        <p:sp>
          <p:nvSpPr>
            <p:cNvPr id="279" name="TextBox 36960">
              <a:extLst>
                <a:ext uri="{FF2B5EF4-FFF2-40B4-BE49-F238E27FC236}">
                  <a16:creationId xmlns:a16="http://schemas.microsoft.com/office/drawing/2014/main" id="{74A7234C-00D6-403A-8219-E1755CB1B098}"/>
                </a:ext>
              </a:extLst>
            </p:cNvPr>
            <p:cNvSpPr txBox="1">
              <a:spLocks noChangeArrowheads="1"/>
            </p:cNvSpPr>
            <p:nvPr/>
          </p:nvSpPr>
          <p:spPr bwMode="auto">
            <a:xfrm>
              <a:off x="5024760" y="34132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11</a:t>
              </a:r>
              <a:endParaRPr lang="en-US" sz="1400" b="1" dirty="0">
                <a:solidFill>
                  <a:schemeClr val="tx2">
                    <a:lumMod val="50000"/>
                  </a:schemeClr>
                </a:solidFill>
              </a:endParaRPr>
            </a:p>
          </p:txBody>
        </p:sp>
        <p:sp>
          <p:nvSpPr>
            <p:cNvPr id="280" name="TextBox 36961">
              <a:extLst>
                <a:ext uri="{FF2B5EF4-FFF2-40B4-BE49-F238E27FC236}">
                  <a16:creationId xmlns:a16="http://schemas.microsoft.com/office/drawing/2014/main" id="{94CAD66B-384F-4723-80C8-3969718CC3E3}"/>
                </a:ext>
              </a:extLst>
            </p:cNvPr>
            <p:cNvSpPr txBox="1">
              <a:spLocks noChangeArrowheads="1"/>
            </p:cNvSpPr>
            <p:nvPr/>
          </p:nvSpPr>
          <p:spPr bwMode="auto">
            <a:xfrm>
              <a:off x="3881760" y="34132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9</a:t>
              </a:r>
              <a:endParaRPr lang="en-US" sz="1400" b="1" dirty="0">
                <a:solidFill>
                  <a:schemeClr val="tx2">
                    <a:lumMod val="50000"/>
                  </a:schemeClr>
                </a:solidFill>
              </a:endParaRPr>
            </a:p>
          </p:txBody>
        </p:sp>
        <p:sp>
          <p:nvSpPr>
            <p:cNvPr id="281" name="TextBox 36962">
              <a:extLst>
                <a:ext uri="{FF2B5EF4-FFF2-40B4-BE49-F238E27FC236}">
                  <a16:creationId xmlns:a16="http://schemas.microsoft.com/office/drawing/2014/main" id="{7EC7E3D4-D6FF-43AF-977D-3308A095343B}"/>
                </a:ext>
              </a:extLst>
            </p:cNvPr>
            <p:cNvSpPr txBox="1">
              <a:spLocks noChangeArrowheads="1"/>
            </p:cNvSpPr>
            <p:nvPr/>
          </p:nvSpPr>
          <p:spPr bwMode="auto">
            <a:xfrm>
              <a:off x="3424560" y="3413207"/>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282" name="Straight Connector 36964">
              <a:extLst>
                <a:ext uri="{FF2B5EF4-FFF2-40B4-BE49-F238E27FC236}">
                  <a16:creationId xmlns:a16="http://schemas.microsoft.com/office/drawing/2014/main" id="{CF15A53D-4269-4EE9-937F-1AE898157581}"/>
                </a:ext>
              </a:extLst>
            </p:cNvPr>
            <p:cNvSpPr>
              <a:spLocks noChangeShapeType="1"/>
            </p:cNvSpPr>
            <p:nvPr/>
          </p:nvSpPr>
          <p:spPr bwMode="auto">
            <a:xfrm>
              <a:off x="6239198" y="5588082"/>
              <a:ext cx="2159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83" name="Straight Connector 36965">
              <a:extLst>
                <a:ext uri="{FF2B5EF4-FFF2-40B4-BE49-F238E27FC236}">
                  <a16:creationId xmlns:a16="http://schemas.microsoft.com/office/drawing/2014/main" id="{141BE2B8-7E65-4A74-8234-3B59CA56291B}"/>
                </a:ext>
              </a:extLst>
            </p:cNvPr>
            <p:cNvSpPr>
              <a:spLocks noChangeShapeType="1"/>
            </p:cNvSpPr>
            <p:nvPr/>
          </p:nvSpPr>
          <p:spPr bwMode="auto">
            <a:xfrm>
              <a:off x="6239198" y="5875420"/>
              <a:ext cx="360362"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84" name="Straight Connector 36966">
              <a:extLst>
                <a:ext uri="{FF2B5EF4-FFF2-40B4-BE49-F238E27FC236}">
                  <a16:creationId xmlns:a16="http://schemas.microsoft.com/office/drawing/2014/main" id="{FE4654FD-ECA7-4BA9-B80A-FB08DAE270A3}"/>
                </a:ext>
              </a:extLst>
            </p:cNvPr>
            <p:cNvSpPr>
              <a:spLocks noChangeShapeType="1"/>
            </p:cNvSpPr>
            <p:nvPr/>
          </p:nvSpPr>
          <p:spPr bwMode="auto">
            <a:xfrm>
              <a:off x="7752085" y="5803982"/>
              <a:ext cx="360363"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85" name="Straight Connector 36967">
              <a:extLst>
                <a:ext uri="{FF2B5EF4-FFF2-40B4-BE49-F238E27FC236}">
                  <a16:creationId xmlns:a16="http://schemas.microsoft.com/office/drawing/2014/main" id="{8C2F0762-55BB-4965-B783-85A0D7B869CF}"/>
                </a:ext>
              </a:extLst>
            </p:cNvPr>
            <p:cNvSpPr>
              <a:spLocks noChangeShapeType="1"/>
            </p:cNvSpPr>
            <p:nvPr/>
          </p:nvSpPr>
          <p:spPr bwMode="auto">
            <a:xfrm>
              <a:off x="6167760" y="3356057"/>
              <a:ext cx="360363"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86" name="Straight Connector 36968">
              <a:extLst>
                <a:ext uri="{FF2B5EF4-FFF2-40B4-BE49-F238E27FC236}">
                  <a16:creationId xmlns:a16="http://schemas.microsoft.com/office/drawing/2014/main" id="{B203DC04-B38F-44B3-A087-3AA4583B69DF}"/>
                </a:ext>
              </a:extLst>
            </p:cNvPr>
            <p:cNvSpPr>
              <a:spLocks noChangeShapeType="1"/>
            </p:cNvSpPr>
            <p:nvPr/>
          </p:nvSpPr>
          <p:spPr bwMode="auto">
            <a:xfrm>
              <a:off x="3072135" y="5803982"/>
              <a:ext cx="4318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87" name="Diamond 36969">
              <a:extLst>
                <a:ext uri="{FF2B5EF4-FFF2-40B4-BE49-F238E27FC236}">
                  <a16:creationId xmlns:a16="http://schemas.microsoft.com/office/drawing/2014/main" id="{65FD7F7B-BA18-4EC9-9C72-C1F297D1C51D}"/>
                </a:ext>
              </a:extLst>
            </p:cNvPr>
            <p:cNvSpPr>
              <a:spLocks noChangeArrowheads="1"/>
            </p:cNvSpPr>
            <p:nvPr/>
          </p:nvSpPr>
          <p:spPr bwMode="auto">
            <a:xfrm>
              <a:off x="1703710" y="4076782"/>
              <a:ext cx="935038" cy="1079500"/>
            </a:xfrm>
            <a:prstGeom prst="diamond">
              <a:avLst/>
            </a:prstGeom>
            <a:solidFill>
              <a:srgbClr val="F2C772"/>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288" name="TextBox 36970">
              <a:extLst>
                <a:ext uri="{FF2B5EF4-FFF2-40B4-BE49-F238E27FC236}">
                  <a16:creationId xmlns:a16="http://schemas.microsoft.com/office/drawing/2014/main" id="{9D6CCC0B-64D3-4DF4-9788-E60B33EEE385}"/>
                </a:ext>
              </a:extLst>
            </p:cNvPr>
            <p:cNvSpPr txBox="1">
              <a:spLocks noChangeArrowheads="1"/>
            </p:cNvSpPr>
            <p:nvPr/>
          </p:nvSpPr>
          <p:spPr bwMode="auto">
            <a:xfrm>
              <a:off x="1864048" y="4335545"/>
              <a:ext cx="663964" cy="307777"/>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start</a:t>
              </a:r>
              <a:endParaRPr lang="en-US" sz="1400" b="1" dirty="0">
                <a:solidFill>
                  <a:schemeClr val="tx2">
                    <a:lumMod val="50000"/>
                  </a:schemeClr>
                </a:solidFill>
              </a:endParaRPr>
            </a:p>
          </p:txBody>
        </p:sp>
        <p:sp>
          <p:nvSpPr>
            <p:cNvPr id="289" name="Diamond 36971">
              <a:extLst>
                <a:ext uri="{FF2B5EF4-FFF2-40B4-BE49-F238E27FC236}">
                  <a16:creationId xmlns:a16="http://schemas.microsoft.com/office/drawing/2014/main" id="{4CB17B75-BAAD-4998-809D-768C0BDE1240}"/>
                </a:ext>
              </a:extLst>
            </p:cNvPr>
            <p:cNvSpPr>
              <a:spLocks noChangeArrowheads="1"/>
            </p:cNvSpPr>
            <p:nvPr/>
          </p:nvSpPr>
          <p:spPr bwMode="auto">
            <a:xfrm>
              <a:off x="9804723" y="4075195"/>
              <a:ext cx="935037" cy="1079500"/>
            </a:xfrm>
            <a:prstGeom prst="diamond">
              <a:avLst/>
            </a:prstGeom>
            <a:solidFill>
              <a:srgbClr val="F2C772"/>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290" name="TextBox 36972">
              <a:extLst>
                <a:ext uri="{FF2B5EF4-FFF2-40B4-BE49-F238E27FC236}">
                  <a16:creationId xmlns:a16="http://schemas.microsoft.com/office/drawing/2014/main" id="{E6175541-617F-44C1-A2A0-E95F4D615BED}"/>
                </a:ext>
              </a:extLst>
            </p:cNvPr>
            <p:cNvSpPr txBox="1">
              <a:spLocks noChangeArrowheads="1"/>
            </p:cNvSpPr>
            <p:nvPr/>
          </p:nvSpPr>
          <p:spPr bwMode="auto">
            <a:xfrm>
              <a:off x="10055548" y="4364120"/>
              <a:ext cx="556563" cy="307777"/>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end</a:t>
              </a:r>
              <a:endParaRPr lang="en-US" sz="1400" b="1" dirty="0">
                <a:solidFill>
                  <a:schemeClr val="tx2">
                    <a:lumMod val="50000"/>
                  </a:schemeClr>
                </a:solidFill>
              </a:endParaRPr>
            </a:p>
          </p:txBody>
        </p:sp>
        <p:sp>
          <p:nvSpPr>
            <p:cNvPr id="291" name="Straight Connector 34848">
              <a:extLst>
                <a:ext uri="{FF2B5EF4-FFF2-40B4-BE49-F238E27FC236}">
                  <a16:creationId xmlns:a16="http://schemas.microsoft.com/office/drawing/2014/main" id="{500CB8C9-A2E1-4529-B11D-7CF04F36A2C7}"/>
                </a:ext>
              </a:extLst>
            </p:cNvPr>
            <p:cNvSpPr>
              <a:spLocks noChangeShapeType="1"/>
            </p:cNvSpPr>
            <p:nvPr/>
          </p:nvSpPr>
          <p:spPr bwMode="auto">
            <a:xfrm flipV="1">
              <a:off x="4654873" y="5549982"/>
              <a:ext cx="360362" cy="30163"/>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92" name="Straight Connector 34849">
              <a:extLst>
                <a:ext uri="{FF2B5EF4-FFF2-40B4-BE49-F238E27FC236}">
                  <a16:creationId xmlns:a16="http://schemas.microsoft.com/office/drawing/2014/main" id="{B6C29C15-B8D9-4837-9A17-9BD078DC339D}"/>
                </a:ext>
              </a:extLst>
            </p:cNvPr>
            <p:cNvSpPr>
              <a:spLocks noChangeShapeType="1"/>
            </p:cNvSpPr>
            <p:nvPr/>
          </p:nvSpPr>
          <p:spPr bwMode="auto">
            <a:xfrm flipV="1">
              <a:off x="5015235" y="4787982"/>
              <a:ext cx="0" cy="7620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293" name="Straight Connector 34850">
              <a:extLst>
                <a:ext uri="{FF2B5EF4-FFF2-40B4-BE49-F238E27FC236}">
                  <a16:creationId xmlns:a16="http://schemas.microsoft.com/office/drawing/2014/main" id="{47D57B8F-E160-4BE8-8CA0-C34551EC3F65}"/>
                </a:ext>
              </a:extLst>
            </p:cNvPr>
            <p:cNvSpPr>
              <a:spLocks noChangeShapeType="1"/>
            </p:cNvSpPr>
            <p:nvPr/>
          </p:nvSpPr>
          <p:spPr bwMode="auto">
            <a:xfrm>
              <a:off x="5015235" y="4787982"/>
              <a:ext cx="76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grpSp>
      <p:sp>
        <p:nvSpPr>
          <p:cNvPr id="2" name="Title 1">
            <a:extLst>
              <a:ext uri="{FF2B5EF4-FFF2-40B4-BE49-F238E27FC236}">
                <a16:creationId xmlns:a16="http://schemas.microsoft.com/office/drawing/2014/main" id="{17E69E55-5C92-423C-BC43-9B651504772B}"/>
              </a:ext>
            </a:extLst>
          </p:cNvPr>
          <p:cNvSpPr>
            <a:spLocks noGrp="1"/>
          </p:cNvSpPr>
          <p:nvPr>
            <p:ph type="title"/>
          </p:nvPr>
        </p:nvSpPr>
        <p:spPr/>
        <p:txBody>
          <a:bodyPr>
            <a:normAutofit/>
          </a:bodyPr>
          <a:lstStyle/>
          <a:p>
            <a:r>
              <a:rPr lang="en-US" dirty="0"/>
              <a:t>Critical Path Method (CPM)</a:t>
            </a:r>
            <a:endParaRPr lang="pt-PT" dirty="0"/>
          </a:p>
        </p:txBody>
      </p:sp>
      <p:sp>
        <p:nvSpPr>
          <p:cNvPr id="3" name="Content Placeholder 2">
            <a:extLst>
              <a:ext uri="{FF2B5EF4-FFF2-40B4-BE49-F238E27FC236}">
                <a16:creationId xmlns:a16="http://schemas.microsoft.com/office/drawing/2014/main" id="{2FE7FCCD-0F39-484E-B503-A1D079F55AC0}"/>
              </a:ext>
            </a:extLst>
          </p:cNvPr>
          <p:cNvSpPr>
            <a:spLocks noGrp="1"/>
          </p:cNvSpPr>
          <p:nvPr>
            <p:ph idx="1"/>
          </p:nvPr>
        </p:nvSpPr>
        <p:spPr>
          <a:xfrm>
            <a:off x="475815" y="1499812"/>
            <a:ext cx="11229516" cy="4824787"/>
          </a:xfrm>
        </p:spPr>
        <p:txBody>
          <a:bodyPr>
            <a:normAutofit/>
          </a:bodyPr>
          <a:lstStyle/>
          <a:p>
            <a:r>
              <a:rPr lang="en-US" sz="2400" b="1" dirty="0">
                <a:solidFill>
                  <a:schemeClr val="tx2">
                    <a:lumMod val="50000"/>
                  </a:schemeClr>
                </a:solidFill>
                <a:latin typeface="+mn-lt"/>
              </a:rPr>
              <a:t>1 - Walk the paths from the beginning to the end to determine the earliest dates</a:t>
            </a:r>
          </a:p>
          <a:p>
            <a:endParaRPr lang="pt-PT" sz="2400" dirty="0"/>
          </a:p>
        </p:txBody>
      </p:sp>
    </p:spTree>
    <p:extLst>
      <p:ext uri="{BB962C8B-B14F-4D97-AF65-F5344CB8AC3E}">
        <p14:creationId xmlns:p14="http://schemas.microsoft.com/office/powerpoint/2010/main" val="123575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9E55-5C92-423C-BC43-9B651504772B}"/>
              </a:ext>
            </a:extLst>
          </p:cNvPr>
          <p:cNvSpPr>
            <a:spLocks noGrp="1"/>
          </p:cNvSpPr>
          <p:nvPr>
            <p:ph type="title"/>
          </p:nvPr>
        </p:nvSpPr>
        <p:spPr/>
        <p:txBody>
          <a:bodyPr>
            <a:normAutofit/>
          </a:bodyPr>
          <a:lstStyle/>
          <a:p>
            <a:r>
              <a:rPr lang="en-US" dirty="0"/>
              <a:t>Critical Path Method (CPM)</a:t>
            </a:r>
            <a:endParaRPr lang="pt-PT" dirty="0"/>
          </a:p>
        </p:txBody>
      </p:sp>
      <p:grpSp>
        <p:nvGrpSpPr>
          <p:cNvPr id="295" name="Agrupar 163">
            <a:extLst>
              <a:ext uri="{FF2B5EF4-FFF2-40B4-BE49-F238E27FC236}">
                <a16:creationId xmlns:a16="http://schemas.microsoft.com/office/drawing/2014/main" id="{E46934F0-CADE-4065-B0DF-282D6AE2DDDB}"/>
              </a:ext>
            </a:extLst>
          </p:cNvPr>
          <p:cNvGrpSpPr/>
          <p:nvPr/>
        </p:nvGrpSpPr>
        <p:grpSpPr>
          <a:xfrm>
            <a:off x="1667497" y="1615976"/>
            <a:ext cx="9036050" cy="4555287"/>
            <a:chOff x="107950" y="1835150"/>
            <a:chExt cx="9036050" cy="4555287"/>
          </a:xfrm>
        </p:grpSpPr>
        <p:sp>
          <p:nvSpPr>
            <p:cNvPr id="296" name="Straight Connector 36888">
              <a:extLst>
                <a:ext uri="{FF2B5EF4-FFF2-40B4-BE49-F238E27FC236}">
                  <a16:creationId xmlns:a16="http://schemas.microsoft.com/office/drawing/2014/main" id="{72A22F99-D004-4B2C-AC72-66B16A8F2FA7}"/>
                </a:ext>
              </a:extLst>
            </p:cNvPr>
            <p:cNvSpPr>
              <a:spLocks noChangeShapeType="1"/>
            </p:cNvSpPr>
            <p:nvPr/>
          </p:nvSpPr>
          <p:spPr bwMode="auto">
            <a:xfrm>
              <a:off x="2971800" y="4502150"/>
              <a:ext cx="5334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97" name="Straight Connector 36890">
              <a:extLst>
                <a:ext uri="{FF2B5EF4-FFF2-40B4-BE49-F238E27FC236}">
                  <a16:creationId xmlns:a16="http://schemas.microsoft.com/office/drawing/2014/main" id="{74D6885F-9285-4A16-89C4-E83A0D36C55B}"/>
                </a:ext>
              </a:extLst>
            </p:cNvPr>
            <p:cNvSpPr>
              <a:spLocks noChangeShapeType="1"/>
            </p:cNvSpPr>
            <p:nvPr/>
          </p:nvSpPr>
          <p:spPr bwMode="auto">
            <a:xfrm>
              <a:off x="4572000" y="4502150"/>
              <a:ext cx="3810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98" name="Straight Connector 36963">
              <a:extLst>
                <a:ext uri="{FF2B5EF4-FFF2-40B4-BE49-F238E27FC236}">
                  <a16:creationId xmlns:a16="http://schemas.microsoft.com/office/drawing/2014/main" id="{EFDDC190-C9D8-43A4-B125-3DCB9AAB2769}"/>
                </a:ext>
              </a:extLst>
            </p:cNvPr>
            <p:cNvSpPr>
              <a:spLocks noChangeShapeType="1"/>
            </p:cNvSpPr>
            <p:nvPr/>
          </p:nvSpPr>
          <p:spPr bwMode="auto">
            <a:xfrm>
              <a:off x="6011863" y="4589463"/>
              <a:ext cx="609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299" name="Straight Connector 36889">
              <a:extLst>
                <a:ext uri="{FF2B5EF4-FFF2-40B4-BE49-F238E27FC236}">
                  <a16:creationId xmlns:a16="http://schemas.microsoft.com/office/drawing/2014/main" id="{A8AB23AC-DBE2-4B2A-BF84-E9BE2BB2359C}"/>
                </a:ext>
              </a:extLst>
            </p:cNvPr>
            <p:cNvSpPr>
              <a:spLocks noChangeShapeType="1"/>
            </p:cNvSpPr>
            <p:nvPr/>
          </p:nvSpPr>
          <p:spPr bwMode="auto">
            <a:xfrm>
              <a:off x="2971800" y="5645150"/>
              <a:ext cx="609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00" name="Straight Connector 36896">
              <a:extLst>
                <a:ext uri="{FF2B5EF4-FFF2-40B4-BE49-F238E27FC236}">
                  <a16:creationId xmlns:a16="http://schemas.microsoft.com/office/drawing/2014/main" id="{763BC2D1-BFC8-4155-8962-2E7532D9D80E}"/>
                </a:ext>
              </a:extLst>
            </p:cNvPr>
            <p:cNvSpPr>
              <a:spLocks noChangeShapeType="1"/>
            </p:cNvSpPr>
            <p:nvPr/>
          </p:nvSpPr>
          <p:spPr bwMode="auto">
            <a:xfrm>
              <a:off x="7696200" y="4502150"/>
              <a:ext cx="457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01" name="Straight Connector 36900">
              <a:extLst>
                <a:ext uri="{FF2B5EF4-FFF2-40B4-BE49-F238E27FC236}">
                  <a16:creationId xmlns:a16="http://schemas.microsoft.com/office/drawing/2014/main" id="{B4F9B51F-5804-4E7D-9B17-C41E12FFE8DB}"/>
                </a:ext>
              </a:extLst>
            </p:cNvPr>
            <p:cNvSpPr>
              <a:spLocks noChangeShapeType="1"/>
            </p:cNvSpPr>
            <p:nvPr/>
          </p:nvSpPr>
          <p:spPr bwMode="auto">
            <a:xfrm>
              <a:off x="4495800" y="2139950"/>
              <a:ext cx="35814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nvGrpSpPr>
            <p:cNvPr id="302" name="Group 2">
              <a:extLst>
                <a:ext uri="{FF2B5EF4-FFF2-40B4-BE49-F238E27FC236}">
                  <a16:creationId xmlns:a16="http://schemas.microsoft.com/office/drawing/2014/main" id="{4AD9D1B2-B005-43AC-A8E5-82F564481251}"/>
                </a:ext>
              </a:extLst>
            </p:cNvPr>
            <p:cNvGrpSpPr>
              <a:grpSpLocks/>
            </p:cNvGrpSpPr>
            <p:nvPr/>
          </p:nvGrpSpPr>
          <p:grpSpPr bwMode="auto">
            <a:xfrm>
              <a:off x="3492500" y="2941638"/>
              <a:ext cx="1081088" cy="685800"/>
              <a:chOff x="1020" y="1298"/>
              <a:chExt cx="681" cy="432"/>
            </a:xfrm>
          </p:grpSpPr>
          <p:sp>
            <p:nvSpPr>
              <p:cNvPr id="462" name="Rectangle 37017">
                <a:extLst>
                  <a:ext uri="{FF2B5EF4-FFF2-40B4-BE49-F238E27FC236}">
                    <a16:creationId xmlns:a16="http://schemas.microsoft.com/office/drawing/2014/main" id="{C020D426-B291-4CD0-B258-1D01B658AB91}"/>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63" name="Straight Connector 37018">
                <a:extLst>
                  <a:ext uri="{FF2B5EF4-FFF2-40B4-BE49-F238E27FC236}">
                    <a16:creationId xmlns:a16="http://schemas.microsoft.com/office/drawing/2014/main" id="{E59F7D1D-50B9-45D3-A7C5-8A649EBD9DE0}"/>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64" name="Straight Connector 37019">
                <a:extLst>
                  <a:ext uri="{FF2B5EF4-FFF2-40B4-BE49-F238E27FC236}">
                    <a16:creationId xmlns:a16="http://schemas.microsoft.com/office/drawing/2014/main" id="{525C7D3D-8651-457B-B10C-306D4EA6DF71}"/>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65" name="Straight Connector 37020">
                <a:extLst>
                  <a:ext uri="{FF2B5EF4-FFF2-40B4-BE49-F238E27FC236}">
                    <a16:creationId xmlns:a16="http://schemas.microsoft.com/office/drawing/2014/main" id="{5E75D6A4-FAEC-49F7-BBE1-0A5C573D426E}"/>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03" name="Group 7">
              <a:extLst>
                <a:ext uri="{FF2B5EF4-FFF2-40B4-BE49-F238E27FC236}">
                  <a16:creationId xmlns:a16="http://schemas.microsoft.com/office/drawing/2014/main" id="{EA175604-3C34-402C-8290-275A1DDA75AF}"/>
                </a:ext>
              </a:extLst>
            </p:cNvPr>
            <p:cNvGrpSpPr>
              <a:grpSpLocks/>
            </p:cNvGrpSpPr>
            <p:nvPr/>
          </p:nvGrpSpPr>
          <p:grpSpPr bwMode="auto">
            <a:xfrm>
              <a:off x="3490913" y="4221088"/>
              <a:ext cx="1081087" cy="685800"/>
              <a:chOff x="1020" y="1298"/>
              <a:chExt cx="681" cy="432"/>
            </a:xfrm>
          </p:grpSpPr>
          <p:sp>
            <p:nvSpPr>
              <p:cNvPr id="458" name="Rectangle 37013">
                <a:extLst>
                  <a:ext uri="{FF2B5EF4-FFF2-40B4-BE49-F238E27FC236}">
                    <a16:creationId xmlns:a16="http://schemas.microsoft.com/office/drawing/2014/main" id="{4DB3DE05-8DA2-45CE-B006-F8B55D6219FE}"/>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59" name="Straight Connector 37014">
                <a:extLst>
                  <a:ext uri="{FF2B5EF4-FFF2-40B4-BE49-F238E27FC236}">
                    <a16:creationId xmlns:a16="http://schemas.microsoft.com/office/drawing/2014/main" id="{2BCAA1F8-5872-42BB-92F7-32EBB3D9A0DE}"/>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60" name="Straight Connector 37015">
                <a:extLst>
                  <a:ext uri="{FF2B5EF4-FFF2-40B4-BE49-F238E27FC236}">
                    <a16:creationId xmlns:a16="http://schemas.microsoft.com/office/drawing/2014/main" id="{95FEF7A2-57D8-45BB-B735-32570E48FE8F}"/>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61" name="Straight Connector 37016">
                <a:extLst>
                  <a:ext uri="{FF2B5EF4-FFF2-40B4-BE49-F238E27FC236}">
                    <a16:creationId xmlns:a16="http://schemas.microsoft.com/office/drawing/2014/main" id="{459BA2F4-D437-4FBC-ABA1-675DB94CABDD}"/>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04" name="Group 12">
              <a:extLst>
                <a:ext uri="{FF2B5EF4-FFF2-40B4-BE49-F238E27FC236}">
                  <a16:creationId xmlns:a16="http://schemas.microsoft.com/office/drawing/2014/main" id="{EEFBC5A2-6493-4909-9FA4-809C640C4C69}"/>
                </a:ext>
              </a:extLst>
            </p:cNvPr>
            <p:cNvGrpSpPr>
              <a:grpSpLocks/>
            </p:cNvGrpSpPr>
            <p:nvPr/>
          </p:nvGrpSpPr>
          <p:grpSpPr bwMode="auto">
            <a:xfrm>
              <a:off x="5003800" y="2941638"/>
              <a:ext cx="1081088" cy="685800"/>
              <a:chOff x="1020" y="1298"/>
              <a:chExt cx="681" cy="432"/>
            </a:xfrm>
          </p:grpSpPr>
          <p:sp>
            <p:nvSpPr>
              <p:cNvPr id="454" name="Rectangle 37009">
                <a:extLst>
                  <a:ext uri="{FF2B5EF4-FFF2-40B4-BE49-F238E27FC236}">
                    <a16:creationId xmlns:a16="http://schemas.microsoft.com/office/drawing/2014/main" id="{0E66A25A-65E8-4B69-8B66-DA614B12BABA}"/>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55" name="Straight Connector 37010">
                <a:extLst>
                  <a:ext uri="{FF2B5EF4-FFF2-40B4-BE49-F238E27FC236}">
                    <a16:creationId xmlns:a16="http://schemas.microsoft.com/office/drawing/2014/main" id="{70E4591B-4DB5-4364-9F56-F4908A1F6AD4}"/>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56" name="Straight Connector 37011">
                <a:extLst>
                  <a:ext uri="{FF2B5EF4-FFF2-40B4-BE49-F238E27FC236}">
                    <a16:creationId xmlns:a16="http://schemas.microsoft.com/office/drawing/2014/main" id="{5CF0F57E-0AAA-456D-B8F7-0E5A21D00A08}"/>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57" name="Straight Connector 37012">
                <a:extLst>
                  <a:ext uri="{FF2B5EF4-FFF2-40B4-BE49-F238E27FC236}">
                    <a16:creationId xmlns:a16="http://schemas.microsoft.com/office/drawing/2014/main" id="{5868A607-4C7C-42DD-927C-B64914FF291B}"/>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05" name="Group 17">
              <a:extLst>
                <a:ext uri="{FF2B5EF4-FFF2-40B4-BE49-F238E27FC236}">
                  <a16:creationId xmlns:a16="http://schemas.microsoft.com/office/drawing/2014/main" id="{A274FCC5-DD9E-4161-A540-D9CE6DB867AA}"/>
                </a:ext>
              </a:extLst>
            </p:cNvPr>
            <p:cNvGrpSpPr>
              <a:grpSpLocks/>
            </p:cNvGrpSpPr>
            <p:nvPr/>
          </p:nvGrpSpPr>
          <p:grpSpPr bwMode="auto">
            <a:xfrm>
              <a:off x="5003800" y="4238625"/>
              <a:ext cx="1081088" cy="685800"/>
              <a:chOff x="1020" y="1298"/>
              <a:chExt cx="681" cy="432"/>
            </a:xfrm>
          </p:grpSpPr>
          <p:sp>
            <p:nvSpPr>
              <p:cNvPr id="450" name="Rectangle 37005">
                <a:extLst>
                  <a:ext uri="{FF2B5EF4-FFF2-40B4-BE49-F238E27FC236}">
                    <a16:creationId xmlns:a16="http://schemas.microsoft.com/office/drawing/2014/main" id="{253BCE15-4BE9-4CA6-A39F-AFCC1CC30D75}"/>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51" name="Straight Connector 37006">
                <a:extLst>
                  <a:ext uri="{FF2B5EF4-FFF2-40B4-BE49-F238E27FC236}">
                    <a16:creationId xmlns:a16="http://schemas.microsoft.com/office/drawing/2014/main" id="{3523873E-161E-42C8-99DA-BC676922A322}"/>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52" name="Straight Connector 37007">
                <a:extLst>
                  <a:ext uri="{FF2B5EF4-FFF2-40B4-BE49-F238E27FC236}">
                    <a16:creationId xmlns:a16="http://schemas.microsoft.com/office/drawing/2014/main" id="{20291196-2C56-4C5C-B21C-815C92D43C4C}"/>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53" name="Straight Connector 37008">
                <a:extLst>
                  <a:ext uri="{FF2B5EF4-FFF2-40B4-BE49-F238E27FC236}">
                    <a16:creationId xmlns:a16="http://schemas.microsoft.com/office/drawing/2014/main" id="{E90DD6F9-B50E-425F-9175-B828D7EE7B2F}"/>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06" name="Group 22">
              <a:extLst>
                <a:ext uri="{FF2B5EF4-FFF2-40B4-BE49-F238E27FC236}">
                  <a16:creationId xmlns:a16="http://schemas.microsoft.com/office/drawing/2014/main" id="{8916B6D8-D1D3-491A-943A-258EBCC40755}"/>
                </a:ext>
              </a:extLst>
            </p:cNvPr>
            <p:cNvGrpSpPr>
              <a:grpSpLocks/>
            </p:cNvGrpSpPr>
            <p:nvPr/>
          </p:nvGrpSpPr>
          <p:grpSpPr bwMode="auto">
            <a:xfrm>
              <a:off x="3563938" y="5389563"/>
              <a:ext cx="1081087" cy="685800"/>
              <a:chOff x="1020" y="1298"/>
              <a:chExt cx="681" cy="432"/>
            </a:xfrm>
          </p:grpSpPr>
          <p:sp>
            <p:nvSpPr>
              <p:cNvPr id="446" name="Rectangle 37001">
                <a:extLst>
                  <a:ext uri="{FF2B5EF4-FFF2-40B4-BE49-F238E27FC236}">
                    <a16:creationId xmlns:a16="http://schemas.microsoft.com/office/drawing/2014/main" id="{15920C5D-D8C1-4FD4-9EB1-E6D7DC041511}"/>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47" name="Straight Connector 37002">
                <a:extLst>
                  <a:ext uri="{FF2B5EF4-FFF2-40B4-BE49-F238E27FC236}">
                    <a16:creationId xmlns:a16="http://schemas.microsoft.com/office/drawing/2014/main" id="{81A5D25C-5BD8-4690-9EFB-0158A0D9E37A}"/>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48" name="Straight Connector 37003">
                <a:extLst>
                  <a:ext uri="{FF2B5EF4-FFF2-40B4-BE49-F238E27FC236}">
                    <a16:creationId xmlns:a16="http://schemas.microsoft.com/office/drawing/2014/main" id="{44EDA7AC-1566-44B5-9088-03803A5FD0F8}"/>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49" name="Straight Connector 37004">
                <a:extLst>
                  <a:ext uri="{FF2B5EF4-FFF2-40B4-BE49-F238E27FC236}">
                    <a16:creationId xmlns:a16="http://schemas.microsoft.com/office/drawing/2014/main" id="{95B90168-4D31-4243-B32B-D8F3B5CB0C07}"/>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07" name="Group 27">
              <a:extLst>
                <a:ext uri="{FF2B5EF4-FFF2-40B4-BE49-F238E27FC236}">
                  <a16:creationId xmlns:a16="http://schemas.microsoft.com/office/drawing/2014/main" id="{E4EAB625-3B69-4ED9-A099-BC8EB6C037B2}"/>
                </a:ext>
              </a:extLst>
            </p:cNvPr>
            <p:cNvGrpSpPr>
              <a:grpSpLocks/>
            </p:cNvGrpSpPr>
            <p:nvPr/>
          </p:nvGrpSpPr>
          <p:grpSpPr bwMode="auto">
            <a:xfrm>
              <a:off x="6588125" y="5389563"/>
              <a:ext cx="1081088" cy="685800"/>
              <a:chOff x="1020" y="1298"/>
              <a:chExt cx="681" cy="432"/>
            </a:xfrm>
          </p:grpSpPr>
          <p:sp>
            <p:nvSpPr>
              <p:cNvPr id="442" name="Rectangle 36997">
                <a:extLst>
                  <a:ext uri="{FF2B5EF4-FFF2-40B4-BE49-F238E27FC236}">
                    <a16:creationId xmlns:a16="http://schemas.microsoft.com/office/drawing/2014/main" id="{8FFB0708-405D-4C32-8431-F7090EAAC5FD}"/>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43" name="Straight Connector 36998">
                <a:extLst>
                  <a:ext uri="{FF2B5EF4-FFF2-40B4-BE49-F238E27FC236}">
                    <a16:creationId xmlns:a16="http://schemas.microsoft.com/office/drawing/2014/main" id="{99207953-A542-4062-BA45-90BACC28F25C}"/>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44" name="Straight Connector 36999">
                <a:extLst>
                  <a:ext uri="{FF2B5EF4-FFF2-40B4-BE49-F238E27FC236}">
                    <a16:creationId xmlns:a16="http://schemas.microsoft.com/office/drawing/2014/main" id="{FE27137B-5351-49C7-A73D-AE380D40E2FF}"/>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45" name="Straight Connector 37000">
                <a:extLst>
                  <a:ext uri="{FF2B5EF4-FFF2-40B4-BE49-F238E27FC236}">
                    <a16:creationId xmlns:a16="http://schemas.microsoft.com/office/drawing/2014/main" id="{34EDDEB8-AF65-4785-A85D-4DA8176F018A}"/>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08" name="Group 32">
              <a:extLst>
                <a:ext uri="{FF2B5EF4-FFF2-40B4-BE49-F238E27FC236}">
                  <a16:creationId xmlns:a16="http://schemas.microsoft.com/office/drawing/2014/main" id="{D55EC990-8EE3-4DF3-94CB-1F445ACC2C54}"/>
                </a:ext>
              </a:extLst>
            </p:cNvPr>
            <p:cNvGrpSpPr>
              <a:grpSpLocks/>
            </p:cNvGrpSpPr>
            <p:nvPr/>
          </p:nvGrpSpPr>
          <p:grpSpPr bwMode="auto">
            <a:xfrm>
              <a:off x="5076825" y="5389563"/>
              <a:ext cx="1081088" cy="685800"/>
              <a:chOff x="1020" y="1298"/>
              <a:chExt cx="681" cy="432"/>
            </a:xfrm>
          </p:grpSpPr>
          <p:sp>
            <p:nvSpPr>
              <p:cNvPr id="438" name="Rectangle 36993">
                <a:extLst>
                  <a:ext uri="{FF2B5EF4-FFF2-40B4-BE49-F238E27FC236}">
                    <a16:creationId xmlns:a16="http://schemas.microsoft.com/office/drawing/2014/main" id="{64AF555F-184A-424C-BC4B-3E640205F06A}"/>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39" name="Straight Connector 36994">
                <a:extLst>
                  <a:ext uri="{FF2B5EF4-FFF2-40B4-BE49-F238E27FC236}">
                    <a16:creationId xmlns:a16="http://schemas.microsoft.com/office/drawing/2014/main" id="{447C4A8A-69E5-4EE0-B30F-1E88573D65DE}"/>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40" name="Straight Connector 36995">
                <a:extLst>
                  <a:ext uri="{FF2B5EF4-FFF2-40B4-BE49-F238E27FC236}">
                    <a16:creationId xmlns:a16="http://schemas.microsoft.com/office/drawing/2014/main" id="{58A4414C-0435-4557-9D36-EC1D0F43A83D}"/>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41" name="Straight Connector 36996">
                <a:extLst>
                  <a:ext uri="{FF2B5EF4-FFF2-40B4-BE49-F238E27FC236}">
                    <a16:creationId xmlns:a16="http://schemas.microsoft.com/office/drawing/2014/main" id="{BAFB11E0-C486-4042-A46C-33E146414352}"/>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09" name="Group 37">
              <a:extLst>
                <a:ext uri="{FF2B5EF4-FFF2-40B4-BE49-F238E27FC236}">
                  <a16:creationId xmlns:a16="http://schemas.microsoft.com/office/drawing/2014/main" id="{A9AE10E0-B791-4A86-8A51-C53760BD9666}"/>
                </a:ext>
              </a:extLst>
            </p:cNvPr>
            <p:cNvGrpSpPr>
              <a:grpSpLocks/>
            </p:cNvGrpSpPr>
            <p:nvPr/>
          </p:nvGrpSpPr>
          <p:grpSpPr bwMode="auto">
            <a:xfrm>
              <a:off x="6659563" y="4238625"/>
              <a:ext cx="1081087" cy="685800"/>
              <a:chOff x="1020" y="1298"/>
              <a:chExt cx="681" cy="432"/>
            </a:xfrm>
          </p:grpSpPr>
          <p:sp>
            <p:nvSpPr>
              <p:cNvPr id="434" name="Rectangle 36989">
                <a:extLst>
                  <a:ext uri="{FF2B5EF4-FFF2-40B4-BE49-F238E27FC236}">
                    <a16:creationId xmlns:a16="http://schemas.microsoft.com/office/drawing/2014/main" id="{CE317D8D-9E4C-42C5-B804-30BB4BCBBD02}"/>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35" name="Straight Connector 36990">
                <a:extLst>
                  <a:ext uri="{FF2B5EF4-FFF2-40B4-BE49-F238E27FC236}">
                    <a16:creationId xmlns:a16="http://schemas.microsoft.com/office/drawing/2014/main" id="{DE14F130-8A07-411F-B128-9F05DF578F45}"/>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36" name="Straight Connector 36991">
                <a:extLst>
                  <a:ext uri="{FF2B5EF4-FFF2-40B4-BE49-F238E27FC236}">
                    <a16:creationId xmlns:a16="http://schemas.microsoft.com/office/drawing/2014/main" id="{3033EEBC-0F6A-4DFA-97DA-E2C7C89126F1}"/>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37" name="Straight Connector 36992">
                <a:extLst>
                  <a:ext uri="{FF2B5EF4-FFF2-40B4-BE49-F238E27FC236}">
                    <a16:creationId xmlns:a16="http://schemas.microsoft.com/office/drawing/2014/main" id="{3114D606-62FD-4F8F-9973-8AC52F9170BD}"/>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10" name="Group 42">
              <a:extLst>
                <a:ext uri="{FF2B5EF4-FFF2-40B4-BE49-F238E27FC236}">
                  <a16:creationId xmlns:a16="http://schemas.microsoft.com/office/drawing/2014/main" id="{3B1B8185-064E-4DDD-B9C7-3C0D7DB23160}"/>
                </a:ext>
              </a:extLst>
            </p:cNvPr>
            <p:cNvGrpSpPr>
              <a:grpSpLocks/>
            </p:cNvGrpSpPr>
            <p:nvPr/>
          </p:nvGrpSpPr>
          <p:grpSpPr bwMode="auto">
            <a:xfrm>
              <a:off x="1835150" y="2941638"/>
              <a:ext cx="1081088" cy="685800"/>
              <a:chOff x="1020" y="1298"/>
              <a:chExt cx="681" cy="432"/>
            </a:xfrm>
          </p:grpSpPr>
          <p:sp>
            <p:nvSpPr>
              <p:cNvPr id="430" name="Rectangle 36985">
                <a:extLst>
                  <a:ext uri="{FF2B5EF4-FFF2-40B4-BE49-F238E27FC236}">
                    <a16:creationId xmlns:a16="http://schemas.microsoft.com/office/drawing/2014/main" id="{42B07940-E2BF-4AF2-85A2-E23E69F0CAA1}"/>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31" name="Straight Connector 36986">
                <a:extLst>
                  <a:ext uri="{FF2B5EF4-FFF2-40B4-BE49-F238E27FC236}">
                    <a16:creationId xmlns:a16="http://schemas.microsoft.com/office/drawing/2014/main" id="{88AE9335-1BA0-4AFD-A3FB-49F23F5206D4}"/>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32" name="Straight Connector 36987">
                <a:extLst>
                  <a:ext uri="{FF2B5EF4-FFF2-40B4-BE49-F238E27FC236}">
                    <a16:creationId xmlns:a16="http://schemas.microsoft.com/office/drawing/2014/main" id="{8325C4DE-6703-4617-A522-DF4FCCAE95C2}"/>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33" name="Straight Connector 36988">
                <a:extLst>
                  <a:ext uri="{FF2B5EF4-FFF2-40B4-BE49-F238E27FC236}">
                    <a16:creationId xmlns:a16="http://schemas.microsoft.com/office/drawing/2014/main" id="{6F2805DB-6A6C-467B-803D-495CFAE9099F}"/>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11" name="Group 47">
              <a:extLst>
                <a:ext uri="{FF2B5EF4-FFF2-40B4-BE49-F238E27FC236}">
                  <a16:creationId xmlns:a16="http://schemas.microsoft.com/office/drawing/2014/main" id="{ECA65242-9781-4A6C-A648-5D370C5AEFF7}"/>
                </a:ext>
              </a:extLst>
            </p:cNvPr>
            <p:cNvGrpSpPr>
              <a:grpSpLocks/>
            </p:cNvGrpSpPr>
            <p:nvPr/>
          </p:nvGrpSpPr>
          <p:grpSpPr bwMode="auto">
            <a:xfrm>
              <a:off x="1908175" y="5389563"/>
              <a:ext cx="1081088" cy="685800"/>
              <a:chOff x="1020" y="1298"/>
              <a:chExt cx="681" cy="432"/>
            </a:xfrm>
          </p:grpSpPr>
          <p:sp>
            <p:nvSpPr>
              <p:cNvPr id="426" name="Rectangle 36981">
                <a:extLst>
                  <a:ext uri="{FF2B5EF4-FFF2-40B4-BE49-F238E27FC236}">
                    <a16:creationId xmlns:a16="http://schemas.microsoft.com/office/drawing/2014/main" id="{A3BFD0E1-67B5-4685-BF57-B3A0377E3C5E}"/>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27" name="Straight Connector 36982">
                <a:extLst>
                  <a:ext uri="{FF2B5EF4-FFF2-40B4-BE49-F238E27FC236}">
                    <a16:creationId xmlns:a16="http://schemas.microsoft.com/office/drawing/2014/main" id="{6509F178-9782-423D-8EA2-FEEACAFF0C2A}"/>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28" name="Straight Connector 36983">
                <a:extLst>
                  <a:ext uri="{FF2B5EF4-FFF2-40B4-BE49-F238E27FC236}">
                    <a16:creationId xmlns:a16="http://schemas.microsoft.com/office/drawing/2014/main" id="{13F63CBE-4CDE-48FF-B079-D648E0B6C68A}"/>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29" name="Straight Connector 36984">
                <a:extLst>
                  <a:ext uri="{FF2B5EF4-FFF2-40B4-BE49-F238E27FC236}">
                    <a16:creationId xmlns:a16="http://schemas.microsoft.com/office/drawing/2014/main" id="{0DD6274C-48CE-4F9D-BA63-4FCADBCD0189}"/>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12" name="Group 52">
              <a:extLst>
                <a:ext uri="{FF2B5EF4-FFF2-40B4-BE49-F238E27FC236}">
                  <a16:creationId xmlns:a16="http://schemas.microsoft.com/office/drawing/2014/main" id="{191F69F1-90B8-4B40-B628-AEE0F1C9C31A}"/>
                </a:ext>
              </a:extLst>
            </p:cNvPr>
            <p:cNvGrpSpPr>
              <a:grpSpLocks/>
            </p:cNvGrpSpPr>
            <p:nvPr/>
          </p:nvGrpSpPr>
          <p:grpSpPr bwMode="auto">
            <a:xfrm>
              <a:off x="1908175" y="4238625"/>
              <a:ext cx="1081088" cy="685800"/>
              <a:chOff x="1020" y="1298"/>
              <a:chExt cx="681" cy="432"/>
            </a:xfrm>
          </p:grpSpPr>
          <p:sp>
            <p:nvSpPr>
              <p:cNvPr id="422" name="Rectangle 36977">
                <a:extLst>
                  <a:ext uri="{FF2B5EF4-FFF2-40B4-BE49-F238E27FC236}">
                    <a16:creationId xmlns:a16="http://schemas.microsoft.com/office/drawing/2014/main" id="{E331B194-1199-4DD4-9393-EFC02C999E24}"/>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23" name="Straight Connector 36978">
                <a:extLst>
                  <a:ext uri="{FF2B5EF4-FFF2-40B4-BE49-F238E27FC236}">
                    <a16:creationId xmlns:a16="http://schemas.microsoft.com/office/drawing/2014/main" id="{03D4A962-6DBD-4FA4-8B57-038BA8D172A8}"/>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24" name="Straight Connector 36979">
                <a:extLst>
                  <a:ext uri="{FF2B5EF4-FFF2-40B4-BE49-F238E27FC236}">
                    <a16:creationId xmlns:a16="http://schemas.microsoft.com/office/drawing/2014/main" id="{B86A6184-AF20-4003-B332-156FE73DDE46}"/>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25" name="Straight Connector 36980">
                <a:extLst>
                  <a:ext uri="{FF2B5EF4-FFF2-40B4-BE49-F238E27FC236}">
                    <a16:creationId xmlns:a16="http://schemas.microsoft.com/office/drawing/2014/main" id="{9D6949D4-4823-4E6B-BA45-60583161E017}"/>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313" name="Group 57">
              <a:extLst>
                <a:ext uri="{FF2B5EF4-FFF2-40B4-BE49-F238E27FC236}">
                  <a16:creationId xmlns:a16="http://schemas.microsoft.com/office/drawing/2014/main" id="{F503E53F-FABC-4F83-BDB6-FECA0FDB64D2}"/>
                </a:ext>
              </a:extLst>
            </p:cNvPr>
            <p:cNvGrpSpPr>
              <a:grpSpLocks/>
            </p:cNvGrpSpPr>
            <p:nvPr/>
          </p:nvGrpSpPr>
          <p:grpSpPr bwMode="auto">
            <a:xfrm>
              <a:off x="3492500" y="1862138"/>
              <a:ext cx="1081088" cy="685800"/>
              <a:chOff x="1020" y="1298"/>
              <a:chExt cx="681" cy="432"/>
            </a:xfrm>
          </p:grpSpPr>
          <p:sp>
            <p:nvSpPr>
              <p:cNvPr id="418" name="Rectangle 36973">
                <a:extLst>
                  <a:ext uri="{FF2B5EF4-FFF2-40B4-BE49-F238E27FC236}">
                    <a16:creationId xmlns:a16="http://schemas.microsoft.com/office/drawing/2014/main" id="{46E7D21B-4DBA-4B0D-8CC8-33436955325C}"/>
                  </a:ext>
                </a:extLst>
              </p:cNvPr>
              <p:cNvSpPr>
                <a:spLocks noChangeArrowheads="1"/>
              </p:cNvSpPr>
              <p:nvPr/>
            </p:nvSpPr>
            <p:spPr bwMode="auto">
              <a:xfrm>
                <a:off x="1020" y="1298"/>
                <a:ext cx="678" cy="432"/>
              </a:xfrm>
              <a:prstGeom prst="rect">
                <a:avLst/>
              </a:prstGeom>
              <a:solidFill>
                <a:srgbClr val="CCE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19" name="Straight Connector 36974">
                <a:extLst>
                  <a:ext uri="{FF2B5EF4-FFF2-40B4-BE49-F238E27FC236}">
                    <a16:creationId xmlns:a16="http://schemas.microsoft.com/office/drawing/2014/main" id="{0BC8C686-80A4-4D14-B6AD-BA11F3AE7C7A}"/>
                  </a:ext>
                </a:extLst>
              </p:cNvPr>
              <p:cNvSpPr>
                <a:spLocks noChangeShapeType="1"/>
              </p:cNvSpPr>
              <p:nvPr/>
            </p:nvSpPr>
            <p:spPr bwMode="auto">
              <a:xfrm>
                <a:off x="1359" y="1442"/>
                <a:ext cx="0" cy="288"/>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20" name="Straight Connector 36975">
                <a:extLst>
                  <a:ext uri="{FF2B5EF4-FFF2-40B4-BE49-F238E27FC236}">
                    <a16:creationId xmlns:a16="http://schemas.microsoft.com/office/drawing/2014/main" id="{21B80148-7C7F-44DC-9CC3-10ABD8982451}"/>
                  </a:ext>
                </a:extLst>
              </p:cNvPr>
              <p:cNvSpPr>
                <a:spLocks noChangeShapeType="1"/>
              </p:cNvSpPr>
              <p:nvPr/>
            </p:nvSpPr>
            <p:spPr bwMode="auto">
              <a:xfrm>
                <a:off x="1020" y="1586"/>
                <a:ext cx="6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21" name="Straight Connector 36976">
                <a:extLst>
                  <a:ext uri="{FF2B5EF4-FFF2-40B4-BE49-F238E27FC236}">
                    <a16:creationId xmlns:a16="http://schemas.microsoft.com/office/drawing/2014/main" id="{325641B9-966F-4FB3-B9F7-02AB43CDB362}"/>
                  </a:ext>
                </a:extLst>
              </p:cNvPr>
              <p:cNvSpPr>
                <a:spLocks noChangeShapeType="1"/>
              </p:cNvSpPr>
              <p:nvPr/>
            </p:nvSpPr>
            <p:spPr bwMode="auto">
              <a:xfrm>
                <a:off x="1020" y="1434"/>
                <a:ext cx="681"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sp>
          <p:nvSpPr>
            <p:cNvPr id="314" name="Straight Connector 36878">
              <a:extLst>
                <a:ext uri="{FF2B5EF4-FFF2-40B4-BE49-F238E27FC236}">
                  <a16:creationId xmlns:a16="http://schemas.microsoft.com/office/drawing/2014/main" id="{45B2A003-59DF-4823-811C-FB8CC4633620}"/>
                </a:ext>
              </a:extLst>
            </p:cNvPr>
            <p:cNvSpPr>
              <a:spLocks noChangeShapeType="1"/>
            </p:cNvSpPr>
            <p:nvPr/>
          </p:nvSpPr>
          <p:spPr bwMode="auto">
            <a:xfrm>
              <a:off x="1066800" y="4578350"/>
              <a:ext cx="838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15" name="Straight Connector 36879">
              <a:extLst>
                <a:ext uri="{FF2B5EF4-FFF2-40B4-BE49-F238E27FC236}">
                  <a16:creationId xmlns:a16="http://schemas.microsoft.com/office/drawing/2014/main" id="{6C83DED4-8954-41DA-86CB-A907CFEBE01E}"/>
                </a:ext>
              </a:extLst>
            </p:cNvPr>
            <p:cNvSpPr>
              <a:spLocks noChangeShapeType="1"/>
            </p:cNvSpPr>
            <p:nvPr/>
          </p:nvSpPr>
          <p:spPr bwMode="auto">
            <a:xfrm>
              <a:off x="1066800" y="4349750"/>
              <a:ext cx="3810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16" name="Straight Connector 36880">
              <a:extLst>
                <a:ext uri="{FF2B5EF4-FFF2-40B4-BE49-F238E27FC236}">
                  <a16:creationId xmlns:a16="http://schemas.microsoft.com/office/drawing/2014/main" id="{21B8637D-4DA1-4850-BE8E-888997A35115}"/>
                </a:ext>
              </a:extLst>
            </p:cNvPr>
            <p:cNvSpPr>
              <a:spLocks noChangeShapeType="1"/>
            </p:cNvSpPr>
            <p:nvPr/>
          </p:nvSpPr>
          <p:spPr bwMode="auto">
            <a:xfrm flipV="1">
              <a:off x="1447800" y="3282950"/>
              <a:ext cx="0" cy="10668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17" name="Straight Connector 36881">
              <a:extLst>
                <a:ext uri="{FF2B5EF4-FFF2-40B4-BE49-F238E27FC236}">
                  <a16:creationId xmlns:a16="http://schemas.microsoft.com/office/drawing/2014/main" id="{6405225F-8B64-4F02-8649-6A0C882E46B9}"/>
                </a:ext>
              </a:extLst>
            </p:cNvPr>
            <p:cNvSpPr>
              <a:spLocks noChangeShapeType="1"/>
            </p:cNvSpPr>
            <p:nvPr/>
          </p:nvSpPr>
          <p:spPr bwMode="auto">
            <a:xfrm>
              <a:off x="1447800" y="3282950"/>
              <a:ext cx="3810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18" name="Straight Connector 36882">
              <a:extLst>
                <a:ext uri="{FF2B5EF4-FFF2-40B4-BE49-F238E27FC236}">
                  <a16:creationId xmlns:a16="http://schemas.microsoft.com/office/drawing/2014/main" id="{62EB6C80-F0CE-40DA-BE69-9804AE243CC3}"/>
                </a:ext>
              </a:extLst>
            </p:cNvPr>
            <p:cNvSpPr>
              <a:spLocks noChangeShapeType="1"/>
            </p:cNvSpPr>
            <p:nvPr/>
          </p:nvSpPr>
          <p:spPr bwMode="auto">
            <a:xfrm>
              <a:off x="1066800" y="4806950"/>
              <a:ext cx="3810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19" name="Straight Connector 36883">
              <a:extLst>
                <a:ext uri="{FF2B5EF4-FFF2-40B4-BE49-F238E27FC236}">
                  <a16:creationId xmlns:a16="http://schemas.microsoft.com/office/drawing/2014/main" id="{6BBE3194-DA64-4784-9210-B4C25AB663EE}"/>
                </a:ext>
              </a:extLst>
            </p:cNvPr>
            <p:cNvSpPr>
              <a:spLocks noChangeShapeType="1"/>
            </p:cNvSpPr>
            <p:nvPr/>
          </p:nvSpPr>
          <p:spPr bwMode="auto">
            <a:xfrm>
              <a:off x="1447800" y="4806950"/>
              <a:ext cx="0" cy="9144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20" name="Straight Connector 36884">
              <a:extLst>
                <a:ext uri="{FF2B5EF4-FFF2-40B4-BE49-F238E27FC236}">
                  <a16:creationId xmlns:a16="http://schemas.microsoft.com/office/drawing/2014/main" id="{21D90140-F93D-4C2E-97B6-FDBB3D3FEF38}"/>
                </a:ext>
              </a:extLst>
            </p:cNvPr>
            <p:cNvSpPr>
              <a:spLocks noChangeShapeType="1"/>
            </p:cNvSpPr>
            <p:nvPr/>
          </p:nvSpPr>
          <p:spPr bwMode="auto">
            <a:xfrm>
              <a:off x="2971800" y="3435350"/>
              <a:ext cx="5334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21" name="Straight Connector 36885">
              <a:extLst>
                <a:ext uri="{FF2B5EF4-FFF2-40B4-BE49-F238E27FC236}">
                  <a16:creationId xmlns:a16="http://schemas.microsoft.com/office/drawing/2014/main" id="{02E5F2C6-6765-4030-9521-BB22A28E719E}"/>
                </a:ext>
              </a:extLst>
            </p:cNvPr>
            <p:cNvSpPr>
              <a:spLocks noChangeShapeType="1"/>
            </p:cNvSpPr>
            <p:nvPr/>
          </p:nvSpPr>
          <p:spPr bwMode="auto">
            <a:xfrm>
              <a:off x="2971800" y="3054350"/>
              <a:ext cx="2286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22" name="Straight Connector 36886">
              <a:extLst>
                <a:ext uri="{FF2B5EF4-FFF2-40B4-BE49-F238E27FC236}">
                  <a16:creationId xmlns:a16="http://schemas.microsoft.com/office/drawing/2014/main" id="{06768646-A8D9-4DDA-B6FA-466809DED85D}"/>
                </a:ext>
              </a:extLst>
            </p:cNvPr>
            <p:cNvSpPr>
              <a:spLocks noChangeShapeType="1"/>
            </p:cNvSpPr>
            <p:nvPr/>
          </p:nvSpPr>
          <p:spPr bwMode="auto">
            <a:xfrm flipV="1">
              <a:off x="3200400" y="2216150"/>
              <a:ext cx="0" cy="8382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23" name="Straight Connector 36887">
              <a:extLst>
                <a:ext uri="{FF2B5EF4-FFF2-40B4-BE49-F238E27FC236}">
                  <a16:creationId xmlns:a16="http://schemas.microsoft.com/office/drawing/2014/main" id="{2CA239F7-40E1-4039-B1FE-5FA38E98B0F9}"/>
                </a:ext>
              </a:extLst>
            </p:cNvPr>
            <p:cNvSpPr>
              <a:spLocks noChangeShapeType="1"/>
            </p:cNvSpPr>
            <p:nvPr/>
          </p:nvSpPr>
          <p:spPr bwMode="auto">
            <a:xfrm>
              <a:off x="3200400" y="2216150"/>
              <a:ext cx="228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24" name="Straight Connector 36891">
              <a:extLst>
                <a:ext uri="{FF2B5EF4-FFF2-40B4-BE49-F238E27FC236}">
                  <a16:creationId xmlns:a16="http://schemas.microsoft.com/office/drawing/2014/main" id="{F6324A2B-CC80-4019-B9E8-8D623949FEA8}"/>
                </a:ext>
              </a:extLst>
            </p:cNvPr>
            <p:cNvSpPr>
              <a:spLocks noChangeShapeType="1"/>
            </p:cNvSpPr>
            <p:nvPr/>
          </p:nvSpPr>
          <p:spPr bwMode="auto">
            <a:xfrm flipV="1">
              <a:off x="4859338" y="4730750"/>
              <a:ext cx="17462" cy="803275"/>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25" name="Straight Connector 36892">
              <a:extLst>
                <a:ext uri="{FF2B5EF4-FFF2-40B4-BE49-F238E27FC236}">
                  <a16:creationId xmlns:a16="http://schemas.microsoft.com/office/drawing/2014/main" id="{2308F41F-B3D4-4E24-96DF-7C96AA011187}"/>
                </a:ext>
              </a:extLst>
            </p:cNvPr>
            <p:cNvSpPr>
              <a:spLocks noChangeShapeType="1"/>
            </p:cNvSpPr>
            <p:nvPr/>
          </p:nvSpPr>
          <p:spPr bwMode="auto">
            <a:xfrm>
              <a:off x="4876800" y="4730750"/>
              <a:ext cx="76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26" name="Straight Connector 36893">
              <a:extLst>
                <a:ext uri="{FF2B5EF4-FFF2-40B4-BE49-F238E27FC236}">
                  <a16:creationId xmlns:a16="http://schemas.microsoft.com/office/drawing/2014/main" id="{C6C9E3AD-191C-4A60-AEF3-9885685067DF}"/>
                </a:ext>
              </a:extLst>
            </p:cNvPr>
            <p:cNvSpPr>
              <a:spLocks noChangeShapeType="1"/>
            </p:cNvSpPr>
            <p:nvPr/>
          </p:nvSpPr>
          <p:spPr bwMode="auto">
            <a:xfrm>
              <a:off x="7696200" y="5721350"/>
              <a:ext cx="1524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27" name="Straight Connector 36894">
              <a:extLst>
                <a:ext uri="{FF2B5EF4-FFF2-40B4-BE49-F238E27FC236}">
                  <a16:creationId xmlns:a16="http://schemas.microsoft.com/office/drawing/2014/main" id="{CB1196DF-DC6B-4837-BF15-2593614ECBB5}"/>
                </a:ext>
              </a:extLst>
            </p:cNvPr>
            <p:cNvSpPr>
              <a:spLocks noChangeShapeType="1"/>
            </p:cNvSpPr>
            <p:nvPr/>
          </p:nvSpPr>
          <p:spPr bwMode="auto">
            <a:xfrm flipV="1">
              <a:off x="7848600" y="4730750"/>
              <a:ext cx="0" cy="9906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28" name="Straight Connector 36895">
              <a:extLst>
                <a:ext uri="{FF2B5EF4-FFF2-40B4-BE49-F238E27FC236}">
                  <a16:creationId xmlns:a16="http://schemas.microsoft.com/office/drawing/2014/main" id="{5E0F207E-2513-4DEB-8CCB-5CE2B27A0AA7}"/>
                </a:ext>
              </a:extLst>
            </p:cNvPr>
            <p:cNvSpPr>
              <a:spLocks noChangeShapeType="1"/>
            </p:cNvSpPr>
            <p:nvPr/>
          </p:nvSpPr>
          <p:spPr bwMode="auto">
            <a:xfrm>
              <a:off x="7848600" y="4730750"/>
              <a:ext cx="2286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29" name="Straight Connector 36897">
              <a:extLst>
                <a:ext uri="{FF2B5EF4-FFF2-40B4-BE49-F238E27FC236}">
                  <a16:creationId xmlns:a16="http://schemas.microsoft.com/office/drawing/2014/main" id="{60E32EC2-E771-44B6-A0B2-3E859DC3E1E9}"/>
                </a:ext>
              </a:extLst>
            </p:cNvPr>
            <p:cNvSpPr>
              <a:spLocks noChangeShapeType="1"/>
            </p:cNvSpPr>
            <p:nvPr/>
          </p:nvSpPr>
          <p:spPr bwMode="auto">
            <a:xfrm>
              <a:off x="6096000" y="3206750"/>
              <a:ext cx="17526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30" name="Straight Connector 36898">
              <a:extLst>
                <a:ext uri="{FF2B5EF4-FFF2-40B4-BE49-F238E27FC236}">
                  <a16:creationId xmlns:a16="http://schemas.microsoft.com/office/drawing/2014/main" id="{D4A6687C-E1C3-43B0-B23B-00452B7C2C2E}"/>
                </a:ext>
              </a:extLst>
            </p:cNvPr>
            <p:cNvSpPr>
              <a:spLocks noChangeShapeType="1"/>
            </p:cNvSpPr>
            <p:nvPr/>
          </p:nvSpPr>
          <p:spPr bwMode="auto">
            <a:xfrm>
              <a:off x="7848600" y="3206750"/>
              <a:ext cx="0" cy="11430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31" name="Straight Connector 36899">
              <a:extLst>
                <a:ext uri="{FF2B5EF4-FFF2-40B4-BE49-F238E27FC236}">
                  <a16:creationId xmlns:a16="http://schemas.microsoft.com/office/drawing/2014/main" id="{1FCFA4F7-9CF2-437F-A080-A262E441AEDC}"/>
                </a:ext>
              </a:extLst>
            </p:cNvPr>
            <p:cNvSpPr>
              <a:spLocks noChangeShapeType="1"/>
            </p:cNvSpPr>
            <p:nvPr/>
          </p:nvSpPr>
          <p:spPr bwMode="auto">
            <a:xfrm>
              <a:off x="7848600" y="4349750"/>
              <a:ext cx="3048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32" name="Straight Connector 36901">
              <a:extLst>
                <a:ext uri="{FF2B5EF4-FFF2-40B4-BE49-F238E27FC236}">
                  <a16:creationId xmlns:a16="http://schemas.microsoft.com/office/drawing/2014/main" id="{769017DF-B1D6-4A4D-9560-1194EBFD2F02}"/>
                </a:ext>
              </a:extLst>
            </p:cNvPr>
            <p:cNvSpPr>
              <a:spLocks noChangeShapeType="1"/>
            </p:cNvSpPr>
            <p:nvPr/>
          </p:nvSpPr>
          <p:spPr bwMode="auto">
            <a:xfrm>
              <a:off x="8077200" y="2139950"/>
              <a:ext cx="0" cy="22098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33" name="TextBox 36902">
              <a:extLst>
                <a:ext uri="{FF2B5EF4-FFF2-40B4-BE49-F238E27FC236}">
                  <a16:creationId xmlns:a16="http://schemas.microsoft.com/office/drawing/2014/main" id="{5DAAE0AE-DFE5-4BE5-983A-8E490E83A02A}"/>
                </a:ext>
              </a:extLst>
            </p:cNvPr>
            <p:cNvSpPr txBox="1">
              <a:spLocks noChangeArrowheads="1"/>
            </p:cNvSpPr>
            <p:nvPr/>
          </p:nvSpPr>
          <p:spPr bwMode="auto">
            <a:xfrm>
              <a:off x="2209800" y="2901950"/>
              <a:ext cx="558800" cy="307777"/>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dirty="0">
                  <a:solidFill>
                    <a:schemeClr val="tx2">
                      <a:lumMod val="50000"/>
                    </a:schemeClr>
                  </a:solidFill>
                </a:rPr>
                <a:t>A 6</a:t>
              </a:r>
              <a:endParaRPr lang="en-US" sz="1400" b="1" dirty="0">
                <a:solidFill>
                  <a:schemeClr val="tx2">
                    <a:lumMod val="50000"/>
                  </a:schemeClr>
                </a:solidFill>
              </a:endParaRPr>
            </a:p>
          </p:txBody>
        </p:sp>
        <p:sp>
          <p:nvSpPr>
            <p:cNvPr id="334" name="TextBox 36903">
              <a:extLst>
                <a:ext uri="{FF2B5EF4-FFF2-40B4-BE49-F238E27FC236}">
                  <a16:creationId xmlns:a16="http://schemas.microsoft.com/office/drawing/2014/main" id="{C10902FA-7FE1-478A-9CB7-A70C17A02FAE}"/>
                </a:ext>
              </a:extLst>
            </p:cNvPr>
            <p:cNvSpPr txBox="1">
              <a:spLocks noChangeArrowheads="1"/>
            </p:cNvSpPr>
            <p:nvPr/>
          </p:nvSpPr>
          <p:spPr bwMode="auto">
            <a:xfrm>
              <a:off x="2133600" y="4197350"/>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B    2    </a:t>
              </a:r>
              <a:endParaRPr lang="en-US" sz="1400" b="1">
                <a:solidFill>
                  <a:schemeClr val="tx2">
                    <a:lumMod val="50000"/>
                  </a:schemeClr>
                </a:solidFill>
              </a:endParaRPr>
            </a:p>
          </p:txBody>
        </p:sp>
        <p:sp>
          <p:nvSpPr>
            <p:cNvPr id="335" name="TextBox 36904">
              <a:extLst>
                <a:ext uri="{FF2B5EF4-FFF2-40B4-BE49-F238E27FC236}">
                  <a16:creationId xmlns:a16="http://schemas.microsoft.com/office/drawing/2014/main" id="{988CB364-18E7-45BE-948F-284B9423F3DF}"/>
                </a:ext>
              </a:extLst>
            </p:cNvPr>
            <p:cNvSpPr txBox="1">
              <a:spLocks noChangeArrowheads="1"/>
            </p:cNvSpPr>
            <p:nvPr/>
          </p:nvSpPr>
          <p:spPr bwMode="auto">
            <a:xfrm>
              <a:off x="2133600" y="5340350"/>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C    3 </a:t>
              </a:r>
              <a:endParaRPr lang="en-US" sz="1400" b="1">
                <a:solidFill>
                  <a:schemeClr val="tx2">
                    <a:lumMod val="50000"/>
                  </a:schemeClr>
                </a:solidFill>
              </a:endParaRPr>
            </a:p>
          </p:txBody>
        </p:sp>
        <p:sp>
          <p:nvSpPr>
            <p:cNvPr id="336" name="TextBox 36905">
              <a:extLst>
                <a:ext uri="{FF2B5EF4-FFF2-40B4-BE49-F238E27FC236}">
                  <a16:creationId xmlns:a16="http://schemas.microsoft.com/office/drawing/2014/main" id="{F538F3F9-C523-416B-8299-A8F34B8DD06F}"/>
                </a:ext>
              </a:extLst>
            </p:cNvPr>
            <p:cNvSpPr txBox="1">
              <a:spLocks noChangeArrowheads="1"/>
            </p:cNvSpPr>
            <p:nvPr/>
          </p:nvSpPr>
          <p:spPr bwMode="auto">
            <a:xfrm>
              <a:off x="3657600" y="1835150"/>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dirty="0">
                  <a:solidFill>
                    <a:schemeClr val="tx2">
                      <a:lumMod val="50000"/>
                    </a:schemeClr>
                  </a:solidFill>
                </a:rPr>
                <a:t>D  10   </a:t>
              </a:r>
              <a:endParaRPr lang="en-US" sz="1400" b="1" dirty="0">
                <a:solidFill>
                  <a:schemeClr val="tx2">
                    <a:lumMod val="50000"/>
                  </a:schemeClr>
                </a:solidFill>
              </a:endParaRPr>
            </a:p>
          </p:txBody>
        </p:sp>
        <p:sp>
          <p:nvSpPr>
            <p:cNvPr id="337" name="TextBox 36906">
              <a:extLst>
                <a:ext uri="{FF2B5EF4-FFF2-40B4-BE49-F238E27FC236}">
                  <a16:creationId xmlns:a16="http://schemas.microsoft.com/office/drawing/2014/main" id="{0E1324FF-AD91-4DE8-9EEC-470C4DDDBBCD}"/>
                </a:ext>
              </a:extLst>
            </p:cNvPr>
            <p:cNvSpPr txBox="1">
              <a:spLocks noChangeArrowheads="1"/>
            </p:cNvSpPr>
            <p:nvPr/>
          </p:nvSpPr>
          <p:spPr bwMode="auto">
            <a:xfrm>
              <a:off x="3733800" y="2901950"/>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E   3  </a:t>
              </a:r>
              <a:endParaRPr lang="en-US" sz="1400" b="1">
                <a:solidFill>
                  <a:schemeClr val="tx2">
                    <a:lumMod val="50000"/>
                  </a:schemeClr>
                </a:solidFill>
              </a:endParaRPr>
            </a:p>
          </p:txBody>
        </p:sp>
        <p:sp>
          <p:nvSpPr>
            <p:cNvPr id="338" name="TextBox 36907">
              <a:extLst>
                <a:ext uri="{FF2B5EF4-FFF2-40B4-BE49-F238E27FC236}">
                  <a16:creationId xmlns:a16="http://schemas.microsoft.com/office/drawing/2014/main" id="{06A5FE62-1145-4C7A-BA7A-115CF724E065}"/>
                </a:ext>
              </a:extLst>
            </p:cNvPr>
            <p:cNvSpPr txBox="1">
              <a:spLocks noChangeArrowheads="1"/>
            </p:cNvSpPr>
            <p:nvPr/>
          </p:nvSpPr>
          <p:spPr bwMode="auto">
            <a:xfrm>
              <a:off x="3810000" y="4197350"/>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F    2   </a:t>
              </a:r>
              <a:endParaRPr lang="en-US" sz="1400" b="1">
                <a:solidFill>
                  <a:schemeClr val="tx2">
                    <a:lumMod val="50000"/>
                  </a:schemeClr>
                </a:solidFill>
              </a:endParaRPr>
            </a:p>
          </p:txBody>
        </p:sp>
        <p:sp>
          <p:nvSpPr>
            <p:cNvPr id="339" name="TextBox 36908">
              <a:extLst>
                <a:ext uri="{FF2B5EF4-FFF2-40B4-BE49-F238E27FC236}">
                  <a16:creationId xmlns:a16="http://schemas.microsoft.com/office/drawing/2014/main" id="{2356739E-0D2B-452C-BE17-E64369DBE76C}"/>
                </a:ext>
              </a:extLst>
            </p:cNvPr>
            <p:cNvSpPr txBox="1">
              <a:spLocks noChangeArrowheads="1"/>
            </p:cNvSpPr>
            <p:nvPr/>
          </p:nvSpPr>
          <p:spPr bwMode="auto">
            <a:xfrm>
              <a:off x="3810000" y="5340350"/>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G    4    </a:t>
              </a:r>
              <a:endParaRPr lang="en-US" sz="1400" b="1">
                <a:solidFill>
                  <a:schemeClr val="tx2">
                    <a:lumMod val="50000"/>
                  </a:schemeClr>
                </a:solidFill>
              </a:endParaRPr>
            </a:p>
          </p:txBody>
        </p:sp>
        <p:sp>
          <p:nvSpPr>
            <p:cNvPr id="340" name="TextBox 36909">
              <a:extLst>
                <a:ext uri="{FF2B5EF4-FFF2-40B4-BE49-F238E27FC236}">
                  <a16:creationId xmlns:a16="http://schemas.microsoft.com/office/drawing/2014/main" id="{9DEDC464-2533-47F4-9F42-42200BEB232F}"/>
                </a:ext>
              </a:extLst>
            </p:cNvPr>
            <p:cNvSpPr txBox="1">
              <a:spLocks noChangeArrowheads="1"/>
            </p:cNvSpPr>
            <p:nvPr/>
          </p:nvSpPr>
          <p:spPr bwMode="auto">
            <a:xfrm>
              <a:off x="5257800" y="2901950"/>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H   5   </a:t>
              </a:r>
              <a:endParaRPr lang="en-US" sz="1400" b="1">
                <a:solidFill>
                  <a:schemeClr val="tx2">
                    <a:lumMod val="50000"/>
                  </a:schemeClr>
                </a:solidFill>
              </a:endParaRPr>
            </a:p>
          </p:txBody>
        </p:sp>
        <p:sp>
          <p:nvSpPr>
            <p:cNvPr id="341" name="TextBox 36910">
              <a:extLst>
                <a:ext uri="{FF2B5EF4-FFF2-40B4-BE49-F238E27FC236}">
                  <a16:creationId xmlns:a16="http://schemas.microsoft.com/office/drawing/2014/main" id="{C34CB10D-D0F8-440D-91DD-F55C841ED443}"/>
                </a:ext>
              </a:extLst>
            </p:cNvPr>
            <p:cNvSpPr txBox="1">
              <a:spLocks noChangeArrowheads="1"/>
            </p:cNvSpPr>
            <p:nvPr/>
          </p:nvSpPr>
          <p:spPr bwMode="auto">
            <a:xfrm>
              <a:off x="5257800" y="4197350"/>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J    8   </a:t>
              </a:r>
              <a:endParaRPr lang="en-US" sz="1400" b="1">
                <a:solidFill>
                  <a:schemeClr val="tx2">
                    <a:lumMod val="50000"/>
                  </a:schemeClr>
                </a:solidFill>
              </a:endParaRPr>
            </a:p>
          </p:txBody>
        </p:sp>
        <p:sp>
          <p:nvSpPr>
            <p:cNvPr id="342" name="TextBox 36911">
              <a:extLst>
                <a:ext uri="{FF2B5EF4-FFF2-40B4-BE49-F238E27FC236}">
                  <a16:creationId xmlns:a16="http://schemas.microsoft.com/office/drawing/2014/main" id="{61ED835C-3694-4E9D-9E5A-E5741E0EFBE1}"/>
                </a:ext>
              </a:extLst>
            </p:cNvPr>
            <p:cNvSpPr txBox="1">
              <a:spLocks noChangeArrowheads="1"/>
            </p:cNvSpPr>
            <p:nvPr/>
          </p:nvSpPr>
          <p:spPr bwMode="auto">
            <a:xfrm>
              <a:off x="5334000" y="5340350"/>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L   6      </a:t>
              </a:r>
              <a:endParaRPr lang="en-US" sz="1400" b="1">
                <a:solidFill>
                  <a:schemeClr val="tx2">
                    <a:lumMod val="50000"/>
                  </a:schemeClr>
                </a:solidFill>
              </a:endParaRPr>
            </a:p>
          </p:txBody>
        </p:sp>
        <p:sp>
          <p:nvSpPr>
            <p:cNvPr id="343" name="TextBox 36912">
              <a:extLst>
                <a:ext uri="{FF2B5EF4-FFF2-40B4-BE49-F238E27FC236}">
                  <a16:creationId xmlns:a16="http://schemas.microsoft.com/office/drawing/2014/main" id="{68229567-5F9D-4085-B743-B5D5BAC2BE39}"/>
                </a:ext>
              </a:extLst>
            </p:cNvPr>
            <p:cNvSpPr txBox="1">
              <a:spLocks noChangeArrowheads="1"/>
            </p:cNvSpPr>
            <p:nvPr/>
          </p:nvSpPr>
          <p:spPr bwMode="auto">
            <a:xfrm>
              <a:off x="6934200" y="4197350"/>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K   4   </a:t>
              </a:r>
              <a:endParaRPr lang="en-US" sz="1400" b="1">
                <a:solidFill>
                  <a:schemeClr val="tx2">
                    <a:lumMod val="50000"/>
                  </a:schemeClr>
                </a:solidFill>
              </a:endParaRPr>
            </a:p>
          </p:txBody>
        </p:sp>
        <p:sp>
          <p:nvSpPr>
            <p:cNvPr id="344" name="TextBox 36913">
              <a:extLst>
                <a:ext uri="{FF2B5EF4-FFF2-40B4-BE49-F238E27FC236}">
                  <a16:creationId xmlns:a16="http://schemas.microsoft.com/office/drawing/2014/main" id="{9DE6D67B-071A-42DE-BD9F-9E6E44B8EB0D}"/>
                </a:ext>
              </a:extLst>
            </p:cNvPr>
            <p:cNvSpPr txBox="1">
              <a:spLocks noChangeArrowheads="1"/>
            </p:cNvSpPr>
            <p:nvPr/>
          </p:nvSpPr>
          <p:spPr bwMode="auto">
            <a:xfrm>
              <a:off x="6934200" y="5340350"/>
              <a:ext cx="762000" cy="304800"/>
            </a:xfrm>
            <a:prstGeom prst="rect">
              <a:avLst/>
            </a:prstGeom>
            <a:noFill/>
            <a:ln w="9525">
              <a:noFill/>
              <a:miter lim="800000"/>
              <a:headEnd/>
              <a:tailEnd/>
            </a:ln>
          </p:spPr>
          <p:txBody>
            <a:bodyPr>
              <a:spAutoFit/>
            </a:bodyPr>
            <a:lstStyle/>
            <a:p>
              <a:pPr algn="l" defTabSz="914400">
                <a:lnSpc>
                  <a:spcPct val="100000"/>
                </a:lnSpc>
                <a:spcBef>
                  <a:spcPct val="0"/>
                </a:spcBef>
                <a:buClrTx/>
                <a:buSzTx/>
                <a:buFontTx/>
                <a:buNone/>
              </a:pPr>
              <a:r>
                <a:rPr lang="pt-BR" sz="1400" b="1">
                  <a:solidFill>
                    <a:schemeClr val="tx2">
                      <a:lumMod val="50000"/>
                    </a:schemeClr>
                  </a:solidFill>
                </a:rPr>
                <a:t>M   2    </a:t>
              </a:r>
              <a:endParaRPr lang="en-US" sz="1400" b="1">
                <a:solidFill>
                  <a:schemeClr val="tx2">
                    <a:lumMod val="50000"/>
                  </a:schemeClr>
                </a:solidFill>
              </a:endParaRPr>
            </a:p>
          </p:txBody>
        </p:sp>
        <p:sp>
          <p:nvSpPr>
            <p:cNvPr id="345" name="TextBox 36915">
              <a:extLst>
                <a:ext uri="{FF2B5EF4-FFF2-40B4-BE49-F238E27FC236}">
                  <a16:creationId xmlns:a16="http://schemas.microsoft.com/office/drawing/2014/main" id="{943476FB-16F4-45E0-84A0-67211806A30F}"/>
                </a:ext>
              </a:extLst>
            </p:cNvPr>
            <p:cNvSpPr txBox="1">
              <a:spLocks noChangeArrowheads="1"/>
            </p:cNvSpPr>
            <p:nvPr/>
          </p:nvSpPr>
          <p:spPr bwMode="auto">
            <a:xfrm>
              <a:off x="1828800" y="3130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0</a:t>
              </a:r>
              <a:endParaRPr lang="en-US" sz="1400" b="1" dirty="0">
                <a:solidFill>
                  <a:schemeClr val="tx2">
                    <a:lumMod val="50000"/>
                  </a:schemeClr>
                </a:solidFill>
              </a:endParaRPr>
            </a:p>
          </p:txBody>
        </p:sp>
        <p:sp>
          <p:nvSpPr>
            <p:cNvPr id="346" name="TextBox 36916">
              <a:extLst>
                <a:ext uri="{FF2B5EF4-FFF2-40B4-BE49-F238E27FC236}">
                  <a16:creationId xmlns:a16="http://schemas.microsoft.com/office/drawing/2014/main" id="{7FF02809-63D4-45EB-BEC5-B6391375CF5E}"/>
                </a:ext>
              </a:extLst>
            </p:cNvPr>
            <p:cNvSpPr txBox="1">
              <a:spLocks noChangeArrowheads="1"/>
            </p:cNvSpPr>
            <p:nvPr/>
          </p:nvSpPr>
          <p:spPr bwMode="auto">
            <a:xfrm>
              <a:off x="1828800" y="4425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0</a:t>
              </a:r>
              <a:endParaRPr lang="en-US" sz="1400" b="1" dirty="0">
                <a:solidFill>
                  <a:schemeClr val="tx2">
                    <a:lumMod val="50000"/>
                  </a:schemeClr>
                </a:solidFill>
              </a:endParaRPr>
            </a:p>
          </p:txBody>
        </p:sp>
        <p:sp>
          <p:nvSpPr>
            <p:cNvPr id="347" name="TextBox 36917">
              <a:extLst>
                <a:ext uri="{FF2B5EF4-FFF2-40B4-BE49-F238E27FC236}">
                  <a16:creationId xmlns:a16="http://schemas.microsoft.com/office/drawing/2014/main" id="{117A4444-38F1-4A71-82A9-9EA0B7B8E0D7}"/>
                </a:ext>
              </a:extLst>
            </p:cNvPr>
            <p:cNvSpPr txBox="1">
              <a:spLocks noChangeArrowheads="1"/>
            </p:cNvSpPr>
            <p:nvPr/>
          </p:nvSpPr>
          <p:spPr bwMode="auto">
            <a:xfrm>
              <a:off x="1828800" y="5568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0</a:t>
              </a:r>
              <a:endParaRPr lang="en-US" sz="1400" b="1" dirty="0">
                <a:solidFill>
                  <a:schemeClr val="tx2">
                    <a:lumMod val="50000"/>
                  </a:schemeClr>
                </a:solidFill>
              </a:endParaRPr>
            </a:p>
          </p:txBody>
        </p:sp>
        <p:sp>
          <p:nvSpPr>
            <p:cNvPr id="348" name="TextBox 36918">
              <a:extLst>
                <a:ext uri="{FF2B5EF4-FFF2-40B4-BE49-F238E27FC236}">
                  <a16:creationId xmlns:a16="http://schemas.microsoft.com/office/drawing/2014/main" id="{67E25C89-F436-4F65-9814-1A394EEE469C}"/>
                </a:ext>
              </a:extLst>
            </p:cNvPr>
            <p:cNvSpPr txBox="1">
              <a:spLocks noChangeArrowheads="1"/>
            </p:cNvSpPr>
            <p:nvPr/>
          </p:nvSpPr>
          <p:spPr bwMode="auto">
            <a:xfrm>
              <a:off x="2286000" y="3130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6</a:t>
              </a:r>
              <a:endParaRPr lang="en-US" sz="1400" b="1">
                <a:solidFill>
                  <a:schemeClr val="tx2">
                    <a:lumMod val="50000"/>
                  </a:schemeClr>
                </a:solidFill>
              </a:endParaRPr>
            </a:p>
          </p:txBody>
        </p:sp>
        <p:sp>
          <p:nvSpPr>
            <p:cNvPr id="349" name="TextBox 36919">
              <a:extLst>
                <a:ext uri="{FF2B5EF4-FFF2-40B4-BE49-F238E27FC236}">
                  <a16:creationId xmlns:a16="http://schemas.microsoft.com/office/drawing/2014/main" id="{D6418AFD-6CEC-4C50-84B7-C67A82D8D67D}"/>
                </a:ext>
              </a:extLst>
            </p:cNvPr>
            <p:cNvSpPr txBox="1">
              <a:spLocks noChangeArrowheads="1"/>
            </p:cNvSpPr>
            <p:nvPr/>
          </p:nvSpPr>
          <p:spPr bwMode="auto">
            <a:xfrm>
              <a:off x="2286000" y="4425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2</a:t>
              </a:r>
              <a:endParaRPr lang="en-US" sz="1400" b="1">
                <a:solidFill>
                  <a:schemeClr val="tx2">
                    <a:lumMod val="50000"/>
                  </a:schemeClr>
                </a:solidFill>
              </a:endParaRPr>
            </a:p>
          </p:txBody>
        </p:sp>
        <p:sp>
          <p:nvSpPr>
            <p:cNvPr id="350" name="TextBox 36920">
              <a:extLst>
                <a:ext uri="{FF2B5EF4-FFF2-40B4-BE49-F238E27FC236}">
                  <a16:creationId xmlns:a16="http://schemas.microsoft.com/office/drawing/2014/main" id="{D56868F8-1D48-4FD2-B9A3-D3A86CCEF3DD}"/>
                </a:ext>
              </a:extLst>
            </p:cNvPr>
            <p:cNvSpPr txBox="1">
              <a:spLocks noChangeArrowheads="1"/>
            </p:cNvSpPr>
            <p:nvPr/>
          </p:nvSpPr>
          <p:spPr bwMode="auto">
            <a:xfrm>
              <a:off x="2286000" y="5568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351" name="TextBox 36921">
              <a:extLst>
                <a:ext uri="{FF2B5EF4-FFF2-40B4-BE49-F238E27FC236}">
                  <a16:creationId xmlns:a16="http://schemas.microsoft.com/office/drawing/2014/main" id="{C6DBE94B-DFE6-48FB-8E43-312EB28DD05C}"/>
                </a:ext>
              </a:extLst>
            </p:cNvPr>
            <p:cNvSpPr txBox="1">
              <a:spLocks noChangeArrowheads="1"/>
            </p:cNvSpPr>
            <p:nvPr/>
          </p:nvSpPr>
          <p:spPr bwMode="auto">
            <a:xfrm>
              <a:off x="3429000" y="20637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en-US" sz="1400" b="1" dirty="0">
                  <a:solidFill>
                    <a:schemeClr val="tx2">
                      <a:lumMod val="50000"/>
                    </a:schemeClr>
                  </a:solidFill>
                </a:rPr>
                <a:t>6</a:t>
              </a:r>
            </a:p>
          </p:txBody>
        </p:sp>
        <p:sp>
          <p:nvSpPr>
            <p:cNvPr id="352" name="TextBox 36922">
              <a:extLst>
                <a:ext uri="{FF2B5EF4-FFF2-40B4-BE49-F238E27FC236}">
                  <a16:creationId xmlns:a16="http://schemas.microsoft.com/office/drawing/2014/main" id="{CDFD4CFB-77AB-487C-9C61-8414408899C0}"/>
                </a:ext>
              </a:extLst>
            </p:cNvPr>
            <p:cNvSpPr txBox="1">
              <a:spLocks noChangeArrowheads="1"/>
            </p:cNvSpPr>
            <p:nvPr/>
          </p:nvSpPr>
          <p:spPr bwMode="auto">
            <a:xfrm>
              <a:off x="3429000" y="3130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6</a:t>
              </a:r>
              <a:endParaRPr lang="en-US" sz="1400" b="1" dirty="0">
                <a:solidFill>
                  <a:schemeClr val="tx2">
                    <a:lumMod val="50000"/>
                  </a:schemeClr>
                </a:solidFill>
              </a:endParaRPr>
            </a:p>
          </p:txBody>
        </p:sp>
        <p:sp>
          <p:nvSpPr>
            <p:cNvPr id="353" name="TextBox 36923">
              <a:extLst>
                <a:ext uri="{FF2B5EF4-FFF2-40B4-BE49-F238E27FC236}">
                  <a16:creationId xmlns:a16="http://schemas.microsoft.com/office/drawing/2014/main" id="{3CB4D182-E9AD-4285-9E5A-0534E406046C}"/>
                </a:ext>
              </a:extLst>
            </p:cNvPr>
            <p:cNvSpPr txBox="1">
              <a:spLocks noChangeArrowheads="1"/>
            </p:cNvSpPr>
            <p:nvPr/>
          </p:nvSpPr>
          <p:spPr bwMode="auto">
            <a:xfrm>
              <a:off x="3505200" y="4425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en-US" sz="1400" b="1" dirty="0">
                  <a:solidFill>
                    <a:schemeClr val="tx2">
                      <a:lumMod val="50000"/>
                    </a:schemeClr>
                  </a:solidFill>
                </a:rPr>
                <a:t>3</a:t>
              </a:r>
            </a:p>
          </p:txBody>
        </p:sp>
        <p:sp>
          <p:nvSpPr>
            <p:cNvPr id="354" name="TextBox 36924">
              <a:extLst>
                <a:ext uri="{FF2B5EF4-FFF2-40B4-BE49-F238E27FC236}">
                  <a16:creationId xmlns:a16="http://schemas.microsoft.com/office/drawing/2014/main" id="{33E24188-32C2-47AE-921D-832C3FCABC5C}"/>
                </a:ext>
              </a:extLst>
            </p:cNvPr>
            <p:cNvSpPr txBox="1">
              <a:spLocks noChangeArrowheads="1"/>
            </p:cNvSpPr>
            <p:nvPr/>
          </p:nvSpPr>
          <p:spPr bwMode="auto">
            <a:xfrm>
              <a:off x="3505200" y="5568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en-US" sz="1400" b="1" dirty="0">
                  <a:solidFill>
                    <a:schemeClr val="tx2">
                      <a:lumMod val="50000"/>
                    </a:schemeClr>
                  </a:solidFill>
                </a:rPr>
                <a:t>3</a:t>
              </a:r>
            </a:p>
          </p:txBody>
        </p:sp>
        <p:sp>
          <p:nvSpPr>
            <p:cNvPr id="355" name="TextBox 36925">
              <a:extLst>
                <a:ext uri="{FF2B5EF4-FFF2-40B4-BE49-F238E27FC236}">
                  <a16:creationId xmlns:a16="http://schemas.microsoft.com/office/drawing/2014/main" id="{843C6013-D9A1-4AEB-AE74-AD78098E0BAC}"/>
                </a:ext>
              </a:extLst>
            </p:cNvPr>
            <p:cNvSpPr txBox="1">
              <a:spLocks noChangeArrowheads="1"/>
            </p:cNvSpPr>
            <p:nvPr/>
          </p:nvSpPr>
          <p:spPr bwMode="auto">
            <a:xfrm>
              <a:off x="3886200" y="20637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16</a:t>
              </a:r>
              <a:endParaRPr lang="en-US" sz="1400" b="1">
                <a:solidFill>
                  <a:schemeClr val="tx2">
                    <a:lumMod val="50000"/>
                  </a:schemeClr>
                </a:solidFill>
              </a:endParaRPr>
            </a:p>
          </p:txBody>
        </p:sp>
        <p:sp>
          <p:nvSpPr>
            <p:cNvPr id="356" name="TextBox 36926">
              <a:extLst>
                <a:ext uri="{FF2B5EF4-FFF2-40B4-BE49-F238E27FC236}">
                  <a16:creationId xmlns:a16="http://schemas.microsoft.com/office/drawing/2014/main" id="{896A7146-AC65-46EE-8A7C-A0F2E816F3BC}"/>
                </a:ext>
              </a:extLst>
            </p:cNvPr>
            <p:cNvSpPr txBox="1">
              <a:spLocks noChangeArrowheads="1"/>
            </p:cNvSpPr>
            <p:nvPr/>
          </p:nvSpPr>
          <p:spPr bwMode="auto">
            <a:xfrm>
              <a:off x="3810000" y="3130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9</a:t>
              </a:r>
              <a:endParaRPr lang="en-US" sz="1400" b="1">
                <a:solidFill>
                  <a:schemeClr val="tx2">
                    <a:lumMod val="50000"/>
                  </a:schemeClr>
                </a:solidFill>
              </a:endParaRPr>
            </a:p>
          </p:txBody>
        </p:sp>
        <p:sp>
          <p:nvSpPr>
            <p:cNvPr id="357" name="TextBox 36927">
              <a:extLst>
                <a:ext uri="{FF2B5EF4-FFF2-40B4-BE49-F238E27FC236}">
                  <a16:creationId xmlns:a16="http://schemas.microsoft.com/office/drawing/2014/main" id="{ECA2EF37-6C97-405D-85AC-0B7265E14D23}"/>
                </a:ext>
              </a:extLst>
            </p:cNvPr>
            <p:cNvSpPr txBox="1">
              <a:spLocks noChangeArrowheads="1"/>
            </p:cNvSpPr>
            <p:nvPr/>
          </p:nvSpPr>
          <p:spPr bwMode="auto">
            <a:xfrm>
              <a:off x="3886200" y="4425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5</a:t>
              </a:r>
              <a:endParaRPr lang="en-US" sz="1400" b="1">
                <a:solidFill>
                  <a:schemeClr val="tx2">
                    <a:lumMod val="50000"/>
                  </a:schemeClr>
                </a:solidFill>
              </a:endParaRPr>
            </a:p>
          </p:txBody>
        </p:sp>
        <p:sp>
          <p:nvSpPr>
            <p:cNvPr id="358" name="TextBox 36928">
              <a:extLst>
                <a:ext uri="{FF2B5EF4-FFF2-40B4-BE49-F238E27FC236}">
                  <a16:creationId xmlns:a16="http://schemas.microsoft.com/office/drawing/2014/main" id="{5D8B3423-68E1-4B31-A2B9-7984C18C5807}"/>
                </a:ext>
              </a:extLst>
            </p:cNvPr>
            <p:cNvSpPr txBox="1">
              <a:spLocks noChangeArrowheads="1"/>
            </p:cNvSpPr>
            <p:nvPr/>
          </p:nvSpPr>
          <p:spPr bwMode="auto">
            <a:xfrm>
              <a:off x="3962400" y="5568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7</a:t>
              </a:r>
              <a:endParaRPr lang="en-US" sz="1400" b="1">
                <a:solidFill>
                  <a:schemeClr val="tx2">
                    <a:lumMod val="50000"/>
                  </a:schemeClr>
                </a:solidFill>
              </a:endParaRPr>
            </a:p>
          </p:txBody>
        </p:sp>
        <p:sp>
          <p:nvSpPr>
            <p:cNvPr id="359" name="TextBox 36929">
              <a:extLst>
                <a:ext uri="{FF2B5EF4-FFF2-40B4-BE49-F238E27FC236}">
                  <a16:creationId xmlns:a16="http://schemas.microsoft.com/office/drawing/2014/main" id="{9DA0EBA5-0F82-4B92-8DCF-7D723E296BED}"/>
                </a:ext>
              </a:extLst>
            </p:cNvPr>
            <p:cNvSpPr txBox="1">
              <a:spLocks noChangeArrowheads="1"/>
            </p:cNvSpPr>
            <p:nvPr/>
          </p:nvSpPr>
          <p:spPr bwMode="auto">
            <a:xfrm>
              <a:off x="4953000" y="3130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9</a:t>
              </a:r>
              <a:endParaRPr lang="en-US" sz="1400" b="1" dirty="0">
                <a:solidFill>
                  <a:schemeClr val="tx2">
                    <a:lumMod val="50000"/>
                  </a:schemeClr>
                </a:solidFill>
              </a:endParaRPr>
            </a:p>
          </p:txBody>
        </p:sp>
        <p:sp>
          <p:nvSpPr>
            <p:cNvPr id="360" name="TextBox 36930">
              <a:extLst>
                <a:ext uri="{FF2B5EF4-FFF2-40B4-BE49-F238E27FC236}">
                  <a16:creationId xmlns:a16="http://schemas.microsoft.com/office/drawing/2014/main" id="{BD0C6245-9EC6-4632-B03C-775AE3698ED6}"/>
                </a:ext>
              </a:extLst>
            </p:cNvPr>
            <p:cNvSpPr txBox="1">
              <a:spLocks noChangeArrowheads="1"/>
            </p:cNvSpPr>
            <p:nvPr/>
          </p:nvSpPr>
          <p:spPr bwMode="auto">
            <a:xfrm>
              <a:off x="4953000" y="4397375"/>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7</a:t>
              </a:r>
              <a:endParaRPr lang="en-US" sz="1400" b="1" dirty="0">
                <a:solidFill>
                  <a:schemeClr val="tx2">
                    <a:lumMod val="50000"/>
                  </a:schemeClr>
                </a:solidFill>
              </a:endParaRPr>
            </a:p>
          </p:txBody>
        </p:sp>
        <p:sp>
          <p:nvSpPr>
            <p:cNvPr id="361" name="TextBox 36931">
              <a:extLst>
                <a:ext uri="{FF2B5EF4-FFF2-40B4-BE49-F238E27FC236}">
                  <a16:creationId xmlns:a16="http://schemas.microsoft.com/office/drawing/2014/main" id="{2CB93014-549C-4FAB-9208-D7BEA67D7BA7}"/>
                </a:ext>
              </a:extLst>
            </p:cNvPr>
            <p:cNvSpPr txBox="1">
              <a:spLocks noChangeArrowheads="1"/>
            </p:cNvSpPr>
            <p:nvPr/>
          </p:nvSpPr>
          <p:spPr bwMode="auto">
            <a:xfrm>
              <a:off x="5029200" y="5568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7</a:t>
              </a:r>
              <a:endParaRPr lang="en-US" sz="1400" b="1" dirty="0">
                <a:solidFill>
                  <a:schemeClr val="tx2">
                    <a:lumMod val="50000"/>
                  </a:schemeClr>
                </a:solidFill>
              </a:endParaRPr>
            </a:p>
          </p:txBody>
        </p:sp>
        <p:sp>
          <p:nvSpPr>
            <p:cNvPr id="362" name="TextBox 36932">
              <a:extLst>
                <a:ext uri="{FF2B5EF4-FFF2-40B4-BE49-F238E27FC236}">
                  <a16:creationId xmlns:a16="http://schemas.microsoft.com/office/drawing/2014/main" id="{414EA6D4-66C5-4770-9DF3-F69871D6C049}"/>
                </a:ext>
              </a:extLst>
            </p:cNvPr>
            <p:cNvSpPr txBox="1">
              <a:spLocks noChangeArrowheads="1"/>
            </p:cNvSpPr>
            <p:nvPr/>
          </p:nvSpPr>
          <p:spPr bwMode="auto">
            <a:xfrm>
              <a:off x="5410200" y="3130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14</a:t>
              </a:r>
              <a:endParaRPr lang="en-US" sz="1400" b="1">
                <a:solidFill>
                  <a:schemeClr val="tx2">
                    <a:lumMod val="50000"/>
                  </a:schemeClr>
                </a:solidFill>
              </a:endParaRPr>
            </a:p>
          </p:txBody>
        </p:sp>
        <p:sp>
          <p:nvSpPr>
            <p:cNvPr id="363" name="TextBox 36933">
              <a:extLst>
                <a:ext uri="{FF2B5EF4-FFF2-40B4-BE49-F238E27FC236}">
                  <a16:creationId xmlns:a16="http://schemas.microsoft.com/office/drawing/2014/main" id="{1B563322-F3DA-4F3C-89E8-2FFB1C3DF2D2}"/>
                </a:ext>
              </a:extLst>
            </p:cNvPr>
            <p:cNvSpPr txBox="1">
              <a:spLocks noChangeArrowheads="1"/>
            </p:cNvSpPr>
            <p:nvPr/>
          </p:nvSpPr>
          <p:spPr bwMode="auto">
            <a:xfrm>
              <a:off x="5410200" y="4425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15</a:t>
              </a:r>
              <a:endParaRPr lang="en-US" sz="1400" b="1">
                <a:solidFill>
                  <a:schemeClr val="tx2">
                    <a:lumMod val="50000"/>
                  </a:schemeClr>
                </a:solidFill>
              </a:endParaRPr>
            </a:p>
          </p:txBody>
        </p:sp>
        <p:sp>
          <p:nvSpPr>
            <p:cNvPr id="364" name="TextBox 36934">
              <a:extLst>
                <a:ext uri="{FF2B5EF4-FFF2-40B4-BE49-F238E27FC236}">
                  <a16:creationId xmlns:a16="http://schemas.microsoft.com/office/drawing/2014/main" id="{3B3D9369-2037-4BB6-9198-4CB233054549}"/>
                </a:ext>
              </a:extLst>
            </p:cNvPr>
            <p:cNvSpPr txBox="1">
              <a:spLocks noChangeArrowheads="1"/>
            </p:cNvSpPr>
            <p:nvPr/>
          </p:nvSpPr>
          <p:spPr bwMode="auto">
            <a:xfrm>
              <a:off x="5486400" y="5568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13</a:t>
              </a:r>
              <a:endParaRPr lang="en-US" sz="1400" b="1">
                <a:solidFill>
                  <a:schemeClr val="tx2">
                    <a:lumMod val="50000"/>
                  </a:schemeClr>
                </a:solidFill>
              </a:endParaRPr>
            </a:p>
          </p:txBody>
        </p:sp>
        <p:sp>
          <p:nvSpPr>
            <p:cNvPr id="365" name="TextBox 36935">
              <a:extLst>
                <a:ext uri="{FF2B5EF4-FFF2-40B4-BE49-F238E27FC236}">
                  <a16:creationId xmlns:a16="http://schemas.microsoft.com/office/drawing/2014/main" id="{9FB83C40-E04E-4E26-A841-C9319F761731}"/>
                </a:ext>
              </a:extLst>
            </p:cNvPr>
            <p:cNvSpPr txBox="1">
              <a:spLocks noChangeArrowheads="1"/>
            </p:cNvSpPr>
            <p:nvPr/>
          </p:nvSpPr>
          <p:spPr bwMode="auto">
            <a:xfrm>
              <a:off x="6629400" y="4425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15</a:t>
              </a:r>
              <a:endParaRPr lang="en-US" sz="1400" b="1" dirty="0">
                <a:solidFill>
                  <a:schemeClr val="tx2">
                    <a:lumMod val="50000"/>
                  </a:schemeClr>
                </a:solidFill>
              </a:endParaRPr>
            </a:p>
          </p:txBody>
        </p:sp>
        <p:sp>
          <p:nvSpPr>
            <p:cNvPr id="366" name="TextBox 36936">
              <a:extLst>
                <a:ext uri="{FF2B5EF4-FFF2-40B4-BE49-F238E27FC236}">
                  <a16:creationId xmlns:a16="http://schemas.microsoft.com/office/drawing/2014/main" id="{ADD4A4EF-D2B4-4520-8228-31F4625CF077}"/>
                </a:ext>
              </a:extLst>
            </p:cNvPr>
            <p:cNvSpPr txBox="1">
              <a:spLocks noChangeArrowheads="1"/>
            </p:cNvSpPr>
            <p:nvPr/>
          </p:nvSpPr>
          <p:spPr bwMode="auto">
            <a:xfrm>
              <a:off x="7010400" y="4425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19</a:t>
              </a:r>
              <a:endParaRPr lang="en-US" sz="1400" b="1">
                <a:solidFill>
                  <a:schemeClr val="tx2">
                    <a:lumMod val="50000"/>
                  </a:schemeClr>
                </a:solidFill>
              </a:endParaRPr>
            </a:p>
          </p:txBody>
        </p:sp>
        <p:sp>
          <p:nvSpPr>
            <p:cNvPr id="367" name="TextBox 36937">
              <a:extLst>
                <a:ext uri="{FF2B5EF4-FFF2-40B4-BE49-F238E27FC236}">
                  <a16:creationId xmlns:a16="http://schemas.microsoft.com/office/drawing/2014/main" id="{C2AFE543-48AB-48E4-8910-12AD4B8E456E}"/>
                </a:ext>
              </a:extLst>
            </p:cNvPr>
            <p:cNvSpPr txBox="1">
              <a:spLocks noChangeArrowheads="1"/>
            </p:cNvSpPr>
            <p:nvPr/>
          </p:nvSpPr>
          <p:spPr bwMode="auto">
            <a:xfrm>
              <a:off x="6553200" y="55689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13</a:t>
              </a:r>
              <a:endParaRPr lang="en-US" sz="1400" b="1" dirty="0">
                <a:solidFill>
                  <a:schemeClr val="tx2">
                    <a:lumMod val="50000"/>
                  </a:schemeClr>
                </a:solidFill>
              </a:endParaRPr>
            </a:p>
          </p:txBody>
        </p:sp>
        <p:sp>
          <p:nvSpPr>
            <p:cNvPr id="368" name="TextBox 36938">
              <a:extLst>
                <a:ext uri="{FF2B5EF4-FFF2-40B4-BE49-F238E27FC236}">
                  <a16:creationId xmlns:a16="http://schemas.microsoft.com/office/drawing/2014/main" id="{9F57442C-84FA-468F-A0AD-B2BF73E0BEB3}"/>
                </a:ext>
              </a:extLst>
            </p:cNvPr>
            <p:cNvSpPr txBox="1">
              <a:spLocks noChangeArrowheads="1"/>
            </p:cNvSpPr>
            <p:nvPr/>
          </p:nvSpPr>
          <p:spPr bwMode="auto">
            <a:xfrm>
              <a:off x="7092950" y="5565775"/>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15</a:t>
              </a:r>
              <a:endParaRPr lang="en-US" sz="1400" b="1">
                <a:solidFill>
                  <a:schemeClr val="tx2">
                    <a:lumMod val="50000"/>
                  </a:schemeClr>
                </a:solidFill>
              </a:endParaRPr>
            </a:p>
          </p:txBody>
        </p:sp>
        <p:sp>
          <p:nvSpPr>
            <p:cNvPr id="369" name="TextBox 36939">
              <a:extLst>
                <a:ext uri="{FF2B5EF4-FFF2-40B4-BE49-F238E27FC236}">
                  <a16:creationId xmlns:a16="http://schemas.microsoft.com/office/drawing/2014/main" id="{A09FE6FF-7E66-4933-8894-594BB77BAFE8}"/>
                </a:ext>
              </a:extLst>
            </p:cNvPr>
            <p:cNvSpPr txBox="1">
              <a:spLocks noChangeArrowheads="1"/>
            </p:cNvSpPr>
            <p:nvPr/>
          </p:nvSpPr>
          <p:spPr bwMode="auto">
            <a:xfrm>
              <a:off x="7010400" y="4654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19</a:t>
              </a:r>
              <a:endParaRPr lang="en-US" sz="1400" b="1">
                <a:solidFill>
                  <a:schemeClr val="tx2">
                    <a:lumMod val="50000"/>
                  </a:schemeClr>
                </a:solidFill>
              </a:endParaRPr>
            </a:p>
          </p:txBody>
        </p:sp>
        <p:sp>
          <p:nvSpPr>
            <p:cNvPr id="370" name="TextBox 36940">
              <a:extLst>
                <a:ext uri="{FF2B5EF4-FFF2-40B4-BE49-F238E27FC236}">
                  <a16:creationId xmlns:a16="http://schemas.microsoft.com/office/drawing/2014/main" id="{AE8A8A78-07E3-4DF9-B270-C4CE7E6FAB9E}"/>
                </a:ext>
              </a:extLst>
            </p:cNvPr>
            <p:cNvSpPr txBox="1">
              <a:spLocks noChangeArrowheads="1"/>
            </p:cNvSpPr>
            <p:nvPr/>
          </p:nvSpPr>
          <p:spPr bwMode="auto">
            <a:xfrm>
              <a:off x="7092950" y="5781675"/>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19</a:t>
              </a:r>
              <a:endParaRPr lang="en-US" sz="1400" b="1">
                <a:solidFill>
                  <a:schemeClr val="tx2">
                    <a:lumMod val="50000"/>
                  </a:schemeClr>
                </a:solidFill>
              </a:endParaRPr>
            </a:p>
          </p:txBody>
        </p:sp>
        <p:sp>
          <p:nvSpPr>
            <p:cNvPr id="371" name="TextBox 36941">
              <a:extLst>
                <a:ext uri="{FF2B5EF4-FFF2-40B4-BE49-F238E27FC236}">
                  <a16:creationId xmlns:a16="http://schemas.microsoft.com/office/drawing/2014/main" id="{44EEEE5A-9170-4ABB-A4F5-5F2EEBFF0429}"/>
                </a:ext>
              </a:extLst>
            </p:cNvPr>
            <p:cNvSpPr txBox="1">
              <a:spLocks noChangeArrowheads="1"/>
            </p:cNvSpPr>
            <p:nvPr/>
          </p:nvSpPr>
          <p:spPr bwMode="auto">
            <a:xfrm>
              <a:off x="5410200" y="33591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19</a:t>
              </a:r>
              <a:endParaRPr lang="en-US" sz="1400" b="1">
                <a:solidFill>
                  <a:schemeClr val="tx2">
                    <a:lumMod val="50000"/>
                  </a:schemeClr>
                </a:solidFill>
              </a:endParaRPr>
            </a:p>
          </p:txBody>
        </p:sp>
        <p:sp>
          <p:nvSpPr>
            <p:cNvPr id="372" name="TextBox 36942">
              <a:extLst>
                <a:ext uri="{FF2B5EF4-FFF2-40B4-BE49-F238E27FC236}">
                  <a16:creationId xmlns:a16="http://schemas.microsoft.com/office/drawing/2014/main" id="{062FEB4C-CF50-45E4-9A5A-EF0DCF71FA13}"/>
                </a:ext>
              </a:extLst>
            </p:cNvPr>
            <p:cNvSpPr txBox="1">
              <a:spLocks noChangeArrowheads="1"/>
            </p:cNvSpPr>
            <p:nvPr/>
          </p:nvSpPr>
          <p:spPr bwMode="auto">
            <a:xfrm>
              <a:off x="3886200" y="22923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19</a:t>
              </a:r>
              <a:endParaRPr lang="en-US" sz="1400" b="1">
                <a:solidFill>
                  <a:schemeClr val="tx2">
                    <a:lumMod val="50000"/>
                  </a:schemeClr>
                </a:solidFill>
              </a:endParaRPr>
            </a:p>
          </p:txBody>
        </p:sp>
        <p:sp>
          <p:nvSpPr>
            <p:cNvPr id="373" name="TextBox 36943">
              <a:extLst>
                <a:ext uri="{FF2B5EF4-FFF2-40B4-BE49-F238E27FC236}">
                  <a16:creationId xmlns:a16="http://schemas.microsoft.com/office/drawing/2014/main" id="{BF31630F-F659-4310-98B7-924FCFFE58DD}"/>
                </a:ext>
              </a:extLst>
            </p:cNvPr>
            <p:cNvSpPr txBox="1">
              <a:spLocks noChangeArrowheads="1"/>
            </p:cNvSpPr>
            <p:nvPr/>
          </p:nvSpPr>
          <p:spPr bwMode="auto">
            <a:xfrm>
              <a:off x="6554788" y="5813425"/>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17</a:t>
              </a:r>
              <a:endParaRPr lang="en-US" sz="1400" b="1" dirty="0">
                <a:solidFill>
                  <a:schemeClr val="tx2">
                    <a:lumMod val="50000"/>
                  </a:schemeClr>
                </a:solidFill>
              </a:endParaRPr>
            </a:p>
          </p:txBody>
        </p:sp>
        <p:sp>
          <p:nvSpPr>
            <p:cNvPr id="374" name="TextBox 36944">
              <a:extLst>
                <a:ext uri="{FF2B5EF4-FFF2-40B4-BE49-F238E27FC236}">
                  <a16:creationId xmlns:a16="http://schemas.microsoft.com/office/drawing/2014/main" id="{838C4508-22F2-4617-9D6C-B1404AD5361F}"/>
                </a:ext>
              </a:extLst>
            </p:cNvPr>
            <p:cNvSpPr txBox="1">
              <a:spLocks noChangeArrowheads="1"/>
            </p:cNvSpPr>
            <p:nvPr/>
          </p:nvSpPr>
          <p:spPr bwMode="auto">
            <a:xfrm>
              <a:off x="6629400" y="4654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15</a:t>
              </a:r>
              <a:endParaRPr lang="en-US" sz="1400" b="1" dirty="0">
                <a:solidFill>
                  <a:schemeClr val="tx2">
                    <a:lumMod val="50000"/>
                  </a:schemeClr>
                </a:solidFill>
              </a:endParaRPr>
            </a:p>
          </p:txBody>
        </p:sp>
        <p:sp>
          <p:nvSpPr>
            <p:cNvPr id="375" name="TextBox 36945">
              <a:extLst>
                <a:ext uri="{FF2B5EF4-FFF2-40B4-BE49-F238E27FC236}">
                  <a16:creationId xmlns:a16="http://schemas.microsoft.com/office/drawing/2014/main" id="{10D07561-F092-4FA6-9959-AC3BC4F888B0}"/>
                </a:ext>
              </a:extLst>
            </p:cNvPr>
            <p:cNvSpPr txBox="1">
              <a:spLocks noChangeArrowheads="1"/>
            </p:cNvSpPr>
            <p:nvPr/>
          </p:nvSpPr>
          <p:spPr bwMode="auto">
            <a:xfrm>
              <a:off x="4876800" y="33591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14</a:t>
              </a:r>
              <a:endParaRPr lang="en-US" sz="1400" b="1" dirty="0">
                <a:solidFill>
                  <a:schemeClr val="tx2">
                    <a:lumMod val="50000"/>
                  </a:schemeClr>
                </a:solidFill>
              </a:endParaRPr>
            </a:p>
          </p:txBody>
        </p:sp>
        <p:sp>
          <p:nvSpPr>
            <p:cNvPr id="376" name="TextBox 36946">
              <a:extLst>
                <a:ext uri="{FF2B5EF4-FFF2-40B4-BE49-F238E27FC236}">
                  <a16:creationId xmlns:a16="http://schemas.microsoft.com/office/drawing/2014/main" id="{0713B92C-B8D3-459D-B45C-3F667D391D75}"/>
                </a:ext>
              </a:extLst>
            </p:cNvPr>
            <p:cNvSpPr txBox="1">
              <a:spLocks noChangeArrowheads="1"/>
            </p:cNvSpPr>
            <p:nvPr/>
          </p:nvSpPr>
          <p:spPr bwMode="auto">
            <a:xfrm>
              <a:off x="5410200" y="4654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15</a:t>
              </a:r>
              <a:endParaRPr lang="en-US" sz="1400" b="1">
                <a:solidFill>
                  <a:schemeClr val="tx2">
                    <a:lumMod val="50000"/>
                  </a:schemeClr>
                </a:solidFill>
              </a:endParaRPr>
            </a:p>
          </p:txBody>
        </p:sp>
        <p:sp>
          <p:nvSpPr>
            <p:cNvPr id="377" name="TextBox 36947">
              <a:extLst>
                <a:ext uri="{FF2B5EF4-FFF2-40B4-BE49-F238E27FC236}">
                  <a16:creationId xmlns:a16="http://schemas.microsoft.com/office/drawing/2014/main" id="{6BDDEB92-681E-4678-B1E7-90EC8DBA40F1}"/>
                </a:ext>
              </a:extLst>
            </p:cNvPr>
            <p:cNvSpPr txBox="1">
              <a:spLocks noChangeArrowheads="1"/>
            </p:cNvSpPr>
            <p:nvPr/>
          </p:nvSpPr>
          <p:spPr bwMode="auto">
            <a:xfrm>
              <a:off x="5486400" y="5797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17</a:t>
              </a:r>
              <a:endParaRPr lang="en-US" sz="1400" b="1">
                <a:solidFill>
                  <a:schemeClr val="tx2">
                    <a:lumMod val="50000"/>
                  </a:schemeClr>
                </a:solidFill>
              </a:endParaRPr>
            </a:p>
          </p:txBody>
        </p:sp>
        <p:sp>
          <p:nvSpPr>
            <p:cNvPr id="378" name="TextBox 36948">
              <a:extLst>
                <a:ext uri="{FF2B5EF4-FFF2-40B4-BE49-F238E27FC236}">
                  <a16:creationId xmlns:a16="http://schemas.microsoft.com/office/drawing/2014/main" id="{48DB2EA7-7137-438F-9877-673E29BF9717}"/>
                </a:ext>
              </a:extLst>
            </p:cNvPr>
            <p:cNvSpPr txBox="1">
              <a:spLocks noChangeArrowheads="1"/>
            </p:cNvSpPr>
            <p:nvPr/>
          </p:nvSpPr>
          <p:spPr bwMode="auto">
            <a:xfrm>
              <a:off x="5029200" y="5797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11</a:t>
              </a:r>
              <a:endParaRPr lang="en-US" sz="1400" b="1" dirty="0">
                <a:solidFill>
                  <a:schemeClr val="tx2">
                    <a:lumMod val="50000"/>
                  </a:schemeClr>
                </a:solidFill>
              </a:endParaRPr>
            </a:p>
          </p:txBody>
        </p:sp>
        <p:sp>
          <p:nvSpPr>
            <p:cNvPr id="379" name="TextBox 36949">
              <a:extLst>
                <a:ext uri="{FF2B5EF4-FFF2-40B4-BE49-F238E27FC236}">
                  <a16:creationId xmlns:a16="http://schemas.microsoft.com/office/drawing/2014/main" id="{4C11803E-1EA1-4E5C-A5AE-C79367759628}"/>
                </a:ext>
              </a:extLst>
            </p:cNvPr>
            <p:cNvSpPr txBox="1">
              <a:spLocks noChangeArrowheads="1"/>
            </p:cNvSpPr>
            <p:nvPr/>
          </p:nvSpPr>
          <p:spPr bwMode="auto">
            <a:xfrm>
              <a:off x="4932363" y="4638675"/>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7</a:t>
              </a:r>
              <a:endParaRPr lang="en-US" sz="1400" b="1" dirty="0">
                <a:solidFill>
                  <a:schemeClr val="tx2">
                    <a:lumMod val="50000"/>
                  </a:schemeClr>
                </a:solidFill>
              </a:endParaRPr>
            </a:p>
          </p:txBody>
        </p:sp>
        <p:sp>
          <p:nvSpPr>
            <p:cNvPr id="380" name="TextBox 36950">
              <a:extLst>
                <a:ext uri="{FF2B5EF4-FFF2-40B4-BE49-F238E27FC236}">
                  <a16:creationId xmlns:a16="http://schemas.microsoft.com/office/drawing/2014/main" id="{98D32280-B491-415A-A41D-E6263A7CDD83}"/>
                </a:ext>
              </a:extLst>
            </p:cNvPr>
            <p:cNvSpPr txBox="1">
              <a:spLocks noChangeArrowheads="1"/>
            </p:cNvSpPr>
            <p:nvPr/>
          </p:nvSpPr>
          <p:spPr bwMode="auto">
            <a:xfrm>
              <a:off x="3352800" y="22923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9</a:t>
              </a:r>
              <a:endParaRPr lang="en-US" sz="1400" b="1" dirty="0">
                <a:solidFill>
                  <a:schemeClr val="tx2">
                    <a:lumMod val="50000"/>
                  </a:schemeClr>
                </a:solidFill>
              </a:endParaRPr>
            </a:p>
          </p:txBody>
        </p:sp>
        <p:sp>
          <p:nvSpPr>
            <p:cNvPr id="381" name="TextBox 36951">
              <a:extLst>
                <a:ext uri="{FF2B5EF4-FFF2-40B4-BE49-F238E27FC236}">
                  <a16:creationId xmlns:a16="http://schemas.microsoft.com/office/drawing/2014/main" id="{AE6D7AB7-C0CC-4BF1-8CA3-9C47405C5975}"/>
                </a:ext>
              </a:extLst>
            </p:cNvPr>
            <p:cNvSpPr txBox="1">
              <a:spLocks noChangeArrowheads="1"/>
            </p:cNvSpPr>
            <p:nvPr/>
          </p:nvSpPr>
          <p:spPr bwMode="auto">
            <a:xfrm>
              <a:off x="3886200" y="4654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7</a:t>
              </a:r>
              <a:endParaRPr lang="en-US" sz="1400" b="1">
                <a:solidFill>
                  <a:schemeClr val="tx2">
                    <a:lumMod val="50000"/>
                  </a:schemeClr>
                </a:solidFill>
              </a:endParaRPr>
            </a:p>
          </p:txBody>
        </p:sp>
        <p:sp>
          <p:nvSpPr>
            <p:cNvPr id="382" name="TextBox 36952">
              <a:extLst>
                <a:ext uri="{FF2B5EF4-FFF2-40B4-BE49-F238E27FC236}">
                  <a16:creationId xmlns:a16="http://schemas.microsoft.com/office/drawing/2014/main" id="{C804B09F-8737-454D-B68A-202BE9E52500}"/>
                </a:ext>
              </a:extLst>
            </p:cNvPr>
            <p:cNvSpPr txBox="1">
              <a:spLocks noChangeArrowheads="1"/>
            </p:cNvSpPr>
            <p:nvPr/>
          </p:nvSpPr>
          <p:spPr bwMode="auto">
            <a:xfrm>
              <a:off x="3505200" y="4654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5</a:t>
              </a:r>
              <a:endParaRPr lang="en-US" sz="1400" b="1" dirty="0">
                <a:solidFill>
                  <a:schemeClr val="tx2">
                    <a:lumMod val="50000"/>
                  </a:schemeClr>
                </a:solidFill>
              </a:endParaRPr>
            </a:p>
          </p:txBody>
        </p:sp>
        <p:sp>
          <p:nvSpPr>
            <p:cNvPr id="383" name="TextBox 36953">
              <a:extLst>
                <a:ext uri="{FF2B5EF4-FFF2-40B4-BE49-F238E27FC236}">
                  <a16:creationId xmlns:a16="http://schemas.microsoft.com/office/drawing/2014/main" id="{F6DF796F-718A-4913-8D70-0E27CDF51D94}"/>
                </a:ext>
              </a:extLst>
            </p:cNvPr>
            <p:cNvSpPr txBox="1">
              <a:spLocks noChangeArrowheads="1"/>
            </p:cNvSpPr>
            <p:nvPr/>
          </p:nvSpPr>
          <p:spPr bwMode="auto">
            <a:xfrm>
              <a:off x="3962400" y="5797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7</a:t>
              </a:r>
              <a:endParaRPr lang="en-US" sz="1400" b="1" dirty="0">
                <a:solidFill>
                  <a:schemeClr val="tx2">
                    <a:lumMod val="50000"/>
                  </a:schemeClr>
                </a:solidFill>
              </a:endParaRPr>
            </a:p>
          </p:txBody>
        </p:sp>
        <p:sp>
          <p:nvSpPr>
            <p:cNvPr id="384" name="TextBox 36954">
              <a:extLst>
                <a:ext uri="{FF2B5EF4-FFF2-40B4-BE49-F238E27FC236}">
                  <a16:creationId xmlns:a16="http://schemas.microsoft.com/office/drawing/2014/main" id="{9A39C431-D000-4EF5-8978-A0502AC6508D}"/>
                </a:ext>
              </a:extLst>
            </p:cNvPr>
            <p:cNvSpPr txBox="1">
              <a:spLocks noChangeArrowheads="1"/>
            </p:cNvSpPr>
            <p:nvPr/>
          </p:nvSpPr>
          <p:spPr bwMode="auto">
            <a:xfrm>
              <a:off x="3505200" y="5797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3</a:t>
              </a:r>
              <a:endParaRPr lang="en-US" sz="1400" b="1" dirty="0">
                <a:solidFill>
                  <a:schemeClr val="tx2">
                    <a:lumMod val="50000"/>
                  </a:schemeClr>
                </a:solidFill>
              </a:endParaRPr>
            </a:p>
          </p:txBody>
        </p:sp>
        <p:sp>
          <p:nvSpPr>
            <p:cNvPr id="385" name="TextBox 36955">
              <a:extLst>
                <a:ext uri="{FF2B5EF4-FFF2-40B4-BE49-F238E27FC236}">
                  <a16:creationId xmlns:a16="http://schemas.microsoft.com/office/drawing/2014/main" id="{D96C3800-3DA9-452A-9E48-A2BCE9114A17}"/>
                </a:ext>
              </a:extLst>
            </p:cNvPr>
            <p:cNvSpPr txBox="1">
              <a:spLocks noChangeArrowheads="1"/>
            </p:cNvSpPr>
            <p:nvPr/>
          </p:nvSpPr>
          <p:spPr bwMode="auto">
            <a:xfrm>
              <a:off x="2286000" y="5797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386" name="TextBox 36956">
              <a:extLst>
                <a:ext uri="{FF2B5EF4-FFF2-40B4-BE49-F238E27FC236}">
                  <a16:creationId xmlns:a16="http://schemas.microsoft.com/office/drawing/2014/main" id="{A7BE0ED4-B16C-42C9-93A4-26230A245679}"/>
                </a:ext>
              </a:extLst>
            </p:cNvPr>
            <p:cNvSpPr txBox="1">
              <a:spLocks noChangeArrowheads="1"/>
            </p:cNvSpPr>
            <p:nvPr/>
          </p:nvSpPr>
          <p:spPr bwMode="auto">
            <a:xfrm>
              <a:off x="1828800" y="5797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a:t>
              </a:r>
              <a:endParaRPr lang="en-US" sz="1400" b="1" dirty="0">
                <a:solidFill>
                  <a:schemeClr val="tx2">
                    <a:lumMod val="50000"/>
                  </a:schemeClr>
                </a:solidFill>
              </a:endParaRPr>
            </a:p>
          </p:txBody>
        </p:sp>
        <p:sp>
          <p:nvSpPr>
            <p:cNvPr id="387" name="TextBox 36957">
              <a:extLst>
                <a:ext uri="{FF2B5EF4-FFF2-40B4-BE49-F238E27FC236}">
                  <a16:creationId xmlns:a16="http://schemas.microsoft.com/office/drawing/2014/main" id="{E778B5C9-F940-4CB2-9114-0A2304364437}"/>
                </a:ext>
              </a:extLst>
            </p:cNvPr>
            <p:cNvSpPr txBox="1">
              <a:spLocks noChangeArrowheads="1"/>
            </p:cNvSpPr>
            <p:nvPr/>
          </p:nvSpPr>
          <p:spPr bwMode="auto">
            <a:xfrm>
              <a:off x="2286000" y="4654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5</a:t>
              </a:r>
              <a:endParaRPr lang="en-US" sz="1400" b="1" dirty="0">
                <a:solidFill>
                  <a:schemeClr val="tx2">
                    <a:lumMod val="50000"/>
                  </a:schemeClr>
                </a:solidFill>
              </a:endParaRPr>
            </a:p>
          </p:txBody>
        </p:sp>
        <p:sp>
          <p:nvSpPr>
            <p:cNvPr id="388" name="TextBox 36958">
              <a:extLst>
                <a:ext uri="{FF2B5EF4-FFF2-40B4-BE49-F238E27FC236}">
                  <a16:creationId xmlns:a16="http://schemas.microsoft.com/office/drawing/2014/main" id="{42790202-B311-4948-8CB7-C619CAA409E5}"/>
                </a:ext>
              </a:extLst>
            </p:cNvPr>
            <p:cNvSpPr txBox="1">
              <a:spLocks noChangeArrowheads="1"/>
            </p:cNvSpPr>
            <p:nvPr/>
          </p:nvSpPr>
          <p:spPr bwMode="auto">
            <a:xfrm>
              <a:off x="1828800" y="46545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389" name="TextBox 36959">
              <a:extLst>
                <a:ext uri="{FF2B5EF4-FFF2-40B4-BE49-F238E27FC236}">
                  <a16:creationId xmlns:a16="http://schemas.microsoft.com/office/drawing/2014/main" id="{C95D5462-2E7F-43A9-A47D-5C157EF6ABBB}"/>
                </a:ext>
              </a:extLst>
            </p:cNvPr>
            <p:cNvSpPr txBox="1">
              <a:spLocks noChangeArrowheads="1"/>
            </p:cNvSpPr>
            <p:nvPr/>
          </p:nvSpPr>
          <p:spPr bwMode="auto">
            <a:xfrm>
              <a:off x="3810000" y="33591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14</a:t>
              </a:r>
              <a:endParaRPr lang="en-US" sz="1400" b="1">
                <a:solidFill>
                  <a:schemeClr val="tx2">
                    <a:lumMod val="50000"/>
                  </a:schemeClr>
                </a:solidFill>
              </a:endParaRPr>
            </a:p>
          </p:txBody>
        </p:sp>
        <p:sp>
          <p:nvSpPr>
            <p:cNvPr id="390" name="TextBox 36960">
              <a:extLst>
                <a:ext uri="{FF2B5EF4-FFF2-40B4-BE49-F238E27FC236}">
                  <a16:creationId xmlns:a16="http://schemas.microsoft.com/office/drawing/2014/main" id="{A4BDDE81-238F-4F3B-B299-9FAD58AD0288}"/>
                </a:ext>
              </a:extLst>
            </p:cNvPr>
            <p:cNvSpPr txBox="1">
              <a:spLocks noChangeArrowheads="1"/>
            </p:cNvSpPr>
            <p:nvPr/>
          </p:nvSpPr>
          <p:spPr bwMode="auto">
            <a:xfrm>
              <a:off x="3429000" y="33591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11</a:t>
              </a:r>
              <a:endParaRPr lang="en-US" sz="1400" b="1" dirty="0">
                <a:solidFill>
                  <a:schemeClr val="tx2">
                    <a:lumMod val="50000"/>
                  </a:schemeClr>
                </a:solidFill>
              </a:endParaRPr>
            </a:p>
          </p:txBody>
        </p:sp>
        <p:sp>
          <p:nvSpPr>
            <p:cNvPr id="391" name="TextBox 36961">
              <a:extLst>
                <a:ext uri="{FF2B5EF4-FFF2-40B4-BE49-F238E27FC236}">
                  <a16:creationId xmlns:a16="http://schemas.microsoft.com/office/drawing/2014/main" id="{32B94E41-4EA2-4637-AB52-B64B3F309046}"/>
                </a:ext>
              </a:extLst>
            </p:cNvPr>
            <p:cNvSpPr txBox="1">
              <a:spLocks noChangeArrowheads="1"/>
            </p:cNvSpPr>
            <p:nvPr/>
          </p:nvSpPr>
          <p:spPr bwMode="auto">
            <a:xfrm>
              <a:off x="2286000" y="33591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dirty="0">
                  <a:solidFill>
                    <a:schemeClr val="tx2">
                      <a:lumMod val="50000"/>
                    </a:schemeClr>
                  </a:solidFill>
                </a:rPr>
                <a:t>9</a:t>
              </a:r>
              <a:endParaRPr lang="en-US" sz="1400" b="1" dirty="0">
                <a:solidFill>
                  <a:schemeClr val="tx2">
                    <a:lumMod val="50000"/>
                  </a:schemeClr>
                </a:solidFill>
              </a:endParaRPr>
            </a:p>
          </p:txBody>
        </p:sp>
        <p:sp>
          <p:nvSpPr>
            <p:cNvPr id="392" name="TextBox 36962">
              <a:extLst>
                <a:ext uri="{FF2B5EF4-FFF2-40B4-BE49-F238E27FC236}">
                  <a16:creationId xmlns:a16="http://schemas.microsoft.com/office/drawing/2014/main" id="{09E2AC1F-59B4-4638-831C-A9A4D615050B}"/>
                </a:ext>
              </a:extLst>
            </p:cNvPr>
            <p:cNvSpPr txBox="1">
              <a:spLocks noChangeArrowheads="1"/>
            </p:cNvSpPr>
            <p:nvPr/>
          </p:nvSpPr>
          <p:spPr bwMode="auto">
            <a:xfrm>
              <a:off x="1828800" y="3359150"/>
              <a:ext cx="762000" cy="304800"/>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393" name="Straight Connector 36964">
              <a:extLst>
                <a:ext uri="{FF2B5EF4-FFF2-40B4-BE49-F238E27FC236}">
                  <a16:creationId xmlns:a16="http://schemas.microsoft.com/office/drawing/2014/main" id="{A3406320-F53D-47E1-A52B-FC32FE63239B}"/>
                </a:ext>
              </a:extLst>
            </p:cNvPr>
            <p:cNvSpPr>
              <a:spLocks noChangeShapeType="1"/>
            </p:cNvSpPr>
            <p:nvPr/>
          </p:nvSpPr>
          <p:spPr bwMode="auto">
            <a:xfrm>
              <a:off x="4643438" y="5534025"/>
              <a:ext cx="215900"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394" name="Straight Connector 36965">
              <a:extLst>
                <a:ext uri="{FF2B5EF4-FFF2-40B4-BE49-F238E27FC236}">
                  <a16:creationId xmlns:a16="http://schemas.microsoft.com/office/drawing/2014/main" id="{79474326-24FD-46E8-A8BF-74E189DA68D2}"/>
                </a:ext>
              </a:extLst>
            </p:cNvPr>
            <p:cNvSpPr>
              <a:spLocks noChangeShapeType="1"/>
            </p:cNvSpPr>
            <p:nvPr/>
          </p:nvSpPr>
          <p:spPr bwMode="auto">
            <a:xfrm>
              <a:off x="4643438" y="5821363"/>
              <a:ext cx="360362"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95" name="Straight Connector 36966">
              <a:extLst>
                <a:ext uri="{FF2B5EF4-FFF2-40B4-BE49-F238E27FC236}">
                  <a16:creationId xmlns:a16="http://schemas.microsoft.com/office/drawing/2014/main" id="{8783FBA3-B026-4B84-B0C2-AA14595AE264}"/>
                </a:ext>
              </a:extLst>
            </p:cNvPr>
            <p:cNvSpPr>
              <a:spLocks noChangeShapeType="1"/>
            </p:cNvSpPr>
            <p:nvPr/>
          </p:nvSpPr>
          <p:spPr bwMode="auto">
            <a:xfrm>
              <a:off x="6156325" y="5749925"/>
              <a:ext cx="360363"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96" name="Straight Connector 36967">
              <a:extLst>
                <a:ext uri="{FF2B5EF4-FFF2-40B4-BE49-F238E27FC236}">
                  <a16:creationId xmlns:a16="http://schemas.microsoft.com/office/drawing/2014/main" id="{2E1ED74C-94A1-4548-890B-C953FA6E5269}"/>
                </a:ext>
              </a:extLst>
            </p:cNvPr>
            <p:cNvSpPr>
              <a:spLocks noChangeShapeType="1"/>
            </p:cNvSpPr>
            <p:nvPr/>
          </p:nvSpPr>
          <p:spPr bwMode="auto">
            <a:xfrm>
              <a:off x="4572000" y="3302000"/>
              <a:ext cx="360363"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97" name="Straight Connector 36968">
              <a:extLst>
                <a:ext uri="{FF2B5EF4-FFF2-40B4-BE49-F238E27FC236}">
                  <a16:creationId xmlns:a16="http://schemas.microsoft.com/office/drawing/2014/main" id="{857424A8-3730-4372-A58E-08471FCF8403}"/>
                </a:ext>
              </a:extLst>
            </p:cNvPr>
            <p:cNvSpPr>
              <a:spLocks noChangeShapeType="1"/>
            </p:cNvSpPr>
            <p:nvPr/>
          </p:nvSpPr>
          <p:spPr bwMode="auto">
            <a:xfrm>
              <a:off x="1476375" y="5749925"/>
              <a:ext cx="4318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98" name="Diamond 36969">
              <a:extLst>
                <a:ext uri="{FF2B5EF4-FFF2-40B4-BE49-F238E27FC236}">
                  <a16:creationId xmlns:a16="http://schemas.microsoft.com/office/drawing/2014/main" id="{959CA95E-028D-42A8-AB20-3A3807A515CF}"/>
                </a:ext>
              </a:extLst>
            </p:cNvPr>
            <p:cNvSpPr>
              <a:spLocks noChangeArrowheads="1"/>
            </p:cNvSpPr>
            <p:nvPr/>
          </p:nvSpPr>
          <p:spPr bwMode="auto">
            <a:xfrm>
              <a:off x="107950" y="4022725"/>
              <a:ext cx="935038" cy="1079500"/>
            </a:xfrm>
            <a:prstGeom prst="diamond">
              <a:avLst/>
            </a:prstGeom>
            <a:solidFill>
              <a:srgbClr val="F2C772"/>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399" name="TextBox 36970">
              <a:extLst>
                <a:ext uri="{FF2B5EF4-FFF2-40B4-BE49-F238E27FC236}">
                  <a16:creationId xmlns:a16="http://schemas.microsoft.com/office/drawing/2014/main" id="{99117150-182D-4630-A549-BB96C6978702}"/>
                </a:ext>
              </a:extLst>
            </p:cNvPr>
            <p:cNvSpPr txBox="1">
              <a:spLocks noChangeArrowheads="1"/>
            </p:cNvSpPr>
            <p:nvPr/>
          </p:nvSpPr>
          <p:spPr bwMode="auto">
            <a:xfrm>
              <a:off x="268288" y="4281488"/>
              <a:ext cx="663964" cy="307777"/>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start</a:t>
              </a:r>
              <a:endParaRPr lang="en-US" sz="1400" b="1" dirty="0">
                <a:solidFill>
                  <a:schemeClr val="tx2">
                    <a:lumMod val="50000"/>
                  </a:schemeClr>
                </a:solidFill>
              </a:endParaRPr>
            </a:p>
          </p:txBody>
        </p:sp>
        <p:sp>
          <p:nvSpPr>
            <p:cNvPr id="400" name="Diamond 36971">
              <a:extLst>
                <a:ext uri="{FF2B5EF4-FFF2-40B4-BE49-F238E27FC236}">
                  <a16:creationId xmlns:a16="http://schemas.microsoft.com/office/drawing/2014/main" id="{2995008A-CB13-4ACE-86A8-1DBFFBAE2509}"/>
                </a:ext>
              </a:extLst>
            </p:cNvPr>
            <p:cNvSpPr>
              <a:spLocks noChangeArrowheads="1"/>
            </p:cNvSpPr>
            <p:nvPr/>
          </p:nvSpPr>
          <p:spPr bwMode="auto">
            <a:xfrm>
              <a:off x="8208963" y="4021138"/>
              <a:ext cx="935037" cy="1079500"/>
            </a:xfrm>
            <a:prstGeom prst="diamond">
              <a:avLst/>
            </a:prstGeom>
            <a:solidFill>
              <a:srgbClr val="F2C772"/>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01" name="TextBox 36972">
              <a:extLst>
                <a:ext uri="{FF2B5EF4-FFF2-40B4-BE49-F238E27FC236}">
                  <a16:creationId xmlns:a16="http://schemas.microsoft.com/office/drawing/2014/main" id="{7F95CF11-3CA6-4B0B-8414-630A4DBD1590}"/>
                </a:ext>
              </a:extLst>
            </p:cNvPr>
            <p:cNvSpPr txBox="1">
              <a:spLocks noChangeArrowheads="1"/>
            </p:cNvSpPr>
            <p:nvPr/>
          </p:nvSpPr>
          <p:spPr bwMode="auto">
            <a:xfrm>
              <a:off x="8459788" y="4310063"/>
              <a:ext cx="556563" cy="307777"/>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end</a:t>
              </a:r>
              <a:endParaRPr lang="en-US" sz="1400" b="1" dirty="0">
                <a:solidFill>
                  <a:schemeClr val="tx2">
                    <a:lumMod val="50000"/>
                  </a:schemeClr>
                </a:solidFill>
              </a:endParaRPr>
            </a:p>
          </p:txBody>
        </p:sp>
        <p:sp>
          <p:nvSpPr>
            <p:cNvPr id="402" name="Straight Connector 34848">
              <a:extLst>
                <a:ext uri="{FF2B5EF4-FFF2-40B4-BE49-F238E27FC236}">
                  <a16:creationId xmlns:a16="http://schemas.microsoft.com/office/drawing/2014/main" id="{717B01F4-5892-43F9-91B1-A1BF2D4E9699}"/>
                </a:ext>
              </a:extLst>
            </p:cNvPr>
            <p:cNvSpPr>
              <a:spLocks noChangeShapeType="1"/>
            </p:cNvSpPr>
            <p:nvPr/>
          </p:nvSpPr>
          <p:spPr bwMode="auto">
            <a:xfrm flipV="1">
              <a:off x="3059113" y="5495925"/>
              <a:ext cx="360362" cy="30163"/>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03" name="Straight Connector 34849">
              <a:extLst>
                <a:ext uri="{FF2B5EF4-FFF2-40B4-BE49-F238E27FC236}">
                  <a16:creationId xmlns:a16="http://schemas.microsoft.com/office/drawing/2014/main" id="{38A71B2E-B1F4-4FB9-9898-EFDE504FAB6D}"/>
                </a:ext>
              </a:extLst>
            </p:cNvPr>
            <p:cNvSpPr>
              <a:spLocks noChangeShapeType="1"/>
            </p:cNvSpPr>
            <p:nvPr/>
          </p:nvSpPr>
          <p:spPr bwMode="auto">
            <a:xfrm flipV="1">
              <a:off x="3419475" y="4733925"/>
              <a:ext cx="0" cy="76200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04" name="Straight Connector 34850">
              <a:extLst>
                <a:ext uri="{FF2B5EF4-FFF2-40B4-BE49-F238E27FC236}">
                  <a16:creationId xmlns:a16="http://schemas.microsoft.com/office/drawing/2014/main" id="{C13EAA63-9C48-4AB7-9F7E-DCFDF47980E4}"/>
                </a:ext>
              </a:extLst>
            </p:cNvPr>
            <p:cNvSpPr>
              <a:spLocks noChangeShapeType="1"/>
            </p:cNvSpPr>
            <p:nvPr/>
          </p:nvSpPr>
          <p:spPr bwMode="auto">
            <a:xfrm>
              <a:off x="3419475" y="4733925"/>
              <a:ext cx="76200"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405" name="CaixaDeTexto 273">
              <a:extLst>
                <a:ext uri="{FF2B5EF4-FFF2-40B4-BE49-F238E27FC236}">
                  <a16:creationId xmlns:a16="http://schemas.microsoft.com/office/drawing/2014/main" id="{EA99ECDD-A898-4F7C-B264-8C09127B8983}"/>
                </a:ext>
              </a:extLst>
            </p:cNvPr>
            <p:cNvSpPr txBox="1"/>
            <p:nvPr/>
          </p:nvSpPr>
          <p:spPr>
            <a:xfrm>
              <a:off x="1838375" y="3629485"/>
              <a:ext cx="1338263" cy="307777"/>
            </a:xfrm>
            <a:prstGeom prst="rect">
              <a:avLst/>
            </a:prstGeom>
            <a:noFill/>
          </p:spPr>
          <p:txBody>
            <a:bodyPr wrap="square" rtlCol="0">
              <a:spAutoFit/>
            </a:bodyPr>
            <a:lstStyle/>
            <a:p>
              <a:r>
                <a:rPr lang="pt-BR" sz="1400" i="1" dirty="0">
                  <a:solidFill>
                    <a:srgbClr val="FF0000"/>
                  </a:solidFill>
                </a:rPr>
                <a:t>FL=9-6=3</a:t>
              </a:r>
            </a:p>
          </p:txBody>
        </p:sp>
        <p:sp>
          <p:nvSpPr>
            <p:cNvPr id="406" name="CaixaDeTexto 274">
              <a:extLst>
                <a:ext uri="{FF2B5EF4-FFF2-40B4-BE49-F238E27FC236}">
                  <a16:creationId xmlns:a16="http://schemas.microsoft.com/office/drawing/2014/main" id="{4509DF8C-5935-481B-8D13-4A742E860BE5}"/>
                </a:ext>
              </a:extLst>
            </p:cNvPr>
            <p:cNvSpPr txBox="1"/>
            <p:nvPr/>
          </p:nvSpPr>
          <p:spPr>
            <a:xfrm>
              <a:off x="1850316" y="4921590"/>
              <a:ext cx="1338263" cy="307777"/>
            </a:xfrm>
            <a:prstGeom prst="rect">
              <a:avLst/>
            </a:prstGeom>
            <a:noFill/>
          </p:spPr>
          <p:txBody>
            <a:bodyPr wrap="square" rtlCol="0">
              <a:spAutoFit/>
            </a:bodyPr>
            <a:lstStyle/>
            <a:p>
              <a:r>
                <a:rPr lang="pt-BR" sz="1400" i="1" dirty="0">
                  <a:solidFill>
                    <a:srgbClr val="FF0000"/>
                  </a:solidFill>
                </a:rPr>
                <a:t>FL=5-2=3</a:t>
              </a:r>
            </a:p>
          </p:txBody>
        </p:sp>
        <p:sp>
          <p:nvSpPr>
            <p:cNvPr id="407" name="CaixaDeTexto 275">
              <a:extLst>
                <a:ext uri="{FF2B5EF4-FFF2-40B4-BE49-F238E27FC236}">
                  <a16:creationId xmlns:a16="http://schemas.microsoft.com/office/drawing/2014/main" id="{3249BC4C-C910-40CA-86E5-A5AD3302D527}"/>
                </a:ext>
              </a:extLst>
            </p:cNvPr>
            <p:cNvSpPr txBox="1"/>
            <p:nvPr/>
          </p:nvSpPr>
          <p:spPr>
            <a:xfrm>
              <a:off x="4608805" y="1897161"/>
              <a:ext cx="1338263" cy="307777"/>
            </a:xfrm>
            <a:prstGeom prst="rect">
              <a:avLst/>
            </a:prstGeom>
            <a:noFill/>
          </p:spPr>
          <p:txBody>
            <a:bodyPr wrap="square" rtlCol="0">
              <a:spAutoFit/>
            </a:bodyPr>
            <a:lstStyle/>
            <a:p>
              <a:r>
                <a:rPr lang="pt-BR" sz="1400" i="1" dirty="0">
                  <a:solidFill>
                    <a:srgbClr val="FF0000"/>
                  </a:solidFill>
                </a:rPr>
                <a:t>FL=19-16=3</a:t>
              </a:r>
            </a:p>
          </p:txBody>
        </p:sp>
        <p:sp>
          <p:nvSpPr>
            <p:cNvPr id="408" name="CaixaDeTexto 281">
              <a:extLst>
                <a:ext uri="{FF2B5EF4-FFF2-40B4-BE49-F238E27FC236}">
                  <a16:creationId xmlns:a16="http://schemas.microsoft.com/office/drawing/2014/main" id="{A543775D-4BEE-45A1-9DF6-D11AEF859E02}"/>
                </a:ext>
              </a:extLst>
            </p:cNvPr>
            <p:cNvSpPr txBox="1"/>
            <p:nvPr/>
          </p:nvSpPr>
          <p:spPr>
            <a:xfrm>
              <a:off x="3453363" y="3609969"/>
              <a:ext cx="1338263" cy="307777"/>
            </a:xfrm>
            <a:prstGeom prst="rect">
              <a:avLst/>
            </a:prstGeom>
            <a:noFill/>
          </p:spPr>
          <p:txBody>
            <a:bodyPr wrap="square" rtlCol="0">
              <a:spAutoFit/>
            </a:bodyPr>
            <a:lstStyle/>
            <a:p>
              <a:r>
                <a:rPr lang="pt-BR" sz="1400" i="1" dirty="0">
                  <a:solidFill>
                    <a:srgbClr val="FF0000"/>
                  </a:solidFill>
                </a:rPr>
                <a:t>FL=14-9=5</a:t>
              </a:r>
            </a:p>
          </p:txBody>
        </p:sp>
        <p:sp>
          <p:nvSpPr>
            <p:cNvPr id="409" name="CaixaDeTexto 433">
              <a:extLst>
                <a:ext uri="{FF2B5EF4-FFF2-40B4-BE49-F238E27FC236}">
                  <a16:creationId xmlns:a16="http://schemas.microsoft.com/office/drawing/2014/main" id="{E0AB4AB8-1639-40D3-A539-5C487B1D5BDF}"/>
                </a:ext>
              </a:extLst>
            </p:cNvPr>
            <p:cNvSpPr txBox="1"/>
            <p:nvPr/>
          </p:nvSpPr>
          <p:spPr>
            <a:xfrm>
              <a:off x="4999208" y="3606898"/>
              <a:ext cx="1338263" cy="307777"/>
            </a:xfrm>
            <a:prstGeom prst="rect">
              <a:avLst/>
            </a:prstGeom>
            <a:noFill/>
          </p:spPr>
          <p:txBody>
            <a:bodyPr wrap="square" rtlCol="0">
              <a:spAutoFit/>
            </a:bodyPr>
            <a:lstStyle/>
            <a:p>
              <a:r>
                <a:rPr lang="pt-BR" sz="1400" i="1" dirty="0">
                  <a:solidFill>
                    <a:srgbClr val="FF0000"/>
                  </a:solidFill>
                </a:rPr>
                <a:t>FL=19-14=5</a:t>
              </a:r>
            </a:p>
          </p:txBody>
        </p:sp>
        <p:sp>
          <p:nvSpPr>
            <p:cNvPr id="410" name="CaixaDeTexto 434">
              <a:extLst>
                <a:ext uri="{FF2B5EF4-FFF2-40B4-BE49-F238E27FC236}">
                  <a16:creationId xmlns:a16="http://schemas.microsoft.com/office/drawing/2014/main" id="{5DA9B1B6-2383-4206-BDE1-AE36D2D6C2CE}"/>
                </a:ext>
              </a:extLst>
            </p:cNvPr>
            <p:cNvSpPr txBox="1"/>
            <p:nvPr/>
          </p:nvSpPr>
          <p:spPr>
            <a:xfrm>
              <a:off x="1875656" y="6082660"/>
              <a:ext cx="1338263" cy="307777"/>
            </a:xfrm>
            <a:prstGeom prst="rect">
              <a:avLst/>
            </a:prstGeom>
            <a:noFill/>
          </p:spPr>
          <p:txBody>
            <a:bodyPr wrap="square" rtlCol="0">
              <a:spAutoFit/>
            </a:bodyPr>
            <a:lstStyle/>
            <a:p>
              <a:r>
                <a:rPr lang="pt-BR" sz="1400" i="1" dirty="0">
                  <a:solidFill>
                    <a:srgbClr val="FF0000"/>
                  </a:solidFill>
                </a:rPr>
                <a:t>FL=3-3=0</a:t>
              </a:r>
            </a:p>
          </p:txBody>
        </p:sp>
        <p:sp>
          <p:nvSpPr>
            <p:cNvPr id="411" name="CaixaDeTexto 435">
              <a:extLst>
                <a:ext uri="{FF2B5EF4-FFF2-40B4-BE49-F238E27FC236}">
                  <a16:creationId xmlns:a16="http://schemas.microsoft.com/office/drawing/2014/main" id="{CAC87D35-07B4-4F69-9F93-7460A882F36B}"/>
                </a:ext>
              </a:extLst>
            </p:cNvPr>
            <p:cNvSpPr txBox="1"/>
            <p:nvPr/>
          </p:nvSpPr>
          <p:spPr>
            <a:xfrm>
              <a:off x="3518719" y="6065936"/>
              <a:ext cx="1338263" cy="307777"/>
            </a:xfrm>
            <a:prstGeom prst="rect">
              <a:avLst/>
            </a:prstGeom>
            <a:noFill/>
          </p:spPr>
          <p:txBody>
            <a:bodyPr wrap="square" rtlCol="0">
              <a:spAutoFit/>
            </a:bodyPr>
            <a:lstStyle/>
            <a:p>
              <a:r>
                <a:rPr lang="pt-BR" sz="1400" i="1" dirty="0">
                  <a:solidFill>
                    <a:srgbClr val="FF0000"/>
                  </a:solidFill>
                </a:rPr>
                <a:t>FL=7-7=0</a:t>
              </a:r>
            </a:p>
          </p:txBody>
        </p:sp>
        <p:sp>
          <p:nvSpPr>
            <p:cNvPr id="412" name="CaixaDeTexto 436">
              <a:extLst>
                <a:ext uri="{FF2B5EF4-FFF2-40B4-BE49-F238E27FC236}">
                  <a16:creationId xmlns:a16="http://schemas.microsoft.com/office/drawing/2014/main" id="{EBCACA58-5E2E-43F1-A921-81B840D2A03A}"/>
                </a:ext>
              </a:extLst>
            </p:cNvPr>
            <p:cNvSpPr txBox="1"/>
            <p:nvPr/>
          </p:nvSpPr>
          <p:spPr>
            <a:xfrm>
              <a:off x="4992981" y="4910237"/>
              <a:ext cx="1338263" cy="307777"/>
            </a:xfrm>
            <a:prstGeom prst="rect">
              <a:avLst/>
            </a:prstGeom>
            <a:noFill/>
          </p:spPr>
          <p:txBody>
            <a:bodyPr wrap="square" rtlCol="0">
              <a:spAutoFit/>
            </a:bodyPr>
            <a:lstStyle/>
            <a:p>
              <a:r>
                <a:rPr lang="pt-BR" sz="1400" i="1" dirty="0">
                  <a:solidFill>
                    <a:srgbClr val="FF0000"/>
                  </a:solidFill>
                </a:rPr>
                <a:t>FL=15-15=0</a:t>
              </a:r>
            </a:p>
          </p:txBody>
        </p:sp>
        <p:sp>
          <p:nvSpPr>
            <p:cNvPr id="413" name="CaixaDeTexto 437">
              <a:extLst>
                <a:ext uri="{FF2B5EF4-FFF2-40B4-BE49-F238E27FC236}">
                  <a16:creationId xmlns:a16="http://schemas.microsoft.com/office/drawing/2014/main" id="{0A8AA50D-BDDB-4E59-9777-5F44BE38D664}"/>
                </a:ext>
              </a:extLst>
            </p:cNvPr>
            <p:cNvSpPr txBox="1"/>
            <p:nvPr/>
          </p:nvSpPr>
          <p:spPr>
            <a:xfrm>
              <a:off x="6632526" y="4894302"/>
              <a:ext cx="1338263" cy="307777"/>
            </a:xfrm>
            <a:prstGeom prst="rect">
              <a:avLst/>
            </a:prstGeom>
            <a:noFill/>
          </p:spPr>
          <p:txBody>
            <a:bodyPr wrap="square" rtlCol="0">
              <a:spAutoFit/>
            </a:bodyPr>
            <a:lstStyle/>
            <a:p>
              <a:r>
                <a:rPr lang="pt-BR" sz="1400" i="1" dirty="0">
                  <a:solidFill>
                    <a:srgbClr val="FF0000"/>
                  </a:solidFill>
                </a:rPr>
                <a:t>FL=19-19=0</a:t>
              </a:r>
            </a:p>
          </p:txBody>
        </p:sp>
        <p:sp>
          <p:nvSpPr>
            <p:cNvPr id="414" name="CaixaDeTexto 438">
              <a:extLst>
                <a:ext uri="{FF2B5EF4-FFF2-40B4-BE49-F238E27FC236}">
                  <a16:creationId xmlns:a16="http://schemas.microsoft.com/office/drawing/2014/main" id="{F4E1171E-AAE2-4070-83BE-4BC9D80ADA73}"/>
                </a:ext>
              </a:extLst>
            </p:cNvPr>
            <p:cNvSpPr txBox="1"/>
            <p:nvPr/>
          </p:nvSpPr>
          <p:spPr>
            <a:xfrm>
              <a:off x="3521868" y="4891149"/>
              <a:ext cx="1338263" cy="307777"/>
            </a:xfrm>
            <a:prstGeom prst="rect">
              <a:avLst/>
            </a:prstGeom>
            <a:noFill/>
          </p:spPr>
          <p:txBody>
            <a:bodyPr wrap="square" rtlCol="0">
              <a:spAutoFit/>
            </a:bodyPr>
            <a:lstStyle/>
            <a:p>
              <a:r>
                <a:rPr lang="pt-BR" sz="1400" i="1" dirty="0">
                  <a:solidFill>
                    <a:srgbClr val="FF0000"/>
                  </a:solidFill>
                </a:rPr>
                <a:t>FL=7-5=2</a:t>
              </a:r>
            </a:p>
          </p:txBody>
        </p:sp>
        <p:sp>
          <p:nvSpPr>
            <p:cNvPr id="415" name="CaixaDeTexto 439">
              <a:extLst>
                <a:ext uri="{FF2B5EF4-FFF2-40B4-BE49-F238E27FC236}">
                  <a16:creationId xmlns:a16="http://schemas.microsoft.com/office/drawing/2014/main" id="{E54367B6-4127-4E9B-A8BE-BD65C5B2AA39}"/>
                </a:ext>
              </a:extLst>
            </p:cNvPr>
            <p:cNvSpPr txBox="1"/>
            <p:nvPr/>
          </p:nvSpPr>
          <p:spPr>
            <a:xfrm>
              <a:off x="5051645" y="6063357"/>
              <a:ext cx="1338263" cy="307777"/>
            </a:xfrm>
            <a:prstGeom prst="rect">
              <a:avLst/>
            </a:prstGeom>
            <a:noFill/>
          </p:spPr>
          <p:txBody>
            <a:bodyPr wrap="square" rtlCol="0">
              <a:spAutoFit/>
            </a:bodyPr>
            <a:lstStyle/>
            <a:p>
              <a:r>
                <a:rPr lang="pt-BR" sz="1400" i="1" dirty="0">
                  <a:solidFill>
                    <a:srgbClr val="FF0000"/>
                  </a:solidFill>
                </a:rPr>
                <a:t>FL=17-13=4</a:t>
              </a:r>
            </a:p>
          </p:txBody>
        </p:sp>
        <p:sp>
          <p:nvSpPr>
            <p:cNvPr id="416" name="CaixaDeTexto 440">
              <a:extLst>
                <a:ext uri="{FF2B5EF4-FFF2-40B4-BE49-F238E27FC236}">
                  <a16:creationId xmlns:a16="http://schemas.microsoft.com/office/drawing/2014/main" id="{B9FAA5F1-C7B1-4B8C-83A3-719FF5768E8E}"/>
                </a:ext>
              </a:extLst>
            </p:cNvPr>
            <p:cNvSpPr txBox="1"/>
            <p:nvPr/>
          </p:nvSpPr>
          <p:spPr>
            <a:xfrm>
              <a:off x="6541477" y="6061868"/>
              <a:ext cx="1338263" cy="307777"/>
            </a:xfrm>
            <a:prstGeom prst="rect">
              <a:avLst/>
            </a:prstGeom>
            <a:noFill/>
          </p:spPr>
          <p:txBody>
            <a:bodyPr wrap="square" rtlCol="0">
              <a:spAutoFit/>
            </a:bodyPr>
            <a:lstStyle/>
            <a:p>
              <a:r>
                <a:rPr lang="pt-BR" sz="1400" i="1" dirty="0">
                  <a:solidFill>
                    <a:srgbClr val="FF0000"/>
                  </a:solidFill>
                </a:rPr>
                <a:t>FL=19-15=4</a:t>
              </a:r>
            </a:p>
          </p:txBody>
        </p:sp>
        <p:sp>
          <p:nvSpPr>
            <p:cNvPr id="417" name="Forma livre 15">
              <a:extLst>
                <a:ext uri="{FF2B5EF4-FFF2-40B4-BE49-F238E27FC236}">
                  <a16:creationId xmlns:a16="http://schemas.microsoft.com/office/drawing/2014/main" id="{C9248016-4095-4E6D-885B-96848AE79A7A}"/>
                </a:ext>
              </a:extLst>
            </p:cNvPr>
            <p:cNvSpPr/>
            <p:nvPr/>
          </p:nvSpPr>
          <p:spPr>
            <a:xfrm>
              <a:off x="1026942" y="4486272"/>
              <a:ext cx="7104184" cy="1536069"/>
            </a:xfrm>
            <a:custGeom>
              <a:avLst/>
              <a:gdLst>
                <a:gd name="connsiteX0" fmla="*/ 0 w 7104184"/>
                <a:gd name="connsiteY0" fmla="*/ 409285 h 1536069"/>
                <a:gd name="connsiteX1" fmla="*/ 1674055 w 7104184"/>
                <a:gd name="connsiteY1" fmla="*/ 1520633 h 1536069"/>
                <a:gd name="connsiteX2" fmla="*/ 3629464 w 7104184"/>
                <a:gd name="connsiteY2" fmla="*/ 1000128 h 1536069"/>
                <a:gd name="connsiteX3" fmla="*/ 4797083 w 7104184"/>
                <a:gd name="connsiteY3" fmla="*/ 184202 h 1536069"/>
                <a:gd name="connsiteX4" fmla="*/ 7104184 w 7104184"/>
                <a:gd name="connsiteY4" fmla="*/ 29457 h 153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4184" h="1536069">
                  <a:moveTo>
                    <a:pt x="0" y="409285"/>
                  </a:moveTo>
                  <a:cubicBezTo>
                    <a:pt x="534572" y="915722"/>
                    <a:pt x="1069144" y="1422159"/>
                    <a:pt x="1674055" y="1520633"/>
                  </a:cubicBezTo>
                  <a:cubicBezTo>
                    <a:pt x="2278966" y="1619107"/>
                    <a:pt x="3108959" y="1222867"/>
                    <a:pt x="3629464" y="1000128"/>
                  </a:cubicBezTo>
                  <a:cubicBezTo>
                    <a:pt x="4149969" y="777390"/>
                    <a:pt x="4217963" y="345980"/>
                    <a:pt x="4797083" y="184202"/>
                  </a:cubicBezTo>
                  <a:cubicBezTo>
                    <a:pt x="5376203" y="22424"/>
                    <a:pt x="6672775" y="-43226"/>
                    <a:pt x="7104184" y="29457"/>
                  </a:cubicBezTo>
                </a:path>
              </a:pathLst>
            </a:custGeom>
            <a:ln>
              <a:solidFill>
                <a:srgbClr val="FF0000"/>
              </a:solidFill>
              <a:headEnd type="diamond"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grpSp>
    </p:spTree>
    <p:extLst>
      <p:ext uri="{BB962C8B-B14F-4D97-AF65-F5344CB8AC3E}">
        <p14:creationId xmlns:p14="http://schemas.microsoft.com/office/powerpoint/2010/main" val="1270998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D01F4-79F3-4F4F-95C8-BB34E65A7492}"/>
              </a:ext>
            </a:extLst>
          </p:cNvPr>
          <p:cNvSpPr>
            <a:spLocks noGrp="1"/>
          </p:cNvSpPr>
          <p:nvPr>
            <p:ph type="title"/>
          </p:nvPr>
        </p:nvSpPr>
        <p:spPr/>
        <p:txBody>
          <a:bodyPr>
            <a:normAutofit/>
          </a:bodyPr>
          <a:lstStyle/>
          <a:p>
            <a:r>
              <a:rPr lang="en-US" dirty="0"/>
              <a:t>Critical Path Method (CPM)</a:t>
            </a:r>
            <a:endParaRPr lang="pt-PT" dirty="0"/>
          </a:p>
        </p:txBody>
      </p:sp>
      <p:sp>
        <p:nvSpPr>
          <p:cNvPr id="3" name="Content Placeholder 2">
            <a:extLst>
              <a:ext uri="{FF2B5EF4-FFF2-40B4-BE49-F238E27FC236}">
                <a16:creationId xmlns:a16="http://schemas.microsoft.com/office/drawing/2014/main" id="{0D44AFDC-CF34-466B-806B-2430E9C4BCA1}"/>
              </a:ext>
            </a:extLst>
          </p:cNvPr>
          <p:cNvSpPr>
            <a:spLocks noGrp="1"/>
          </p:cNvSpPr>
          <p:nvPr>
            <p:ph idx="1"/>
          </p:nvPr>
        </p:nvSpPr>
        <p:spPr/>
        <p:txBody>
          <a:bodyPr/>
          <a:lstStyle/>
          <a:p>
            <a:pPr algn="ctr"/>
            <a:r>
              <a:rPr lang="pt-BR" sz="2800" b="1" dirty="0">
                <a:solidFill>
                  <a:schemeClr val="tx2">
                    <a:lumMod val="50000"/>
                  </a:schemeClr>
                </a:solidFill>
              </a:rPr>
              <a:t>Exercise</a:t>
            </a:r>
            <a:endParaRPr lang="en-US" sz="4000" b="1" dirty="0">
              <a:solidFill>
                <a:schemeClr val="tx2">
                  <a:lumMod val="50000"/>
                </a:schemeClr>
              </a:solidFill>
            </a:endParaRPr>
          </a:p>
          <a:p>
            <a:pPr marL="0" indent="0">
              <a:buNone/>
            </a:pPr>
            <a:endParaRPr lang="en-US" sz="4000" b="1" dirty="0">
              <a:solidFill>
                <a:schemeClr val="tx2">
                  <a:lumMod val="50000"/>
                </a:schemeClr>
              </a:solidFill>
            </a:endParaRPr>
          </a:p>
        </p:txBody>
      </p:sp>
      <p:sp>
        <p:nvSpPr>
          <p:cNvPr id="4" name="Shape 367618">
            <a:extLst>
              <a:ext uri="{FF2B5EF4-FFF2-40B4-BE49-F238E27FC236}">
                <a16:creationId xmlns:a16="http://schemas.microsoft.com/office/drawing/2014/main" id="{CE42DB8C-684C-439C-8C81-142C56BB73C3}"/>
              </a:ext>
            </a:extLst>
          </p:cNvPr>
          <p:cNvSpPr txBox="1">
            <a:spLocks noChangeArrowheads="1"/>
          </p:cNvSpPr>
          <p:nvPr/>
        </p:nvSpPr>
        <p:spPr>
          <a:xfrm>
            <a:off x="681723" y="2573850"/>
            <a:ext cx="10817700" cy="3235509"/>
          </a:xfrm>
          <a:prstGeom prst="rect">
            <a:avLst/>
          </a:prstGeom>
        </p:spPr>
        <p:txBody>
          <a:bodyPr vert="horz" lIns="91440" tIns="45720" rIns="9144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9900" indent="-469900" algn="just" fontAlgn="auto">
              <a:buFontTx/>
              <a:buChar char="•"/>
            </a:pPr>
            <a:r>
              <a:rPr lang="en-US" sz="2400" dirty="0">
                <a:solidFill>
                  <a:schemeClr val="tx2">
                    <a:lumMod val="50000"/>
                  </a:schemeClr>
                </a:solidFill>
                <a:cs typeface="Arial" pitchFamily="34" charset="0"/>
              </a:rPr>
              <a:t>You are the manager of a new project and must implement the following dependencies:</a:t>
            </a:r>
          </a:p>
          <a:p>
            <a:pPr marL="914400" indent="-457200" algn="just" fontAlgn="auto">
              <a:buFont typeface="+mj-lt"/>
              <a:buAutoNum type="arabicPeriod"/>
            </a:pPr>
            <a:r>
              <a:rPr lang="en-US" sz="2400" dirty="0">
                <a:solidFill>
                  <a:schemeClr val="tx2">
                    <a:lumMod val="50000"/>
                  </a:schemeClr>
                </a:solidFill>
                <a:cs typeface="Arial" pitchFamily="34" charset="0"/>
              </a:rPr>
              <a:t>Task A starts immediately and has an estimated duration of 3 weeks;</a:t>
            </a:r>
          </a:p>
          <a:p>
            <a:pPr marL="914400" indent="-457200" algn="just" fontAlgn="auto">
              <a:buFont typeface="+mj-lt"/>
              <a:buAutoNum type="arabicPeriod"/>
            </a:pPr>
            <a:r>
              <a:rPr lang="en-US" sz="2400" dirty="0">
                <a:solidFill>
                  <a:schemeClr val="tx2">
                    <a:lumMod val="50000"/>
                  </a:schemeClr>
                </a:solidFill>
                <a:cs typeface="Arial" pitchFamily="34" charset="0"/>
              </a:rPr>
              <a:t>Task B starts after Task A and has an estimated duration of 3 weeks;</a:t>
            </a:r>
          </a:p>
          <a:p>
            <a:pPr marL="914400" indent="-457200" algn="just" fontAlgn="auto">
              <a:buFont typeface="+mj-lt"/>
              <a:buAutoNum type="arabicPeriod"/>
            </a:pPr>
            <a:r>
              <a:rPr lang="en-US" sz="2400" dirty="0">
                <a:solidFill>
                  <a:schemeClr val="tx2">
                    <a:lumMod val="50000"/>
                  </a:schemeClr>
                </a:solidFill>
                <a:cs typeface="Arial" pitchFamily="34" charset="0"/>
              </a:rPr>
              <a:t>Task C starts after Task A and has an estimated duration of 6 weeks;</a:t>
            </a:r>
          </a:p>
          <a:p>
            <a:pPr marL="914400" indent="-457200" algn="just" fontAlgn="auto">
              <a:buFont typeface="+mj-lt"/>
              <a:buAutoNum type="arabicPeriod"/>
            </a:pPr>
            <a:r>
              <a:rPr lang="en-US" sz="2400" dirty="0">
                <a:solidFill>
                  <a:schemeClr val="tx2">
                    <a:lumMod val="50000"/>
                  </a:schemeClr>
                </a:solidFill>
                <a:cs typeface="Times New Roman" pitchFamily="18" charset="0"/>
              </a:rPr>
              <a:t>Task D starts after Task B and has an estimated duration of 8 weeks;</a:t>
            </a:r>
          </a:p>
          <a:p>
            <a:pPr marL="914400" indent="-457200" algn="just" fontAlgn="auto">
              <a:buFont typeface="+mj-lt"/>
              <a:buAutoNum type="arabicPeriod"/>
            </a:pPr>
            <a:r>
              <a:rPr lang="en-US" sz="2400" dirty="0">
                <a:solidFill>
                  <a:schemeClr val="tx2">
                    <a:lumMod val="50000"/>
                  </a:schemeClr>
                </a:solidFill>
                <a:cs typeface="Arial" pitchFamily="34" charset="0"/>
              </a:rPr>
              <a:t>Task E starts after Task D and Task C and has an estimated duration of 4 weeks.</a:t>
            </a:r>
            <a:endParaRPr lang="en-US" sz="2400" dirty="0">
              <a:solidFill>
                <a:schemeClr val="tx2">
                  <a:lumMod val="50000"/>
                </a:schemeClr>
              </a:solidFill>
            </a:endParaRPr>
          </a:p>
        </p:txBody>
      </p:sp>
    </p:spTree>
    <p:extLst>
      <p:ext uri="{BB962C8B-B14F-4D97-AF65-F5344CB8AC3E}">
        <p14:creationId xmlns:p14="http://schemas.microsoft.com/office/powerpoint/2010/main" val="240210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9803-3149-4608-8321-7EB3EC2540BF}"/>
              </a:ext>
            </a:extLst>
          </p:cNvPr>
          <p:cNvSpPr>
            <a:spLocks noGrp="1"/>
          </p:cNvSpPr>
          <p:nvPr>
            <p:ph type="title"/>
          </p:nvPr>
        </p:nvSpPr>
        <p:spPr/>
        <p:txBody>
          <a:bodyPr>
            <a:normAutofit/>
          </a:bodyPr>
          <a:lstStyle/>
          <a:p>
            <a:r>
              <a:rPr lang="en-US" dirty="0"/>
              <a:t>Critical Path Method (CPM)</a:t>
            </a:r>
            <a:endParaRPr lang="pt-PT" dirty="0"/>
          </a:p>
        </p:txBody>
      </p:sp>
      <p:sp>
        <p:nvSpPr>
          <p:cNvPr id="3" name="Content Placeholder 2">
            <a:extLst>
              <a:ext uri="{FF2B5EF4-FFF2-40B4-BE49-F238E27FC236}">
                <a16:creationId xmlns:a16="http://schemas.microsoft.com/office/drawing/2014/main" id="{84B478FD-827B-4588-9C96-90EBD2241239}"/>
              </a:ext>
            </a:extLst>
          </p:cNvPr>
          <p:cNvSpPr>
            <a:spLocks noGrp="1"/>
          </p:cNvSpPr>
          <p:nvPr>
            <p:ph idx="1"/>
          </p:nvPr>
        </p:nvSpPr>
        <p:spPr>
          <a:xfrm>
            <a:off x="475815" y="1828799"/>
            <a:ext cx="11229516" cy="4292601"/>
          </a:xfrm>
        </p:spPr>
        <p:txBody>
          <a:bodyPr>
            <a:normAutofit fontScale="85000" lnSpcReduction="20000"/>
          </a:bodyPr>
          <a:lstStyle/>
          <a:p>
            <a:pPr marL="609600" indent="-609600" algn="just" fontAlgn="auto">
              <a:buFont typeface="Wingdings" pitchFamily="2" charset="2"/>
              <a:buAutoNum type="arabicPeriod"/>
            </a:pPr>
            <a:r>
              <a:rPr lang="en-US" dirty="0">
                <a:solidFill>
                  <a:schemeClr val="tx2">
                    <a:lumMod val="50000"/>
                  </a:schemeClr>
                </a:solidFill>
                <a:cs typeface="Arial" pitchFamily="34" charset="0"/>
              </a:rPr>
              <a:t>How long is the critical path?</a:t>
            </a:r>
          </a:p>
          <a:p>
            <a:pPr marL="609600" indent="-609600" algn="just" fontAlgn="auto">
              <a:buFont typeface="Wingdings" pitchFamily="2" charset="2"/>
              <a:buAutoNum type="arabicPeriod"/>
            </a:pPr>
            <a:r>
              <a:rPr lang="en-US" dirty="0">
                <a:solidFill>
                  <a:schemeClr val="tx2">
                    <a:lumMod val="50000"/>
                  </a:schemeClr>
                </a:solidFill>
                <a:cs typeface="Arial" pitchFamily="34" charset="0"/>
              </a:rPr>
              <a:t>What is the slack for task C?</a:t>
            </a:r>
          </a:p>
          <a:p>
            <a:pPr marL="609600" indent="-609600" algn="just" fontAlgn="auto">
              <a:buFont typeface="Wingdings" pitchFamily="2" charset="2"/>
              <a:buAutoNum type="arabicPeriod"/>
            </a:pPr>
            <a:r>
              <a:rPr lang="en-US" dirty="0">
                <a:solidFill>
                  <a:schemeClr val="tx2">
                    <a:lumMod val="50000"/>
                  </a:schemeClr>
                </a:solidFill>
                <a:cs typeface="Arial" pitchFamily="34" charset="0"/>
              </a:rPr>
              <a:t>What is the slack for task B?</a:t>
            </a:r>
            <a:endParaRPr lang="en-US" dirty="0">
              <a:solidFill>
                <a:schemeClr val="tx2">
                  <a:lumMod val="50000"/>
                </a:schemeClr>
              </a:solidFill>
              <a:cs typeface="Times New Roman" pitchFamily="18" charset="0"/>
            </a:endParaRPr>
          </a:p>
          <a:p>
            <a:pPr marL="609600" indent="-609600" algn="just" fontAlgn="auto">
              <a:buFont typeface="Wingdings" pitchFamily="2" charset="2"/>
              <a:buAutoNum type="arabicPeriod"/>
            </a:pPr>
            <a:r>
              <a:rPr lang="en-US" dirty="0">
                <a:solidFill>
                  <a:schemeClr val="tx2">
                    <a:lumMod val="50000"/>
                  </a:schemeClr>
                </a:solidFill>
                <a:cs typeface="Arial" pitchFamily="34" charset="0"/>
              </a:rPr>
              <a:t>What is the slack of path with the greatest slack?</a:t>
            </a:r>
            <a:endParaRPr lang="en-US" dirty="0">
              <a:solidFill>
                <a:schemeClr val="tx2">
                  <a:lumMod val="50000"/>
                </a:schemeClr>
              </a:solidFill>
              <a:cs typeface="Times New Roman" pitchFamily="18" charset="0"/>
            </a:endParaRPr>
          </a:p>
          <a:p>
            <a:pPr marL="609600" indent="-609600" algn="just" fontAlgn="auto">
              <a:buFont typeface="Wingdings" pitchFamily="2" charset="2"/>
              <a:buAutoNum type="arabicPeriod"/>
            </a:pPr>
            <a:r>
              <a:rPr lang="en-US" dirty="0">
                <a:solidFill>
                  <a:schemeClr val="tx2">
                    <a:lumMod val="50000"/>
                  </a:schemeClr>
                </a:solidFill>
                <a:cs typeface="Arial" pitchFamily="34" charset="0"/>
              </a:rPr>
              <a:t>Consider that Task C's feature is replaced by a less experienced one. Task C now takes 10 weeks. How it will affect the project?</a:t>
            </a:r>
            <a:endParaRPr lang="en-US" dirty="0">
              <a:solidFill>
                <a:schemeClr val="tx2">
                  <a:lumMod val="50000"/>
                </a:schemeClr>
              </a:solidFill>
              <a:cs typeface="Times New Roman" pitchFamily="18" charset="0"/>
            </a:endParaRPr>
          </a:p>
          <a:p>
            <a:pPr marL="609600" indent="-609600" algn="just" fontAlgn="auto">
              <a:buFont typeface="Wingdings" pitchFamily="2" charset="2"/>
              <a:buAutoNum type="arabicPeriod"/>
            </a:pPr>
            <a:r>
              <a:rPr lang="en-US" dirty="0">
                <a:solidFill>
                  <a:schemeClr val="tx2">
                    <a:lumMod val="50000"/>
                  </a:schemeClr>
                </a:solidFill>
                <a:cs typeface="Arial" pitchFamily="34" charset="0"/>
              </a:rPr>
              <a:t>Considering the original situation of the issue, after discussions between interested parties, a new Task F is added to the project. It will last for 11 weeks, being carried out after Task C and before Task E. The client is concerned because he thinks that adding this task will delay the project's completion by 11 weeks. But the sponsor argues that the additional time will be less than 11 weeks. Who is correct? How long will the project last?</a:t>
            </a:r>
            <a:endParaRPr lang="en-US" dirty="0">
              <a:solidFill>
                <a:schemeClr val="tx2">
                  <a:lumMod val="50000"/>
                </a:schemeClr>
              </a:solidFill>
              <a:cs typeface="Times New Roman" pitchFamily="18" charset="0"/>
            </a:endParaRPr>
          </a:p>
          <a:p>
            <a:endParaRPr lang="pt-PT" dirty="0"/>
          </a:p>
        </p:txBody>
      </p:sp>
    </p:spTree>
    <p:extLst>
      <p:ext uri="{BB962C8B-B14F-4D97-AF65-F5344CB8AC3E}">
        <p14:creationId xmlns:p14="http://schemas.microsoft.com/office/powerpoint/2010/main" val="2714460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C3A7-6043-4211-98B0-F12584357053}"/>
              </a:ext>
            </a:extLst>
          </p:cNvPr>
          <p:cNvSpPr>
            <a:spLocks noGrp="1"/>
          </p:cNvSpPr>
          <p:nvPr>
            <p:ph type="title"/>
          </p:nvPr>
        </p:nvSpPr>
        <p:spPr/>
        <p:txBody>
          <a:bodyPr>
            <a:normAutofit/>
          </a:bodyPr>
          <a:lstStyle/>
          <a:p>
            <a:r>
              <a:rPr lang="en-US" dirty="0"/>
              <a:t>Critical Path Method (CPM)</a:t>
            </a:r>
            <a:endParaRPr lang="pt-PT" dirty="0"/>
          </a:p>
        </p:txBody>
      </p:sp>
      <p:grpSp>
        <p:nvGrpSpPr>
          <p:cNvPr id="4" name="Agrupar 4">
            <a:extLst>
              <a:ext uri="{FF2B5EF4-FFF2-40B4-BE49-F238E27FC236}">
                <a16:creationId xmlns:a16="http://schemas.microsoft.com/office/drawing/2014/main" id="{3F48B2EA-39BE-4DF8-A8BC-8537E6ABC1AB}"/>
              </a:ext>
            </a:extLst>
          </p:cNvPr>
          <p:cNvGrpSpPr/>
          <p:nvPr/>
        </p:nvGrpSpPr>
        <p:grpSpPr>
          <a:xfrm>
            <a:off x="585895" y="2656746"/>
            <a:ext cx="7310305" cy="3076509"/>
            <a:chOff x="585895" y="2656747"/>
            <a:chExt cx="7129487" cy="2880518"/>
          </a:xfrm>
        </p:grpSpPr>
        <p:grpSp>
          <p:nvGrpSpPr>
            <p:cNvPr id="5" name="Group 15">
              <a:extLst>
                <a:ext uri="{FF2B5EF4-FFF2-40B4-BE49-F238E27FC236}">
                  <a16:creationId xmlns:a16="http://schemas.microsoft.com/office/drawing/2014/main" id="{E644A6AC-55E1-4E85-BFBE-394F203DDB2F}"/>
                </a:ext>
              </a:extLst>
            </p:cNvPr>
            <p:cNvGrpSpPr>
              <a:grpSpLocks/>
            </p:cNvGrpSpPr>
            <p:nvPr/>
          </p:nvGrpSpPr>
          <p:grpSpPr bwMode="auto">
            <a:xfrm>
              <a:off x="1825008" y="2848689"/>
              <a:ext cx="709936" cy="530258"/>
              <a:chOff x="1248" y="3360"/>
              <a:chExt cx="542" cy="384"/>
            </a:xfrm>
          </p:grpSpPr>
          <p:sp>
            <p:nvSpPr>
              <p:cNvPr id="64" name="Rectangle 45122">
                <a:extLst>
                  <a:ext uri="{FF2B5EF4-FFF2-40B4-BE49-F238E27FC236}">
                    <a16:creationId xmlns:a16="http://schemas.microsoft.com/office/drawing/2014/main" id="{6BA842BB-DC49-4A35-A0A1-DF5B419EAF2A}"/>
                  </a:ext>
                </a:extLst>
              </p:cNvPr>
              <p:cNvSpPr>
                <a:spLocks noChangeArrowheads="1"/>
              </p:cNvSpPr>
              <p:nvPr/>
            </p:nvSpPr>
            <p:spPr bwMode="auto">
              <a:xfrm>
                <a:off x="1248" y="3360"/>
                <a:ext cx="542" cy="384"/>
              </a:xfrm>
              <a:prstGeom prst="rect">
                <a:avLst/>
              </a:prstGeom>
              <a:solidFill>
                <a:srgbClr val="99C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65" name="Straight Connector 45123">
                <a:extLst>
                  <a:ext uri="{FF2B5EF4-FFF2-40B4-BE49-F238E27FC236}">
                    <a16:creationId xmlns:a16="http://schemas.microsoft.com/office/drawing/2014/main" id="{CF0FEA1A-9386-46C5-9C09-E3C98E95F39F}"/>
                  </a:ext>
                </a:extLst>
              </p:cNvPr>
              <p:cNvSpPr>
                <a:spLocks noChangeShapeType="1"/>
              </p:cNvSpPr>
              <p:nvPr/>
            </p:nvSpPr>
            <p:spPr bwMode="auto">
              <a:xfrm>
                <a:off x="1519" y="3520"/>
                <a:ext cx="0" cy="224"/>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6" name="Straight Connector 45124">
                <a:extLst>
                  <a:ext uri="{FF2B5EF4-FFF2-40B4-BE49-F238E27FC236}">
                    <a16:creationId xmlns:a16="http://schemas.microsoft.com/office/drawing/2014/main" id="{DAC3EF27-219B-4F9C-9DB2-55D8753FD68A}"/>
                  </a:ext>
                </a:extLst>
              </p:cNvPr>
              <p:cNvSpPr>
                <a:spLocks noChangeShapeType="1"/>
              </p:cNvSpPr>
              <p:nvPr/>
            </p:nvSpPr>
            <p:spPr bwMode="auto">
              <a:xfrm>
                <a:off x="1248" y="3632"/>
                <a:ext cx="542"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7" name="Straight Connector 45125">
                <a:extLst>
                  <a:ext uri="{FF2B5EF4-FFF2-40B4-BE49-F238E27FC236}">
                    <a16:creationId xmlns:a16="http://schemas.microsoft.com/office/drawing/2014/main" id="{79EFFC50-7AD7-4AB8-B2F7-1033608F23E4}"/>
                  </a:ext>
                </a:extLst>
              </p:cNvPr>
              <p:cNvSpPr>
                <a:spLocks noChangeShapeType="1"/>
              </p:cNvSpPr>
              <p:nvPr/>
            </p:nvSpPr>
            <p:spPr bwMode="auto">
              <a:xfrm>
                <a:off x="1248" y="3504"/>
                <a:ext cx="52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sp>
          <p:nvSpPr>
            <p:cNvPr id="6" name="TextBox 45063">
              <a:extLst>
                <a:ext uri="{FF2B5EF4-FFF2-40B4-BE49-F238E27FC236}">
                  <a16:creationId xmlns:a16="http://schemas.microsoft.com/office/drawing/2014/main" id="{45BE6CE9-465B-46FF-8153-8EA781BCF84E}"/>
                </a:ext>
              </a:extLst>
            </p:cNvPr>
            <p:cNvSpPr txBox="1">
              <a:spLocks noChangeArrowheads="1"/>
            </p:cNvSpPr>
            <p:nvPr/>
          </p:nvSpPr>
          <p:spPr bwMode="auto">
            <a:xfrm>
              <a:off x="1911458" y="2826595"/>
              <a:ext cx="574196" cy="307777"/>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A  3</a:t>
              </a:r>
            </a:p>
          </p:txBody>
        </p:sp>
        <p:sp>
          <p:nvSpPr>
            <p:cNvPr id="7" name="TextBox 45064">
              <a:extLst>
                <a:ext uri="{FF2B5EF4-FFF2-40B4-BE49-F238E27FC236}">
                  <a16:creationId xmlns:a16="http://schemas.microsoft.com/office/drawing/2014/main" id="{191724CC-E357-4D38-A377-2B76B08D422F}"/>
                </a:ext>
              </a:extLst>
            </p:cNvPr>
            <p:cNvSpPr txBox="1">
              <a:spLocks noChangeArrowheads="1"/>
            </p:cNvSpPr>
            <p:nvPr/>
          </p:nvSpPr>
          <p:spPr bwMode="auto">
            <a:xfrm>
              <a:off x="1699263" y="3003348"/>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0</a:t>
              </a:r>
              <a:endParaRPr lang="en-US" sz="1400" b="1">
                <a:solidFill>
                  <a:schemeClr val="tx2">
                    <a:lumMod val="50000"/>
                  </a:schemeClr>
                </a:solidFill>
              </a:endParaRPr>
            </a:p>
          </p:txBody>
        </p:sp>
        <p:sp>
          <p:nvSpPr>
            <p:cNvPr id="8" name="TextBox 45065">
              <a:extLst>
                <a:ext uri="{FF2B5EF4-FFF2-40B4-BE49-F238E27FC236}">
                  <a16:creationId xmlns:a16="http://schemas.microsoft.com/office/drawing/2014/main" id="{79214734-3C79-4579-A7E8-688C03301451}"/>
                </a:ext>
              </a:extLst>
            </p:cNvPr>
            <p:cNvSpPr txBox="1">
              <a:spLocks noChangeArrowheads="1"/>
            </p:cNvSpPr>
            <p:nvPr/>
          </p:nvSpPr>
          <p:spPr bwMode="auto">
            <a:xfrm>
              <a:off x="2013626" y="3003348"/>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9" name="TextBox 45066">
              <a:extLst>
                <a:ext uri="{FF2B5EF4-FFF2-40B4-BE49-F238E27FC236}">
                  <a16:creationId xmlns:a16="http://schemas.microsoft.com/office/drawing/2014/main" id="{5B740EC1-C6F5-411D-B086-8480AA1BAF70}"/>
                </a:ext>
              </a:extLst>
            </p:cNvPr>
            <p:cNvSpPr txBox="1">
              <a:spLocks noChangeArrowheads="1"/>
            </p:cNvSpPr>
            <p:nvPr/>
          </p:nvSpPr>
          <p:spPr bwMode="auto">
            <a:xfrm>
              <a:off x="1699263" y="3180101"/>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0</a:t>
              </a:r>
              <a:endParaRPr lang="en-US" sz="1400" b="1">
                <a:solidFill>
                  <a:schemeClr val="tx2">
                    <a:lumMod val="50000"/>
                  </a:schemeClr>
                </a:solidFill>
              </a:endParaRPr>
            </a:p>
          </p:txBody>
        </p:sp>
        <p:sp>
          <p:nvSpPr>
            <p:cNvPr id="10" name="TextBox 45067">
              <a:extLst>
                <a:ext uri="{FF2B5EF4-FFF2-40B4-BE49-F238E27FC236}">
                  <a16:creationId xmlns:a16="http://schemas.microsoft.com/office/drawing/2014/main" id="{9BB6CB6F-A546-4A08-B440-5130946B5F51}"/>
                </a:ext>
              </a:extLst>
            </p:cNvPr>
            <p:cNvSpPr txBox="1">
              <a:spLocks noChangeArrowheads="1"/>
            </p:cNvSpPr>
            <p:nvPr/>
          </p:nvSpPr>
          <p:spPr bwMode="auto">
            <a:xfrm>
              <a:off x="2013626" y="3180101"/>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grpSp>
          <p:nvGrpSpPr>
            <p:cNvPr id="11" name="Group 28">
              <a:extLst>
                <a:ext uri="{FF2B5EF4-FFF2-40B4-BE49-F238E27FC236}">
                  <a16:creationId xmlns:a16="http://schemas.microsoft.com/office/drawing/2014/main" id="{4E99EC52-CEBB-4EEE-9615-26C3AB41D504}"/>
                </a:ext>
              </a:extLst>
            </p:cNvPr>
            <p:cNvGrpSpPr>
              <a:grpSpLocks/>
            </p:cNvGrpSpPr>
            <p:nvPr/>
          </p:nvGrpSpPr>
          <p:grpSpPr bwMode="auto">
            <a:xfrm>
              <a:off x="3378485" y="2848689"/>
              <a:ext cx="709936" cy="530258"/>
              <a:chOff x="1248" y="3360"/>
              <a:chExt cx="542" cy="384"/>
            </a:xfrm>
          </p:grpSpPr>
          <p:sp>
            <p:nvSpPr>
              <p:cNvPr id="60" name="Rectangle 45118">
                <a:extLst>
                  <a:ext uri="{FF2B5EF4-FFF2-40B4-BE49-F238E27FC236}">
                    <a16:creationId xmlns:a16="http://schemas.microsoft.com/office/drawing/2014/main" id="{EDFBC290-83FF-44E7-83A8-E9574F762671}"/>
                  </a:ext>
                </a:extLst>
              </p:cNvPr>
              <p:cNvSpPr>
                <a:spLocks noChangeArrowheads="1"/>
              </p:cNvSpPr>
              <p:nvPr/>
            </p:nvSpPr>
            <p:spPr bwMode="auto">
              <a:xfrm>
                <a:off x="1248" y="3360"/>
                <a:ext cx="542" cy="384"/>
              </a:xfrm>
              <a:prstGeom prst="rect">
                <a:avLst/>
              </a:prstGeom>
              <a:solidFill>
                <a:srgbClr val="99C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61" name="Straight Connector 45119">
                <a:extLst>
                  <a:ext uri="{FF2B5EF4-FFF2-40B4-BE49-F238E27FC236}">
                    <a16:creationId xmlns:a16="http://schemas.microsoft.com/office/drawing/2014/main" id="{B32D6BBD-895F-4BBA-8EE7-5814A1DDDA6A}"/>
                  </a:ext>
                </a:extLst>
              </p:cNvPr>
              <p:cNvSpPr>
                <a:spLocks noChangeShapeType="1"/>
              </p:cNvSpPr>
              <p:nvPr/>
            </p:nvSpPr>
            <p:spPr bwMode="auto">
              <a:xfrm>
                <a:off x="1519" y="3520"/>
                <a:ext cx="0" cy="224"/>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2" name="Straight Connector 45120">
                <a:extLst>
                  <a:ext uri="{FF2B5EF4-FFF2-40B4-BE49-F238E27FC236}">
                    <a16:creationId xmlns:a16="http://schemas.microsoft.com/office/drawing/2014/main" id="{77A40C45-2DF5-45FA-8D40-D8387A51C9BF}"/>
                  </a:ext>
                </a:extLst>
              </p:cNvPr>
              <p:cNvSpPr>
                <a:spLocks noChangeShapeType="1"/>
              </p:cNvSpPr>
              <p:nvPr/>
            </p:nvSpPr>
            <p:spPr bwMode="auto">
              <a:xfrm>
                <a:off x="1248" y="3632"/>
                <a:ext cx="542"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63" name="Straight Connector 45121">
                <a:extLst>
                  <a:ext uri="{FF2B5EF4-FFF2-40B4-BE49-F238E27FC236}">
                    <a16:creationId xmlns:a16="http://schemas.microsoft.com/office/drawing/2014/main" id="{3757EF97-001F-45C6-BB60-71276BCCA242}"/>
                  </a:ext>
                </a:extLst>
              </p:cNvPr>
              <p:cNvSpPr>
                <a:spLocks noChangeShapeType="1"/>
              </p:cNvSpPr>
              <p:nvPr/>
            </p:nvSpPr>
            <p:spPr bwMode="auto">
              <a:xfrm>
                <a:off x="1248" y="3504"/>
                <a:ext cx="52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2" name="Group 33">
              <a:extLst>
                <a:ext uri="{FF2B5EF4-FFF2-40B4-BE49-F238E27FC236}">
                  <a16:creationId xmlns:a16="http://schemas.microsoft.com/office/drawing/2014/main" id="{C1F8F0EF-F65A-436D-AA2D-09AFF00F3BD3}"/>
                </a:ext>
              </a:extLst>
            </p:cNvPr>
            <p:cNvGrpSpPr>
              <a:grpSpLocks/>
            </p:cNvGrpSpPr>
            <p:nvPr/>
          </p:nvGrpSpPr>
          <p:grpSpPr bwMode="auto">
            <a:xfrm>
              <a:off x="4950299" y="2848689"/>
              <a:ext cx="709936" cy="530258"/>
              <a:chOff x="1248" y="3360"/>
              <a:chExt cx="542" cy="384"/>
            </a:xfrm>
          </p:grpSpPr>
          <p:sp>
            <p:nvSpPr>
              <p:cNvPr id="56" name="Rectangle 45114">
                <a:extLst>
                  <a:ext uri="{FF2B5EF4-FFF2-40B4-BE49-F238E27FC236}">
                    <a16:creationId xmlns:a16="http://schemas.microsoft.com/office/drawing/2014/main" id="{18440C91-F524-47BF-A0C3-A7556B11ED89}"/>
                  </a:ext>
                </a:extLst>
              </p:cNvPr>
              <p:cNvSpPr>
                <a:spLocks noChangeArrowheads="1"/>
              </p:cNvSpPr>
              <p:nvPr/>
            </p:nvSpPr>
            <p:spPr bwMode="auto">
              <a:xfrm>
                <a:off x="1248" y="3360"/>
                <a:ext cx="542" cy="384"/>
              </a:xfrm>
              <a:prstGeom prst="rect">
                <a:avLst/>
              </a:prstGeom>
              <a:solidFill>
                <a:srgbClr val="99C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57" name="Straight Connector 45115">
                <a:extLst>
                  <a:ext uri="{FF2B5EF4-FFF2-40B4-BE49-F238E27FC236}">
                    <a16:creationId xmlns:a16="http://schemas.microsoft.com/office/drawing/2014/main" id="{3ACD7272-FAB5-4453-B5E4-3347B5DAA6BA}"/>
                  </a:ext>
                </a:extLst>
              </p:cNvPr>
              <p:cNvSpPr>
                <a:spLocks noChangeShapeType="1"/>
              </p:cNvSpPr>
              <p:nvPr/>
            </p:nvSpPr>
            <p:spPr bwMode="auto">
              <a:xfrm>
                <a:off x="1519" y="3520"/>
                <a:ext cx="0" cy="224"/>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8" name="Straight Connector 45116">
                <a:extLst>
                  <a:ext uri="{FF2B5EF4-FFF2-40B4-BE49-F238E27FC236}">
                    <a16:creationId xmlns:a16="http://schemas.microsoft.com/office/drawing/2014/main" id="{7ACF9C13-E573-44CF-9A73-1FD5274E85A5}"/>
                  </a:ext>
                </a:extLst>
              </p:cNvPr>
              <p:cNvSpPr>
                <a:spLocks noChangeShapeType="1"/>
              </p:cNvSpPr>
              <p:nvPr/>
            </p:nvSpPr>
            <p:spPr bwMode="auto">
              <a:xfrm>
                <a:off x="1248" y="3632"/>
                <a:ext cx="542"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9" name="Straight Connector 45117">
                <a:extLst>
                  <a:ext uri="{FF2B5EF4-FFF2-40B4-BE49-F238E27FC236}">
                    <a16:creationId xmlns:a16="http://schemas.microsoft.com/office/drawing/2014/main" id="{D9A1D339-520B-4251-BC72-446E8AD63072}"/>
                  </a:ext>
                </a:extLst>
              </p:cNvPr>
              <p:cNvSpPr>
                <a:spLocks noChangeShapeType="1"/>
              </p:cNvSpPr>
              <p:nvPr/>
            </p:nvSpPr>
            <p:spPr bwMode="auto">
              <a:xfrm>
                <a:off x="1248" y="3504"/>
                <a:ext cx="52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3" name="Group 38">
              <a:extLst>
                <a:ext uri="{FF2B5EF4-FFF2-40B4-BE49-F238E27FC236}">
                  <a16:creationId xmlns:a16="http://schemas.microsoft.com/office/drawing/2014/main" id="{11EF23F2-69E4-42D5-A8E1-C6AF08FE63A7}"/>
                </a:ext>
              </a:extLst>
            </p:cNvPr>
            <p:cNvGrpSpPr>
              <a:grpSpLocks/>
            </p:cNvGrpSpPr>
            <p:nvPr/>
          </p:nvGrpSpPr>
          <p:grpSpPr bwMode="auto">
            <a:xfrm>
              <a:off x="4195828" y="3909206"/>
              <a:ext cx="709936" cy="530258"/>
              <a:chOff x="1248" y="3360"/>
              <a:chExt cx="542" cy="384"/>
            </a:xfrm>
          </p:grpSpPr>
          <p:sp>
            <p:nvSpPr>
              <p:cNvPr id="52" name="Rectangle 45110">
                <a:extLst>
                  <a:ext uri="{FF2B5EF4-FFF2-40B4-BE49-F238E27FC236}">
                    <a16:creationId xmlns:a16="http://schemas.microsoft.com/office/drawing/2014/main" id="{BCB936EB-D93B-4B47-9366-0DAF118C0D2C}"/>
                  </a:ext>
                </a:extLst>
              </p:cNvPr>
              <p:cNvSpPr>
                <a:spLocks noChangeArrowheads="1"/>
              </p:cNvSpPr>
              <p:nvPr/>
            </p:nvSpPr>
            <p:spPr bwMode="auto">
              <a:xfrm>
                <a:off x="1248" y="3360"/>
                <a:ext cx="542" cy="384"/>
              </a:xfrm>
              <a:prstGeom prst="rect">
                <a:avLst/>
              </a:prstGeom>
              <a:solidFill>
                <a:srgbClr val="99C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53" name="Straight Connector 45111">
                <a:extLst>
                  <a:ext uri="{FF2B5EF4-FFF2-40B4-BE49-F238E27FC236}">
                    <a16:creationId xmlns:a16="http://schemas.microsoft.com/office/drawing/2014/main" id="{3F2E98C5-339D-4E01-9E7B-77EC10C282A7}"/>
                  </a:ext>
                </a:extLst>
              </p:cNvPr>
              <p:cNvSpPr>
                <a:spLocks noChangeShapeType="1"/>
              </p:cNvSpPr>
              <p:nvPr/>
            </p:nvSpPr>
            <p:spPr bwMode="auto">
              <a:xfrm>
                <a:off x="1519" y="3520"/>
                <a:ext cx="0" cy="224"/>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4" name="Straight Connector 45112">
                <a:extLst>
                  <a:ext uri="{FF2B5EF4-FFF2-40B4-BE49-F238E27FC236}">
                    <a16:creationId xmlns:a16="http://schemas.microsoft.com/office/drawing/2014/main" id="{8A7B33A5-5F41-4691-8C48-1D46CCDFE14F}"/>
                  </a:ext>
                </a:extLst>
              </p:cNvPr>
              <p:cNvSpPr>
                <a:spLocks noChangeShapeType="1"/>
              </p:cNvSpPr>
              <p:nvPr/>
            </p:nvSpPr>
            <p:spPr bwMode="auto">
              <a:xfrm>
                <a:off x="1248" y="3632"/>
                <a:ext cx="542"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5" name="Straight Connector 45113">
                <a:extLst>
                  <a:ext uri="{FF2B5EF4-FFF2-40B4-BE49-F238E27FC236}">
                    <a16:creationId xmlns:a16="http://schemas.microsoft.com/office/drawing/2014/main" id="{AA0C3D72-C860-48E3-B180-2DB0553D4415}"/>
                  </a:ext>
                </a:extLst>
              </p:cNvPr>
              <p:cNvSpPr>
                <a:spLocks noChangeShapeType="1"/>
              </p:cNvSpPr>
              <p:nvPr/>
            </p:nvSpPr>
            <p:spPr bwMode="auto">
              <a:xfrm>
                <a:off x="1248" y="3504"/>
                <a:ext cx="52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grpSp>
          <p:nvGrpSpPr>
            <p:cNvPr id="14" name="Group 43">
              <a:extLst>
                <a:ext uri="{FF2B5EF4-FFF2-40B4-BE49-F238E27FC236}">
                  <a16:creationId xmlns:a16="http://schemas.microsoft.com/office/drawing/2014/main" id="{2A3E139A-A1F2-4E13-BB3F-4E583BDF94F9}"/>
                </a:ext>
              </a:extLst>
            </p:cNvPr>
            <p:cNvGrpSpPr>
              <a:grpSpLocks/>
            </p:cNvGrpSpPr>
            <p:nvPr/>
          </p:nvGrpSpPr>
          <p:grpSpPr bwMode="auto">
            <a:xfrm>
              <a:off x="6207750" y="3842923"/>
              <a:ext cx="709936" cy="530258"/>
              <a:chOff x="1248" y="3360"/>
              <a:chExt cx="542" cy="384"/>
            </a:xfrm>
          </p:grpSpPr>
          <p:sp>
            <p:nvSpPr>
              <p:cNvPr id="48" name="Rectangle 45106">
                <a:extLst>
                  <a:ext uri="{FF2B5EF4-FFF2-40B4-BE49-F238E27FC236}">
                    <a16:creationId xmlns:a16="http://schemas.microsoft.com/office/drawing/2014/main" id="{D71539F1-70F6-4425-B33C-0431E494C395}"/>
                  </a:ext>
                </a:extLst>
              </p:cNvPr>
              <p:cNvSpPr>
                <a:spLocks noChangeArrowheads="1"/>
              </p:cNvSpPr>
              <p:nvPr/>
            </p:nvSpPr>
            <p:spPr bwMode="auto">
              <a:xfrm>
                <a:off x="1248" y="3360"/>
                <a:ext cx="542" cy="384"/>
              </a:xfrm>
              <a:prstGeom prst="rect">
                <a:avLst/>
              </a:prstGeom>
              <a:solidFill>
                <a:srgbClr val="99CCFF"/>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9" name="Straight Connector 45107">
                <a:extLst>
                  <a:ext uri="{FF2B5EF4-FFF2-40B4-BE49-F238E27FC236}">
                    <a16:creationId xmlns:a16="http://schemas.microsoft.com/office/drawing/2014/main" id="{0A4DF86A-7030-41A8-8B24-43135BFD981E}"/>
                  </a:ext>
                </a:extLst>
              </p:cNvPr>
              <p:cNvSpPr>
                <a:spLocks noChangeShapeType="1"/>
              </p:cNvSpPr>
              <p:nvPr/>
            </p:nvSpPr>
            <p:spPr bwMode="auto">
              <a:xfrm>
                <a:off x="1519" y="3520"/>
                <a:ext cx="0" cy="224"/>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0" name="Straight Connector 45108">
                <a:extLst>
                  <a:ext uri="{FF2B5EF4-FFF2-40B4-BE49-F238E27FC236}">
                    <a16:creationId xmlns:a16="http://schemas.microsoft.com/office/drawing/2014/main" id="{DB9B3B5D-2009-48E8-9E11-5E8A2E37E209}"/>
                  </a:ext>
                </a:extLst>
              </p:cNvPr>
              <p:cNvSpPr>
                <a:spLocks noChangeShapeType="1"/>
              </p:cNvSpPr>
              <p:nvPr/>
            </p:nvSpPr>
            <p:spPr bwMode="auto">
              <a:xfrm>
                <a:off x="1248" y="3632"/>
                <a:ext cx="542"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51" name="Straight Connector 45109">
                <a:extLst>
                  <a:ext uri="{FF2B5EF4-FFF2-40B4-BE49-F238E27FC236}">
                    <a16:creationId xmlns:a16="http://schemas.microsoft.com/office/drawing/2014/main" id="{F3B4A9F7-3482-409C-B8E8-D69AEF56A36E}"/>
                  </a:ext>
                </a:extLst>
              </p:cNvPr>
              <p:cNvSpPr>
                <a:spLocks noChangeShapeType="1"/>
              </p:cNvSpPr>
              <p:nvPr/>
            </p:nvSpPr>
            <p:spPr bwMode="auto">
              <a:xfrm>
                <a:off x="1248" y="3504"/>
                <a:ext cx="52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grpSp>
        <p:sp>
          <p:nvSpPr>
            <p:cNvPr id="15" name="TextBox 45072">
              <a:extLst>
                <a:ext uri="{FF2B5EF4-FFF2-40B4-BE49-F238E27FC236}">
                  <a16:creationId xmlns:a16="http://schemas.microsoft.com/office/drawing/2014/main" id="{2CEC3C82-4271-43F2-BD28-6BFE4E1645AC}"/>
                </a:ext>
              </a:extLst>
            </p:cNvPr>
            <p:cNvSpPr txBox="1">
              <a:spLocks noChangeArrowheads="1"/>
            </p:cNvSpPr>
            <p:nvPr/>
          </p:nvSpPr>
          <p:spPr bwMode="auto">
            <a:xfrm>
              <a:off x="3383148" y="2825649"/>
              <a:ext cx="616274" cy="288170"/>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B   3</a:t>
              </a:r>
            </a:p>
          </p:txBody>
        </p:sp>
        <p:sp>
          <p:nvSpPr>
            <p:cNvPr id="16" name="TextBox 45073">
              <a:extLst>
                <a:ext uri="{FF2B5EF4-FFF2-40B4-BE49-F238E27FC236}">
                  <a16:creationId xmlns:a16="http://schemas.microsoft.com/office/drawing/2014/main" id="{10926169-C221-4B59-BF9F-497C6CBFE690}"/>
                </a:ext>
              </a:extLst>
            </p:cNvPr>
            <p:cNvSpPr txBox="1">
              <a:spLocks noChangeArrowheads="1"/>
            </p:cNvSpPr>
            <p:nvPr/>
          </p:nvSpPr>
          <p:spPr bwMode="auto">
            <a:xfrm>
              <a:off x="4959264" y="2815405"/>
              <a:ext cx="486995" cy="267719"/>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D     8</a:t>
              </a:r>
            </a:p>
          </p:txBody>
        </p:sp>
        <p:sp>
          <p:nvSpPr>
            <p:cNvPr id="17" name="TextBox 45074">
              <a:extLst>
                <a:ext uri="{FF2B5EF4-FFF2-40B4-BE49-F238E27FC236}">
                  <a16:creationId xmlns:a16="http://schemas.microsoft.com/office/drawing/2014/main" id="{9766C34D-1BCC-4E09-9415-730A65D8A94F}"/>
                </a:ext>
              </a:extLst>
            </p:cNvPr>
            <p:cNvSpPr txBox="1">
              <a:spLocks noChangeArrowheads="1"/>
            </p:cNvSpPr>
            <p:nvPr/>
          </p:nvSpPr>
          <p:spPr bwMode="auto">
            <a:xfrm>
              <a:off x="4213876" y="3872180"/>
              <a:ext cx="471123" cy="267719"/>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C     6</a:t>
              </a:r>
            </a:p>
          </p:txBody>
        </p:sp>
        <p:sp>
          <p:nvSpPr>
            <p:cNvPr id="18" name="TextBox 45075">
              <a:extLst>
                <a:ext uri="{FF2B5EF4-FFF2-40B4-BE49-F238E27FC236}">
                  <a16:creationId xmlns:a16="http://schemas.microsoft.com/office/drawing/2014/main" id="{812011DC-ECD6-4A0D-8F79-CA701DD10691}"/>
                </a:ext>
              </a:extLst>
            </p:cNvPr>
            <p:cNvSpPr txBox="1">
              <a:spLocks noChangeArrowheads="1"/>
            </p:cNvSpPr>
            <p:nvPr/>
          </p:nvSpPr>
          <p:spPr bwMode="auto">
            <a:xfrm>
              <a:off x="6312538" y="3820829"/>
              <a:ext cx="399701" cy="267719"/>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a:solidFill>
                    <a:schemeClr val="tx2">
                      <a:lumMod val="50000"/>
                    </a:schemeClr>
                  </a:solidFill>
                </a:rPr>
                <a:t>E   4</a:t>
              </a:r>
            </a:p>
          </p:txBody>
        </p:sp>
        <p:sp>
          <p:nvSpPr>
            <p:cNvPr id="19" name="TextBox 45076">
              <a:extLst>
                <a:ext uri="{FF2B5EF4-FFF2-40B4-BE49-F238E27FC236}">
                  <a16:creationId xmlns:a16="http://schemas.microsoft.com/office/drawing/2014/main" id="{9375DACB-F069-4FE7-8924-E6E2E8342BBC}"/>
                </a:ext>
              </a:extLst>
            </p:cNvPr>
            <p:cNvSpPr txBox="1">
              <a:spLocks noChangeArrowheads="1"/>
            </p:cNvSpPr>
            <p:nvPr/>
          </p:nvSpPr>
          <p:spPr bwMode="auto">
            <a:xfrm>
              <a:off x="3271077" y="3003348"/>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20" name="TextBox 45077">
              <a:extLst>
                <a:ext uri="{FF2B5EF4-FFF2-40B4-BE49-F238E27FC236}">
                  <a16:creationId xmlns:a16="http://schemas.microsoft.com/office/drawing/2014/main" id="{4BC27869-0473-444F-A747-A15376B95C94}"/>
                </a:ext>
              </a:extLst>
            </p:cNvPr>
            <p:cNvSpPr txBox="1">
              <a:spLocks noChangeArrowheads="1"/>
            </p:cNvSpPr>
            <p:nvPr/>
          </p:nvSpPr>
          <p:spPr bwMode="auto">
            <a:xfrm>
              <a:off x="3271077" y="3180101"/>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21" name="TextBox 45078">
              <a:extLst>
                <a:ext uri="{FF2B5EF4-FFF2-40B4-BE49-F238E27FC236}">
                  <a16:creationId xmlns:a16="http://schemas.microsoft.com/office/drawing/2014/main" id="{8F8FBE3E-DCC8-477D-9A91-937217C98983}"/>
                </a:ext>
              </a:extLst>
            </p:cNvPr>
            <p:cNvSpPr txBox="1">
              <a:spLocks noChangeArrowheads="1"/>
            </p:cNvSpPr>
            <p:nvPr/>
          </p:nvSpPr>
          <p:spPr bwMode="auto">
            <a:xfrm>
              <a:off x="3585440" y="3180101"/>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6</a:t>
              </a:r>
              <a:endParaRPr lang="en-US" sz="1400" b="1">
                <a:solidFill>
                  <a:schemeClr val="tx2">
                    <a:lumMod val="50000"/>
                  </a:schemeClr>
                </a:solidFill>
              </a:endParaRPr>
            </a:p>
          </p:txBody>
        </p:sp>
        <p:sp>
          <p:nvSpPr>
            <p:cNvPr id="22" name="TextBox 45079">
              <a:extLst>
                <a:ext uri="{FF2B5EF4-FFF2-40B4-BE49-F238E27FC236}">
                  <a16:creationId xmlns:a16="http://schemas.microsoft.com/office/drawing/2014/main" id="{2853B9BE-8A0B-4A48-BCC3-29C420FB5DDF}"/>
                </a:ext>
              </a:extLst>
            </p:cNvPr>
            <p:cNvSpPr txBox="1">
              <a:spLocks noChangeArrowheads="1"/>
            </p:cNvSpPr>
            <p:nvPr/>
          </p:nvSpPr>
          <p:spPr bwMode="auto">
            <a:xfrm>
              <a:off x="3585440" y="3003348"/>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en-US" sz="1400" b="1">
                  <a:solidFill>
                    <a:schemeClr val="tx2">
                      <a:lumMod val="50000"/>
                    </a:schemeClr>
                  </a:solidFill>
                </a:rPr>
                <a:t>6</a:t>
              </a:r>
            </a:p>
          </p:txBody>
        </p:sp>
        <p:sp>
          <p:nvSpPr>
            <p:cNvPr id="23" name="TextBox 45080">
              <a:extLst>
                <a:ext uri="{FF2B5EF4-FFF2-40B4-BE49-F238E27FC236}">
                  <a16:creationId xmlns:a16="http://schemas.microsoft.com/office/drawing/2014/main" id="{846A967A-38F4-4F67-B5B5-16AEF53CEB66}"/>
                </a:ext>
              </a:extLst>
            </p:cNvPr>
            <p:cNvSpPr txBox="1">
              <a:spLocks noChangeArrowheads="1"/>
            </p:cNvSpPr>
            <p:nvPr/>
          </p:nvSpPr>
          <p:spPr bwMode="auto">
            <a:xfrm>
              <a:off x="4842891" y="3180101"/>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6</a:t>
              </a:r>
              <a:endParaRPr lang="en-US" sz="1400" b="1">
                <a:solidFill>
                  <a:schemeClr val="tx2">
                    <a:lumMod val="50000"/>
                  </a:schemeClr>
                </a:solidFill>
              </a:endParaRPr>
            </a:p>
          </p:txBody>
        </p:sp>
        <p:sp>
          <p:nvSpPr>
            <p:cNvPr id="24" name="TextBox 45081">
              <a:extLst>
                <a:ext uri="{FF2B5EF4-FFF2-40B4-BE49-F238E27FC236}">
                  <a16:creationId xmlns:a16="http://schemas.microsoft.com/office/drawing/2014/main" id="{8AAA196A-67F5-4EA7-98FD-0132D07AB4AA}"/>
                </a:ext>
              </a:extLst>
            </p:cNvPr>
            <p:cNvSpPr txBox="1">
              <a:spLocks noChangeArrowheads="1"/>
            </p:cNvSpPr>
            <p:nvPr/>
          </p:nvSpPr>
          <p:spPr bwMode="auto">
            <a:xfrm>
              <a:off x="4842891" y="3003348"/>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6</a:t>
              </a:r>
              <a:endParaRPr lang="en-US" sz="1400" b="1">
                <a:solidFill>
                  <a:schemeClr val="tx2">
                    <a:lumMod val="50000"/>
                  </a:schemeClr>
                </a:solidFill>
              </a:endParaRPr>
            </a:p>
          </p:txBody>
        </p:sp>
        <p:sp>
          <p:nvSpPr>
            <p:cNvPr id="25" name="TextBox 45082">
              <a:extLst>
                <a:ext uri="{FF2B5EF4-FFF2-40B4-BE49-F238E27FC236}">
                  <a16:creationId xmlns:a16="http://schemas.microsoft.com/office/drawing/2014/main" id="{96C82C89-C000-4B0D-BD16-D929A50F3FD5}"/>
                </a:ext>
              </a:extLst>
            </p:cNvPr>
            <p:cNvSpPr txBox="1">
              <a:spLocks noChangeArrowheads="1"/>
            </p:cNvSpPr>
            <p:nvPr/>
          </p:nvSpPr>
          <p:spPr bwMode="auto">
            <a:xfrm>
              <a:off x="5157254" y="3003348"/>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14</a:t>
              </a:r>
              <a:endParaRPr lang="en-US" sz="1400" b="1">
                <a:solidFill>
                  <a:schemeClr val="tx2">
                    <a:lumMod val="50000"/>
                  </a:schemeClr>
                </a:solidFill>
              </a:endParaRPr>
            </a:p>
          </p:txBody>
        </p:sp>
        <p:sp>
          <p:nvSpPr>
            <p:cNvPr id="26" name="TextBox 45083">
              <a:extLst>
                <a:ext uri="{FF2B5EF4-FFF2-40B4-BE49-F238E27FC236}">
                  <a16:creationId xmlns:a16="http://schemas.microsoft.com/office/drawing/2014/main" id="{6630B616-365D-408E-9CA2-54952EA172BD}"/>
                </a:ext>
              </a:extLst>
            </p:cNvPr>
            <p:cNvSpPr txBox="1">
              <a:spLocks noChangeArrowheads="1"/>
            </p:cNvSpPr>
            <p:nvPr/>
          </p:nvSpPr>
          <p:spPr bwMode="auto">
            <a:xfrm>
              <a:off x="5157254" y="3180101"/>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14</a:t>
              </a:r>
              <a:endParaRPr lang="en-US" sz="1400" b="1">
                <a:solidFill>
                  <a:schemeClr val="tx2">
                    <a:lumMod val="50000"/>
                  </a:schemeClr>
                </a:solidFill>
              </a:endParaRPr>
            </a:p>
          </p:txBody>
        </p:sp>
        <p:sp>
          <p:nvSpPr>
            <p:cNvPr id="27" name="TextBox 45084">
              <a:extLst>
                <a:ext uri="{FF2B5EF4-FFF2-40B4-BE49-F238E27FC236}">
                  <a16:creationId xmlns:a16="http://schemas.microsoft.com/office/drawing/2014/main" id="{69FE6503-7FED-43BB-A04B-163821BEA6DF}"/>
                </a:ext>
              </a:extLst>
            </p:cNvPr>
            <p:cNvSpPr txBox="1">
              <a:spLocks noChangeArrowheads="1"/>
            </p:cNvSpPr>
            <p:nvPr/>
          </p:nvSpPr>
          <p:spPr bwMode="auto">
            <a:xfrm>
              <a:off x="4088421" y="4063864"/>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3</a:t>
              </a:r>
              <a:endParaRPr lang="en-US" sz="1400" b="1">
                <a:solidFill>
                  <a:schemeClr val="tx2">
                    <a:lumMod val="50000"/>
                  </a:schemeClr>
                </a:solidFill>
              </a:endParaRPr>
            </a:p>
          </p:txBody>
        </p:sp>
        <p:sp>
          <p:nvSpPr>
            <p:cNvPr id="28" name="TextBox 45085">
              <a:extLst>
                <a:ext uri="{FF2B5EF4-FFF2-40B4-BE49-F238E27FC236}">
                  <a16:creationId xmlns:a16="http://schemas.microsoft.com/office/drawing/2014/main" id="{E1F702BA-2998-4832-87B9-9F7B2757F0AB}"/>
                </a:ext>
              </a:extLst>
            </p:cNvPr>
            <p:cNvSpPr txBox="1">
              <a:spLocks noChangeArrowheads="1"/>
            </p:cNvSpPr>
            <p:nvPr/>
          </p:nvSpPr>
          <p:spPr bwMode="auto">
            <a:xfrm>
              <a:off x="4419221" y="4049884"/>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9</a:t>
              </a:r>
              <a:endParaRPr lang="en-US" sz="1400" b="1">
                <a:solidFill>
                  <a:schemeClr val="tx2">
                    <a:lumMod val="50000"/>
                  </a:schemeClr>
                </a:solidFill>
              </a:endParaRPr>
            </a:p>
          </p:txBody>
        </p:sp>
        <p:sp>
          <p:nvSpPr>
            <p:cNvPr id="29" name="TextBox 45086">
              <a:extLst>
                <a:ext uri="{FF2B5EF4-FFF2-40B4-BE49-F238E27FC236}">
                  <a16:creationId xmlns:a16="http://schemas.microsoft.com/office/drawing/2014/main" id="{57624A13-B75E-48E3-8F3C-D840501B653F}"/>
                </a:ext>
              </a:extLst>
            </p:cNvPr>
            <p:cNvSpPr txBox="1">
              <a:spLocks noChangeArrowheads="1"/>
            </p:cNvSpPr>
            <p:nvPr/>
          </p:nvSpPr>
          <p:spPr bwMode="auto">
            <a:xfrm>
              <a:off x="4402783" y="4229570"/>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14</a:t>
              </a:r>
              <a:endParaRPr lang="en-US" sz="1400" b="1">
                <a:solidFill>
                  <a:schemeClr val="tx2">
                    <a:lumMod val="50000"/>
                  </a:schemeClr>
                </a:solidFill>
              </a:endParaRPr>
            </a:p>
          </p:txBody>
        </p:sp>
        <p:sp>
          <p:nvSpPr>
            <p:cNvPr id="30" name="TextBox 45087">
              <a:extLst>
                <a:ext uri="{FF2B5EF4-FFF2-40B4-BE49-F238E27FC236}">
                  <a16:creationId xmlns:a16="http://schemas.microsoft.com/office/drawing/2014/main" id="{8AF4E528-6958-400F-9743-37FC676C839F}"/>
                </a:ext>
              </a:extLst>
            </p:cNvPr>
            <p:cNvSpPr txBox="1">
              <a:spLocks noChangeArrowheads="1"/>
            </p:cNvSpPr>
            <p:nvPr/>
          </p:nvSpPr>
          <p:spPr bwMode="auto">
            <a:xfrm>
              <a:off x="4088421" y="4229570"/>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8</a:t>
              </a:r>
              <a:endParaRPr lang="en-US" sz="1400" b="1">
                <a:solidFill>
                  <a:schemeClr val="tx2">
                    <a:lumMod val="50000"/>
                  </a:schemeClr>
                </a:solidFill>
              </a:endParaRPr>
            </a:p>
          </p:txBody>
        </p:sp>
        <p:sp>
          <p:nvSpPr>
            <p:cNvPr id="31" name="TextBox 45088">
              <a:extLst>
                <a:ext uri="{FF2B5EF4-FFF2-40B4-BE49-F238E27FC236}">
                  <a16:creationId xmlns:a16="http://schemas.microsoft.com/office/drawing/2014/main" id="{E65F5EF4-5571-4256-92A2-CE3EE5DE6885}"/>
                </a:ext>
              </a:extLst>
            </p:cNvPr>
            <p:cNvSpPr txBox="1">
              <a:spLocks noChangeArrowheads="1"/>
            </p:cNvSpPr>
            <p:nvPr/>
          </p:nvSpPr>
          <p:spPr bwMode="auto">
            <a:xfrm>
              <a:off x="6100343" y="3997582"/>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14</a:t>
              </a:r>
              <a:endParaRPr lang="en-US" sz="1400" b="1">
                <a:solidFill>
                  <a:schemeClr val="tx2">
                    <a:lumMod val="50000"/>
                  </a:schemeClr>
                </a:solidFill>
              </a:endParaRPr>
            </a:p>
          </p:txBody>
        </p:sp>
        <p:sp>
          <p:nvSpPr>
            <p:cNvPr id="32" name="TextBox 45089">
              <a:extLst>
                <a:ext uri="{FF2B5EF4-FFF2-40B4-BE49-F238E27FC236}">
                  <a16:creationId xmlns:a16="http://schemas.microsoft.com/office/drawing/2014/main" id="{CC8AB74A-9D53-4BF8-9A34-595072CECBD3}"/>
                </a:ext>
              </a:extLst>
            </p:cNvPr>
            <p:cNvSpPr txBox="1">
              <a:spLocks noChangeArrowheads="1"/>
            </p:cNvSpPr>
            <p:nvPr/>
          </p:nvSpPr>
          <p:spPr bwMode="auto">
            <a:xfrm>
              <a:off x="6414705" y="4163288"/>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18</a:t>
              </a:r>
              <a:endParaRPr lang="en-US" sz="1400" b="1">
                <a:solidFill>
                  <a:schemeClr val="tx2">
                    <a:lumMod val="50000"/>
                  </a:schemeClr>
                </a:solidFill>
              </a:endParaRPr>
            </a:p>
          </p:txBody>
        </p:sp>
        <p:sp>
          <p:nvSpPr>
            <p:cNvPr id="33" name="TextBox 45090">
              <a:extLst>
                <a:ext uri="{FF2B5EF4-FFF2-40B4-BE49-F238E27FC236}">
                  <a16:creationId xmlns:a16="http://schemas.microsoft.com/office/drawing/2014/main" id="{98350A99-EF2A-49CF-8EC4-6B77FA9EB48C}"/>
                </a:ext>
              </a:extLst>
            </p:cNvPr>
            <p:cNvSpPr txBox="1">
              <a:spLocks noChangeArrowheads="1"/>
            </p:cNvSpPr>
            <p:nvPr/>
          </p:nvSpPr>
          <p:spPr bwMode="auto">
            <a:xfrm>
              <a:off x="6100343" y="4163288"/>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14</a:t>
              </a:r>
              <a:endParaRPr lang="en-US" sz="1400" b="1">
                <a:solidFill>
                  <a:schemeClr val="tx2">
                    <a:lumMod val="50000"/>
                  </a:schemeClr>
                </a:solidFill>
              </a:endParaRPr>
            </a:p>
          </p:txBody>
        </p:sp>
        <p:sp>
          <p:nvSpPr>
            <p:cNvPr id="34" name="TextBox 45091">
              <a:extLst>
                <a:ext uri="{FF2B5EF4-FFF2-40B4-BE49-F238E27FC236}">
                  <a16:creationId xmlns:a16="http://schemas.microsoft.com/office/drawing/2014/main" id="{B60A63E1-C14F-47CF-A983-BA620CB29774}"/>
                </a:ext>
              </a:extLst>
            </p:cNvPr>
            <p:cNvSpPr txBox="1">
              <a:spLocks noChangeArrowheads="1"/>
            </p:cNvSpPr>
            <p:nvPr/>
          </p:nvSpPr>
          <p:spPr bwMode="auto">
            <a:xfrm>
              <a:off x="6414705" y="3997582"/>
              <a:ext cx="628726" cy="265129"/>
            </a:xfrm>
            <a:prstGeom prst="rect">
              <a:avLst/>
            </a:prstGeom>
            <a:noFill/>
            <a:ln w="9525">
              <a:noFill/>
              <a:miter lim="800000"/>
              <a:headEnd/>
              <a:tailEnd/>
            </a:ln>
          </p:spPr>
          <p:txBody>
            <a:bodyPr>
              <a:spAutoFit/>
            </a:bodyPr>
            <a:lstStyle/>
            <a:p>
              <a:pPr algn="ctr" defTabSz="914400">
                <a:lnSpc>
                  <a:spcPct val="100000"/>
                </a:lnSpc>
                <a:spcBef>
                  <a:spcPct val="0"/>
                </a:spcBef>
                <a:buClrTx/>
                <a:buSzTx/>
                <a:buFontTx/>
                <a:buNone/>
              </a:pPr>
              <a:r>
                <a:rPr lang="pt-BR" sz="1400" b="1">
                  <a:solidFill>
                    <a:schemeClr val="tx2">
                      <a:lumMod val="50000"/>
                    </a:schemeClr>
                  </a:solidFill>
                </a:rPr>
                <a:t>18</a:t>
              </a:r>
              <a:endParaRPr lang="en-US" sz="1400" b="1">
                <a:solidFill>
                  <a:schemeClr val="tx2">
                    <a:lumMod val="50000"/>
                  </a:schemeClr>
                </a:solidFill>
              </a:endParaRPr>
            </a:p>
          </p:txBody>
        </p:sp>
        <p:sp>
          <p:nvSpPr>
            <p:cNvPr id="35" name="Straight Connector 45093">
              <a:extLst>
                <a:ext uri="{FF2B5EF4-FFF2-40B4-BE49-F238E27FC236}">
                  <a16:creationId xmlns:a16="http://schemas.microsoft.com/office/drawing/2014/main" id="{F419B117-7D90-4E23-87D7-E98BD9A01587}"/>
                </a:ext>
              </a:extLst>
            </p:cNvPr>
            <p:cNvSpPr>
              <a:spLocks noChangeShapeType="1"/>
            </p:cNvSpPr>
            <p:nvPr/>
          </p:nvSpPr>
          <p:spPr bwMode="auto">
            <a:xfrm>
              <a:off x="1477900" y="3158006"/>
              <a:ext cx="297334"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6" name="Straight Connector 45094">
              <a:extLst>
                <a:ext uri="{FF2B5EF4-FFF2-40B4-BE49-F238E27FC236}">
                  <a16:creationId xmlns:a16="http://schemas.microsoft.com/office/drawing/2014/main" id="{FB84AA3B-B2A1-48C2-9CC3-075E867BF225}"/>
                </a:ext>
              </a:extLst>
            </p:cNvPr>
            <p:cNvSpPr>
              <a:spLocks noChangeShapeType="1"/>
            </p:cNvSpPr>
            <p:nvPr/>
          </p:nvSpPr>
          <p:spPr bwMode="auto">
            <a:xfrm>
              <a:off x="2606986" y="3158006"/>
              <a:ext cx="712556"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7" name="Straight Connector 45095">
              <a:extLst>
                <a:ext uri="{FF2B5EF4-FFF2-40B4-BE49-F238E27FC236}">
                  <a16:creationId xmlns:a16="http://schemas.microsoft.com/office/drawing/2014/main" id="{885B0B6E-F8CD-4F15-A513-197FB22C2630}"/>
                </a:ext>
              </a:extLst>
            </p:cNvPr>
            <p:cNvSpPr>
              <a:spLocks noChangeShapeType="1"/>
            </p:cNvSpPr>
            <p:nvPr/>
          </p:nvSpPr>
          <p:spPr bwMode="auto">
            <a:xfrm>
              <a:off x="4151293" y="3158006"/>
              <a:ext cx="712556"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8" name="Straight Connector 45096">
              <a:extLst>
                <a:ext uri="{FF2B5EF4-FFF2-40B4-BE49-F238E27FC236}">
                  <a16:creationId xmlns:a16="http://schemas.microsoft.com/office/drawing/2014/main" id="{A61B1018-2B4E-41C0-9DFE-91E9FEA8DA7B}"/>
                </a:ext>
              </a:extLst>
            </p:cNvPr>
            <p:cNvSpPr>
              <a:spLocks noChangeShapeType="1"/>
            </p:cNvSpPr>
            <p:nvPr/>
          </p:nvSpPr>
          <p:spPr bwMode="auto">
            <a:xfrm>
              <a:off x="5695601" y="3220146"/>
              <a:ext cx="890695" cy="625539"/>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39" name="Straight Connector 45097">
              <a:extLst>
                <a:ext uri="{FF2B5EF4-FFF2-40B4-BE49-F238E27FC236}">
                  <a16:creationId xmlns:a16="http://schemas.microsoft.com/office/drawing/2014/main" id="{21F97B97-C847-4352-9DE1-73C66E569D2A}"/>
                </a:ext>
              </a:extLst>
            </p:cNvPr>
            <p:cNvSpPr>
              <a:spLocks noChangeShapeType="1"/>
            </p:cNvSpPr>
            <p:nvPr/>
          </p:nvSpPr>
          <p:spPr bwMode="auto">
            <a:xfrm>
              <a:off x="2190456" y="3470086"/>
              <a:ext cx="0" cy="62692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0" name="Straight Connector 45098">
              <a:extLst>
                <a:ext uri="{FF2B5EF4-FFF2-40B4-BE49-F238E27FC236}">
                  <a16:creationId xmlns:a16="http://schemas.microsoft.com/office/drawing/2014/main" id="{19178925-AE41-4378-BA27-5CF59B45F67D}"/>
                </a:ext>
              </a:extLst>
            </p:cNvPr>
            <p:cNvSpPr>
              <a:spLocks noChangeShapeType="1"/>
            </p:cNvSpPr>
            <p:nvPr/>
          </p:nvSpPr>
          <p:spPr bwMode="auto">
            <a:xfrm>
              <a:off x="2190456" y="4097006"/>
              <a:ext cx="1960838"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41" name="Straight Connector 45099">
              <a:extLst>
                <a:ext uri="{FF2B5EF4-FFF2-40B4-BE49-F238E27FC236}">
                  <a16:creationId xmlns:a16="http://schemas.microsoft.com/office/drawing/2014/main" id="{83946900-5BCE-49E8-A684-2163F8F3C843}"/>
                </a:ext>
              </a:extLst>
            </p:cNvPr>
            <p:cNvSpPr>
              <a:spLocks noChangeShapeType="1"/>
            </p:cNvSpPr>
            <p:nvPr/>
          </p:nvSpPr>
          <p:spPr bwMode="auto">
            <a:xfrm>
              <a:off x="4924102" y="4097006"/>
              <a:ext cx="1246972" cy="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sp>
          <p:nvSpPr>
            <p:cNvPr id="42" name="Diamond 45100">
              <a:extLst>
                <a:ext uri="{FF2B5EF4-FFF2-40B4-BE49-F238E27FC236}">
                  <a16:creationId xmlns:a16="http://schemas.microsoft.com/office/drawing/2014/main" id="{1ABE65E8-C7C4-4544-AC26-9AE7CB233279}"/>
                </a:ext>
              </a:extLst>
            </p:cNvPr>
            <p:cNvSpPr>
              <a:spLocks noChangeArrowheads="1"/>
            </p:cNvSpPr>
            <p:nvPr/>
          </p:nvSpPr>
          <p:spPr bwMode="auto">
            <a:xfrm>
              <a:off x="585895" y="2656747"/>
              <a:ext cx="771499" cy="938999"/>
            </a:xfrm>
            <a:prstGeom prst="diamond">
              <a:avLst/>
            </a:prstGeom>
            <a:solidFill>
              <a:srgbClr val="F2C772"/>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3" name="Diamond 45101">
              <a:extLst>
                <a:ext uri="{FF2B5EF4-FFF2-40B4-BE49-F238E27FC236}">
                  <a16:creationId xmlns:a16="http://schemas.microsoft.com/office/drawing/2014/main" id="{C0323E5E-3741-4B70-894D-F1077BEA5B19}"/>
                </a:ext>
              </a:extLst>
            </p:cNvPr>
            <p:cNvSpPr>
              <a:spLocks noChangeArrowheads="1"/>
            </p:cNvSpPr>
            <p:nvPr/>
          </p:nvSpPr>
          <p:spPr bwMode="auto">
            <a:xfrm>
              <a:off x="6943883" y="4598266"/>
              <a:ext cx="771499" cy="938999"/>
            </a:xfrm>
            <a:prstGeom prst="diamond">
              <a:avLst/>
            </a:prstGeom>
            <a:solidFill>
              <a:srgbClr val="F2C772"/>
            </a:solidFill>
            <a:ln w="9525" algn="ctr">
              <a:solidFill>
                <a:schemeClr val="tx1"/>
              </a:solidFill>
              <a:miter lim="800000"/>
              <a:headEnd/>
              <a:tailEnd/>
            </a:ln>
          </p:spPr>
          <p:txBody>
            <a:bodyPr wrap="none" anchor="ctr"/>
            <a:lstStyle/>
            <a:p>
              <a:pPr algn="l" defTabSz="914400">
                <a:lnSpc>
                  <a:spcPct val="100000"/>
                </a:lnSpc>
                <a:spcBef>
                  <a:spcPct val="0"/>
                </a:spcBef>
                <a:buClrTx/>
                <a:buSzTx/>
                <a:buFontTx/>
                <a:buNone/>
              </a:pPr>
              <a:endParaRPr lang="en-US" sz="1800">
                <a:solidFill>
                  <a:schemeClr val="tx2">
                    <a:lumMod val="50000"/>
                  </a:schemeClr>
                </a:solidFill>
              </a:endParaRPr>
            </a:p>
          </p:txBody>
        </p:sp>
        <p:sp>
          <p:nvSpPr>
            <p:cNvPr id="44" name="TextBox 45102">
              <a:extLst>
                <a:ext uri="{FF2B5EF4-FFF2-40B4-BE49-F238E27FC236}">
                  <a16:creationId xmlns:a16="http://schemas.microsoft.com/office/drawing/2014/main" id="{AB41E25E-7595-469E-B1A7-B3ADA2786B10}"/>
                </a:ext>
              </a:extLst>
            </p:cNvPr>
            <p:cNvSpPr txBox="1">
              <a:spLocks noChangeArrowheads="1"/>
            </p:cNvSpPr>
            <p:nvPr/>
          </p:nvSpPr>
          <p:spPr bwMode="auto">
            <a:xfrm>
              <a:off x="7122022" y="4918630"/>
              <a:ext cx="542797" cy="288170"/>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400" b="1" dirty="0">
                  <a:solidFill>
                    <a:schemeClr val="tx2">
                      <a:lumMod val="50000"/>
                    </a:schemeClr>
                  </a:solidFill>
                </a:rPr>
                <a:t>end</a:t>
              </a:r>
              <a:endParaRPr lang="en-US" sz="1400" b="1" dirty="0">
                <a:solidFill>
                  <a:schemeClr val="tx2">
                    <a:lumMod val="50000"/>
                  </a:schemeClr>
                </a:solidFill>
              </a:endParaRPr>
            </a:p>
          </p:txBody>
        </p:sp>
        <p:sp>
          <p:nvSpPr>
            <p:cNvPr id="45" name="TextBox 45103">
              <a:extLst>
                <a:ext uri="{FF2B5EF4-FFF2-40B4-BE49-F238E27FC236}">
                  <a16:creationId xmlns:a16="http://schemas.microsoft.com/office/drawing/2014/main" id="{1A200777-BF52-4C84-AC96-8079D3319FE7}"/>
                </a:ext>
              </a:extLst>
            </p:cNvPr>
            <p:cNvSpPr txBox="1">
              <a:spLocks noChangeArrowheads="1"/>
            </p:cNvSpPr>
            <p:nvPr/>
          </p:nvSpPr>
          <p:spPr bwMode="auto">
            <a:xfrm>
              <a:off x="706401" y="2970207"/>
              <a:ext cx="506715" cy="259353"/>
            </a:xfrm>
            <a:prstGeom prst="rect">
              <a:avLst/>
            </a:prstGeom>
            <a:noFill/>
            <a:ln w="9525">
              <a:noFill/>
              <a:miter lim="800000"/>
              <a:headEnd/>
              <a:tailEnd/>
            </a:ln>
          </p:spPr>
          <p:txBody>
            <a:bodyPr wrap="none">
              <a:spAutoFit/>
            </a:bodyPr>
            <a:lstStyle/>
            <a:p>
              <a:pPr algn="l" defTabSz="914400">
                <a:lnSpc>
                  <a:spcPct val="100000"/>
                </a:lnSpc>
                <a:spcBef>
                  <a:spcPct val="0"/>
                </a:spcBef>
                <a:buClrTx/>
                <a:buSzTx/>
                <a:buFontTx/>
                <a:buNone/>
              </a:pPr>
              <a:r>
                <a:rPr lang="pt-BR" sz="1200" b="1" dirty="0">
                  <a:solidFill>
                    <a:schemeClr val="tx2">
                      <a:lumMod val="50000"/>
                    </a:schemeClr>
                  </a:solidFill>
                  <a:latin typeface="+mn-lt"/>
                </a:rPr>
                <a:t>Stard</a:t>
              </a:r>
              <a:endParaRPr lang="en-US" sz="1200" b="1" dirty="0">
                <a:solidFill>
                  <a:schemeClr val="tx2">
                    <a:lumMod val="50000"/>
                  </a:schemeClr>
                </a:solidFill>
                <a:latin typeface="+mn-lt"/>
              </a:endParaRPr>
            </a:p>
          </p:txBody>
        </p:sp>
        <p:sp>
          <p:nvSpPr>
            <p:cNvPr id="46" name="Straight Connector 45104">
              <a:extLst>
                <a:ext uri="{FF2B5EF4-FFF2-40B4-BE49-F238E27FC236}">
                  <a16:creationId xmlns:a16="http://schemas.microsoft.com/office/drawing/2014/main" id="{F93B114A-0195-4B41-A1BB-C789457F25D0}"/>
                </a:ext>
              </a:extLst>
            </p:cNvPr>
            <p:cNvSpPr>
              <a:spLocks noChangeShapeType="1"/>
            </p:cNvSpPr>
            <p:nvPr/>
          </p:nvSpPr>
          <p:spPr bwMode="auto">
            <a:xfrm>
              <a:off x="6943883" y="4097006"/>
              <a:ext cx="356278" cy="0"/>
            </a:xfrm>
            <a:prstGeom prst="line">
              <a:avLst/>
            </a:prstGeom>
            <a:noFill/>
            <a:ln w="9525" algn="ctr">
              <a:solidFill>
                <a:schemeClr val="tx1"/>
              </a:solidFill>
              <a:round/>
              <a:headEnd/>
              <a:tailEnd/>
            </a:ln>
          </p:spPr>
          <p:txBody>
            <a:bodyPr/>
            <a:lstStyle/>
            <a:p>
              <a:endParaRPr lang="pt-BR">
                <a:solidFill>
                  <a:schemeClr val="tx2">
                    <a:lumMod val="50000"/>
                  </a:schemeClr>
                </a:solidFill>
              </a:endParaRPr>
            </a:p>
          </p:txBody>
        </p:sp>
        <p:sp>
          <p:nvSpPr>
            <p:cNvPr id="47" name="Straight Connector 45105">
              <a:extLst>
                <a:ext uri="{FF2B5EF4-FFF2-40B4-BE49-F238E27FC236}">
                  <a16:creationId xmlns:a16="http://schemas.microsoft.com/office/drawing/2014/main" id="{9B4DE637-D555-4B26-8558-EECA545E7C49}"/>
                </a:ext>
              </a:extLst>
            </p:cNvPr>
            <p:cNvSpPr>
              <a:spLocks noChangeShapeType="1"/>
            </p:cNvSpPr>
            <p:nvPr/>
          </p:nvSpPr>
          <p:spPr bwMode="auto">
            <a:xfrm>
              <a:off x="7300161" y="4097006"/>
              <a:ext cx="0" cy="375600"/>
            </a:xfrm>
            <a:prstGeom prst="line">
              <a:avLst/>
            </a:prstGeom>
            <a:noFill/>
            <a:ln w="9525" algn="ctr">
              <a:solidFill>
                <a:schemeClr val="tx1"/>
              </a:solidFill>
              <a:round/>
              <a:headEnd/>
              <a:tailEnd type="triangle" w="med" len="med"/>
            </a:ln>
          </p:spPr>
          <p:txBody>
            <a:bodyPr/>
            <a:lstStyle/>
            <a:p>
              <a:endParaRPr lang="pt-BR">
                <a:solidFill>
                  <a:schemeClr val="tx2">
                    <a:lumMod val="50000"/>
                  </a:schemeClr>
                </a:solidFill>
              </a:endParaRPr>
            </a:p>
          </p:txBody>
        </p:sp>
      </p:grpSp>
      <p:sp>
        <p:nvSpPr>
          <p:cNvPr id="68" name="Rectangle 45092">
            <a:extLst>
              <a:ext uri="{FF2B5EF4-FFF2-40B4-BE49-F238E27FC236}">
                <a16:creationId xmlns:a16="http://schemas.microsoft.com/office/drawing/2014/main" id="{EEB1F376-06ED-4FA6-B665-CFBB784F9CB2}"/>
              </a:ext>
            </a:extLst>
          </p:cNvPr>
          <p:cNvSpPr>
            <a:spLocks noChangeArrowheads="1"/>
          </p:cNvSpPr>
          <p:nvPr/>
        </p:nvSpPr>
        <p:spPr bwMode="auto">
          <a:xfrm>
            <a:off x="597024" y="1818547"/>
            <a:ext cx="8077200" cy="838200"/>
          </a:xfrm>
          <a:prstGeom prst="rect">
            <a:avLst/>
          </a:prstGeom>
          <a:noFill/>
          <a:ln w="9525">
            <a:noFill/>
            <a:miter lim="800000"/>
            <a:headEnd/>
            <a:tailEnd/>
          </a:ln>
        </p:spPr>
        <p:txBody>
          <a:bodyPr anchor="ctr"/>
          <a:lstStyle/>
          <a:p>
            <a:pPr marL="469900" indent="-469900" algn="ctr">
              <a:lnSpc>
                <a:spcPct val="71000"/>
              </a:lnSpc>
              <a:buClr>
                <a:srgbClr val="FF3300"/>
              </a:buClr>
              <a:buSzTx/>
              <a:buFontTx/>
              <a:buNone/>
            </a:pPr>
            <a:r>
              <a:rPr lang="pt-BR" sz="2400" b="1" dirty="0">
                <a:solidFill>
                  <a:schemeClr val="tx2">
                    <a:lumMod val="50000"/>
                  </a:schemeClr>
                </a:solidFill>
                <a:latin typeface="+mj-lt"/>
                <a:ea typeface="ＭＳ Ｐゴシック" charset="-128"/>
                <a:cs typeface="ＭＳ Ｐゴシック" charset="-128"/>
              </a:rPr>
              <a:t>Answer</a:t>
            </a:r>
            <a:endParaRPr lang="en-US" sz="2400" b="1" dirty="0">
              <a:solidFill>
                <a:schemeClr val="tx2">
                  <a:lumMod val="50000"/>
                </a:schemeClr>
              </a:solidFill>
              <a:latin typeface="+mj-lt"/>
              <a:ea typeface="ＭＳ Ｐゴシック" charset="-128"/>
              <a:cs typeface="ＭＳ Ｐゴシック" charset="-128"/>
            </a:endParaRPr>
          </a:p>
        </p:txBody>
      </p:sp>
      <p:sp>
        <p:nvSpPr>
          <p:cNvPr id="69" name="Shape 369666">
            <a:extLst>
              <a:ext uri="{FF2B5EF4-FFF2-40B4-BE49-F238E27FC236}">
                <a16:creationId xmlns:a16="http://schemas.microsoft.com/office/drawing/2014/main" id="{E49C601D-50D3-479D-BA50-9B0698BB4576}"/>
              </a:ext>
            </a:extLst>
          </p:cNvPr>
          <p:cNvSpPr txBox="1">
            <a:spLocks noChangeArrowheads="1"/>
          </p:cNvSpPr>
          <p:nvPr/>
        </p:nvSpPr>
        <p:spPr>
          <a:xfrm>
            <a:off x="8360899" y="3118649"/>
            <a:ext cx="3565085" cy="2506662"/>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09600" indent="-609600" fontAlgn="auto">
              <a:buFont typeface="Wingdings" pitchFamily="2" charset="2"/>
              <a:buAutoNum type="arabicPeriod"/>
            </a:pPr>
            <a:r>
              <a:rPr lang="en-US" dirty="0"/>
              <a:t>18 weeks</a:t>
            </a:r>
          </a:p>
          <a:p>
            <a:pPr marL="609600" indent="-609600" fontAlgn="auto">
              <a:buFont typeface="Wingdings" pitchFamily="2" charset="2"/>
              <a:buAutoNum type="arabicPeriod"/>
            </a:pPr>
            <a:r>
              <a:rPr lang="en-US" dirty="0"/>
              <a:t>5 weeks</a:t>
            </a:r>
          </a:p>
          <a:p>
            <a:pPr marL="609600" indent="-609600" fontAlgn="auto">
              <a:buFont typeface="Wingdings" pitchFamily="2" charset="2"/>
              <a:buAutoNum type="arabicPeriod"/>
            </a:pPr>
            <a:r>
              <a:rPr lang="en-US" dirty="0"/>
              <a:t>None</a:t>
            </a:r>
          </a:p>
          <a:p>
            <a:pPr marL="609600" indent="-609600" fontAlgn="auto">
              <a:buFont typeface="Wingdings" pitchFamily="2" charset="2"/>
              <a:buAutoNum type="arabicPeriod"/>
            </a:pPr>
            <a:r>
              <a:rPr lang="en-US" dirty="0"/>
              <a:t>5 weeks</a:t>
            </a:r>
          </a:p>
          <a:p>
            <a:pPr marL="609600" indent="-609600" fontAlgn="auto">
              <a:buFont typeface="Wingdings" pitchFamily="2" charset="2"/>
              <a:buAutoNum type="arabicPeriod"/>
            </a:pPr>
            <a:r>
              <a:rPr lang="en-US" dirty="0"/>
              <a:t>No effect</a:t>
            </a:r>
          </a:p>
          <a:p>
            <a:pPr marL="609600" indent="-609600" fontAlgn="auto">
              <a:buFont typeface="Wingdings" pitchFamily="2" charset="2"/>
              <a:buAutoNum type="arabicPeriod"/>
            </a:pPr>
            <a:r>
              <a:rPr lang="en-US" dirty="0"/>
              <a:t>The sponsor; 6 weeks</a:t>
            </a:r>
          </a:p>
        </p:txBody>
      </p:sp>
    </p:spTree>
    <p:extLst>
      <p:ext uri="{BB962C8B-B14F-4D97-AF65-F5344CB8AC3E}">
        <p14:creationId xmlns:p14="http://schemas.microsoft.com/office/powerpoint/2010/main" val="216024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B70C-F1E2-4883-A3A8-9057C39C07F1}"/>
              </a:ext>
            </a:extLst>
          </p:cNvPr>
          <p:cNvSpPr>
            <a:spLocks noGrp="1"/>
          </p:cNvSpPr>
          <p:nvPr>
            <p:ph type="title"/>
          </p:nvPr>
        </p:nvSpPr>
        <p:spPr/>
        <p:txBody>
          <a:bodyPr/>
          <a:lstStyle/>
          <a:p>
            <a:r>
              <a:rPr lang="en-US" dirty="0"/>
              <a:t>Planning the Project</a:t>
            </a:r>
            <a:endParaRPr lang="pt-PT" dirty="0"/>
          </a:p>
        </p:txBody>
      </p:sp>
      <p:grpSp>
        <p:nvGrpSpPr>
          <p:cNvPr id="4" name="Agrupar 26">
            <a:extLst>
              <a:ext uri="{FF2B5EF4-FFF2-40B4-BE49-F238E27FC236}">
                <a16:creationId xmlns:a16="http://schemas.microsoft.com/office/drawing/2014/main" id="{1C8EF340-ECFC-4055-B609-C681A1B160AF}"/>
              </a:ext>
            </a:extLst>
          </p:cNvPr>
          <p:cNvGrpSpPr/>
          <p:nvPr/>
        </p:nvGrpSpPr>
        <p:grpSpPr>
          <a:xfrm>
            <a:off x="743968" y="1668850"/>
            <a:ext cx="10608615" cy="3744082"/>
            <a:chOff x="743969" y="1668850"/>
            <a:chExt cx="10489224" cy="4694485"/>
          </a:xfrm>
        </p:grpSpPr>
        <p:sp>
          <p:nvSpPr>
            <p:cNvPr id="5" name="Retângulo: Canto Dobrado 7">
              <a:extLst>
                <a:ext uri="{FF2B5EF4-FFF2-40B4-BE49-F238E27FC236}">
                  <a16:creationId xmlns:a16="http://schemas.microsoft.com/office/drawing/2014/main" id="{BA16A71C-4F7E-46DF-819C-364C0E755BF3}"/>
                </a:ext>
              </a:extLst>
            </p:cNvPr>
            <p:cNvSpPr/>
            <p:nvPr/>
          </p:nvSpPr>
          <p:spPr>
            <a:xfrm>
              <a:off x="743969" y="2355687"/>
              <a:ext cx="1872208" cy="2880320"/>
            </a:xfrm>
            <a:prstGeom prst="foldedCorne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10">
              <a:extLst>
                <a:ext uri="{FF2B5EF4-FFF2-40B4-BE49-F238E27FC236}">
                  <a16:creationId xmlns:a16="http://schemas.microsoft.com/office/drawing/2014/main" id="{B4A71101-397C-48E8-AF23-FF57EEF8F3FF}"/>
                </a:ext>
              </a:extLst>
            </p:cNvPr>
            <p:cNvSpPr txBox="1"/>
            <p:nvPr/>
          </p:nvSpPr>
          <p:spPr>
            <a:xfrm>
              <a:off x="923989" y="3222041"/>
              <a:ext cx="1512168" cy="1157709"/>
            </a:xfrm>
            <a:prstGeom prst="rect">
              <a:avLst/>
            </a:prstGeom>
            <a:noFill/>
          </p:spPr>
          <p:txBody>
            <a:bodyPr wrap="square" rtlCol="0">
              <a:spAutoFit/>
            </a:bodyPr>
            <a:lstStyle/>
            <a:p>
              <a:pPr algn="ctr"/>
              <a:r>
                <a:rPr lang="pt-BR" dirty="0"/>
                <a:t>Approved</a:t>
              </a:r>
            </a:p>
            <a:p>
              <a:pPr algn="ctr"/>
              <a:r>
                <a:rPr lang="pt-BR" dirty="0"/>
                <a:t>TAP</a:t>
              </a:r>
            </a:p>
            <a:p>
              <a:pPr algn="ctr"/>
              <a:endParaRPr lang="pt-BR" dirty="0"/>
            </a:p>
          </p:txBody>
        </p:sp>
        <p:sp>
          <p:nvSpPr>
            <p:cNvPr id="7" name="Seta: para a Direita 11">
              <a:extLst>
                <a:ext uri="{FF2B5EF4-FFF2-40B4-BE49-F238E27FC236}">
                  <a16:creationId xmlns:a16="http://schemas.microsoft.com/office/drawing/2014/main" id="{1A60FFC5-9004-48B6-8611-AB1E89EB8734}"/>
                </a:ext>
              </a:extLst>
            </p:cNvPr>
            <p:cNvSpPr/>
            <p:nvPr/>
          </p:nvSpPr>
          <p:spPr>
            <a:xfrm>
              <a:off x="2837369" y="3503178"/>
              <a:ext cx="1242407"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12">
              <a:extLst>
                <a:ext uri="{FF2B5EF4-FFF2-40B4-BE49-F238E27FC236}">
                  <a16:creationId xmlns:a16="http://schemas.microsoft.com/office/drawing/2014/main" id="{128FACC5-F192-4EE8-9CC5-7C33C6082E26}"/>
                </a:ext>
              </a:extLst>
            </p:cNvPr>
            <p:cNvSpPr txBox="1"/>
            <p:nvPr/>
          </p:nvSpPr>
          <p:spPr>
            <a:xfrm>
              <a:off x="4827864" y="1668850"/>
              <a:ext cx="1872208" cy="463084"/>
            </a:xfrm>
            <a:prstGeom prst="rect">
              <a:avLst/>
            </a:prstGeom>
            <a:noFill/>
          </p:spPr>
          <p:txBody>
            <a:bodyPr wrap="square" rtlCol="0">
              <a:spAutoFit/>
            </a:bodyPr>
            <a:lstStyle/>
            <a:p>
              <a:r>
                <a:rPr lang="pt-BR" dirty="0"/>
                <a:t>Scope</a:t>
              </a:r>
            </a:p>
          </p:txBody>
        </p:sp>
        <p:sp>
          <p:nvSpPr>
            <p:cNvPr id="9" name="CaixaDeTexto 13">
              <a:extLst>
                <a:ext uri="{FF2B5EF4-FFF2-40B4-BE49-F238E27FC236}">
                  <a16:creationId xmlns:a16="http://schemas.microsoft.com/office/drawing/2014/main" id="{F95F30CA-B625-4AFB-83C7-291F64E3EB09}"/>
                </a:ext>
              </a:extLst>
            </p:cNvPr>
            <p:cNvSpPr txBox="1"/>
            <p:nvPr/>
          </p:nvSpPr>
          <p:spPr>
            <a:xfrm>
              <a:off x="4800427" y="2743869"/>
              <a:ext cx="1872208" cy="463084"/>
            </a:xfrm>
            <a:prstGeom prst="rect">
              <a:avLst/>
            </a:prstGeom>
            <a:noFill/>
          </p:spPr>
          <p:txBody>
            <a:bodyPr wrap="square" rtlCol="0">
              <a:spAutoFit/>
            </a:bodyPr>
            <a:lstStyle/>
            <a:p>
              <a:r>
                <a:rPr lang="pt-BR" dirty="0"/>
                <a:t>Cost</a:t>
              </a:r>
            </a:p>
          </p:txBody>
        </p:sp>
        <p:sp>
          <p:nvSpPr>
            <p:cNvPr id="10" name="CaixaDeTexto 14">
              <a:extLst>
                <a:ext uri="{FF2B5EF4-FFF2-40B4-BE49-F238E27FC236}">
                  <a16:creationId xmlns:a16="http://schemas.microsoft.com/office/drawing/2014/main" id="{C3CCDF9F-89A4-4022-9033-13CB4EC74377}"/>
                </a:ext>
              </a:extLst>
            </p:cNvPr>
            <p:cNvSpPr txBox="1"/>
            <p:nvPr/>
          </p:nvSpPr>
          <p:spPr>
            <a:xfrm>
              <a:off x="4800427" y="2208545"/>
              <a:ext cx="1872208" cy="463084"/>
            </a:xfrm>
            <a:prstGeom prst="rect">
              <a:avLst/>
            </a:prstGeom>
            <a:noFill/>
          </p:spPr>
          <p:txBody>
            <a:bodyPr wrap="square" rtlCol="0">
              <a:spAutoFit/>
            </a:bodyPr>
            <a:lstStyle/>
            <a:p>
              <a:r>
                <a:rPr lang="pt-BR" dirty="0"/>
                <a:t>Schedule</a:t>
              </a:r>
            </a:p>
          </p:txBody>
        </p:sp>
        <p:sp>
          <p:nvSpPr>
            <p:cNvPr id="11" name="CaixaDeTexto 15">
              <a:extLst>
                <a:ext uri="{FF2B5EF4-FFF2-40B4-BE49-F238E27FC236}">
                  <a16:creationId xmlns:a16="http://schemas.microsoft.com/office/drawing/2014/main" id="{870918E4-1622-4DD0-9DED-2D8782A8D0FB}"/>
                </a:ext>
              </a:extLst>
            </p:cNvPr>
            <p:cNvSpPr txBox="1"/>
            <p:nvPr/>
          </p:nvSpPr>
          <p:spPr>
            <a:xfrm>
              <a:off x="4851056" y="3864735"/>
              <a:ext cx="1872208" cy="463084"/>
            </a:xfrm>
            <a:prstGeom prst="rect">
              <a:avLst/>
            </a:prstGeom>
            <a:noFill/>
          </p:spPr>
          <p:txBody>
            <a:bodyPr wrap="square" rtlCol="0">
              <a:spAutoFit/>
            </a:bodyPr>
            <a:lstStyle/>
            <a:p>
              <a:r>
                <a:rPr lang="pt-BR" dirty="0"/>
                <a:t>Resources</a:t>
              </a:r>
            </a:p>
          </p:txBody>
        </p:sp>
        <p:sp>
          <p:nvSpPr>
            <p:cNvPr id="12" name="CaixaDeTexto 16">
              <a:extLst>
                <a:ext uri="{FF2B5EF4-FFF2-40B4-BE49-F238E27FC236}">
                  <a16:creationId xmlns:a16="http://schemas.microsoft.com/office/drawing/2014/main" id="{34442E4E-9C37-449E-A3C0-46C19410ACB2}"/>
                </a:ext>
              </a:extLst>
            </p:cNvPr>
            <p:cNvSpPr txBox="1"/>
            <p:nvPr/>
          </p:nvSpPr>
          <p:spPr>
            <a:xfrm>
              <a:off x="4800427" y="4392133"/>
              <a:ext cx="1872208" cy="463084"/>
            </a:xfrm>
            <a:prstGeom prst="rect">
              <a:avLst/>
            </a:prstGeom>
            <a:noFill/>
          </p:spPr>
          <p:txBody>
            <a:bodyPr wrap="square" rtlCol="0">
              <a:spAutoFit/>
            </a:bodyPr>
            <a:lstStyle/>
            <a:p>
              <a:r>
                <a:rPr lang="pt-BR" dirty="0"/>
                <a:t>Comunication</a:t>
              </a:r>
            </a:p>
          </p:txBody>
        </p:sp>
        <p:sp>
          <p:nvSpPr>
            <p:cNvPr id="13" name="CaixaDeTexto 17">
              <a:extLst>
                <a:ext uri="{FF2B5EF4-FFF2-40B4-BE49-F238E27FC236}">
                  <a16:creationId xmlns:a16="http://schemas.microsoft.com/office/drawing/2014/main" id="{149B0F5D-0EAD-4815-A721-99BB7D2A5334}"/>
                </a:ext>
              </a:extLst>
            </p:cNvPr>
            <p:cNvSpPr txBox="1"/>
            <p:nvPr/>
          </p:nvSpPr>
          <p:spPr>
            <a:xfrm>
              <a:off x="4800427" y="4968176"/>
              <a:ext cx="1872208" cy="463084"/>
            </a:xfrm>
            <a:prstGeom prst="rect">
              <a:avLst/>
            </a:prstGeom>
            <a:noFill/>
          </p:spPr>
          <p:txBody>
            <a:bodyPr wrap="square" rtlCol="0">
              <a:spAutoFit/>
            </a:bodyPr>
            <a:lstStyle/>
            <a:p>
              <a:r>
                <a:rPr lang="pt-BR" dirty="0"/>
                <a:t>Risk</a:t>
              </a:r>
            </a:p>
          </p:txBody>
        </p:sp>
        <p:sp>
          <p:nvSpPr>
            <p:cNvPr id="14" name="CaixaDeTexto 18">
              <a:extLst>
                <a:ext uri="{FF2B5EF4-FFF2-40B4-BE49-F238E27FC236}">
                  <a16:creationId xmlns:a16="http://schemas.microsoft.com/office/drawing/2014/main" id="{4EDF5D46-D85E-4F4F-B780-F22759984771}"/>
                </a:ext>
              </a:extLst>
            </p:cNvPr>
            <p:cNvSpPr txBox="1"/>
            <p:nvPr/>
          </p:nvSpPr>
          <p:spPr>
            <a:xfrm>
              <a:off x="4819584" y="3295566"/>
              <a:ext cx="1872208" cy="463084"/>
            </a:xfrm>
            <a:prstGeom prst="rect">
              <a:avLst/>
            </a:prstGeom>
            <a:noFill/>
          </p:spPr>
          <p:txBody>
            <a:bodyPr wrap="square" rtlCol="0">
              <a:spAutoFit/>
            </a:bodyPr>
            <a:lstStyle/>
            <a:p>
              <a:r>
                <a:rPr lang="pt-BR" dirty="0"/>
                <a:t>Quality</a:t>
              </a:r>
            </a:p>
          </p:txBody>
        </p:sp>
        <p:sp>
          <p:nvSpPr>
            <p:cNvPr id="15" name="CaixaDeTexto 19">
              <a:extLst>
                <a:ext uri="{FF2B5EF4-FFF2-40B4-BE49-F238E27FC236}">
                  <a16:creationId xmlns:a16="http://schemas.microsoft.com/office/drawing/2014/main" id="{2EA4E00C-303B-4281-95F7-2FD777E4C737}"/>
                </a:ext>
              </a:extLst>
            </p:cNvPr>
            <p:cNvSpPr txBox="1"/>
            <p:nvPr/>
          </p:nvSpPr>
          <p:spPr>
            <a:xfrm>
              <a:off x="4692414" y="5900251"/>
              <a:ext cx="2686709" cy="463084"/>
            </a:xfrm>
            <a:prstGeom prst="rect">
              <a:avLst/>
            </a:prstGeom>
            <a:noFill/>
          </p:spPr>
          <p:txBody>
            <a:bodyPr wrap="square" rtlCol="0">
              <a:spAutoFit/>
            </a:bodyPr>
            <a:lstStyle/>
            <a:p>
              <a:r>
                <a:rPr lang="pt-BR" dirty="0"/>
                <a:t>Interested parts</a:t>
              </a:r>
            </a:p>
          </p:txBody>
        </p:sp>
        <p:sp>
          <p:nvSpPr>
            <p:cNvPr id="16" name="CaixaDeTexto 20">
              <a:extLst>
                <a:ext uri="{FF2B5EF4-FFF2-40B4-BE49-F238E27FC236}">
                  <a16:creationId xmlns:a16="http://schemas.microsoft.com/office/drawing/2014/main" id="{0C6D759C-A785-4ED8-805F-1EC26FA506E3}"/>
                </a:ext>
              </a:extLst>
            </p:cNvPr>
            <p:cNvSpPr txBox="1"/>
            <p:nvPr/>
          </p:nvSpPr>
          <p:spPr>
            <a:xfrm>
              <a:off x="4800427" y="5438803"/>
              <a:ext cx="1872208" cy="463084"/>
            </a:xfrm>
            <a:prstGeom prst="rect">
              <a:avLst/>
            </a:prstGeom>
            <a:noFill/>
          </p:spPr>
          <p:txBody>
            <a:bodyPr wrap="square" rtlCol="0">
              <a:spAutoFit/>
            </a:bodyPr>
            <a:lstStyle/>
            <a:p>
              <a:r>
                <a:rPr lang="pt-BR" dirty="0"/>
                <a:t>Acquisitions</a:t>
              </a:r>
            </a:p>
          </p:txBody>
        </p:sp>
        <p:sp>
          <p:nvSpPr>
            <p:cNvPr id="17" name="Chave Esquerda 21">
              <a:extLst>
                <a:ext uri="{FF2B5EF4-FFF2-40B4-BE49-F238E27FC236}">
                  <a16:creationId xmlns:a16="http://schemas.microsoft.com/office/drawing/2014/main" id="{361856A7-7F54-484F-AFF1-17071F1BE9E5}"/>
                </a:ext>
              </a:extLst>
            </p:cNvPr>
            <p:cNvSpPr/>
            <p:nvPr/>
          </p:nvSpPr>
          <p:spPr>
            <a:xfrm>
              <a:off x="4342648" y="1709219"/>
              <a:ext cx="214064" cy="43890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8" name="Chave Esquerda 22">
              <a:extLst>
                <a:ext uri="{FF2B5EF4-FFF2-40B4-BE49-F238E27FC236}">
                  <a16:creationId xmlns:a16="http://schemas.microsoft.com/office/drawing/2014/main" id="{DC4FB266-5C05-4C48-8DDA-2FEDAF870DC1}"/>
                </a:ext>
              </a:extLst>
            </p:cNvPr>
            <p:cNvSpPr/>
            <p:nvPr/>
          </p:nvSpPr>
          <p:spPr>
            <a:xfrm flipH="1">
              <a:off x="7217625" y="1710079"/>
              <a:ext cx="362000" cy="43890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Seta: para a Direita 23">
              <a:extLst>
                <a:ext uri="{FF2B5EF4-FFF2-40B4-BE49-F238E27FC236}">
                  <a16:creationId xmlns:a16="http://schemas.microsoft.com/office/drawing/2014/main" id="{057ACD9F-CDB7-4B68-9725-5165A505DA2E}"/>
                </a:ext>
              </a:extLst>
            </p:cNvPr>
            <p:cNvSpPr/>
            <p:nvPr/>
          </p:nvSpPr>
          <p:spPr>
            <a:xfrm>
              <a:off x="7824192" y="3615713"/>
              <a:ext cx="1242407"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Canto Dobrado 24">
              <a:extLst>
                <a:ext uri="{FF2B5EF4-FFF2-40B4-BE49-F238E27FC236}">
                  <a16:creationId xmlns:a16="http://schemas.microsoft.com/office/drawing/2014/main" id="{D68022C3-A4DC-4C34-9DF6-A7A749A10D49}"/>
                </a:ext>
              </a:extLst>
            </p:cNvPr>
            <p:cNvSpPr/>
            <p:nvPr/>
          </p:nvSpPr>
          <p:spPr>
            <a:xfrm>
              <a:off x="9360985" y="2424575"/>
              <a:ext cx="1872208" cy="2880320"/>
            </a:xfrm>
            <a:prstGeom prst="foldedCorne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5">
              <a:extLst>
                <a:ext uri="{FF2B5EF4-FFF2-40B4-BE49-F238E27FC236}">
                  <a16:creationId xmlns:a16="http://schemas.microsoft.com/office/drawing/2014/main" id="{4D811C47-D48A-4D9A-9466-5603FD810D37}"/>
                </a:ext>
              </a:extLst>
            </p:cNvPr>
            <p:cNvSpPr txBox="1"/>
            <p:nvPr/>
          </p:nvSpPr>
          <p:spPr>
            <a:xfrm>
              <a:off x="9484454" y="3680069"/>
              <a:ext cx="1512168" cy="369332"/>
            </a:xfrm>
            <a:prstGeom prst="rect">
              <a:avLst/>
            </a:prstGeom>
            <a:noFill/>
          </p:spPr>
          <p:txBody>
            <a:bodyPr wrap="square" rtlCol="0">
              <a:spAutoFit/>
            </a:bodyPr>
            <a:lstStyle/>
            <a:p>
              <a:pPr algn="ctr"/>
              <a:r>
                <a:rPr lang="pt-BR" dirty="0"/>
                <a:t>PGP</a:t>
              </a:r>
            </a:p>
          </p:txBody>
        </p:sp>
      </p:grpSp>
      <p:sp>
        <p:nvSpPr>
          <p:cNvPr id="22" name="Chave Direita 27">
            <a:extLst>
              <a:ext uri="{FF2B5EF4-FFF2-40B4-BE49-F238E27FC236}">
                <a16:creationId xmlns:a16="http://schemas.microsoft.com/office/drawing/2014/main" id="{90309EB8-1A72-461A-A6E1-C7BB694C685A}"/>
              </a:ext>
            </a:extLst>
          </p:cNvPr>
          <p:cNvSpPr/>
          <p:nvPr/>
        </p:nvSpPr>
        <p:spPr>
          <a:xfrm rot="5400000">
            <a:off x="7798122" y="1698892"/>
            <a:ext cx="213314" cy="7470783"/>
          </a:xfrm>
          <a:prstGeom prst="rightBrace">
            <a:avLst>
              <a:gd name="adj1" fmla="val 8333"/>
              <a:gd name="adj2" fmla="val 4904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3" name="CaixaDeTexto 28">
            <a:extLst>
              <a:ext uri="{FF2B5EF4-FFF2-40B4-BE49-F238E27FC236}">
                <a16:creationId xmlns:a16="http://schemas.microsoft.com/office/drawing/2014/main" id="{40AD3113-17F5-4488-97AE-33F491AFBA33}"/>
              </a:ext>
            </a:extLst>
          </p:cNvPr>
          <p:cNvSpPr txBox="1"/>
          <p:nvPr/>
        </p:nvSpPr>
        <p:spPr>
          <a:xfrm>
            <a:off x="6353532" y="5700812"/>
            <a:ext cx="5049119" cy="369332"/>
          </a:xfrm>
          <a:prstGeom prst="rect">
            <a:avLst/>
          </a:prstGeom>
          <a:noFill/>
        </p:spPr>
        <p:txBody>
          <a:bodyPr wrap="square" rtlCol="0">
            <a:spAutoFit/>
          </a:bodyPr>
          <a:lstStyle/>
          <a:p>
            <a:r>
              <a:rPr lang="pt-BR" dirty="0"/>
              <a:t>Project Manager + Project Team</a:t>
            </a:r>
          </a:p>
        </p:txBody>
      </p:sp>
      <p:sp>
        <p:nvSpPr>
          <p:cNvPr id="24" name="Chave Direita 29">
            <a:extLst>
              <a:ext uri="{FF2B5EF4-FFF2-40B4-BE49-F238E27FC236}">
                <a16:creationId xmlns:a16="http://schemas.microsoft.com/office/drawing/2014/main" id="{0EF694F0-672B-47F1-981F-20CFD9989C99}"/>
              </a:ext>
            </a:extLst>
          </p:cNvPr>
          <p:cNvSpPr/>
          <p:nvPr/>
        </p:nvSpPr>
        <p:spPr>
          <a:xfrm rot="5400000">
            <a:off x="2145131" y="3690065"/>
            <a:ext cx="159871" cy="3517802"/>
          </a:xfrm>
          <a:prstGeom prst="rightBrace">
            <a:avLst>
              <a:gd name="adj1" fmla="val 8333"/>
              <a:gd name="adj2" fmla="val 4904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5" name="CaixaDeTexto 30">
            <a:extLst>
              <a:ext uri="{FF2B5EF4-FFF2-40B4-BE49-F238E27FC236}">
                <a16:creationId xmlns:a16="http://schemas.microsoft.com/office/drawing/2014/main" id="{32D48EF2-07F4-451C-95C7-64104D2B3EEF}"/>
              </a:ext>
            </a:extLst>
          </p:cNvPr>
          <p:cNvSpPr txBox="1"/>
          <p:nvPr/>
        </p:nvSpPr>
        <p:spPr>
          <a:xfrm>
            <a:off x="353418" y="5693881"/>
            <a:ext cx="4511824" cy="369332"/>
          </a:xfrm>
          <a:prstGeom prst="rect">
            <a:avLst/>
          </a:prstGeom>
          <a:noFill/>
        </p:spPr>
        <p:txBody>
          <a:bodyPr wrap="square" rtlCol="0">
            <a:spAutoFit/>
          </a:bodyPr>
          <a:lstStyle/>
          <a:p>
            <a:r>
              <a:rPr lang="pt-BR" dirty="0"/>
              <a:t>Project Manager + Sponsor</a:t>
            </a:r>
          </a:p>
        </p:txBody>
      </p:sp>
      <p:sp>
        <p:nvSpPr>
          <p:cNvPr id="26" name="CaixaDeTexto 31">
            <a:extLst>
              <a:ext uri="{FF2B5EF4-FFF2-40B4-BE49-F238E27FC236}">
                <a16:creationId xmlns:a16="http://schemas.microsoft.com/office/drawing/2014/main" id="{95EB89B4-A554-4FF5-A022-C780B73E4958}"/>
              </a:ext>
            </a:extLst>
          </p:cNvPr>
          <p:cNvSpPr txBox="1"/>
          <p:nvPr/>
        </p:nvSpPr>
        <p:spPr>
          <a:xfrm>
            <a:off x="2637486" y="2722930"/>
            <a:ext cx="2056940" cy="338554"/>
          </a:xfrm>
          <a:prstGeom prst="rect">
            <a:avLst/>
          </a:prstGeom>
          <a:noFill/>
        </p:spPr>
        <p:txBody>
          <a:bodyPr wrap="square" rtlCol="0">
            <a:spAutoFit/>
          </a:bodyPr>
          <a:lstStyle/>
          <a:p>
            <a:r>
              <a:rPr lang="pt-BR" sz="1600" dirty="0"/>
              <a:t>How to manage</a:t>
            </a:r>
          </a:p>
        </p:txBody>
      </p:sp>
    </p:spTree>
    <p:extLst>
      <p:ext uri="{BB962C8B-B14F-4D97-AF65-F5344CB8AC3E}">
        <p14:creationId xmlns:p14="http://schemas.microsoft.com/office/powerpoint/2010/main" val="3945034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786A-17F9-4539-9CA6-AE3816A2C890}"/>
              </a:ext>
            </a:extLst>
          </p:cNvPr>
          <p:cNvSpPr>
            <a:spLocks noGrp="1"/>
          </p:cNvSpPr>
          <p:nvPr>
            <p:ph type="title"/>
          </p:nvPr>
        </p:nvSpPr>
        <p:spPr/>
        <p:txBody>
          <a:bodyPr/>
          <a:lstStyle/>
          <a:p>
            <a:r>
              <a:rPr lang="pt-PT" dirty="0"/>
              <a:t>Recommended bibliography</a:t>
            </a:r>
          </a:p>
        </p:txBody>
      </p:sp>
      <p:sp>
        <p:nvSpPr>
          <p:cNvPr id="3" name="Content Placeholder 2">
            <a:extLst>
              <a:ext uri="{FF2B5EF4-FFF2-40B4-BE49-F238E27FC236}">
                <a16:creationId xmlns:a16="http://schemas.microsoft.com/office/drawing/2014/main" id="{4E59F9C0-6730-45E2-84C1-B3AE7082EFF1}"/>
              </a:ext>
            </a:extLst>
          </p:cNvPr>
          <p:cNvSpPr>
            <a:spLocks noGrp="1"/>
          </p:cNvSpPr>
          <p:nvPr>
            <p:ph idx="1"/>
          </p:nvPr>
        </p:nvSpPr>
        <p:spPr/>
        <p:txBody>
          <a:bodyPr/>
          <a:lstStyle/>
          <a:p>
            <a:pPr lvl="1"/>
            <a:r>
              <a:rPr lang="en-US" dirty="0"/>
              <a:t>Harold Kerzner (2009) Project Management: A Systems Approach to Planning, Scheduling, and Controlling; John Wiley &amp; Sons; ISBN: 0470278706.</a:t>
            </a:r>
          </a:p>
          <a:p>
            <a:pPr lvl="1"/>
            <a:r>
              <a:rPr lang="en-US" dirty="0"/>
              <a:t>PMI-PMBOK (2017) “A Guide to the Project Management Body of Knowledge (PMBOK Guide 6th ed.)”. </a:t>
            </a:r>
            <a:r>
              <a:rPr lang="en-US" i="1" dirty="0"/>
              <a:t>Pennsylvania, USA: Project Management Institute (PMI)</a:t>
            </a:r>
            <a:r>
              <a:rPr lang="en-US" dirty="0"/>
              <a:t>.</a:t>
            </a:r>
          </a:p>
          <a:p>
            <a:pPr lvl="1"/>
            <a:r>
              <a:rPr lang="pt-PT" dirty="0"/>
              <a:t>Miguel, A. (2006). </a:t>
            </a:r>
            <a:r>
              <a:rPr lang="pt-PT" i="1" dirty="0"/>
              <a:t>Modern Project Management</a:t>
            </a:r>
            <a:r>
              <a:rPr lang="pt-PT" dirty="0"/>
              <a:t>(4th ed.): FCA.</a:t>
            </a:r>
          </a:p>
          <a:p>
            <a:pPr lvl="1"/>
            <a:r>
              <a:rPr lang="pt-PT" dirty="0"/>
              <a:t>Martin, P; Tate, K (2001) “Getting Started in Project Management”, </a:t>
            </a:r>
            <a:r>
              <a:rPr lang="en-US" dirty="0"/>
              <a:t>; John Wiley &amp; Sons; ISBN: 0-471-13503-8.</a:t>
            </a:r>
          </a:p>
          <a:p>
            <a:endParaRPr lang="pt-PT" dirty="0"/>
          </a:p>
        </p:txBody>
      </p:sp>
    </p:spTree>
    <p:extLst>
      <p:ext uri="{BB962C8B-B14F-4D97-AF65-F5344CB8AC3E}">
        <p14:creationId xmlns:p14="http://schemas.microsoft.com/office/powerpoint/2010/main" val="282998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B169-C3BC-4425-9305-7FED795FEE9A}"/>
              </a:ext>
            </a:extLst>
          </p:cNvPr>
          <p:cNvSpPr>
            <a:spLocks noGrp="1"/>
          </p:cNvSpPr>
          <p:nvPr>
            <p:ph type="title"/>
          </p:nvPr>
        </p:nvSpPr>
        <p:spPr/>
        <p:txBody>
          <a:bodyPr/>
          <a:lstStyle/>
          <a:p>
            <a:r>
              <a:rPr lang="en-US" dirty="0"/>
              <a:t>What about Customer?</a:t>
            </a:r>
            <a:endParaRPr lang="pt-PT" dirty="0"/>
          </a:p>
        </p:txBody>
      </p:sp>
      <p:sp>
        <p:nvSpPr>
          <p:cNvPr id="3" name="Content Placeholder 2">
            <a:extLst>
              <a:ext uri="{FF2B5EF4-FFF2-40B4-BE49-F238E27FC236}">
                <a16:creationId xmlns:a16="http://schemas.microsoft.com/office/drawing/2014/main" id="{1DAF6396-FA96-4F4F-8484-0A5965B8DF7E}"/>
              </a:ext>
            </a:extLst>
          </p:cNvPr>
          <p:cNvSpPr>
            <a:spLocks noGrp="1"/>
          </p:cNvSpPr>
          <p:nvPr>
            <p:ph idx="1"/>
          </p:nvPr>
        </p:nvSpPr>
        <p:spPr>
          <a:xfrm>
            <a:off x="475815" y="2204357"/>
            <a:ext cx="11229516" cy="4196442"/>
          </a:xfrm>
        </p:spPr>
        <p:txBody>
          <a:bodyPr/>
          <a:lstStyle/>
          <a:p>
            <a:r>
              <a:rPr lang="en-US" dirty="0"/>
              <a:t>Although the Customer must be committed to project planning, he is not responsible for planning</a:t>
            </a:r>
            <a:r>
              <a:rPr lang="pt-BR" dirty="0"/>
              <a:t>.</a:t>
            </a:r>
          </a:p>
          <a:p>
            <a:r>
              <a:rPr lang="en-US" dirty="0"/>
              <a:t>The Customer's role is to provide the product requirements (Product Scope) and its Acceptance Criteria (CAC). Scope Management</a:t>
            </a:r>
            <a:endParaRPr lang="pt-BR" dirty="0"/>
          </a:p>
          <a:p>
            <a:r>
              <a:rPr lang="en-US" dirty="0"/>
              <a:t>How to keep the Client engaged and feeling part of the project without interfering is a function of Stakeholder Management and Communication Management.</a:t>
            </a:r>
            <a:endParaRPr lang="pt-BR" dirty="0"/>
          </a:p>
          <a:p>
            <a:endParaRPr lang="pt-PT" dirty="0"/>
          </a:p>
        </p:txBody>
      </p:sp>
    </p:spTree>
    <p:extLst>
      <p:ext uri="{BB962C8B-B14F-4D97-AF65-F5344CB8AC3E}">
        <p14:creationId xmlns:p14="http://schemas.microsoft.com/office/powerpoint/2010/main" val="71948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0DA2A-3BAD-4A28-BFCA-B92923FC3378}"/>
              </a:ext>
            </a:extLst>
          </p:cNvPr>
          <p:cNvSpPr>
            <a:spLocks noGrp="1"/>
          </p:cNvSpPr>
          <p:nvPr>
            <p:ph type="title"/>
          </p:nvPr>
        </p:nvSpPr>
        <p:spPr/>
        <p:txBody>
          <a:bodyPr/>
          <a:lstStyle/>
          <a:p>
            <a:r>
              <a:rPr lang="en-US" dirty="0"/>
              <a:t>Plan the Project</a:t>
            </a:r>
            <a:endParaRPr lang="pt-PT" dirty="0"/>
          </a:p>
        </p:txBody>
      </p:sp>
      <p:graphicFrame>
        <p:nvGraphicFramePr>
          <p:cNvPr id="4" name="Table 3">
            <a:extLst>
              <a:ext uri="{FF2B5EF4-FFF2-40B4-BE49-F238E27FC236}">
                <a16:creationId xmlns:a16="http://schemas.microsoft.com/office/drawing/2014/main" id="{08507DB4-E9DB-406B-B45C-23CD77513F52}"/>
              </a:ext>
            </a:extLst>
          </p:cNvPr>
          <p:cNvGraphicFramePr>
            <a:graphicFrameLocks noGrp="1"/>
          </p:cNvGraphicFramePr>
          <p:nvPr>
            <p:extLst>
              <p:ext uri="{D42A27DB-BD31-4B8C-83A1-F6EECF244321}">
                <p14:modId xmlns:p14="http://schemas.microsoft.com/office/powerpoint/2010/main" val="3059367359"/>
              </p:ext>
            </p:extLst>
          </p:nvPr>
        </p:nvGraphicFramePr>
        <p:xfrm>
          <a:off x="2999656" y="1567546"/>
          <a:ext cx="6192688" cy="4588026"/>
        </p:xfrm>
        <a:graphic>
          <a:graphicData uri="http://schemas.openxmlformats.org/drawingml/2006/table">
            <a:tbl>
              <a:tblPr/>
              <a:tblGrid>
                <a:gridCol w="1549544">
                  <a:extLst>
                    <a:ext uri="{9D8B030D-6E8A-4147-A177-3AD203B41FA5}">
                      <a16:colId xmlns:a16="http://schemas.microsoft.com/office/drawing/2014/main" val="20000"/>
                    </a:ext>
                  </a:extLst>
                </a:gridCol>
                <a:gridCol w="1638352">
                  <a:extLst>
                    <a:ext uri="{9D8B030D-6E8A-4147-A177-3AD203B41FA5}">
                      <a16:colId xmlns:a16="http://schemas.microsoft.com/office/drawing/2014/main" val="20001"/>
                    </a:ext>
                  </a:extLst>
                </a:gridCol>
                <a:gridCol w="3004792">
                  <a:extLst>
                    <a:ext uri="{9D8B030D-6E8A-4147-A177-3AD203B41FA5}">
                      <a16:colId xmlns:a16="http://schemas.microsoft.com/office/drawing/2014/main" val="20002"/>
                    </a:ext>
                  </a:extLst>
                </a:gridCol>
              </a:tblGrid>
              <a:tr h="247679">
                <a:tc>
                  <a:txBody>
                    <a:bodyPr/>
                    <a:lstStyle/>
                    <a:p>
                      <a:pPr algn="l" fontAlgn="ctr"/>
                      <a:endParaRPr lang="pt-PT" sz="1000" b="0" i="0" u="none" strike="noStrike" dirty="0">
                        <a:solidFill>
                          <a:srgbClr val="000000"/>
                        </a:solidFill>
                        <a:effectLst/>
                        <a:latin typeface="Calibri" panose="020F0502020204030204" pitchFamily="34" charset="0"/>
                      </a:endParaRPr>
                    </a:p>
                  </a:txBody>
                  <a:tcPr marL="4874" marR="4874" marT="487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pt-PT" sz="1000" b="0" i="0" u="none" strike="noStrike" dirty="0">
                          <a:solidFill>
                            <a:srgbClr val="000000"/>
                          </a:solidFill>
                          <a:effectLst/>
                          <a:latin typeface="Calibri" panose="020F0502020204030204" pitchFamily="34" charset="0"/>
                        </a:rPr>
                        <a:t>Project Management Process Groups</a:t>
                      </a:r>
                    </a:p>
                  </a:txBody>
                  <a:tcPr marL="4874" marR="4874" marT="4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A"/>
                    </a:solidFill>
                  </a:tcPr>
                </a:tc>
                <a:tc hMerge="1">
                  <a:txBody>
                    <a:bodyPr/>
                    <a:lstStyle/>
                    <a:p>
                      <a:endParaRPr lang="en-GB"/>
                    </a:p>
                  </a:txBody>
                  <a:tcPr/>
                </a:tc>
                <a:extLst>
                  <a:ext uri="{0D108BD9-81ED-4DB2-BD59-A6C34878D82A}">
                    <a16:rowId xmlns:a16="http://schemas.microsoft.com/office/drawing/2014/main" val="10000"/>
                  </a:ext>
                </a:extLst>
              </a:tr>
              <a:tr h="303730">
                <a:tc>
                  <a:txBody>
                    <a:bodyPr/>
                    <a:lstStyle/>
                    <a:p>
                      <a:pPr algn="l" fontAlgn="ctr"/>
                      <a:r>
                        <a:rPr lang="pt-PT" sz="1000" b="1" i="0" u="none" strike="noStrike" dirty="0">
                          <a:solidFill>
                            <a:srgbClr val="FFFFFF"/>
                          </a:solidFill>
                          <a:effectLst/>
                          <a:latin typeface="Calibri" panose="020F0502020204030204" pitchFamily="34" charset="0"/>
                        </a:rPr>
                        <a:t>Process</a:t>
                      </a:r>
                    </a:p>
                    <a:p>
                      <a:pPr algn="l" fontAlgn="ctr"/>
                      <a:r>
                        <a:rPr lang="pt-PT" sz="1000" b="1" i="0" u="none" strike="noStrike" dirty="0">
                          <a:solidFill>
                            <a:srgbClr val="FFFFFF"/>
                          </a:solidFill>
                          <a:effectLst/>
                          <a:latin typeface="Calibri" panose="020F0502020204030204" pitchFamily="34" charset="0"/>
                        </a:rPr>
                        <a:t>Knowledge Areas</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fontAlgn="ctr"/>
                      <a:r>
                        <a:rPr lang="pt-PT" sz="1000" b="1" i="0" u="none" strike="noStrike" dirty="0">
                          <a:solidFill>
                            <a:srgbClr val="FFFFFF"/>
                          </a:solidFill>
                          <a:effectLst/>
                          <a:latin typeface="Calibri" panose="020F0502020204030204" pitchFamily="34" charset="0"/>
                        </a:rPr>
                        <a:t>Iniciation  (2)</a:t>
                      </a: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fontAlgn="ctr"/>
                      <a:r>
                        <a:rPr lang="pt-PT" sz="1000" b="1" i="0" u="none" strike="noStrike" dirty="0">
                          <a:solidFill>
                            <a:srgbClr val="FFFFFF"/>
                          </a:solidFill>
                          <a:effectLst/>
                          <a:latin typeface="Calibri" panose="020F0502020204030204" pitchFamily="34" charset="0"/>
                        </a:rPr>
                        <a:t>Planning (24)</a:t>
                      </a: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265236">
                <a:tc>
                  <a:txBody>
                    <a:bodyPr/>
                    <a:lstStyle/>
                    <a:p>
                      <a:pPr algn="l" fontAlgn="ctr"/>
                      <a:r>
                        <a:rPr lang="pt-PT" sz="1000" b="1" i="0" u="none" strike="noStrike" dirty="0">
                          <a:solidFill>
                            <a:srgbClr val="FFFFFF"/>
                          </a:solidFill>
                          <a:effectLst/>
                          <a:latin typeface="Calibri" panose="020F0502020204030204" pitchFamily="34" charset="0"/>
                        </a:rPr>
                        <a:t>Integration (7)</a:t>
                      </a:r>
                    </a:p>
                  </a:txBody>
                  <a:tcPr marL="4874" marR="4874" marT="487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fontAlgn="ctr"/>
                      <a:r>
                        <a:rPr lang="en-US" sz="1000" b="0" i="0" u="none" strike="noStrike" dirty="0">
                          <a:solidFill>
                            <a:srgbClr val="000000"/>
                          </a:solidFill>
                          <a:effectLst/>
                          <a:latin typeface="Calibri" panose="020F0502020204030204" pitchFamily="34" charset="0"/>
                        </a:rPr>
                        <a:t>Develop the Term of Opening</a:t>
                      </a: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tc>
                  <a:txBody>
                    <a:bodyPr/>
                    <a:lstStyle/>
                    <a:p>
                      <a:pPr algn="l" fontAlgn="ctr"/>
                      <a:r>
                        <a:rPr lang="pt-PT" sz="1000" b="0" i="0" u="none" strike="noStrike" dirty="0">
                          <a:solidFill>
                            <a:srgbClr val="000000"/>
                          </a:solidFill>
                          <a:effectLst/>
                          <a:latin typeface="Calibri" panose="020F0502020204030204" pitchFamily="34" charset="0"/>
                        </a:rPr>
                        <a:t>Develop Management Plan</a:t>
                      </a: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002"/>
                  </a:ext>
                </a:extLst>
              </a:tr>
              <a:tr h="602679">
                <a:tc>
                  <a:txBody>
                    <a:bodyPr/>
                    <a:lstStyle/>
                    <a:p>
                      <a:pPr algn="l" fontAlgn="ctr"/>
                      <a:r>
                        <a:rPr lang="pt-PT" sz="1000" b="1" i="0" u="none" strike="noStrike" dirty="0">
                          <a:solidFill>
                            <a:srgbClr val="FFFFFF"/>
                          </a:solidFill>
                          <a:effectLst/>
                          <a:latin typeface="Calibri" panose="020F0502020204030204" pitchFamily="34" charset="0"/>
                        </a:rPr>
                        <a:t>Scope (6)</a:t>
                      </a:r>
                    </a:p>
                  </a:txBody>
                  <a:tcPr marL="4874" marR="4874" marT="487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fontAlgn="ct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fontAlgn="ctr"/>
                      <a:r>
                        <a:rPr lang="en-US" sz="1000" b="0" i="0" u="none" strike="noStrike" dirty="0">
                          <a:solidFill>
                            <a:srgbClr val="000000"/>
                          </a:solidFill>
                          <a:effectLst/>
                          <a:latin typeface="Calibri" panose="020F0502020204030204" pitchFamily="34" charset="0"/>
                        </a:rPr>
                        <a:t>Scope management planning;</a:t>
                      </a:r>
                    </a:p>
                    <a:p>
                      <a:pPr algn="l" fontAlgn="ctr"/>
                      <a:r>
                        <a:rPr lang="en-US" sz="1000" b="0" i="0" u="none" strike="noStrike" dirty="0">
                          <a:solidFill>
                            <a:srgbClr val="000000"/>
                          </a:solidFill>
                          <a:effectLst/>
                          <a:latin typeface="Calibri" panose="020F0502020204030204" pitchFamily="34" charset="0"/>
                        </a:rPr>
                        <a:t>Collect requirements;</a:t>
                      </a:r>
                    </a:p>
                    <a:p>
                      <a:pPr algn="l" fontAlgn="ctr"/>
                      <a:r>
                        <a:rPr lang="en-US" sz="1000" b="0" i="0" u="none" strike="noStrike" dirty="0">
                          <a:solidFill>
                            <a:srgbClr val="000000"/>
                          </a:solidFill>
                          <a:effectLst/>
                          <a:latin typeface="Calibri" panose="020F0502020204030204" pitchFamily="34" charset="0"/>
                        </a:rPr>
                        <a:t>Scope definition;</a:t>
                      </a:r>
                    </a:p>
                    <a:p>
                      <a:pPr algn="l" fontAlgn="ctr"/>
                      <a:r>
                        <a:rPr lang="en-US" sz="1000" b="0" i="0" u="none" strike="noStrike" dirty="0">
                          <a:solidFill>
                            <a:srgbClr val="000000"/>
                          </a:solidFill>
                          <a:effectLst/>
                          <a:latin typeface="Calibri" panose="020F0502020204030204" pitchFamily="34" charset="0"/>
                        </a:rPr>
                        <a:t>Create WBS</a:t>
                      </a: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3"/>
                  </a:ext>
                </a:extLst>
              </a:tr>
              <a:tr h="901628">
                <a:tc>
                  <a:txBody>
                    <a:bodyPr/>
                    <a:lstStyle/>
                    <a:p>
                      <a:pPr algn="l" fontAlgn="ctr"/>
                      <a:r>
                        <a:rPr lang="pt-PT" sz="1000" b="1" i="0" u="none" strike="noStrike" dirty="0">
                          <a:solidFill>
                            <a:srgbClr val="FFFFFF"/>
                          </a:solidFill>
                          <a:effectLst/>
                          <a:latin typeface="Calibri" panose="020F0502020204030204" pitchFamily="34" charset="0"/>
                        </a:rPr>
                        <a:t>Schedule(6)</a:t>
                      </a:r>
                    </a:p>
                  </a:txBody>
                  <a:tcPr marL="4874" marR="4874" marT="487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fontAlgn="ct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tc>
                  <a:txBody>
                    <a:bodyPr/>
                    <a:lstStyle/>
                    <a:p>
                      <a:pPr algn="l" fontAlgn="ctr"/>
                      <a:r>
                        <a:rPr lang="en-US" sz="1000" b="0" i="0" u="none" strike="noStrike" dirty="0">
                          <a:solidFill>
                            <a:srgbClr val="000000"/>
                          </a:solidFill>
                          <a:effectLst/>
                          <a:latin typeface="Calibri" panose="020F0502020204030204" pitchFamily="34" charset="0"/>
                        </a:rPr>
                        <a:t>Schedule management planning;</a:t>
                      </a:r>
                    </a:p>
                    <a:p>
                      <a:pPr algn="l" fontAlgn="ctr"/>
                      <a:r>
                        <a:rPr lang="en-US" sz="1000" b="0" i="0" u="none" strike="noStrike" dirty="0">
                          <a:solidFill>
                            <a:srgbClr val="000000"/>
                          </a:solidFill>
                          <a:effectLst/>
                          <a:latin typeface="Calibri" panose="020F0502020204030204" pitchFamily="34" charset="0"/>
                        </a:rPr>
                        <a:t>Define activities;</a:t>
                      </a:r>
                    </a:p>
                    <a:p>
                      <a:pPr algn="l" fontAlgn="ctr"/>
                      <a:r>
                        <a:rPr lang="en-US" sz="1000" b="0" i="0" u="none" strike="noStrike" dirty="0">
                          <a:solidFill>
                            <a:srgbClr val="000000"/>
                          </a:solidFill>
                          <a:effectLst/>
                          <a:latin typeface="Calibri" panose="020F0502020204030204" pitchFamily="34" charset="0"/>
                        </a:rPr>
                        <a:t>Sequencing activities;</a:t>
                      </a:r>
                    </a:p>
                    <a:p>
                      <a:pPr algn="l" fontAlgn="ctr"/>
                      <a:r>
                        <a:rPr lang="en-US" sz="1000" b="0" i="0" u="none" strike="noStrike" dirty="0">
                          <a:solidFill>
                            <a:srgbClr val="000000"/>
                          </a:solidFill>
                          <a:effectLst/>
                          <a:latin typeface="Calibri" panose="020F0502020204030204" pitchFamily="34" charset="0"/>
                        </a:rPr>
                        <a:t>Estimate resources of activities;</a:t>
                      </a:r>
                    </a:p>
                    <a:p>
                      <a:pPr algn="l" fontAlgn="ctr"/>
                      <a:r>
                        <a:rPr lang="en-US" sz="1000" b="0" i="0" u="none" strike="noStrike" dirty="0">
                          <a:solidFill>
                            <a:srgbClr val="000000"/>
                          </a:solidFill>
                          <a:effectLst/>
                          <a:latin typeface="Calibri" panose="020F0502020204030204" pitchFamily="34" charset="0"/>
                        </a:rPr>
                        <a:t>Estimate duration of activities;</a:t>
                      </a:r>
                    </a:p>
                    <a:p>
                      <a:pPr algn="l" fontAlgn="ctr"/>
                      <a:r>
                        <a:rPr lang="en-US" sz="1000" b="0" i="0" u="none" strike="noStrike" dirty="0">
                          <a:solidFill>
                            <a:srgbClr val="000000"/>
                          </a:solidFill>
                          <a:effectLst/>
                          <a:latin typeface="Calibri" panose="020F0502020204030204" pitchFamily="34" charset="0"/>
                        </a:rPr>
                        <a:t>Develop schedule</a:t>
                      </a: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004"/>
                  </a:ext>
                </a:extLst>
              </a:tr>
              <a:tr h="453204">
                <a:tc>
                  <a:txBody>
                    <a:bodyPr/>
                    <a:lstStyle/>
                    <a:p>
                      <a:pPr algn="l" fontAlgn="ctr"/>
                      <a:r>
                        <a:rPr lang="pt-PT" sz="1000" b="1" i="0" u="none" strike="noStrike" dirty="0">
                          <a:solidFill>
                            <a:srgbClr val="FFFFFF"/>
                          </a:solidFill>
                          <a:effectLst/>
                          <a:latin typeface="Calibri" panose="020F0502020204030204" pitchFamily="34" charset="0"/>
                        </a:rPr>
                        <a:t>Cost (4)</a:t>
                      </a:r>
                    </a:p>
                  </a:txBody>
                  <a:tcPr marL="4874" marR="4874" marT="487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fontAlgn="ct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fontAlgn="ctr"/>
                      <a:r>
                        <a:rPr lang="en-US" sz="1000" b="0" i="0" u="none" strike="noStrike" dirty="0">
                          <a:solidFill>
                            <a:srgbClr val="000000"/>
                          </a:solidFill>
                          <a:effectLst/>
                          <a:latin typeface="Calibri" panose="020F0502020204030204" pitchFamily="34" charset="0"/>
                        </a:rPr>
                        <a:t>Cost Management Planning;</a:t>
                      </a:r>
                    </a:p>
                    <a:p>
                      <a:pPr algn="l" fontAlgn="ctr"/>
                      <a:r>
                        <a:rPr lang="en-US" sz="1000" b="0" i="0" u="none" strike="noStrike" dirty="0">
                          <a:solidFill>
                            <a:srgbClr val="000000"/>
                          </a:solidFill>
                          <a:effectLst/>
                          <a:latin typeface="Calibri" panose="020F0502020204030204" pitchFamily="34" charset="0"/>
                        </a:rPr>
                        <a:t>Estimate Costs;</a:t>
                      </a:r>
                    </a:p>
                    <a:p>
                      <a:pPr algn="l" fontAlgn="ctr"/>
                      <a:r>
                        <a:rPr lang="en-US" sz="1000" b="0" i="0" u="none" strike="noStrike" dirty="0">
                          <a:solidFill>
                            <a:srgbClr val="000000"/>
                          </a:solidFill>
                          <a:effectLst/>
                          <a:latin typeface="Calibri" panose="020F0502020204030204" pitchFamily="34" charset="0"/>
                        </a:rPr>
                        <a:t>Determine budget</a:t>
                      </a: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5"/>
                  </a:ext>
                </a:extLst>
              </a:tr>
              <a:tr h="154255">
                <a:tc>
                  <a:txBody>
                    <a:bodyPr/>
                    <a:lstStyle/>
                    <a:p>
                      <a:pPr algn="l" fontAlgn="ctr"/>
                      <a:r>
                        <a:rPr lang="pt-PT" sz="1000" b="1" i="0" u="none" strike="noStrike" dirty="0">
                          <a:solidFill>
                            <a:srgbClr val="FFFFFF"/>
                          </a:solidFill>
                          <a:effectLst/>
                          <a:latin typeface="Calibri" panose="020F0502020204030204" pitchFamily="34" charset="0"/>
                        </a:rPr>
                        <a:t>Quality (3)</a:t>
                      </a:r>
                    </a:p>
                  </a:txBody>
                  <a:tcPr marL="4874" marR="4874" marT="487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fontAlgn="ctr"/>
                      <a:endParaRPr lang="pt-PT" sz="1000" b="0" i="0" u="none" strike="noStrike">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tc>
                  <a:txBody>
                    <a:bodyPr/>
                    <a:lstStyle/>
                    <a:p>
                      <a:pPr algn="l" fontAlgn="ctr"/>
                      <a:r>
                        <a:rPr lang="pt-PT" sz="1000" b="0" i="0" u="none" strike="noStrike" dirty="0">
                          <a:solidFill>
                            <a:srgbClr val="000000"/>
                          </a:solidFill>
                          <a:effectLst/>
                          <a:latin typeface="Calibri" panose="020F0502020204030204" pitchFamily="34" charset="0"/>
                        </a:rPr>
                        <a:t>Quality Management Planning</a:t>
                      </a: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006"/>
                  </a:ext>
                </a:extLst>
              </a:tr>
              <a:tr h="303730">
                <a:tc>
                  <a:txBody>
                    <a:bodyPr/>
                    <a:lstStyle/>
                    <a:p>
                      <a:pPr algn="l" fontAlgn="ctr"/>
                      <a:r>
                        <a:rPr lang="pt-PT" sz="1000" b="1" i="0" u="none" strike="noStrike" dirty="0">
                          <a:solidFill>
                            <a:srgbClr val="FFFFFF"/>
                          </a:solidFill>
                          <a:effectLst/>
                          <a:latin typeface="Calibri" panose="020F0502020204030204" pitchFamily="34" charset="0"/>
                        </a:rPr>
                        <a:t>Resources (6)</a:t>
                      </a:r>
                    </a:p>
                  </a:txBody>
                  <a:tcPr marL="4874" marR="4874" marT="487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fontAlgn="ct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fontAlgn="ctr"/>
                      <a:r>
                        <a:rPr lang="en-US" sz="1000" b="0" i="0" u="none" strike="noStrike" dirty="0">
                          <a:solidFill>
                            <a:srgbClr val="000000"/>
                          </a:solidFill>
                          <a:effectLst/>
                          <a:latin typeface="Calibri" panose="020F0502020204030204" pitchFamily="34" charset="0"/>
                        </a:rPr>
                        <a:t>Resource Planning</a:t>
                      </a:r>
                    </a:p>
                    <a:p>
                      <a:pPr algn="l" fontAlgn="ctr"/>
                      <a:r>
                        <a:rPr lang="en-US" sz="1000" b="0" i="0" u="none" strike="noStrike" dirty="0">
                          <a:solidFill>
                            <a:srgbClr val="000000"/>
                          </a:solidFill>
                          <a:effectLst/>
                          <a:latin typeface="Calibri" panose="020F0502020204030204" pitchFamily="34" charset="0"/>
                        </a:rPr>
                        <a:t>Estimate Activity Resources</a:t>
                      </a: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7"/>
                  </a:ext>
                </a:extLst>
              </a:tr>
              <a:tr h="215190">
                <a:tc>
                  <a:txBody>
                    <a:bodyPr/>
                    <a:lstStyle/>
                    <a:p>
                      <a:pPr algn="l" fontAlgn="ctr"/>
                      <a:r>
                        <a:rPr lang="pt-PT" sz="1000" b="1" i="0" u="none" strike="noStrike" dirty="0">
                          <a:solidFill>
                            <a:srgbClr val="FFFFFF"/>
                          </a:solidFill>
                          <a:effectLst/>
                          <a:latin typeface="Calibri" panose="020F0502020204030204" pitchFamily="34" charset="0"/>
                        </a:rPr>
                        <a:t>Comunication  (3)</a:t>
                      </a:r>
                    </a:p>
                  </a:txBody>
                  <a:tcPr marL="4874" marR="4874" marT="487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fontAlgn="ctr"/>
                      <a:endParaRPr lang="pt-PT" sz="1000" b="0" i="0" u="none" strike="noStrike">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tc>
                  <a:txBody>
                    <a:bodyPr/>
                    <a:lstStyle/>
                    <a:p>
                      <a:pPr algn="l" fontAlgn="ctr"/>
                      <a:r>
                        <a:rPr lang="pt-PT" sz="1000" b="0" i="0" u="none" strike="noStrike" dirty="0">
                          <a:solidFill>
                            <a:srgbClr val="000000"/>
                          </a:solidFill>
                          <a:effectLst/>
                          <a:latin typeface="Calibri" panose="020F0502020204030204" pitchFamily="34" charset="0"/>
                        </a:rPr>
                        <a:t>Comunication Management Planning</a:t>
                      </a: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008"/>
                  </a:ext>
                </a:extLst>
              </a:tr>
              <a:tr h="602679">
                <a:tc>
                  <a:txBody>
                    <a:bodyPr/>
                    <a:lstStyle/>
                    <a:p>
                      <a:pPr algn="l" fontAlgn="ctr"/>
                      <a:r>
                        <a:rPr lang="pt-PT" sz="1000" b="1" i="0" u="none" strike="noStrike" dirty="0">
                          <a:solidFill>
                            <a:srgbClr val="FFFFFF"/>
                          </a:solidFill>
                          <a:effectLst/>
                          <a:latin typeface="Calibri" panose="020F0502020204030204" pitchFamily="34" charset="0"/>
                        </a:rPr>
                        <a:t>Risk (7)</a:t>
                      </a:r>
                    </a:p>
                  </a:txBody>
                  <a:tcPr marL="4874" marR="4874" marT="487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fontAlgn="ct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fontAlgn="ctr"/>
                      <a:r>
                        <a:rPr lang="en-US" sz="1000" b="0" i="0" u="none" strike="noStrike" dirty="0">
                          <a:solidFill>
                            <a:srgbClr val="000000"/>
                          </a:solidFill>
                          <a:effectLst/>
                          <a:latin typeface="Calibri" panose="020F0502020204030204" pitchFamily="34" charset="0"/>
                        </a:rPr>
                        <a:t>Risk Management Planning;</a:t>
                      </a:r>
                    </a:p>
                    <a:p>
                      <a:pPr algn="l" fontAlgn="ctr"/>
                      <a:r>
                        <a:rPr lang="en-US" sz="1000" b="0" i="0" u="none" strike="noStrike" dirty="0">
                          <a:solidFill>
                            <a:srgbClr val="000000"/>
                          </a:solidFill>
                          <a:effectLst/>
                          <a:latin typeface="Calibri" panose="020F0502020204030204" pitchFamily="34" charset="0"/>
                        </a:rPr>
                        <a:t>Identify the risks;</a:t>
                      </a:r>
                    </a:p>
                    <a:p>
                      <a:pPr algn="l" fontAlgn="ctr"/>
                      <a:r>
                        <a:rPr lang="en-US" sz="1000" b="0" i="0" u="none" strike="noStrike" dirty="0">
                          <a:solidFill>
                            <a:srgbClr val="000000"/>
                          </a:solidFill>
                          <a:effectLst/>
                          <a:latin typeface="Calibri" panose="020F0502020204030204" pitchFamily="34" charset="0"/>
                        </a:rPr>
                        <a:t>Perform qualitative risk analysis;</a:t>
                      </a:r>
                    </a:p>
                    <a:p>
                      <a:pPr algn="l" fontAlgn="ctr"/>
                      <a:r>
                        <a:rPr lang="en-US" sz="1000" b="0" i="0" u="none" strike="noStrike" dirty="0">
                          <a:solidFill>
                            <a:srgbClr val="000000"/>
                          </a:solidFill>
                          <a:effectLst/>
                          <a:latin typeface="Calibri" panose="020F0502020204030204" pitchFamily="34" charset="0"/>
                        </a:rPr>
                        <a:t>Risk response plan.</a:t>
                      </a: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9"/>
                  </a:ext>
                </a:extLst>
              </a:tr>
              <a:tr h="308231">
                <a:tc>
                  <a:txBody>
                    <a:bodyPr/>
                    <a:lstStyle/>
                    <a:p>
                      <a:pPr algn="l" fontAlgn="ctr"/>
                      <a:r>
                        <a:rPr lang="pt-PT" sz="1000" b="1" i="0" u="none" strike="noStrike" dirty="0">
                          <a:solidFill>
                            <a:srgbClr val="FFFFFF"/>
                          </a:solidFill>
                          <a:effectLst/>
                          <a:latin typeface="Calibri" panose="020F0502020204030204" pitchFamily="34" charset="0"/>
                        </a:rPr>
                        <a:t>Acquisitions (3)</a:t>
                      </a:r>
                    </a:p>
                  </a:txBody>
                  <a:tcPr marL="4874" marR="4874" marT="487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fontAlgn="ctr"/>
                      <a:endParaRPr lang="pt-PT" sz="1000" b="0" i="0" u="none" strike="noStrike" dirty="0">
                        <a:solidFill>
                          <a:srgbClr val="000000"/>
                        </a:solidFill>
                        <a:effectLst/>
                        <a:latin typeface="Calibri" panose="020F0502020204030204" pitchFamily="34" charset="0"/>
                      </a:endParaRP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tc>
                  <a:txBody>
                    <a:bodyPr/>
                    <a:lstStyle/>
                    <a:p>
                      <a:pPr algn="l" fontAlgn="ctr"/>
                      <a:r>
                        <a:rPr lang="pt-PT" sz="1000" b="0" i="0" u="none" strike="noStrike" dirty="0">
                          <a:solidFill>
                            <a:srgbClr val="000000"/>
                          </a:solidFill>
                          <a:effectLst/>
                          <a:latin typeface="Calibri" panose="020F0502020204030204" pitchFamily="34" charset="0"/>
                        </a:rPr>
                        <a:t>Procurement Management Planning</a:t>
                      </a: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010"/>
                  </a:ext>
                </a:extLst>
              </a:tr>
              <a:tr h="164772">
                <a:tc>
                  <a:txBody>
                    <a:bodyPr/>
                    <a:lstStyle/>
                    <a:p>
                      <a:pPr algn="l" fontAlgn="ctr"/>
                      <a:r>
                        <a:rPr lang="pt-PT" sz="1000" b="1" i="0" u="none" strike="noStrike" dirty="0">
                          <a:solidFill>
                            <a:srgbClr val="FFFFFF"/>
                          </a:solidFill>
                          <a:effectLst/>
                          <a:latin typeface="Calibri" panose="020F0502020204030204" pitchFamily="34" charset="0"/>
                        </a:rPr>
                        <a:t>Stakekholders (4)</a:t>
                      </a:r>
                    </a:p>
                  </a:txBody>
                  <a:tcPr marL="4874" marR="4874" marT="487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472C4"/>
                    </a:solidFill>
                  </a:tcPr>
                </a:tc>
                <a:tc>
                  <a:txBody>
                    <a:bodyPr/>
                    <a:lstStyle/>
                    <a:p>
                      <a:pPr algn="l" fontAlgn="ctr"/>
                      <a:r>
                        <a:rPr lang="pt-PT" sz="1000" b="0" i="0" u="none" strike="noStrike" dirty="0">
                          <a:solidFill>
                            <a:srgbClr val="000000"/>
                          </a:solidFill>
                          <a:effectLst/>
                          <a:latin typeface="Calibri" panose="020F0502020204030204" pitchFamily="34" charset="0"/>
                        </a:rPr>
                        <a:t>Identify Stakeholders</a:t>
                      </a: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9EBF5"/>
                    </a:solidFill>
                  </a:tcPr>
                </a:tc>
                <a:tc>
                  <a:txBody>
                    <a:bodyPr/>
                    <a:lstStyle/>
                    <a:p>
                      <a:pPr algn="l" fontAlgn="ctr"/>
                      <a:r>
                        <a:rPr lang="pt-PT" sz="1000" b="0" i="0" u="none" strike="noStrike" dirty="0">
                          <a:solidFill>
                            <a:srgbClr val="000000"/>
                          </a:solidFill>
                          <a:effectLst/>
                          <a:latin typeface="Calibri" panose="020F0502020204030204" pitchFamily="34" charset="0"/>
                        </a:rPr>
                        <a:t>Stakeholder Engagement Planning</a:t>
                      </a:r>
                    </a:p>
                  </a:txBody>
                  <a:tcPr marL="4874" marR="4874" marT="487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9EBF5"/>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6238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02A8-F6C6-4635-AF71-F8430B170752}"/>
              </a:ext>
            </a:extLst>
          </p:cNvPr>
          <p:cNvSpPr>
            <a:spLocks noGrp="1"/>
          </p:cNvSpPr>
          <p:nvPr>
            <p:ph type="title"/>
          </p:nvPr>
        </p:nvSpPr>
        <p:spPr/>
        <p:txBody>
          <a:bodyPr/>
          <a:lstStyle/>
          <a:p>
            <a:r>
              <a:rPr lang="en-US" dirty="0"/>
              <a:t>Scope Management</a:t>
            </a:r>
            <a:endParaRPr lang="pt-PT" dirty="0"/>
          </a:p>
        </p:txBody>
      </p:sp>
      <p:sp>
        <p:nvSpPr>
          <p:cNvPr id="3" name="Content Placeholder 2">
            <a:extLst>
              <a:ext uri="{FF2B5EF4-FFF2-40B4-BE49-F238E27FC236}">
                <a16:creationId xmlns:a16="http://schemas.microsoft.com/office/drawing/2014/main" id="{4558459E-85A8-4E1C-83FC-66C39F80F275}"/>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Plan Scope Management</a:t>
            </a:r>
          </a:p>
          <a:p>
            <a:pPr marL="285750" indent="-285750">
              <a:buFont typeface="Arial" panose="020B0604020202020204" pitchFamily="34" charset="0"/>
              <a:buChar char="•"/>
            </a:pPr>
            <a:r>
              <a:rPr lang="en-US" dirty="0"/>
              <a:t>Collecting Requirements</a:t>
            </a:r>
          </a:p>
          <a:p>
            <a:pPr marL="285750" indent="-285750">
              <a:buFont typeface="Arial" panose="020B0604020202020204" pitchFamily="34" charset="0"/>
              <a:buChar char="•"/>
            </a:pPr>
            <a:r>
              <a:rPr lang="en-US" dirty="0"/>
              <a:t>Define the Scope</a:t>
            </a:r>
          </a:p>
          <a:p>
            <a:pPr marL="285750" indent="-285750">
              <a:buFont typeface="Arial" panose="020B0604020202020204" pitchFamily="34" charset="0"/>
              <a:buChar char="•"/>
            </a:pPr>
            <a:r>
              <a:rPr lang="en-US" dirty="0"/>
              <a:t>Create the WBS</a:t>
            </a:r>
            <a:endParaRPr lang="pt-BR" dirty="0"/>
          </a:p>
          <a:p>
            <a:endParaRPr lang="pt-PT" dirty="0"/>
          </a:p>
          <a:p>
            <a:pPr>
              <a:buFont typeface="Wingdings" panose="05000000000000000000" pitchFamily="2" charset="2"/>
              <a:buChar char="Ø"/>
            </a:pPr>
            <a:r>
              <a:rPr lang="en-US" dirty="0"/>
              <a:t> Always keep in mind the difference between:</a:t>
            </a:r>
          </a:p>
          <a:p>
            <a:pPr marL="0" indent="0">
              <a:buNone/>
            </a:pPr>
            <a:endParaRPr lang="en-US" dirty="0"/>
          </a:p>
          <a:p>
            <a:pPr marL="0" indent="0">
              <a:buNone/>
            </a:pPr>
            <a:r>
              <a:rPr lang="en-US" dirty="0"/>
              <a:t>                         Project Scope        and         Product Scope</a:t>
            </a:r>
            <a:endParaRPr lang="pt-BR" dirty="0"/>
          </a:p>
          <a:p>
            <a:endParaRPr lang="pt-PT" dirty="0"/>
          </a:p>
        </p:txBody>
      </p:sp>
    </p:spTree>
    <p:extLst>
      <p:ext uri="{BB962C8B-B14F-4D97-AF65-F5344CB8AC3E}">
        <p14:creationId xmlns:p14="http://schemas.microsoft.com/office/powerpoint/2010/main" val="222936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FC79-0DC9-4371-AD34-06A8564A4668}"/>
              </a:ext>
            </a:extLst>
          </p:cNvPr>
          <p:cNvSpPr>
            <a:spLocks noGrp="1"/>
          </p:cNvSpPr>
          <p:nvPr>
            <p:ph type="title"/>
          </p:nvPr>
        </p:nvSpPr>
        <p:spPr/>
        <p:txBody>
          <a:bodyPr/>
          <a:lstStyle/>
          <a:p>
            <a:r>
              <a:rPr lang="en-US" dirty="0"/>
              <a:t>Project Analytical Structure (WBS)</a:t>
            </a:r>
            <a:endParaRPr lang="pt-PT" dirty="0"/>
          </a:p>
        </p:txBody>
      </p:sp>
      <p:sp>
        <p:nvSpPr>
          <p:cNvPr id="3" name="Content Placeholder 2">
            <a:extLst>
              <a:ext uri="{FF2B5EF4-FFF2-40B4-BE49-F238E27FC236}">
                <a16:creationId xmlns:a16="http://schemas.microsoft.com/office/drawing/2014/main" id="{6F997892-6144-4CEA-840C-63FCB99C9507}"/>
              </a:ext>
            </a:extLst>
          </p:cNvPr>
          <p:cNvSpPr>
            <a:spLocks noGrp="1"/>
          </p:cNvSpPr>
          <p:nvPr>
            <p:ph idx="1"/>
          </p:nvPr>
        </p:nvSpPr>
        <p:spPr>
          <a:xfrm>
            <a:off x="1092199" y="2015127"/>
            <a:ext cx="10922001" cy="4394199"/>
          </a:xfrm>
        </p:spPr>
        <p:txBody>
          <a:bodyPr/>
          <a:lstStyle/>
          <a:p>
            <a:pPr marL="0" indent="0">
              <a:buNone/>
            </a:pPr>
            <a:r>
              <a:rPr lang="en-US" sz="2400" dirty="0"/>
              <a:t>Divide project </a:t>
            </a:r>
            <a:r>
              <a:rPr lang="en-US" sz="2400" dirty="0">
                <a:solidFill>
                  <a:srgbClr val="FF0000"/>
                </a:solidFill>
              </a:rPr>
              <a:t>deliverables</a:t>
            </a:r>
            <a:r>
              <a:rPr lang="en-US" sz="2400" dirty="0"/>
              <a:t> and </a:t>
            </a:r>
            <a:r>
              <a:rPr lang="en-US" sz="2400" dirty="0">
                <a:solidFill>
                  <a:srgbClr val="FF0000"/>
                </a:solidFill>
              </a:rPr>
              <a:t>work</a:t>
            </a:r>
            <a:r>
              <a:rPr lang="en-US" sz="2400" dirty="0"/>
              <a:t> into smaller, more manageable elements.</a:t>
            </a:r>
            <a:endParaRPr lang="pt-BR" sz="2400" dirty="0"/>
          </a:p>
          <a:p>
            <a:endParaRPr lang="pt-PT" dirty="0"/>
          </a:p>
          <a:p>
            <a:pPr marL="0" indent="0" fontAlgn="auto">
              <a:buNone/>
            </a:pPr>
            <a:r>
              <a:rPr lang="pt-BR" b="1" u="sng" dirty="0"/>
              <a:t>OUTPUT</a:t>
            </a:r>
          </a:p>
          <a:p>
            <a:pPr lvl="1" fontAlgn="auto"/>
            <a:r>
              <a:rPr lang="en-US" sz="2000" dirty="0"/>
              <a:t>Scope baseline</a:t>
            </a:r>
          </a:p>
          <a:p>
            <a:pPr lvl="1" indent="0" fontAlgn="auto"/>
            <a:r>
              <a:rPr lang="en-US" sz="2000" dirty="0"/>
              <a:t>Specifying the scope of the project</a:t>
            </a:r>
          </a:p>
          <a:p>
            <a:pPr lvl="1" indent="0" fontAlgn="auto"/>
            <a:r>
              <a:rPr lang="en-US" sz="2000" dirty="0"/>
              <a:t>EAP</a:t>
            </a:r>
          </a:p>
          <a:p>
            <a:pPr lvl="1" indent="0" fontAlgn="auto"/>
            <a:r>
              <a:rPr lang="en-US" sz="2000" dirty="0"/>
              <a:t>EAP Dictionary</a:t>
            </a:r>
          </a:p>
          <a:p>
            <a:pPr lvl="1" fontAlgn="auto"/>
            <a:r>
              <a:rPr lang="en-US" sz="2000" dirty="0"/>
              <a:t>Update on project documents</a:t>
            </a:r>
            <a:endParaRPr lang="pt-BR" sz="2000" dirty="0"/>
          </a:p>
          <a:p>
            <a:endParaRPr lang="pt-PT" dirty="0"/>
          </a:p>
        </p:txBody>
      </p:sp>
    </p:spTree>
    <p:extLst>
      <p:ext uri="{BB962C8B-B14F-4D97-AF65-F5344CB8AC3E}">
        <p14:creationId xmlns:p14="http://schemas.microsoft.com/office/powerpoint/2010/main" val="2271012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71A07-D716-41BB-9688-A59FA625C28E}"/>
              </a:ext>
            </a:extLst>
          </p:cNvPr>
          <p:cNvSpPr>
            <a:spLocks noGrp="1"/>
          </p:cNvSpPr>
          <p:nvPr>
            <p:ph type="title"/>
          </p:nvPr>
        </p:nvSpPr>
        <p:spPr/>
        <p:txBody>
          <a:bodyPr/>
          <a:lstStyle/>
          <a:p>
            <a:r>
              <a:rPr lang="en-US" dirty="0"/>
              <a:t>Work Breakdown Structure(WBS)</a:t>
            </a:r>
            <a:endParaRPr lang="pt-PT" dirty="0"/>
          </a:p>
        </p:txBody>
      </p:sp>
      <p:sp>
        <p:nvSpPr>
          <p:cNvPr id="8" name="Rectangle 3">
            <a:extLst>
              <a:ext uri="{FF2B5EF4-FFF2-40B4-BE49-F238E27FC236}">
                <a16:creationId xmlns:a16="http://schemas.microsoft.com/office/drawing/2014/main" id="{0B89899F-D741-4B98-A337-6934944CA3D6}"/>
              </a:ext>
            </a:extLst>
          </p:cNvPr>
          <p:cNvSpPr txBox="1">
            <a:spLocks noChangeArrowheads="1"/>
          </p:cNvSpPr>
          <p:nvPr/>
        </p:nvSpPr>
        <p:spPr>
          <a:xfrm>
            <a:off x="1631504" y="1936270"/>
            <a:ext cx="8229600" cy="379698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fontAlgn="auto">
              <a:spcAft>
                <a:spcPts val="1200"/>
              </a:spcAft>
            </a:pPr>
            <a:r>
              <a:rPr lang="en-US" sz="2800" dirty="0"/>
              <a:t>It can be represented oriented towards the life cycle phases, deliveries or subcomponents developed by external organizations.</a:t>
            </a:r>
          </a:p>
          <a:p>
            <a:pPr algn="just" fontAlgn="auto">
              <a:spcAft>
                <a:spcPts val="1200"/>
              </a:spcAft>
            </a:pPr>
            <a:r>
              <a:rPr lang="en-US" sz="2800" dirty="0"/>
              <a:t>It must include all deliveries related to the project.</a:t>
            </a:r>
          </a:p>
          <a:p>
            <a:pPr algn="just" fontAlgn="auto">
              <a:spcAft>
                <a:spcPts val="1200"/>
              </a:spcAft>
            </a:pPr>
            <a:r>
              <a:rPr lang="en-US" sz="2800" dirty="0"/>
              <a:t>Each level is a decomposition.</a:t>
            </a:r>
          </a:p>
          <a:p>
            <a:pPr algn="just" fontAlgn="auto">
              <a:spcAft>
                <a:spcPts val="1200"/>
              </a:spcAft>
            </a:pPr>
            <a:r>
              <a:rPr lang="en-US" sz="2800" dirty="0"/>
              <a:t>The lowest level is called a “work package”.</a:t>
            </a:r>
          </a:p>
          <a:p>
            <a:pPr fontAlgn="auto"/>
            <a:endParaRPr lang="en-US" sz="2800" dirty="0"/>
          </a:p>
        </p:txBody>
      </p:sp>
    </p:spTree>
    <p:extLst>
      <p:ext uri="{BB962C8B-B14F-4D97-AF65-F5344CB8AC3E}">
        <p14:creationId xmlns:p14="http://schemas.microsoft.com/office/powerpoint/2010/main" val="23984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01BE-39B5-4609-9C78-0079E934120C}"/>
              </a:ext>
            </a:extLst>
          </p:cNvPr>
          <p:cNvSpPr>
            <a:spLocks noGrp="1"/>
          </p:cNvSpPr>
          <p:nvPr>
            <p:ph type="title"/>
          </p:nvPr>
        </p:nvSpPr>
        <p:spPr/>
        <p:txBody>
          <a:bodyPr/>
          <a:lstStyle/>
          <a:p>
            <a:r>
              <a:rPr lang="en-US" dirty="0"/>
              <a:t>Work Breakdown Structure(WBS)</a:t>
            </a:r>
            <a:endParaRPr lang="pt-PT" dirty="0"/>
          </a:p>
        </p:txBody>
      </p:sp>
      <p:grpSp>
        <p:nvGrpSpPr>
          <p:cNvPr id="7" name="Group 6">
            <a:extLst>
              <a:ext uri="{FF2B5EF4-FFF2-40B4-BE49-F238E27FC236}">
                <a16:creationId xmlns:a16="http://schemas.microsoft.com/office/drawing/2014/main" id="{ABB3C465-A110-4DAD-8DE2-0D2D5C9CC40E}"/>
              </a:ext>
            </a:extLst>
          </p:cNvPr>
          <p:cNvGrpSpPr/>
          <p:nvPr/>
        </p:nvGrpSpPr>
        <p:grpSpPr>
          <a:xfrm>
            <a:off x="2016609" y="1542137"/>
            <a:ext cx="8258175" cy="4143375"/>
            <a:chOff x="2016609" y="1542137"/>
            <a:chExt cx="8258175" cy="4143375"/>
          </a:xfrm>
        </p:grpSpPr>
        <p:pic>
          <p:nvPicPr>
            <p:cNvPr id="5" name="Picture 4" descr="A screenshot of a cell phone&#10;&#10;Description automatically generated">
              <a:extLst>
                <a:ext uri="{FF2B5EF4-FFF2-40B4-BE49-F238E27FC236}">
                  <a16:creationId xmlns:a16="http://schemas.microsoft.com/office/drawing/2014/main" id="{00682588-A7AE-443F-90C0-89465A12A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609" y="1542137"/>
              <a:ext cx="8258175" cy="4143375"/>
            </a:xfrm>
            <a:prstGeom prst="rect">
              <a:avLst/>
            </a:prstGeom>
          </p:spPr>
        </p:pic>
        <p:sp>
          <p:nvSpPr>
            <p:cNvPr id="6" name="Rectangle 5">
              <a:extLst>
                <a:ext uri="{FF2B5EF4-FFF2-40B4-BE49-F238E27FC236}">
                  <a16:creationId xmlns:a16="http://schemas.microsoft.com/office/drawing/2014/main" id="{FEB1CF3D-7C3B-467E-AF67-E72D606B731C}"/>
                </a:ext>
              </a:extLst>
            </p:cNvPr>
            <p:cNvSpPr/>
            <p:nvPr/>
          </p:nvSpPr>
          <p:spPr>
            <a:xfrm>
              <a:off x="2016609" y="5423902"/>
              <a:ext cx="6096000" cy="261610"/>
            </a:xfrm>
            <a:prstGeom prst="rect">
              <a:avLst/>
            </a:prstGeom>
          </p:spPr>
          <p:txBody>
            <a:bodyPr>
              <a:spAutoFit/>
            </a:bodyPr>
            <a:lstStyle/>
            <a:p>
              <a:r>
                <a:rPr lang="pt-PT" sz="1100" dirty="0">
                  <a:hlinkClick r:id="rId3"/>
                </a:rPr>
                <a:t>https://www.projectmanager.com/training/what-is-a-work-breakdown-structure</a:t>
              </a:r>
              <a:r>
                <a:rPr lang="pt-PT" sz="1100" dirty="0"/>
                <a:t> </a:t>
              </a:r>
            </a:p>
          </p:txBody>
        </p:sp>
      </p:grpSp>
      <p:sp>
        <p:nvSpPr>
          <p:cNvPr id="8" name="TextBox 7">
            <a:extLst>
              <a:ext uri="{FF2B5EF4-FFF2-40B4-BE49-F238E27FC236}">
                <a16:creationId xmlns:a16="http://schemas.microsoft.com/office/drawing/2014/main" id="{F63B1FE0-19C4-407F-8EEF-002C71B6E52F}"/>
              </a:ext>
            </a:extLst>
          </p:cNvPr>
          <p:cNvSpPr txBox="1"/>
          <p:nvPr/>
        </p:nvSpPr>
        <p:spPr>
          <a:xfrm>
            <a:off x="2748769" y="5890944"/>
            <a:ext cx="6694461" cy="338554"/>
          </a:xfrm>
          <a:prstGeom prst="rect">
            <a:avLst/>
          </a:prstGeom>
          <a:noFill/>
        </p:spPr>
        <p:txBody>
          <a:bodyPr wrap="none" rtlCol="0">
            <a:spAutoFit/>
          </a:bodyPr>
          <a:lstStyle/>
          <a:p>
            <a:r>
              <a:rPr lang="en-US" sz="1600" dirty="0"/>
              <a:t>Video: </a:t>
            </a:r>
            <a:r>
              <a:rPr lang="en-US" sz="1600" dirty="0">
                <a:hlinkClick r:id="rId4"/>
              </a:rPr>
              <a:t>https://www.youtube.com/watch?v=wEWhnodF6ig&amp;feature=youtu.be</a:t>
            </a:r>
            <a:r>
              <a:rPr lang="en-US" sz="1600" dirty="0"/>
              <a:t> </a:t>
            </a:r>
            <a:endParaRPr lang="pt-PT" sz="1600" dirty="0"/>
          </a:p>
        </p:txBody>
      </p:sp>
    </p:spTree>
    <p:extLst>
      <p:ext uri="{BB962C8B-B14F-4D97-AF65-F5344CB8AC3E}">
        <p14:creationId xmlns:p14="http://schemas.microsoft.com/office/powerpoint/2010/main" val="802289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1518</TotalTime>
  <Words>1808</Words>
  <Application>Microsoft Office PowerPoint</Application>
  <PresentationFormat>Widescreen</PresentationFormat>
  <Paragraphs>463</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Source Sans Pro</vt:lpstr>
      <vt:lpstr>Source Sans Pro Black</vt:lpstr>
      <vt:lpstr>Wingdings</vt:lpstr>
      <vt:lpstr>Office Theme</vt:lpstr>
      <vt:lpstr>Project Management - Planning</vt:lpstr>
      <vt:lpstr>Plan</vt:lpstr>
      <vt:lpstr>Planning the Project</vt:lpstr>
      <vt:lpstr>What about Customer?</vt:lpstr>
      <vt:lpstr>Plan the Project</vt:lpstr>
      <vt:lpstr>Scope Management</vt:lpstr>
      <vt:lpstr>Project Analytical Structure (WBS)</vt:lpstr>
      <vt:lpstr>Work Breakdown Structure(WBS)</vt:lpstr>
      <vt:lpstr>Work Breakdown Structure(WBS)</vt:lpstr>
      <vt:lpstr>Schedule Management</vt:lpstr>
      <vt:lpstr>Define Activities</vt:lpstr>
      <vt:lpstr>Sequence Activities</vt:lpstr>
      <vt:lpstr>Sequence Activities</vt:lpstr>
      <vt:lpstr>Sequence Activities</vt:lpstr>
      <vt:lpstr>Estimate Activity Resources</vt:lpstr>
      <vt:lpstr>Estimate Activity Duration</vt:lpstr>
      <vt:lpstr>Schedule Development</vt:lpstr>
      <vt:lpstr>Develop the Schedule</vt:lpstr>
      <vt:lpstr>Critical Path Method (CPM)</vt:lpstr>
      <vt:lpstr>Program Evaluation and Review Technique (PERT)</vt:lpstr>
      <vt:lpstr>Critical Path Method (CPM)</vt:lpstr>
      <vt:lpstr>Critical Path Method (CPM)</vt:lpstr>
      <vt:lpstr>Critical Path Method (CPM)</vt:lpstr>
      <vt:lpstr>Critical Path Method (CPM)</vt:lpstr>
      <vt:lpstr>Critical Path Method (CPM)</vt:lpstr>
      <vt:lpstr>Critical Path Method (CPM)</vt:lpstr>
      <vt:lpstr>Critical Path Method (CPM)</vt:lpstr>
      <vt:lpstr>Critical Path Method (CPM)</vt:lpstr>
      <vt:lpstr>Critical Path Method (CPM)</vt:lpstr>
      <vt:lpstr>Recommended bibliography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Rui Lima</cp:lastModifiedBy>
  <cp:revision>173</cp:revision>
  <dcterms:created xsi:type="dcterms:W3CDTF">2018-02-10T16:55:03Z</dcterms:created>
  <dcterms:modified xsi:type="dcterms:W3CDTF">2020-09-06T09:19:53Z</dcterms:modified>
</cp:coreProperties>
</file>