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1" r:id="rId3"/>
    <p:sldId id="302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8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Curriculum Development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Master’s Degree Program in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29" name="Rectangle 28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796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3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29"/>
            <a:ext cx="9913040" cy="154101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7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8552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Curriculum Development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Master’s Degree Program in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4042475" y="2034173"/>
            <a:ext cx="60013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5B9BD5">
                        <a:lumMod val="50000"/>
                      </a:srgbClr>
                    </a:gs>
                    <a:gs pos="50000">
                      <a:srgbClr val="5B9BD5"/>
                    </a:gs>
                    <a:gs pos="100000">
                      <a:srgbClr val="5B9BD5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grpSp>
        <p:nvGrpSpPr>
          <p:cNvPr id="26" name="Group 2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36" name="Rectangle 35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37" name="Picture 3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32" name="Picture 31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5838C6F-2712-40E5-B33C-0F633F5A2BC1}"/>
              </a:ext>
            </a:extLst>
          </p:cNvPr>
          <p:cNvGrpSpPr/>
          <p:nvPr userDrawn="1"/>
        </p:nvGrpSpPr>
        <p:grpSpPr>
          <a:xfrm>
            <a:off x="208806" y="3605919"/>
            <a:ext cx="4259613" cy="2063948"/>
            <a:chOff x="1367874" y="3724026"/>
            <a:chExt cx="4259613" cy="2063948"/>
          </a:xfrm>
        </p:grpSpPr>
        <p:pic>
          <p:nvPicPr>
            <p:cNvPr id="38" name="Picture 8" descr="Related image">
              <a:extLst>
                <a:ext uri="{FF2B5EF4-FFF2-40B4-BE49-F238E27FC236}">
                  <a16:creationId xmlns:a16="http://schemas.microsoft.com/office/drawing/2014/main" id="{C347F2E1-32C3-42DE-A641-A761A9BC845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51" t="10377" r="11299" b="16033"/>
            <a:stretch/>
          </p:blipFill>
          <p:spPr bwMode="auto">
            <a:xfrm>
              <a:off x="1451557" y="4417174"/>
              <a:ext cx="658490" cy="63971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8" descr="Image result for youtube icon png">
              <a:extLst>
                <a:ext uri="{FF2B5EF4-FFF2-40B4-BE49-F238E27FC236}">
                  <a16:creationId xmlns:a16="http://schemas.microsoft.com/office/drawing/2014/main" id="{433171C4-5851-4396-BA52-6A4F1EB08AA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874" y="5129484"/>
              <a:ext cx="658490" cy="65849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6" descr="Image result for website icon png">
              <a:extLst>
                <a:ext uri="{FF2B5EF4-FFF2-40B4-BE49-F238E27FC236}">
                  <a16:creationId xmlns:a16="http://schemas.microsoft.com/office/drawing/2014/main" id="{700B0FFF-4324-4D36-ABB6-514B1D0CC3D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087"/>
            <a:stretch/>
          </p:blipFill>
          <p:spPr bwMode="auto">
            <a:xfrm>
              <a:off x="1496281" y="3724026"/>
              <a:ext cx="658490" cy="618404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5E2B65C-C975-427A-8BB0-A7D46DE78454}"/>
                </a:ext>
              </a:extLst>
            </p:cNvPr>
            <p:cNvSpPr txBox="1"/>
            <p:nvPr userDrawn="1"/>
          </p:nvSpPr>
          <p:spPr>
            <a:xfrm>
              <a:off x="2137507" y="3833173"/>
              <a:ext cx="34899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https://msie4.ait.ac.th/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1A48ED-6076-4329-BBEF-FBED22F94A4E}"/>
                </a:ext>
              </a:extLst>
            </p:cNvPr>
            <p:cNvSpPr txBox="1"/>
            <p:nvPr userDrawn="1"/>
          </p:nvSpPr>
          <p:spPr>
            <a:xfrm>
              <a:off x="2060031" y="5269018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MSIE 4.0 Channel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D629B7C-F449-4D17-9736-3DF1838E5F47}"/>
                </a:ext>
              </a:extLst>
            </p:cNvPr>
            <p:cNvSpPr txBox="1"/>
            <p:nvPr userDrawn="1"/>
          </p:nvSpPr>
          <p:spPr>
            <a:xfrm>
              <a:off x="2109384" y="4536977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@MSIE4Thailand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67F8699-7B71-4797-B9A1-850CF5BF8DCB}"/>
              </a:ext>
            </a:extLst>
          </p:cNvPr>
          <p:cNvSpPr txBox="1"/>
          <p:nvPr userDrawn="1"/>
        </p:nvSpPr>
        <p:spPr>
          <a:xfrm>
            <a:off x="4042475" y="3672689"/>
            <a:ext cx="6311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Together We Will Make Our Education Stronger</a:t>
            </a:r>
          </a:p>
        </p:txBody>
      </p:sp>
    </p:spTree>
    <p:extLst>
      <p:ext uri="{BB962C8B-B14F-4D97-AF65-F5344CB8AC3E}">
        <p14:creationId xmlns:p14="http://schemas.microsoft.com/office/powerpoint/2010/main" val="80331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607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D2C98-E128-431B-B44D-4E0429A369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81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7632" y="1955271"/>
            <a:ext cx="9672210" cy="1121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Digital Factory</a:t>
            </a:r>
          </a:p>
          <a:p>
            <a:pPr lvl="0"/>
            <a:r>
              <a:rPr lang="en-US" sz="4000" b="1" dirty="0">
                <a:solidFill>
                  <a:prstClr val="black"/>
                </a:solidFill>
                <a:effectLst/>
              </a:rPr>
              <a:t>Simulation of a production line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1E8C3049-6B68-4E38-977A-C7B28A94B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782154"/>
            <a:ext cx="8950284" cy="1305161"/>
          </a:xfrm>
        </p:spPr>
        <p:txBody>
          <a:bodyPr/>
          <a:lstStyle/>
          <a:p>
            <a:r>
              <a:rPr lang="en-US" sz="2000" b="1" dirty="0"/>
              <a:t>Professor Dr. </a:t>
            </a:r>
            <a:r>
              <a:rPr lang="en-US" sz="2000" b="1" dirty="0" err="1"/>
              <a:t>Athakorn</a:t>
            </a:r>
            <a:r>
              <a:rPr lang="en-US" sz="2000" b="1" dirty="0"/>
              <a:t> </a:t>
            </a:r>
            <a:r>
              <a:rPr lang="en-US" sz="2000" b="1" dirty="0" err="1"/>
              <a:t>Kengpol</a:t>
            </a:r>
            <a:r>
              <a:rPr lang="en-US" sz="2000" b="1" dirty="0"/>
              <a:t>, KMUTNB</a:t>
            </a:r>
          </a:p>
        </p:txBody>
      </p:sp>
      <p:sp>
        <p:nvSpPr>
          <p:cNvPr id="7" name="Rectangle 6"/>
          <p:cNvSpPr/>
          <p:nvPr/>
        </p:nvSpPr>
        <p:spPr>
          <a:xfrm>
            <a:off x="1968723" y="3412822"/>
            <a:ext cx="772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Module II</a:t>
            </a: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Digital Factory Modeling: How to formulate a virtual world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86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152" y="360720"/>
            <a:ext cx="9446129" cy="888031"/>
          </a:xfrm>
        </p:spPr>
        <p:txBody>
          <a:bodyPr>
            <a:normAutofit/>
          </a:bodyPr>
          <a:lstStyle/>
          <a:p>
            <a:r>
              <a:rPr lang="en-US" dirty="0"/>
              <a:t>Activity (Lab Sheet)</a:t>
            </a:r>
          </a:p>
        </p:txBody>
      </p:sp>
      <p:sp>
        <p:nvSpPr>
          <p:cNvPr id="6" name="Oval 5"/>
          <p:cNvSpPr/>
          <p:nvPr/>
        </p:nvSpPr>
        <p:spPr>
          <a:xfrm>
            <a:off x="11261281" y="5983598"/>
            <a:ext cx="801176" cy="49075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800" dirty="0">
                <a:solidFill>
                  <a:prstClr val="white"/>
                </a:solidFill>
                <a:latin typeface="Calibri" panose="020F0502020204030204"/>
                <a:cs typeface="Cordia New" panose="020B0304020202020204" pitchFamily="34" charset="-34"/>
              </a:rPr>
              <a:t>40/40</a:t>
            </a: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594" t="4315" r="4821" b="19296"/>
          <a:stretch/>
        </p:blipFill>
        <p:spPr>
          <a:xfrm>
            <a:off x="304800" y="1615942"/>
            <a:ext cx="7721600" cy="441119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953828" y="2731310"/>
            <a:ext cx="392575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/>
              <a:t>Determine the daily and weekly minimum production rate from simulation based on lab sheet condition.</a:t>
            </a:r>
          </a:p>
          <a:p>
            <a:pPr marL="342900" indent="-342900">
              <a:buAutoNum type="arabicPeriod"/>
            </a:pPr>
            <a:r>
              <a:rPr lang="en-US" sz="1600" dirty="0"/>
              <a:t>Explain and compare the results  from simulation and actual production rate of factory (1,200 pcs./day).</a:t>
            </a:r>
          </a:p>
          <a:p>
            <a:pPr marL="342900" indent="-342900">
              <a:buAutoNum type="arabicPeriod"/>
            </a:pPr>
            <a:r>
              <a:rPr lang="en-US" sz="1600" dirty="0"/>
              <a:t>Explain the resource statistic in each station and improvement process for increase productivity or reduce waiting time and bottleneck problem.</a:t>
            </a:r>
            <a:endParaRPr lang="th-TH" sz="1600" dirty="0"/>
          </a:p>
        </p:txBody>
      </p:sp>
    </p:spTree>
    <p:extLst>
      <p:ext uri="{BB962C8B-B14F-4D97-AF65-F5344CB8AC3E}">
        <p14:creationId xmlns:p14="http://schemas.microsoft.com/office/powerpoint/2010/main" val="58840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1204813" y="6010893"/>
            <a:ext cx="801176" cy="49075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800" dirty="0">
                <a:solidFill>
                  <a:prstClr val="white"/>
                </a:solidFill>
                <a:latin typeface="Calibri" panose="020F0502020204030204"/>
                <a:cs typeface="Cordia New" panose="020B0304020202020204" pitchFamily="34" charset="-34"/>
              </a:rPr>
              <a:t>40/40</a:t>
            </a: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  <p:pic>
        <p:nvPicPr>
          <p:cNvPr id="4" name="รูปภาพ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8" b="15655"/>
          <a:stretch/>
        </p:blipFill>
        <p:spPr>
          <a:xfrm>
            <a:off x="2585493" y="1859635"/>
            <a:ext cx="7568442" cy="386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8697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9" id="{C62A709E-BDC5-A046-9ECD-57A6FD34528D}" vid="{392FA3C1-01DE-2349-B0AB-32C1135A0C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48490</TotalTime>
  <Words>90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PowerPoint Presentation</vt:lpstr>
      <vt:lpstr>Activity (Lab Sheet)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Dell_Precision</dc:creator>
  <cp:lastModifiedBy>Akksatcha</cp:lastModifiedBy>
  <cp:revision>130</cp:revision>
  <dcterms:created xsi:type="dcterms:W3CDTF">2020-06-02T09:36:11Z</dcterms:created>
  <dcterms:modified xsi:type="dcterms:W3CDTF">2020-08-26T08:17:46Z</dcterms:modified>
</cp:coreProperties>
</file>