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960" r:id="rId2"/>
    <p:sldId id="970" r:id="rId3"/>
    <p:sldId id="963" r:id="rId4"/>
    <p:sldId id="991" r:id="rId5"/>
    <p:sldId id="968" r:id="rId6"/>
    <p:sldId id="972" r:id="rId7"/>
    <p:sldId id="994" r:id="rId8"/>
    <p:sldId id="10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FF6600"/>
    <a:srgbClr val="9FE243"/>
    <a:srgbClr val="001827"/>
    <a:srgbClr val="000035"/>
    <a:srgbClr val="45619D"/>
    <a:srgbClr val="2F0506"/>
    <a:srgbClr val="A6A6A6"/>
    <a:srgbClr val="FFCF1A"/>
    <a:srgbClr val="4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amy_cuddy_your_body_language_shapes_who_you_a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ed.com/fake-it-til-you-become-it-amy-cuddys-power-poses-visualize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carolkinseygoman/2018/08/26/5-ways-body-language-impacts-leadership-results/#5861ea6536a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Z7k8cMA-4&amp;feature=emb_tit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esource-media.org/body-language-the-power-is-in-the-palm-of-your-hand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3563" y="3172922"/>
            <a:ext cx="8950284" cy="1003169"/>
          </a:xfrm>
        </p:spPr>
        <p:txBody>
          <a:bodyPr/>
          <a:lstStyle/>
          <a:p>
            <a:pPr marL="457200" fontAlgn="base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การสื่อสารอ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วั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จนภาษา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6177" y="2186525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การพัฒนาทักษะการสื่อสารของผู้นำ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6D367DA5-B856-4A25-A13B-E128670BB7BC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81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3D6A59-FE84-488B-BDD9-A77510B88283}"/>
              </a:ext>
            </a:extLst>
          </p:cNvPr>
          <p:cNvSpPr/>
          <p:nvPr/>
        </p:nvSpPr>
        <p:spPr>
          <a:xfrm>
            <a:off x="5738196" y="3848247"/>
            <a:ext cx="6453804" cy="47372"/>
          </a:xfrm>
          <a:prstGeom prst="rect">
            <a:avLst/>
          </a:prstGeom>
          <a:solidFill>
            <a:srgbClr val="E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0037DB-3240-4A80-A151-84A90E7F763C}"/>
              </a:ext>
            </a:extLst>
          </p:cNvPr>
          <p:cNvGrpSpPr/>
          <p:nvPr/>
        </p:nvGrpSpPr>
        <p:grpSpPr>
          <a:xfrm>
            <a:off x="7000456" y="4438879"/>
            <a:ext cx="3677477" cy="1415772"/>
            <a:chOff x="2160104" y="4941287"/>
            <a:chExt cx="3677477" cy="14157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199D7D-2753-4A60-85D7-BE5B521EA4AF}"/>
                </a:ext>
              </a:extLst>
            </p:cNvPr>
            <p:cNvSpPr txBox="1"/>
            <p:nvPr/>
          </p:nvSpPr>
          <p:spPr>
            <a:xfrm>
              <a:off x="2160105" y="4941287"/>
              <a:ext cx="3677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Amy Cuddy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E5B8D2-7258-4E43-AF1F-2AB5830F7422}"/>
                </a:ext>
              </a:extLst>
            </p:cNvPr>
            <p:cNvSpPr txBox="1"/>
            <p:nvPr/>
          </p:nvSpPr>
          <p:spPr>
            <a:xfrm>
              <a:off x="2160104" y="5402952"/>
              <a:ext cx="3677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ศาสตราจารย์และนักวิจัย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โรงเรียนธุรกิจฮา</a:t>
              </a:r>
              <a:r>
                <a:rPr lang="th-TH" sz="28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ร์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วาร</a:t>
              </a:r>
              <a:r>
                <a:rPr lang="th-TH" sz="28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์ด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214CEC-97F0-4A1D-AC34-797A70FD617D}"/>
              </a:ext>
            </a:extLst>
          </p:cNvPr>
          <p:cNvSpPr txBox="1"/>
          <p:nvPr/>
        </p:nvSpPr>
        <p:spPr>
          <a:xfrm>
            <a:off x="5970095" y="1976667"/>
            <a:ext cx="573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ร่างกายของเราเปลี่ยนความคิดของเรา</a:t>
            </a:r>
          </a:p>
          <a:p>
            <a:pPr algn="ctr"/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และความคิดของเราเปลี่ยนพฤติกรรมของเรา</a:t>
            </a:r>
          </a:p>
          <a:p>
            <a:pPr algn="ctr"/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และพฤติกรรมของเราเปลี่ยนผลลัพธ์ของเรา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666EC-9DBF-450F-AAC3-F6C5ACFDD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57"/>
          <a:stretch/>
        </p:blipFill>
        <p:spPr>
          <a:xfrm>
            <a:off x="0" y="2260360"/>
            <a:ext cx="5738197" cy="2904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2728DF-9ECC-495F-AE3F-B43A84FA5D5C}"/>
              </a:ext>
            </a:extLst>
          </p:cNvPr>
          <p:cNvSpPr/>
          <p:nvPr/>
        </p:nvSpPr>
        <p:spPr>
          <a:xfrm>
            <a:off x="5738196" y="3952711"/>
            <a:ext cx="6453804" cy="47372"/>
          </a:xfrm>
          <a:prstGeom prst="rect">
            <a:avLst/>
          </a:prstGeom>
          <a:solidFill>
            <a:srgbClr val="E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F3B56-DB43-46DD-8658-FC363F5D7FE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8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8D756-43A1-4481-8430-B66A8BC46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95"/>
          <a:stretch/>
        </p:blipFill>
        <p:spPr>
          <a:xfrm>
            <a:off x="2255562" y="465689"/>
            <a:ext cx="8505204" cy="5343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6A90E2-9F5D-4216-914F-CE6338106A02}"/>
              </a:ext>
            </a:extLst>
          </p:cNvPr>
          <p:cNvSpPr/>
          <p:nvPr/>
        </p:nvSpPr>
        <p:spPr>
          <a:xfrm>
            <a:off x="4147931" y="5809214"/>
            <a:ext cx="6612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https://www.ted.com/talks/amy_cuddy_your_body_language_shapes_who_you_are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D7E1975-EBA5-430A-9FA9-1C497809109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55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32C78-832E-4811-88C6-C18A0B42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t="20676" r="9037" b="17488"/>
          <a:stretch/>
        </p:blipFill>
        <p:spPr>
          <a:xfrm>
            <a:off x="3213652" y="361363"/>
            <a:ext cx="5764695" cy="5606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08879-8751-4972-9AA5-BF44F4D60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83670" r="71748" b="7633"/>
          <a:stretch/>
        </p:blipFill>
        <p:spPr>
          <a:xfrm>
            <a:off x="486353" y="1895889"/>
            <a:ext cx="2727297" cy="1461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486B2-7CF1-4115-9418-F1AD86C06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t="83670" r="50376" b="7633"/>
          <a:stretch/>
        </p:blipFill>
        <p:spPr>
          <a:xfrm>
            <a:off x="486354" y="3713050"/>
            <a:ext cx="2727297" cy="146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D8705-238B-447B-B65B-7EE7761E5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59" t="83671" r="29004" b="7632"/>
          <a:stretch/>
        </p:blipFill>
        <p:spPr>
          <a:xfrm>
            <a:off x="8978347" y="1823830"/>
            <a:ext cx="2710952" cy="160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737D7-BA2D-4277-89AF-28D37273E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96" t="83670" r="7632" b="7778"/>
          <a:stretch/>
        </p:blipFill>
        <p:spPr>
          <a:xfrm>
            <a:off x="8658547" y="3713050"/>
            <a:ext cx="3047099" cy="1605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10CFD2-0D3E-4F44-A3A3-38BF39B6DFB2}"/>
              </a:ext>
            </a:extLst>
          </p:cNvPr>
          <p:cNvSpPr/>
          <p:nvPr/>
        </p:nvSpPr>
        <p:spPr>
          <a:xfrm>
            <a:off x="5486400" y="584525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https://blog.ted.com/fake-it-til-you-become-it-amy-cuddys-power-poses-visualized/</a:t>
            </a:r>
            <a:endParaRPr lang="en-US" sz="1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0901C3-1211-4085-A75C-4D5B2BA03023}"/>
              </a:ext>
            </a:extLst>
          </p:cNvPr>
          <p:cNvSpPr/>
          <p:nvPr/>
        </p:nvSpPr>
        <p:spPr>
          <a:xfrm>
            <a:off x="8437418" y="351114"/>
            <a:ext cx="3365214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จงเลียนแบบ จนกว่าคุณจะเป็นมัน</a:t>
            </a:r>
          </a:p>
          <a:p>
            <a:r>
              <a:rPr lang="th-TH" sz="2800" b="0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พลังอำน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าจของ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Andy Cuddy</a:t>
            </a:r>
          </a:p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ที่มองเห็นแล้ว</a:t>
            </a:r>
            <a:endParaRPr lang="en-US" sz="2800" b="0" i="0" dirty="0">
              <a:solidFill>
                <a:schemeClr val="bg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57A65-98C5-B94A-ACC5-1030651D3F2B}"/>
              </a:ext>
            </a:extLst>
          </p:cNvPr>
          <p:cNvSpPr txBox="1"/>
          <p:nvPr/>
        </p:nvSpPr>
        <p:spPr>
          <a:xfrm>
            <a:off x="5114476" y="185922"/>
            <a:ext cx="21209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other see you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2247E61B-66C8-49EE-9E7C-D6B80C564FF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813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EBDF0D-7CC3-4825-A2D9-AAC131180A93}"/>
              </a:ext>
            </a:extLst>
          </p:cNvPr>
          <p:cNvGrpSpPr/>
          <p:nvPr/>
        </p:nvGrpSpPr>
        <p:grpSpPr>
          <a:xfrm>
            <a:off x="2286001" y="623812"/>
            <a:ext cx="9067800" cy="825500"/>
            <a:chOff x="2286001" y="623812"/>
            <a:chExt cx="9067800" cy="825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4BC415-D52F-4CDB-8189-18BE258FD543}"/>
                </a:ext>
              </a:extLst>
            </p:cNvPr>
            <p:cNvSpPr/>
            <p:nvPr/>
          </p:nvSpPr>
          <p:spPr>
            <a:xfrm>
              <a:off x="2374901" y="725412"/>
              <a:ext cx="8978900" cy="7239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BB464A-9AAE-4F2A-A22A-D292A5587317}"/>
                </a:ext>
              </a:extLst>
            </p:cNvPr>
            <p:cNvSpPr/>
            <p:nvPr/>
          </p:nvSpPr>
          <p:spPr>
            <a:xfrm>
              <a:off x="2286001" y="623812"/>
              <a:ext cx="8978900" cy="7239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FE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05AFD8-6C69-4C05-8CF3-1D75F7BC1238}"/>
                </a:ext>
              </a:extLst>
            </p:cNvPr>
            <p:cNvSpPr/>
            <p:nvPr/>
          </p:nvSpPr>
          <p:spPr>
            <a:xfrm>
              <a:off x="2609546" y="687372"/>
              <a:ext cx="479650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="1" dirty="0">
                  <a:solidFill>
                    <a:srgbClr val="3333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</a:t>
              </a:r>
              <a:r>
                <a:rPr lang="th-TH" sz="3400" b="1" dirty="0">
                  <a:solidFill>
                    <a:srgbClr val="3333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วิธีภาษากายที่ส่งผลต่อความเป็นผู้นำ</a:t>
              </a:r>
              <a:endParaRPr lang="en-US" sz="34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3C98125-E8F0-46BE-815E-3DCDBC06B4DA}"/>
              </a:ext>
            </a:extLst>
          </p:cNvPr>
          <p:cNvSpPr/>
          <p:nvPr/>
        </p:nvSpPr>
        <p:spPr>
          <a:xfrm>
            <a:off x="290952" y="6062419"/>
            <a:ext cx="3976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https://www.forbes.com/sites/carolkinseygoman/2018/08/26/5-ways</a:t>
            </a:r>
          </a:p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-body-language-impacts-leadership-results/#5861ea6536af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B1974-98B4-4A31-B1FE-2A3403334BAD}"/>
              </a:ext>
            </a:extLst>
          </p:cNvPr>
          <p:cNvSpPr/>
          <p:nvPr/>
        </p:nvSpPr>
        <p:spPr>
          <a:xfrm>
            <a:off x="562949" y="1577585"/>
            <a:ext cx="480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คุณสร้างความประทับใจภายในเวลาไม่ถึง 7 วินาที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ปรับทัศนคติของคุณ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ยิ้ม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สบตา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โน้มตัวเล็กน้อย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ดูท่าทางของคุณ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จับมือ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การสร้างความไว้วางใจขึ้นอยู่กับการจัดการคำพูด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อวั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จนภาษา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67413-AAD4-496C-AB3B-124ED3614950}"/>
              </a:ext>
            </a:extLst>
          </p:cNvPr>
          <p:cNvSpPr/>
          <p:nvPr/>
        </p:nvSpPr>
        <p:spPr>
          <a:xfrm>
            <a:off x="5796288" y="1577585"/>
            <a:ext cx="60216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rabicPeriod" startAt="3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สิ่งที่คุณพูด เมื่อคุณพูดด้วยมือของคุณ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มือที่ซ่อนอยู่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นิ้วชี้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ท่าทางที่กระตือรือร้น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ท่าทางพื้นฐาน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 (ยังคง) มีอิทธิพลมากที่สุดของคุณคือการสื่อสารแบบตัวต่อตัว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หากคุณไม่สามารถอ่านภาษากายได้ นั่นแสดงถึงคุณขาดการสนทนาไปครึ่งหนึ่งแล้ว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AFF366D0-42E5-4A78-A955-41EF3EA06ED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85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D43678-62BA-4F8F-A8C1-8C4ADA2B3BD9}"/>
              </a:ext>
            </a:extLst>
          </p:cNvPr>
          <p:cNvGrpSpPr/>
          <p:nvPr/>
        </p:nvGrpSpPr>
        <p:grpSpPr>
          <a:xfrm>
            <a:off x="2044562" y="559942"/>
            <a:ext cx="9163050" cy="5162550"/>
            <a:chOff x="2044562" y="423656"/>
            <a:chExt cx="9163050" cy="51625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5A1A56-0EDC-4A1B-8AD6-AE8B35C1A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4562" y="423656"/>
              <a:ext cx="9163050" cy="51625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964BFE-1981-45C8-8B3D-08E900661841}"/>
                </a:ext>
              </a:extLst>
            </p:cNvPr>
            <p:cNvSpPr/>
            <p:nvPr/>
          </p:nvSpPr>
          <p:spPr>
            <a:xfrm>
              <a:off x="9826997" y="5071533"/>
              <a:ext cx="13276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Allan Pease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A5AE636-7F29-40FC-8738-FF034F0ED213}"/>
              </a:ext>
            </a:extLst>
          </p:cNvPr>
          <p:cNvSpPr/>
          <p:nvPr/>
        </p:nvSpPr>
        <p:spPr>
          <a:xfrm>
            <a:off x="5111612" y="5782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https://www.youtube.com/watch?v=ZZZ7k8cMA-4&amp;feature=emb_title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28B2A959-1652-443F-A547-C119BCCD42A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1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401DAB-0826-4E12-A303-3E139C8E7D23}"/>
              </a:ext>
            </a:extLst>
          </p:cNvPr>
          <p:cNvSpPr/>
          <p:nvPr/>
        </p:nvSpPr>
        <p:spPr>
          <a:xfrm>
            <a:off x="5174516" y="571304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http://www.resource-media.org/body-language-the-power-is-in-the-palm-of-your-hands/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D1CE5-CA8C-4C9E-9E2F-52F1ED3E1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88"/>
          <a:stretch/>
        </p:blipFill>
        <p:spPr>
          <a:xfrm>
            <a:off x="353872" y="1787196"/>
            <a:ext cx="5157928" cy="41380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0FEC6-EA4E-4BCF-8FFD-ED8692B7FCC9}"/>
              </a:ext>
            </a:extLst>
          </p:cNvPr>
          <p:cNvGrpSpPr/>
          <p:nvPr/>
        </p:nvGrpSpPr>
        <p:grpSpPr>
          <a:xfrm>
            <a:off x="2218915" y="528408"/>
            <a:ext cx="9299985" cy="1113183"/>
            <a:chOff x="3465443" y="477078"/>
            <a:chExt cx="8726557" cy="1113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C735CA-0497-4A23-AAC2-D498FD3FB67D}"/>
                </a:ext>
              </a:extLst>
            </p:cNvPr>
            <p:cNvSpPr/>
            <p:nvPr/>
          </p:nvSpPr>
          <p:spPr>
            <a:xfrm>
              <a:off x="3617843" y="593108"/>
              <a:ext cx="8574157" cy="874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พลังอยู่ในฝ่ามือของคุณ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FB303D-131D-4BB2-A226-8F674ECBA2DE}"/>
                </a:ext>
              </a:extLst>
            </p:cNvPr>
            <p:cNvSpPr/>
            <p:nvPr/>
          </p:nvSpPr>
          <p:spPr>
            <a:xfrm>
              <a:off x="3750365" y="477078"/>
              <a:ext cx="8441635" cy="11131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D8A40F-481F-4EAE-9CE7-CA1FEB979F1D}"/>
                </a:ext>
              </a:extLst>
            </p:cNvPr>
            <p:cNvSpPr/>
            <p:nvPr/>
          </p:nvSpPr>
          <p:spPr>
            <a:xfrm>
              <a:off x="3465443" y="660916"/>
              <a:ext cx="8441635" cy="6643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3C4FFF-BC33-4DC8-B89F-2F551B6EBFA1}"/>
              </a:ext>
            </a:extLst>
          </p:cNvPr>
          <p:cNvSpPr/>
          <p:nvPr/>
        </p:nvSpPr>
        <p:spPr>
          <a:xfrm>
            <a:off x="5564763" y="2468742"/>
            <a:ext cx="56527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ยินดีต้อนรับ, ไว้วางใจได้, เป็นมิตร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การเก็บรักษาและความร่วมมือสูงสุด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19CF-03F6-47C7-BD6D-37D72E691BCA}"/>
              </a:ext>
            </a:extLst>
          </p:cNvPr>
          <p:cNvSpPr/>
          <p:nvPr/>
        </p:nvSpPr>
        <p:spPr>
          <a:xfrm>
            <a:off x="5564762" y="3634147"/>
            <a:ext cx="565279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อำนาจและการปกครอง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การเก็บรักษาและความร่วมมือปานกลาง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0B234-4B8F-4C22-BDEF-4F5F9353C954}"/>
              </a:ext>
            </a:extLst>
          </p:cNvPr>
          <p:cNvSpPr/>
          <p:nvPr/>
        </p:nvSpPr>
        <p:spPr>
          <a:xfrm>
            <a:off x="5564761" y="4758934"/>
            <a:ext cx="56527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โดยตรง, บีบผู้ฟังให้จำนนท์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การเก็บรักษาและความร่วมมือต่ำสุด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0B90A782-0A2C-4C67-B5F5-499C0A8E377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09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9259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13622</TotalTime>
  <Words>271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TH SarabunPSK</vt:lpstr>
      <vt:lpstr>Office Theme</vt:lpstr>
      <vt:lpstr>การพัฒนาทักษะการสื่อสารของผู้นำ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Admin</cp:lastModifiedBy>
  <cp:revision>602</cp:revision>
  <cp:lastPrinted>2019-10-03T07:34:28Z</cp:lastPrinted>
  <dcterms:created xsi:type="dcterms:W3CDTF">2019-09-18T15:21:02Z</dcterms:created>
  <dcterms:modified xsi:type="dcterms:W3CDTF">2020-11-03T16:50:03Z</dcterms:modified>
</cp:coreProperties>
</file>