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960" r:id="rId2"/>
    <p:sldId id="970" r:id="rId3"/>
    <p:sldId id="963" r:id="rId4"/>
    <p:sldId id="991" r:id="rId5"/>
    <p:sldId id="968" r:id="rId6"/>
    <p:sldId id="972" r:id="rId7"/>
    <p:sldId id="994" r:id="rId8"/>
    <p:sldId id="100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0000"/>
    <a:srgbClr val="FF6600"/>
    <a:srgbClr val="9FE243"/>
    <a:srgbClr val="001827"/>
    <a:srgbClr val="000035"/>
    <a:srgbClr val="45619D"/>
    <a:srgbClr val="2F0506"/>
    <a:srgbClr val="A6A6A6"/>
    <a:srgbClr val="FFCF1A"/>
    <a:srgbClr val="4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94249" autoAdjust="0"/>
  </p:normalViewPr>
  <p:slideViewPr>
    <p:cSldViewPr snapToGrid="0">
      <p:cViewPr varScale="1">
        <p:scale>
          <a:sx n="66" d="100"/>
          <a:sy n="66" d="100"/>
        </p:scale>
        <p:origin x="47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5" d="100"/>
        <a:sy n="16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7336D-5F2E-5E4C-929B-CE8711D4B596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9F5D9F-9212-7947-A3A3-9797702A9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3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9F5D9F-9212-7947-A3A3-9797702A9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648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jpe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9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E009E9-C9B2-471A-9A7A-5D205EEDA14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0121" y="4182772"/>
            <a:ext cx="1305162" cy="1305162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1ABAB0-DB71-4273-9A87-3BC0E5E1415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496" y="4991231"/>
            <a:ext cx="1222030" cy="1238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6478C1-8C44-40DD-BC32-F922B5F0EB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32" y="5413385"/>
            <a:ext cx="1213716" cy="1213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2C465B-BB0F-497F-8E17-FF933F0B98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3449" y="1591252"/>
            <a:ext cx="1056182" cy="141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24E9ED-29AA-431C-9D65-F56A7CBC19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450" y="2857968"/>
            <a:ext cx="881192" cy="1479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4ED6678-653A-4500-8238-CB0C3A41263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472" y="5675133"/>
            <a:ext cx="1429790" cy="839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Image result for Częstochowa politechnika logo png">
            <a:extLst>
              <a:ext uri="{FF2B5EF4-FFF2-40B4-BE49-F238E27FC236}">
                <a16:creationId xmlns:a16="http://schemas.microsoft.com/office/drawing/2014/main" id="{9F0600C4-979D-444D-A95D-7724B7DDE83C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239" y="5471441"/>
            <a:ext cx="1130586" cy="1246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650717-1235-41AA-973E-618F799254A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77" y="4794372"/>
            <a:ext cx="1213716" cy="121371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653" y="5304097"/>
            <a:ext cx="1243584" cy="122803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2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789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76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2" y="274325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5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3" y="6117028"/>
            <a:ext cx="3329507" cy="7466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57B8C9-1EE8-4B44-84B0-2A029AC62F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413" y="418572"/>
            <a:ext cx="1034918" cy="1034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11721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11/11/2020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5" r:id="rId5"/>
    <p:sldLayoutId id="2147483666" r:id="rId6"/>
    <p:sldLayoutId id="214748366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amy_cuddy_your_body_language_shapes_who_you_ar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ted.com/fake-it-til-you-become-it-amy-cuddys-power-poses-visualized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bes.com/sites/carolkinseygoman/2018/08/26/5-ways-body-language-impacts-leadership-results/#5861ea6536af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ZZ7k8cMA-4&amp;feature=emb_title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resource-media.org/body-language-the-power-is-in-the-palm-of-your-hands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03563" y="3172922"/>
            <a:ext cx="8950284" cy="1003169"/>
          </a:xfrm>
        </p:spPr>
        <p:txBody>
          <a:bodyPr/>
          <a:lstStyle/>
          <a:p>
            <a:pPr marL="457200" fontAlgn="base"/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การสื่อสารอ</a:t>
            </a:r>
            <a:r>
              <a:rPr lang="th-TH" sz="4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วั</a:t>
            </a:r>
            <a:r>
              <a:rPr lang="th-TH" sz="4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จนภาษา</a:t>
            </a:r>
            <a:endParaRPr lang="en-US" sz="4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356177" y="2186525"/>
            <a:ext cx="8950284" cy="1121423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การพัฒนาทักษะการสื่อสารของผู้นำ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bject 19">
            <a:extLst>
              <a:ext uri="{FF2B5EF4-FFF2-40B4-BE49-F238E27FC236}">
                <a16:creationId xmlns:a16="http://schemas.microsoft.com/office/drawing/2014/main" id="{6D367DA5-B856-4A25-A13B-E128670BB7BC}"/>
              </a:ext>
            </a:extLst>
          </p:cNvPr>
          <p:cNvSpPr txBox="1"/>
          <p:nvPr/>
        </p:nvSpPr>
        <p:spPr>
          <a:xfrm>
            <a:off x="2522655" y="4369825"/>
            <a:ext cx="660989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รองศาสตราจารย์ ดร.พิสุทธิ์ ขุมทรัพย์,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AIT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169545" marR="5080" indent="-157480" algn="ctr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ดร.อรรถกร เก่งพล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</a:t>
            </a:r>
            <a:r>
              <a:rPr sz="2800" b="1" spc="-8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มจพ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81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D3D6A59-FE84-488B-BDD9-A77510B88283}"/>
              </a:ext>
            </a:extLst>
          </p:cNvPr>
          <p:cNvSpPr/>
          <p:nvPr/>
        </p:nvSpPr>
        <p:spPr>
          <a:xfrm>
            <a:off x="5738196" y="3848247"/>
            <a:ext cx="6453804" cy="47372"/>
          </a:xfrm>
          <a:prstGeom prst="rect">
            <a:avLst/>
          </a:prstGeom>
          <a:solidFill>
            <a:srgbClr val="E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20037DB-3240-4A80-A151-84A90E7F763C}"/>
              </a:ext>
            </a:extLst>
          </p:cNvPr>
          <p:cNvGrpSpPr/>
          <p:nvPr/>
        </p:nvGrpSpPr>
        <p:grpSpPr>
          <a:xfrm>
            <a:off x="7000456" y="4438879"/>
            <a:ext cx="3677477" cy="1415772"/>
            <a:chOff x="2160104" y="4941287"/>
            <a:chExt cx="3677477" cy="141577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C199D7D-2753-4A60-85D7-BE5B521EA4AF}"/>
                </a:ext>
              </a:extLst>
            </p:cNvPr>
            <p:cNvSpPr txBox="1"/>
            <p:nvPr/>
          </p:nvSpPr>
          <p:spPr>
            <a:xfrm>
              <a:off x="2160105" y="4941287"/>
              <a:ext cx="36774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Amy Cuddy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E5B8D2-7258-4E43-AF1F-2AB5830F7422}"/>
                </a:ext>
              </a:extLst>
            </p:cNvPr>
            <p:cNvSpPr txBox="1"/>
            <p:nvPr/>
          </p:nvSpPr>
          <p:spPr>
            <a:xfrm>
              <a:off x="2160104" y="5402952"/>
              <a:ext cx="367747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ศาสตราจารย์และนักวิจัย</a:t>
              </a:r>
            </a:p>
            <a:p>
              <a:pPr algn="ctr"/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โรงเรียนธุรกิจฮา</a:t>
              </a:r>
              <a:r>
                <a:rPr lang="th-TH" sz="28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ร์</a:t>
              </a:r>
              <a:r>
                <a:rPr lang="th-TH" sz="28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วาร</a:t>
              </a:r>
              <a:r>
                <a:rPr lang="th-TH" sz="2800" b="1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์ด</a:t>
              </a:r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214CEC-97F0-4A1D-AC34-797A70FD617D}"/>
              </a:ext>
            </a:extLst>
          </p:cNvPr>
          <p:cNvSpPr txBox="1"/>
          <p:nvPr/>
        </p:nvSpPr>
        <p:spPr>
          <a:xfrm>
            <a:off x="5970095" y="1976667"/>
            <a:ext cx="5738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ร่างกายของเราเปลี่ยนความคิดของเรา</a:t>
            </a:r>
          </a:p>
          <a:p>
            <a:pPr algn="ctr"/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และความคิดของเราเปลี่ยนพฤติกรรมของเรา</a:t>
            </a:r>
          </a:p>
          <a:p>
            <a:pPr algn="ctr"/>
            <a:r>
              <a:rPr lang="th-TH" sz="3200" b="1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และพฤติกรรมของเราเปลี่ยนผลลัพธ์ของเรา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2A666EC-9DBF-450F-AAC3-F6C5ACFDD2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357"/>
          <a:stretch/>
        </p:blipFill>
        <p:spPr>
          <a:xfrm>
            <a:off x="0" y="2260360"/>
            <a:ext cx="5738197" cy="29048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D2728DF-9ECC-495F-AE3F-B43A84FA5D5C}"/>
              </a:ext>
            </a:extLst>
          </p:cNvPr>
          <p:cNvSpPr/>
          <p:nvPr/>
        </p:nvSpPr>
        <p:spPr>
          <a:xfrm>
            <a:off x="5738196" y="3952711"/>
            <a:ext cx="6453804" cy="47372"/>
          </a:xfrm>
          <a:prstGeom prst="rect">
            <a:avLst/>
          </a:prstGeom>
          <a:solidFill>
            <a:srgbClr val="E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F3B56-DB43-46DD-8658-FC363F5D7FE2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36822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F8D756-43A1-4481-8430-B66A8BC466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895"/>
          <a:stretch/>
        </p:blipFill>
        <p:spPr>
          <a:xfrm>
            <a:off x="2255562" y="465689"/>
            <a:ext cx="8505204" cy="53435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16A90E2-9F5D-4216-914F-CE6338106A02}"/>
              </a:ext>
            </a:extLst>
          </p:cNvPr>
          <p:cNvSpPr/>
          <p:nvPr/>
        </p:nvSpPr>
        <p:spPr>
          <a:xfrm>
            <a:off x="4147931" y="5809214"/>
            <a:ext cx="66128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https://www.ted.com/talks/amy_cuddy_your_body_language_shapes_who_you_are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5D7E1975-EBA5-430A-9FA9-1C497809109F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559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332C78-832E-4811-88C6-C18A0B4287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56" t="20676" r="9037" b="17488"/>
          <a:stretch/>
        </p:blipFill>
        <p:spPr>
          <a:xfrm>
            <a:off x="3213652" y="361363"/>
            <a:ext cx="5764695" cy="5606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E08879-8751-4972-9AA5-BF44F4D60F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80" t="83670" r="71748" b="7633"/>
          <a:stretch/>
        </p:blipFill>
        <p:spPr>
          <a:xfrm>
            <a:off x="486353" y="1895889"/>
            <a:ext cx="2727297" cy="14610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9486B2-7CF1-4115-9418-F1AD86C06F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252" t="83670" r="50376" b="7633"/>
          <a:stretch/>
        </p:blipFill>
        <p:spPr>
          <a:xfrm>
            <a:off x="486354" y="3713050"/>
            <a:ext cx="2727297" cy="14610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BD8705-238B-447B-B65B-7EE7761E5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59" t="83671" r="29004" b="7632"/>
          <a:stretch/>
        </p:blipFill>
        <p:spPr>
          <a:xfrm>
            <a:off x="8978347" y="1823830"/>
            <a:ext cx="2710952" cy="1605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6737D7-BA2D-4277-89AF-28D37273E0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96" t="83670" r="7632" b="7778"/>
          <a:stretch/>
        </p:blipFill>
        <p:spPr>
          <a:xfrm>
            <a:off x="8658547" y="3713050"/>
            <a:ext cx="3047099" cy="160517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E10CFD2-0D3E-4F44-A3A3-38BF39B6DFB2}"/>
              </a:ext>
            </a:extLst>
          </p:cNvPr>
          <p:cNvSpPr/>
          <p:nvPr/>
        </p:nvSpPr>
        <p:spPr>
          <a:xfrm>
            <a:off x="5486400" y="584525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0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https://blog.ted.com/fake-it-til-you-become-it-amy-cuddys-power-poses-visualized/</a:t>
            </a:r>
            <a:endParaRPr lang="en-US" sz="1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0901C3-1211-4085-A75C-4D5B2BA03023}"/>
              </a:ext>
            </a:extLst>
          </p:cNvPr>
          <p:cNvSpPr/>
          <p:nvPr/>
        </p:nvSpPr>
        <p:spPr>
          <a:xfrm>
            <a:off x="8437418" y="351114"/>
            <a:ext cx="3365214" cy="138499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จงเลียนแบบ จนกว่าคุณจะเป็นมัน</a:t>
            </a:r>
          </a:p>
          <a:p>
            <a:r>
              <a:rPr lang="th-TH" sz="2800" b="0" i="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พลังอำน</a:t>
            </a:r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าจของ </a:t>
            </a:r>
            <a:r>
              <a:rPr lang="en-US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Andy Cuddy</a:t>
            </a:r>
          </a:p>
          <a:p>
            <a:r>
              <a:rPr lang="th-TH" sz="28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ที่มองเห็นแล้ว</a:t>
            </a:r>
            <a:endParaRPr lang="en-US" sz="2800" b="0" i="0" dirty="0">
              <a:solidFill>
                <a:schemeClr val="bg1"/>
              </a:solidFill>
              <a:effectLst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757A65-98C5-B94A-ACC5-1030651D3F2B}"/>
              </a:ext>
            </a:extLst>
          </p:cNvPr>
          <p:cNvSpPr txBox="1"/>
          <p:nvPr/>
        </p:nvSpPr>
        <p:spPr>
          <a:xfrm>
            <a:off x="5114476" y="185922"/>
            <a:ext cx="212090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How other see you</a:t>
            </a:r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2247E61B-66C8-49EE-9E7C-D6B80C564FFE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8136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BEBDF0D-7CC3-4825-A2D9-AAC131180A93}"/>
              </a:ext>
            </a:extLst>
          </p:cNvPr>
          <p:cNvGrpSpPr/>
          <p:nvPr/>
        </p:nvGrpSpPr>
        <p:grpSpPr>
          <a:xfrm>
            <a:off x="2286001" y="623812"/>
            <a:ext cx="9067800" cy="825500"/>
            <a:chOff x="2286001" y="623812"/>
            <a:chExt cx="9067800" cy="8255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4BC415-D52F-4CDB-8189-18BE258FD543}"/>
                </a:ext>
              </a:extLst>
            </p:cNvPr>
            <p:cNvSpPr/>
            <p:nvPr/>
          </p:nvSpPr>
          <p:spPr>
            <a:xfrm>
              <a:off x="2374901" y="725412"/>
              <a:ext cx="8978900" cy="7239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BB464A-9AAE-4F2A-A22A-D292A5587317}"/>
                </a:ext>
              </a:extLst>
            </p:cNvPr>
            <p:cNvSpPr/>
            <p:nvPr/>
          </p:nvSpPr>
          <p:spPr>
            <a:xfrm>
              <a:off x="2286001" y="623812"/>
              <a:ext cx="8978900" cy="7239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9FE2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A05AFD8-6C69-4C05-8CF3-1D75F7BC1238}"/>
                </a:ext>
              </a:extLst>
            </p:cNvPr>
            <p:cNvSpPr/>
            <p:nvPr/>
          </p:nvSpPr>
          <p:spPr>
            <a:xfrm>
              <a:off x="2609546" y="687372"/>
              <a:ext cx="4796506" cy="61555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400" b="1" dirty="0">
                  <a:solidFill>
                    <a:srgbClr val="3333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5 </a:t>
              </a:r>
              <a:r>
                <a:rPr lang="th-TH" sz="3400" b="1" dirty="0">
                  <a:solidFill>
                    <a:srgbClr val="333333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วิธีภาษากายที่ส่งผลต่อความเป็นผู้นำ</a:t>
              </a:r>
              <a:endParaRPr lang="en-US" sz="3400" b="1" i="0" dirty="0">
                <a:solidFill>
                  <a:srgbClr val="333333"/>
                </a:solidFill>
                <a:effectLst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D3C98125-E8F0-46BE-815E-3DCDBC06B4DA}"/>
              </a:ext>
            </a:extLst>
          </p:cNvPr>
          <p:cNvSpPr/>
          <p:nvPr/>
        </p:nvSpPr>
        <p:spPr>
          <a:xfrm>
            <a:off x="290952" y="6062419"/>
            <a:ext cx="39762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https://www.forbes.com/sites/carolkinseygoman/2018/08/26/5-ways</a:t>
            </a:r>
          </a:p>
          <a:p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-body-language-impacts-leadership-results/#5861ea6536af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6AB1974-98B4-4A31-B1FE-2A3403334BAD}"/>
              </a:ext>
            </a:extLst>
          </p:cNvPr>
          <p:cNvSpPr/>
          <p:nvPr/>
        </p:nvSpPr>
        <p:spPr>
          <a:xfrm>
            <a:off x="562949" y="1577585"/>
            <a:ext cx="48091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ความประทับใจภายในเวลาไม่ถึง 7 วินาที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ปรับทัศนคติของคุณ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ยิ้ม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สบตา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โน้มตัวเล็กน้อย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ดูท่าทางของคุณ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จับมือ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การสร้างความไว้วางใจขึ้นอยู่กับการจัดการคำพูด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-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อวั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จนภาษา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F67413-AAD4-496C-AB3B-124ED3614950}"/>
              </a:ext>
            </a:extLst>
          </p:cNvPr>
          <p:cNvSpPr/>
          <p:nvPr/>
        </p:nvSpPr>
        <p:spPr>
          <a:xfrm>
            <a:off x="5796288" y="1577585"/>
            <a:ext cx="602163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+mj-lt"/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สิ่งที่คุณพูด เมื่อคุณพูดด้วยมือของคุณ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มือที่ซ่อนอยู่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นิ้วชี้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ท่าทางที่กระตือรือร้น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ท่าทางพื้นฐาน</a:t>
            </a:r>
            <a:endParaRPr lang="en-US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การสื่อสารที่ (ยังคง) มีอิทธิพลมาก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ที่สุดคือ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การสื่อสารแบบตัวต่อตัว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indent="-342900">
              <a:buFont typeface="+mj-lt"/>
              <a:buAutoNum type="arabicPeriod" startAt="3"/>
            </a:pP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หากไม่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สามารถอ่านภาษากายได้ นั่นแสดง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ถึงขาด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การสนทนาไปครึ่งหนึ่งแล้ว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AFF366D0-42E5-4A78-A955-41EF3EA06ED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50851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1D43678-62BA-4F8F-A8C1-8C4ADA2B3BD9}"/>
              </a:ext>
            </a:extLst>
          </p:cNvPr>
          <p:cNvGrpSpPr/>
          <p:nvPr/>
        </p:nvGrpSpPr>
        <p:grpSpPr>
          <a:xfrm>
            <a:off x="2044562" y="559942"/>
            <a:ext cx="9163050" cy="5162550"/>
            <a:chOff x="2044562" y="423656"/>
            <a:chExt cx="9163050" cy="51625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5A1A56-0EDC-4A1B-8AD6-AE8B35C1A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44562" y="423656"/>
              <a:ext cx="9163050" cy="5162550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964BFE-1981-45C8-8B3D-08E900661841}"/>
                </a:ext>
              </a:extLst>
            </p:cNvPr>
            <p:cNvSpPr/>
            <p:nvPr/>
          </p:nvSpPr>
          <p:spPr>
            <a:xfrm>
              <a:off x="9826997" y="5071533"/>
              <a:ext cx="13276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400" dirty="0">
                  <a:solidFill>
                    <a:schemeClr val="bg1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 Allan Pease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BA5AE636-7F29-40FC-8738-FF034F0ED213}"/>
              </a:ext>
            </a:extLst>
          </p:cNvPr>
          <p:cNvSpPr/>
          <p:nvPr/>
        </p:nvSpPr>
        <p:spPr>
          <a:xfrm>
            <a:off x="5111612" y="5782773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https://www.youtube.com/watch?v=ZZZ7k8cMA-4&amp;feature=emb_title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28B2A959-1652-443F-A547-C119BCCD42A1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014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D401DAB-0826-4E12-A303-3E139C8E7D23}"/>
              </a:ext>
            </a:extLst>
          </p:cNvPr>
          <p:cNvSpPr/>
          <p:nvPr/>
        </p:nvSpPr>
        <p:spPr>
          <a:xfrm>
            <a:off x="5174516" y="5713041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400" dirty="0">
                <a:latin typeface="TH SarabunPSK" panose="020B0500040200020003" pitchFamily="34" charset="-34"/>
                <a:cs typeface="TH SarabunPSK" panose="020B0500040200020003" pitchFamily="34" charset="-34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http://www.resource-media.org/body-language-the-power-is-in-the-palm-of-your-hands/</a:t>
            </a:r>
            <a:endParaRPr 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3D1CE5-CA8C-4C9E-9E2F-52F1ED3E17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888"/>
          <a:stretch/>
        </p:blipFill>
        <p:spPr>
          <a:xfrm>
            <a:off x="353872" y="1787196"/>
            <a:ext cx="5157928" cy="41380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F90FEC6-EA4E-4BCF-8FFD-ED8692B7FCC9}"/>
              </a:ext>
            </a:extLst>
          </p:cNvPr>
          <p:cNvGrpSpPr/>
          <p:nvPr/>
        </p:nvGrpSpPr>
        <p:grpSpPr>
          <a:xfrm>
            <a:off x="2218915" y="528408"/>
            <a:ext cx="9299985" cy="1113183"/>
            <a:chOff x="3465443" y="477078"/>
            <a:chExt cx="8726557" cy="11131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C735CA-0497-4A23-AAC2-D498FD3FB67D}"/>
                </a:ext>
              </a:extLst>
            </p:cNvPr>
            <p:cNvSpPr/>
            <p:nvPr/>
          </p:nvSpPr>
          <p:spPr>
            <a:xfrm>
              <a:off x="3617843" y="593108"/>
              <a:ext cx="8574157" cy="87464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32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พลังอยู่ในฝ่ามือของคุณ</a:t>
              </a:r>
              <a:endPara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FB303D-131D-4BB2-A226-8F674ECBA2DE}"/>
                </a:ext>
              </a:extLst>
            </p:cNvPr>
            <p:cNvSpPr/>
            <p:nvPr/>
          </p:nvSpPr>
          <p:spPr>
            <a:xfrm>
              <a:off x="3750365" y="477078"/>
              <a:ext cx="8441635" cy="111318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AD8A40F-481F-4EAE-9CE7-CA1FEB979F1D}"/>
                </a:ext>
              </a:extLst>
            </p:cNvPr>
            <p:cNvSpPr/>
            <p:nvPr/>
          </p:nvSpPr>
          <p:spPr>
            <a:xfrm>
              <a:off x="3465443" y="660916"/>
              <a:ext cx="8441635" cy="66430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93C4FFF-BC33-4DC8-B89F-2F551B6EBFA1}"/>
              </a:ext>
            </a:extLst>
          </p:cNvPr>
          <p:cNvSpPr/>
          <p:nvPr/>
        </p:nvSpPr>
        <p:spPr>
          <a:xfrm>
            <a:off x="5564763" y="2468742"/>
            <a:ext cx="5652792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ยินดีต้อนรับ, ไว้วางใจได้, เป็นมิตร</a:t>
            </a: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การเก็บรักษาและความร่วมมือสูงสุด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B719CF-03F6-47C7-BD6D-37D72E691BCA}"/>
              </a:ext>
            </a:extLst>
          </p:cNvPr>
          <p:cNvSpPr/>
          <p:nvPr/>
        </p:nvSpPr>
        <p:spPr>
          <a:xfrm>
            <a:off x="5564762" y="3634147"/>
            <a:ext cx="5652793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อำนาจและการปกครอง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การเก็บรักษาและความร่วมมือปานกลาง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90B234-4B8F-4C22-BDEF-4F5F9353C954}"/>
              </a:ext>
            </a:extLst>
          </p:cNvPr>
          <p:cNvSpPr/>
          <p:nvPr/>
        </p:nvSpPr>
        <p:spPr>
          <a:xfrm>
            <a:off x="5564761" y="4758934"/>
            <a:ext cx="5652794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โดยตรง, บีบผู้ฟังให้จำนนท์</a:t>
            </a:r>
            <a:endParaRPr lang="en-US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การเก็บรักษาและความร่วมมือต่ำสุด</a:t>
            </a:r>
            <a:endParaRPr lang="en-US" sz="28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0B90A782-0A2C-4C67-B5F5-499C0A8E3773}"/>
              </a:ext>
            </a:extLst>
          </p:cNvPr>
          <p:cNvSpPr/>
          <p:nvPr/>
        </p:nvSpPr>
        <p:spPr>
          <a:xfrm>
            <a:off x="10997342" y="6276109"/>
            <a:ext cx="1063083" cy="433085"/>
          </a:xfrm>
          <a:prstGeom prst="flowChartTerminator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fld id="{26177ED3-1D1C-481C-9DD0-55035508516F}" type="slidenum">
              <a:rPr lang="th-TH" sz="280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</a:t>
            </a:fld>
            <a:r>
              <a:rPr lang="th-TH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lang="en-US" sz="28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51</a:t>
            </a:r>
            <a:endParaRPr lang="th-TH" sz="2800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09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19259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E6C979D-EF58-4858-8B91-739BF71BBE62}" vid="{D4DCA0D8-396C-48AE-A10D-E163C8849F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13623</TotalTime>
  <Words>266</Words>
  <Application>Microsoft Office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TH SarabunPSK</vt:lpstr>
      <vt:lpstr>Office Theme</vt:lpstr>
      <vt:lpstr>การพัฒนาทักษะการสื่อสารของผู้นำ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Collaborative Communication  Skills Development</dc:title>
  <dc:creator>Newy -</dc:creator>
  <cp:lastModifiedBy>Wilaitip</cp:lastModifiedBy>
  <cp:revision>603</cp:revision>
  <cp:lastPrinted>2019-10-03T07:34:28Z</cp:lastPrinted>
  <dcterms:created xsi:type="dcterms:W3CDTF">2019-09-18T15:21:02Z</dcterms:created>
  <dcterms:modified xsi:type="dcterms:W3CDTF">2020-11-11T06:23:18Z</dcterms:modified>
</cp:coreProperties>
</file>