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6" autoAdjust="0"/>
    <p:restoredTop sz="94660"/>
  </p:normalViewPr>
  <p:slideViewPr>
    <p:cSldViewPr snapToGrid="0">
      <p:cViewPr>
        <p:scale>
          <a:sx n="95" d="100"/>
          <a:sy n="95" d="100"/>
        </p:scale>
        <p:origin x="379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A06_QF-WSM-V1 Workpackage Slide Master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Livia Lazar</dc:creator>
  <cp:lastModifiedBy>Livia Lazar</cp:lastModifiedBy>
  <cp:revision>1</cp:revision>
  <dcterms:created xsi:type="dcterms:W3CDTF">2019-06-04T08:34:29Z</dcterms:created>
  <dcterms:modified xsi:type="dcterms:W3CDTF">2019-06-04T08:34:52Z</dcterms:modified>
</cp:coreProperties>
</file>