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FF"/>
    <a:srgbClr val="FF7C80"/>
    <a:srgbClr val="FF6699"/>
    <a:srgbClr val="FF9933"/>
    <a:srgbClr val="FF0066"/>
    <a:srgbClr val="FFE28F"/>
    <a:srgbClr val="ED8137"/>
    <a:srgbClr val="FFC50D"/>
    <a:srgbClr val="0000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5" autoAdjust="0"/>
    <p:restoredTop sz="94280" autoAdjust="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D8E9A7-9282-44D2-ADD2-150BBB98EDB2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ED2712-2ACF-44F4-BC50-D1B558B58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45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Isosceles Triangle 9">
            <a:extLst>
              <a:ext uri="{FF2B5EF4-FFF2-40B4-BE49-F238E27FC236}">
                <a16:creationId xmlns:a16="http://schemas.microsoft.com/office/drawing/2014/main" id="{C97EE39D-45B9-4BC4-A0D5-310EF34CFB88}"/>
              </a:ext>
            </a:extLst>
          </p:cNvPr>
          <p:cNvSpPr/>
          <p:nvPr userDrawn="1"/>
        </p:nvSpPr>
        <p:spPr>
          <a:xfrm>
            <a:off x="24289" y="19681"/>
            <a:ext cx="12195631" cy="6847115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700000"/>
              <a:gd name="connsiteY0" fmla="*/ 6858000 h 7525657"/>
              <a:gd name="connsiteX1" fmla="*/ 10371907 w 12700000"/>
              <a:gd name="connsiteY1" fmla="*/ 5786846 h 7525657"/>
              <a:gd name="connsiteX2" fmla="*/ 12192000 w 12700000"/>
              <a:gd name="connsiteY2" fmla="*/ 0 h 7525657"/>
              <a:gd name="connsiteX3" fmla="*/ 12700000 w 12700000"/>
              <a:gd name="connsiteY3" fmla="*/ 7525657 h 7525657"/>
              <a:gd name="connsiteX4" fmla="*/ 0 w 12700000"/>
              <a:gd name="connsiteY4" fmla="*/ 6858000 h 7525657"/>
              <a:gd name="connsiteX0" fmla="*/ 0 w 12729029"/>
              <a:gd name="connsiteY0" fmla="*/ 6204858 h 6872515"/>
              <a:gd name="connsiteX1" fmla="*/ 10371907 w 12729029"/>
              <a:gd name="connsiteY1" fmla="*/ 5133704 h 6872515"/>
              <a:gd name="connsiteX2" fmla="*/ 12729029 w 12729029"/>
              <a:gd name="connsiteY2" fmla="*/ 0 h 6872515"/>
              <a:gd name="connsiteX3" fmla="*/ 12700000 w 12729029"/>
              <a:gd name="connsiteY3" fmla="*/ 6872515 h 6872515"/>
              <a:gd name="connsiteX4" fmla="*/ 0 w 12729029"/>
              <a:gd name="connsiteY4" fmla="*/ 6204858 h 6872515"/>
              <a:gd name="connsiteX0" fmla="*/ 0 w 12162972"/>
              <a:gd name="connsiteY0" fmla="*/ 6872515 h 6872515"/>
              <a:gd name="connsiteX1" fmla="*/ 9805850 w 12162972"/>
              <a:gd name="connsiteY1" fmla="*/ 5133704 h 6872515"/>
              <a:gd name="connsiteX2" fmla="*/ 12162972 w 12162972"/>
              <a:gd name="connsiteY2" fmla="*/ 0 h 6872515"/>
              <a:gd name="connsiteX3" fmla="*/ 12133943 w 12162972"/>
              <a:gd name="connsiteY3" fmla="*/ 6872515 h 6872515"/>
              <a:gd name="connsiteX4" fmla="*/ 0 w 12162972"/>
              <a:gd name="connsiteY4" fmla="*/ 6872515 h 6872515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133943 w 12148458"/>
              <a:gd name="connsiteY3" fmla="*/ 6843486 h 6843486"/>
              <a:gd name="connsiteX4" fmla="*/ 0 w 12148458"/>
              <a:gd name="connsiteY4" fmla="*/ 6843486 h 6843486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032343 w 12148458"/>
              <a:gd name="connsiteY3" fmla="*/ 6698343 h 6843486"/>
              <a:gd name="connsiteX4" fmla="*/ 0 w 12148458"/>
              <a:gd name="connsiteY4" fmla="*/ 6843486 h 6843486"/>
              <a:gd name="connsiteX0" fmla="*/ 0 w 12149854"/>
              <a:gd name="connsiteY0" fmla="*/ 6843486 h 6843486"/>
              <a:gd name="connsiteX1" fmla="*/ 9805850 w 12149854"/>
              <a:gd name="connsiteY1" fmla="*/ 5104675 h 6843486"/>
              <a:gd name="connsiteX2" fmla="*/ 12148458 w 12149854"/>
              <a:gd name="connsiteY2" fmla="*/ 0 h 6843486"/>
              <a:gd name="connsiteX3" fmla="*/ 12148458 w 12149854"/>
              <a:gd name="connsiteY3" fmla="*/ 6828972 h 6843486"/>
              <a:gd name="connsiteX4" fmla="*/ 0 w 12149854"/>
              <a:gd name="connsiteY4" fmla="*/ 6843486 h 6843486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28972 h 6887029"/>
              <a:gd name="connsiteX4" fmla="*/ 0 w 12193397"/>
              <a:gd name="connsiteY4" fmla="*/ 6887029 h 6887029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87029 h 6887029"/>
              <a:gd name="connsiteX4" fmla="*/ 0 w 12193397"/>
              <a:gd name="connsiteY4" fmla="*/ 6887029 h 6887029"/>
              <a:gd name="connsiteX0" fmla="*/ 0 w 12192154"/>
              <a:gd name="connsiteY0" fmla="*/ 6219372 h 6219372"/>
              <a:gd name="connsiteX1" fmla="*/ 9849393 w 12192154"/>
              <a:gd name="connsiteY1" fmla="*/ 4437018 h 6219372"/>
              <a:gd name="connsiteX2" fmla="*/ 12090401 w 12192154"/>
              <a:gd name="connsiteY2" fmla="*/ 0 h 6219372"/>
              <a:gd name="connsiteX3" fmla="*/ 12192001 w 12192154"/>
              <a:gd name="connsiteY3" fmla="*/ 6219372 h 6219372"/>
              <a:gd name="connsiteX4" fmla="*/ 0 w 12192154"/>
              <a:gd name="connsiteY4" fmla="*/ 6219372 h 6219372"/>
              <a:gd name="connsiteX0" fmla="*/ 0 w 12193397"/>
              <a:gd name="connsiteY0" fmla="*/ 6219372 h 6219372"/>
              <a:gd name="connsiteX1" fmla="*/ 9849393 w 12193397"/>
              <a:gd name="connsiteY1" fmla="*/ 4437018 h 6219372"/>
              <a:gd name="connsiteX2" fmla="*/ 12192001 w 12193397"/>
              <a:gd name="connsiteY2" fmla="*/ 0 h 6219372"/>
              <a:gd name="connsiteX3" fmla="*/ 12192001 w 12193397"/>
              <a:gd name="connsiteY3" fmla="*/ 6219372 h 6219372"/>
              <a:gd name="connsiteX4" fmla="*/ 0 w 12193397"/>
              <a:gd name="connsiteY4" fmla="*/ 6219372 h 6219372"/>
              <a:gd name="connsiteX0" fmla="*/ 0 w 12193397"/>
              <a:gd name="connsiteY0" fmla="*/ 6219372 h 6872515"/>
              <a:gd name="connsiteX1" fmla="*/ 9849393 w 12193397"/>
              <a:gd name="connsiteY1" fmla="*/ 4437018 h 6872515"/>
              <a:gd name="connsiteX2" fmla="*/ 12192001 w 12193397"/>
              <a:gd name="connsiteY2" fmla="*/ 0 h 6872515"/>
              <a:gd name="connsiteX3" fmla="*/ 12192001 w 12193397"/>
              <a:gd name="connsiteY3" fmla="*/ 6872515 h 6872515"/>
              <a:gd name="connsiteX4" fmla="*/ 0 w 12193397"/>
              <a:gd name="connsiteY4" fmla="*/ 6219372 h 6872515"/>
              <a:gd name="connsiteX0" fmla="*/ 0 w 12222426"/>
              <a:gd name="connsiteY0" fmla="*/ 6872514 h 6872515"/>
              <a:gd name="connsiteX1" fmla="*/ 9878422 w 12222426"/>
              <a:gd name="connsiteY1" fmla="*/ 4437018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197736 w 12222426"/>
              <a:gd name="connsiteY1" fmla="*/ 4814390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212250 w 12222426"/>
              <a:gd name="connsiteY1" fmla="*/ 5409476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096136 w 12222426"/>
              <a:gd name="connsiteY1" fmla="*/ 5264333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59130"/>
              <a:gd name="connsiteY0" fmla="*/ 6847114 h 6847115"/>
              <a:gd name="connsiteX1" fmla="*/ 10096136 w 12259130"/>
              <a:gd name="connsiteY1" fmla="*/ 5238933 h 6847115"/>
              <a:gd name="connsiteX2" fmla="*/ 12259130 w 12259130"/>
              <a:gd name="connsiteY2" fmla="*/ 0 h 6847115"/>
              <a:gd name="connsiteX3" fmla="*/ 12221030 w 12259130"/>
              <a:gd name="connsiteY3" fmla="*/ 6847115 h 6847115"/>
              <a:gd name="connsiteX4" fmla="*/ 0 w 12259130"/>
              <a:gd name="connsiteY4" fmla="*/ 6847114 h 6847115"/>
              <a:gd name="connsiteX0" fmla="*/ 0 w 12170230"/>
              <a:gd name="connsiteY0" fmla="*/ 6859814 h 6859814"/>
              <a:gd name="connsiteX1" fmla="*/ 10007236 w 12170230"/>
              <a:gd name="connsiteY1" fmla="*/ 5238933 h 6859814"/>
              <a:gd name="connsiteX2" fmla="*/ 12170230 w 12170230"/>
              <a:gd name="connsiteY2" fmla="*/ 0 h 6859814"/>
              <a:gd name="connsiteX3" fmla="*/ 12132130 w 12170230"/>
              <a:gd name="connsiteY3" fmla="*/ 6847115 h 6859814"/>
              <a:gd name="connsiteX4" fmla="*/ 0 w 12170230"/>
              <a:gd name="connsiteY4" fmla="*/ 6859814 h 6859814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5630" h="6847115">
                <a:moveTo>
                  <a:pt x="0" y="6847114"/>
                </a:moveTo>
                <a:cubicBezTo>
                  <a:pt x="1860005" y="5494382"/>
                  <a:pt x="7994831" y="6388465"/>
                  <a:pt x="10032636" y="5238933"/>
                </a:cubicBezTo>
                <a:cubicBezTo>
                  <a:pt x="12206876" y="3558178"/>
                  <a:pt x="11083835" y="1631043"/>
                  <a:pt x="12195630" y="0"/>
                </a:cubicBezTo>
                <a:cubicBezTo>
                  <a:pt x="12190792" y="2281162"/>
                  <a:pt x="12162368" y="4565953"/>
                  <a:pt x="12157530" y="6847115"/>
                </a:cubicBezTo>
                <a:lnTo>
                  <a:pt x="0" y="6847114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0" name="Isosceles Triangle 9">
            <a:extLst>
              <a:ext uri="{FF2B5EF4-FFF2-40B4-BE49-F238E27FC236}">
                <a16:creationId xmlns:a16="http://schemas.microsoft.com/office/drawing/2014/main" id="{66BF8A63-094C-431F-A3A0-63E41BD8DF9F}"/>
              </a:ext>
            </a:extLst>
          </p:cNvPr>
          <p:cNvSpPr/>
          <p:nvPr userDrawn="1"/>
        </p:nvSpPr>
        <p:spPr>
          <a:xfrm>
            <a:off x="-15214" y="-8794"/>
            <a:ext cx="12222427" cy="6872515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700000"/>
              <a:gd name="connsiteY0" fmla="*/ 6858000 h 7525657"/>
              <a:gd name="connsiteX1" fmla="*/ 10371907 w 12700000"/>
              <a:gd name="connsiteY1" fmla="*/ 5786846 h 7525657"/>
              <a:gd name="connsiteX2" fmla="*/ 12192000 w 12700000"/>
              <a:gd name="connsiteY2" fmla="*/ 0 h 7525657"/>
              <a:gd name="connsiteX3" fmla="*/ 12700000 w 12700000"/>
              <a:gd name="connsiteY3" fmla="*/ 7525657 h 7525657"/>
              <a:gd name="connsiteX4" fmla="*/ 0 w 12700000"/>
              <a:gd name="connsiteY4" fmla="*/ 6858000 h 7525657"/>
              <a:gd name="connsiteX0" fmla="*/ 0 w 12729029"/>
              <a:gd name="connsiteY0" fmla="*/ 6204858 h 6872515"/>
              <a:gd name="connsiteX1" fmla="*/ 10371907 w 12729029"/>
              <a:gd name="connsiteY1" fmla="*/ 5133704 h 6872515"/>
              <a:gd name="connsiteX2" fmla="*/ 12729029 w 12729029"/>
              <a:gd name="connsiteY2" fmla="*/ 0 h 6872515"/>
              <a:gd name="connsiteX3" fmla="*/ 12700000 w 12729029"/>
              <a:gd name="connsiteY3" fmla="*/ 6872515 h 6872515"/>
              <a:gd name="connsiteX4" fmla="*/ 0 w 12729029"/>
              <a:gd name="connsiteY4" fmla="*/ 6204858 h 6872515"/>
              <a:gd name="connsiteX0" fmla="*/ 0 w 12162972"/>
              <a:gd name="connsiteY0" fmla="*/ 6872515 h 6872515"/>
              <a:gd name="connsiteX1" fmla="*/ 9805850 w 12162972"/>
              <a:gd name="connsiteY1" fmla="*/ 5133704 h 6872515"/>
              <a:gd name="connsiteX2" fmla="*/ 12162972 w 12162972"/>
              <a:gd name="connsiteY2" fmla="*/ 0 h 6872515"/>
              <a:gd name="connsiteX3" fmla="*/ 12133943 w 12162972"/>
              <a:gd name="connsiteY3" fmla="*/ 6872515 h 6872515"/>
              <a:gd name="connsiteX4" fmla="*/ 0 w 12162972"/>
              <a:gd name="connsiteY4" fmla="*/ 6872515 h 6872515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133943 w 12148458"/>
              <a:gd name="connsiteY3" fmla="*/ 6843486 h 6843486"/>
              <a:gd name="connsiteX4" fmla="*/ 0 w 12148458"/>
              <a:gd name="connsiteY4" fmla="*/ 6843486 h 6843486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032343 w 12148458"/>
              <a:gd name="connsiteY3" fmla="*/ 6698343 h 6843486"/>
              <a:gd name="connsiteX4" fmla="*/ 0 w 12148458"/>
              <a:gd name="connsiteY4" fmla="*/ 6843486 h 6843486"/>
              <a:gd name="connsiteX0" fmla="*/ 0 w 12149854"/>
              <a:gd name="connsiteY0" fmla="*/ 6843486 h 6843486"/>
              <a:gd name="connsiteX1" fmla="*/ 9805850 w 12149854"/>
              <a:gd name="connsiteY1" fmla="*/ 5104675 h 6843486"/>
              <a:gd name="connsiteX2" fmla="*/ 12148458 w 12149854"/>
              <a:gd name="connsiteY2" fmla="*/ 0 h 6843486"/>
              <a:gd name="connsiteX3" fmla="*/ 12148458 w 12149854"/>
              <a:gd name="connsiteY3" fmla="*/ 6828972 h 6843486"/>
              <a:gd name="connsiteX4" fmla="*/ 0 w 12149854"/>
              <a:gd name="connsiteY4" fmla="*/ 6843486 h 6843486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28972 h 6887029"/>
              <a:gd name="connsiteX4" fmla="*/ 0 w 12193397"/>
              <a:gd name="connsiteY4" fmla="*/ 6887029 h 6887029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87029 h 6887029"/>
              <a:gd name="connsiteX4" fmla="*/ 0 w 12193397"/>
              <a:gd name="connsiteY4" fmla="*/ 6887029 h 6887029"/>
              <a:gd name="connsiteX0" fmla="*/ 0 w 12192154"/>
              <a:gd name="connsiteY0" fmla="*/ 6219372 h 6219372"/>
              <a:gd name="connsiteX1" fmla="*/ 9849393 w 12192154"/>
              <a:gd name="connsiteY1" fmla="*/ 4437018 h 6219372"/>
              <a:gd name="connsiteX2" fmla="*/ 12090401 w 12192154"/>
              <a:gd name="connsiteY2" fmla="*/ 0 h 6219372"/>
              <a:gd name="connsiteX3" fmla="*/ 12192001 w 12192154"/>
              <a:gd name="connsiteY3" fmla="*/ 6219372 h 6219372"/>
              <a:gd name="connsiteX4" fmla="*/ 0 w 12192154"/>
              <a:gd name="connsiteY4" fmla="*/ 6219372 h 6219372"/>
              <a:gd name="connsiteX0" fmla="*/ 0 w 12193397"/>
              <a:gd name="connsiteY0" fmla="*/ 6219372 h 6219372"/>
              <a:gd name="connsiteX1" fmla="*/ 9849393 w 12193397"/>
              <a:gd name="connsiteY1" fmla="*/ 4437018 h 6219372"/>
              <a:gd name="connsiteX2" fmla="*/ 12192001 w 12193397"/>
              <a:gd name="connsiteY2" fmla="*/ 0 h 6219372"/>
              <a:gd name="connsiteX3" fmla="*/ 12192001 w 12193397"/>
              <a:gd name="connsiteY3" fmla="*/ 6219372 h 6219372"/>
              <a:gd name="connsiteX4" fmla="*/ 0 w 12193397"/>
              <a:gd name="connsiteY4" fmla="*/ 6219372 h 6219372"/>
              <a:gd name="connsiteX0" fmla="*/ 0 w 12193397"/>
              <a:gd name="connsiteY0" fmla="*/ 6219372 h 6872515"/>
              <a:gd name="connsiteX1" fmla="*/ 9849393 w 12193397"/>
              <a:gd name="connsiteY1" fmla="*/ 4437018 h 6872515"/>
              <a:gd name="connsiteX2" fmla="*/ 12192001 w 12193397"/>
              <a:gd name="connsiteY2" fmla="*/ 0 h 6872515"/>
              <a:gd name="connsiteX3" fmla="*/ 12192001 w 12193397"/>
              <a:gd name="connsiteY3" fmla="*/ 6872515 h 6872515"/>
              <a:gd name="connsiteX4" fmla="*/ 0 w 12193397"/>
              <a:gd name="connsiteY4" fmla="*/ 6219372 h 6872515"/>
              <a:gd name="connsiteX0" fmla="*/ 0 w 12222426"/>
              <a:gd name="connsiteY0" fmla="*/ 6872514 h 6872515"/>
              <a:gd name="connsiteX1" fmla="*/ 9878422 w 12222426"/>
              <a:gd name="connsiteY1" fmla="*/ 4437018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197736 w 12222426"/>
              <a:gd name="connsiteY1" fmla="*/ 4814390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212250 w 12222426"/>
              <a:gd name="connsiteY1" fmla="*/ 5409476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22426" h="6872515">
                <a:moveTo>
                  <a:pt x="0" y="6872514"/>
                </a:moveTo>
                <a:cubicBezTo>
                  <a:pt x="2037805" y="5722982"/>
                  <a:pt x="8174445" y="6559008"/>
                  <a:pt x="10212250" y="5409476"/>
                </a:cubicBezTo>
                <a:cubicBezTo>
                  <a:pt x="12386490" y="3728721"/>
                  <a:pt x="11261635" y="1719943"/>
                  <a:pt x="12221030" y="0"/>
                </a:cubicBezTo>
                <a:cubicBezTo>
                  <a:pt x="12216192" y="2281162"/>
                  <a:pt x="12225868" y="4591353"/>
                  <a:pt x="12221030" y="6872515"/>
                </a:cubicBezTo>
                <a:lnTo>
                  <a:pt x="0" y="6872514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3" name="Isosceles Triangle 9">
            <a:extLst>
              <a:ext uri="{FF2B5EF4-FFF2-40B4-BE49-F238E27FC236}">
                <a16:creationId xmlns:a16="http://schemas.microsoft.com/office/drawing/2014/main" id="{ED72CE23-6E9E-445E-A127-A9C3AB89B488}"/>
              </a:ext>
            </a:extLst>
          </p:cNvPr>
          <p:cNvSpPr/>
          <p:nvPr userDrawn="1"/>
        </p:nvSpPr>
        <p:spPr>
          <a:xfrm rot="10800000">
            <a:off x="3" y="-12699"/>
            <a:ext cx="12204700" cy="6870700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97736 w 12192000"/>
              <a:gd name="connsiteY1" fmla="*/ 5656217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039600"/>
              <a:gd name="connsiteY0" fmla="*/ 6997700 h 6997700"/>
              <a:gd name="connsiteX1" fmla="*/ 10045336 w 12039600"/>
              <a:gd name="connsiteY1" fmla="*/ 5656217 h 6997700"/>
              <a:gd name="connsiteX2" fmla="*/ 12039600 w 12039600"/>
              <a:gd name="connsiteY2" fmla="*/ 0 h 6997700"/>
              <a:gd name="connsiteX3" fmla="*/ 12039600 w 12039600"/>
              <a:gd name="connsiteY3" fmla="*/ 6858000 h 6997700"/>
              <a:gd name="connsiteX4" fmla="*/ 0 w 12039600"/>
              <a:gd name="connsiteY4" fmla="*/ 6997700 h 6997700"/>
              <a:gd name="connsiteX0" fmla="*/ 0 w 12192000"/>
              <a:gd name="connsiteY0" fmla="*/ 6997700 h 6997700"/>
              <a:gd name="connsiteX1" fmla="*/ 10045336 w 12192000"/>
              <a:gd name="connsiteY1" fmla="*/ 5656217 h 6997700"/>
              <a:gd name="connsiteX2" fmla="*/ 12039600 w 12192000"/>
              <a:gd name="connsiteY2" fmla="*/ 0 h 6997700"/>
              <a:gd name="connsiteX3" fmla="*/ 12192000 w 12192000"/>
              <a:gd name="connsiteY3" fmla="*/ 6997700 h 6997700"/>
              <a:gd name="connsiteX4" fmla="*/ 0 w 12192000"/>
              <a:gd name="connsiteY4" fmla="*/ 6997700 h 6997700"/>
              <a:gd name="connsiteX0" fmla="*/ 0 w 12192000"/>
              <a:gd name="connsiteY0" fmla="*/ 6845300 h 6845300"/>
              <a:gd name="connsiteX1" fmla="*/ 10045336 w 12192000"/>
              <a:gd name="connsiteY1" fmla="*/ 55038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83436 w 12192000"/>
              <a:gd name="connsiteY1" fmla="*/ 55927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45336 w 12192000"/>
              <a:gd name="connsiteY1" fmla="*/ 55546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45336 w 12192000"/>
              <a:gd name="connsiteY1" fmla="*/ 55546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204700"/>
              <a:gd name="connsiteY0" fmla="*/ 6832600 h 6845300"/>
              <a:gd name="connsiteX1" fmla="*/ 10058036 w 12204700"/>
              <a:gd name="connsiteY1" fmla="*/ 5554617 h 6845300"/>
              <a:gd name="connsiteX2" fmla="*/ 12204700 w 12204700"/>
              <a:gd name="connsiteY2" fmla="*/ 0 h 6845300"/>
              <a:gd name="connsiteX3" fmla="*/ 12204700 w 12204700"/>
              <a:gd name="connsiteY3" fmla="*/ 6845300 h 6845300"/>
              <a:gd name="connsiteX4" fmla="*/ 0 w 12204700"/>
              <a:gd name="connsiteY4" fmla="*/ 6832600 h 6845300"/>
              <a:gd name="connsiteX0" fmla="*/ 0 w 12204700"/>
              <a:gd name="connsiteY0" fmla="*/ 6832600 h 6845300"/>
              <a:gd name="connsiteX1" fmla="*/ 10058036 w 12204700"/>
              <a:gd name="connsiteY1" fmla="*/ 5554617 h 6845300"/>
              <a:gd name="connsiteX2" fmla="*/ 12204700 w 12204700"/>
              <a:gd name="connsiteY2" fmla="*/ 0 h 6845300"/>
              <a:gd name="connsiteX3" fmla="*/ 12204700 w 12204700"/>
              <a:gd name="connsiteY3" fmla="*/ 6845300 h 6845300"/>
              <a:gd name="connsiteX4" fmla="*/ 0 w 12204700"/>
              <a:gd name="connsiteY4" fmla="*/ 6832600 h 6845300"/>
              <a:gd name="connsiteX0" fmla="*/ 0 w 12204700"/>
              <a:gd name="connsiteY0" fmla="*/ 6832600 h 6870700"/>
              <a:gd name="connsiteX1" fmla="*/ 10058036 w 12204700"/>
              <a:gd name="connsiteY1" fmla="*/ 5554617 h 6870700"/>
              <a:gd name="connsiteX2" fmla="*/ 12204700 w 12204700"/>
              <a:gd name="connsiteY2" fmla="*/ 0 h 6870700"/>
              <a:gd name="connsiteX3" fmla="*/ 12192000 w 12204700"/>
              <a:gd name="connsiteY3" fmla="*/ 6870700 h 6870700"/>
              <a:gd name="connsiteX4" fmla="*/ 0 w 12204700"/>
              <a:gd name="connsiteY4" fmla="*/ 6832600 h 687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4700" h="6870700">
                <a:moveTo>
                  <a:pt x="0" y="6832600"/>
                </a:moveTo>
                <a:cubicBezTo>
                  <a:pt x="1885405" y="5568768"/>
                  <a:pt x="8020231" y="6704149"/>
                  <a:pt x="10058036" y="5554617"/>
                </a:cubicBezTo>
                <a:cubicBezTo>
                  <a:pt x="12232276" y="3873862"/>
                  <a:pt x="11054805" y="1554843"/>
                  <a:pt x="12204700" y="0"/>
                </a:cubicBezTo>
                <a:cubicBezTo>
                  <a:pt x="12200467" y="2290233"/>
                  <a:pt x="12196233" y="4580467"/>
                  <a:pt x="12192000" y="6870700"/>
                </a:cubicBezTo>
                <a:lnTo>
                  <a:pt x="0" y="6832600"/>
                </a:lnTo>
                <a:close/>
              </a:path>
            </a:pathLst>
          </a:cu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AF55D275-D7F0-4BC5-ACE1-08EA96FE065F}"/>
              </a:ext>
            </a:extLst>
          </p:cNvPr>
          <p:cNvSpPr/>
          <p:nvPr userDrawn="1"/>
        </p:nvSpPr>
        <p:spPr>
          <a:xfrm rot="10800000">
            <a:off x="1" y="1"/>
            <a:ext cx="12192000" cy="6858000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97736 w 12192000"/>
              <a:gd name="connsiteY1" fmla="*/ 5656217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6858000">
                <a:moveTo>
                  <a:pt x="0" y="6858000"/>
                </a:moveTo>
                <a:cubicBezTo>
                  <a:pt x="2037805" y="5708468"/>
                  <a:pt x="8159931" y="6805749"/>
                  <a:pt x="10197736" y="5656217"/>
                </a:cubicBezTo>
                <a:cubicBezTo>
                  <a:pt x="12371976" y="3975462"/>
                  <a:pt x="11232605" y="1719943"/>
                  <a:pt x="12192000" y="0"/>
                </a:cubicBez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6" name="Picture 5" descr="A picture containing indoor&#10;&#10;Description generated with high confidence">
            <a:extLst>
              <a:ext uri="{FF2B5EF4-FFF2-40B4-BE49-F238E27FC236}">
                <a16:creationId xmlns:a16="http://schemas.microsoft.com/office/drawing/2014/main" id="{9358ED85-3F91-4A60-AA0D-5214CD30A54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01"/>
          <a:stretch/>
        </p:blipFill>
        <p:spPr>
          <a:xfrm>
            <a:off x="354561" y="479046"/>
            <a:ext cx="1824739" cy="1432477"/>
          </a:xfrm>
          <a:prstGeom prst="rect">
            <a:avLst/>
          </a:prstGeom>
        </p:spPr>
      </p:pic>
      <p:pic>
        <p:nvPicPr>
          <p:cNvPr id="17" name="Picture 16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745027A7-4436-4BFC-B715-CB8E92192DF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8453" y="770574"/>
            <a:ext cx="4263315" cy="1217780"/>
          </a:xfrm>
          <a:prstGeom prst="rect">
            <a:avLst/>
          </a:prstGeom>
        </p:spPr>
      </p:pic>
      <p:sp>
        <p:nvSpPr>
          <p:cNvPr id="22" name="Subtitle 2">
            <a:extLst>
              <a:ext uri="{FF2B5EF4-FFF2-40B4-BE49-F238E27FC236}">
                <a16:creationId xmlns:a16="http://schemas.microsoft.com/office/drawing/2014/main" id="{BE025E4A-4CBA-48FB-AEF6-DE10B0DC6327}"/>
              </a:ext>
            </a:extLst>
          </p:cNvPr>
          <p:cNvSpPr txBox="1">
            <a:spLocks/>
          </p:cNvSpPr>
          <p:nvPr userDrawn="1"/>
        </p:nvSpPr>
        <p:spPr>
          <a:xfrm>
            <a:off x="6958652" y="5796343"/>
            <a:ext cx="5132091" cy="9779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Curriculum Development </a:t>
            </a:r>
          </a:p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Master’s Degree Program in </a:t>
            </a:r>
          </a:p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Industrial Engineering for Thailand Sustainable Smart Industry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5D39AF64-02D8-4A17-BB3F-4E30148764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6179" y="3445484"/>
            <a:ext cx="8950284" cy="1305161"/>
          </a:xfrm>
          <a:noFill/>
        </p:spPr>
        <p:txBody>
          <a:bodyPr anchor="ctr">
            <a:noAutofit/>
          </a:bodyPr>
          <a:lstStyle>
            <a:lvl1pPr marL="0" indent="0" algn="ctr">
              <a:buNone/>
              <a:defRPr sz="28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47DADDB0-2C51-4443-AB1B-DC4AF76394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6179" y="2067996"/>
            <a:ext cx="8950284" cy="1121423"/>
          </a:xfrm>
          <a:noFill/>
        </p:spPr>
        <p:txBody>
          <a:bodyPr anchor="ctr">
            <a:noAutofit/>
          </a:bodyPr>
          <a:lstStyle>
            <a:lvl1pPr algn="ctr">
              <a:defRPr sz="4400" b="0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5E31D9C-DF45-4586-BF2E-7912D4B41D80}"/>
              </a:ext>
            </a:extLst>
          </p:cNvPr>
          <p:cNvSpPr/>
          <p:nvPr userDrawn="1"/>
        </p:nvSpPr>
        <p:spPr>
          <a:xfrm>
            <a:off x="1356179" y="3184039"/>
            <a:ext cx="8950284" cy="8439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3344BED-7B33-41AD-A323-368EB9B434D6}"/>
              </a:ext>
            </a:extLst>
          </p:cNvPr>
          <p:cNvSpPr/>
          <p:nvPr userDrawn="1"/>
        </p:nvSpPr>
        <p:spPr>
          <a:xfrm>
            <a:off x="1615353" y="3263034"/>
            <a:ext cx="8431931" cy="4571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B023124-B431-4DF0-80A3-5D3DB66D88FD}"/>
              </a:ext>
            </a:extLst>
          </p:cNvPr>
          <p:cNvSpPr/>
          <p:nvPr userDrawn="1"/>
        </p:nvSpPr>
        <p:spPr>
          <a:xfrm>
            <a:off x="1927935" y="3310171"/>
            <a:ext cx="7806768" cy="524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2886" y="4516130"/>
            <a:ext cx="1252728" cy="124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601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C7C2-8376-4343-8AB4-C3AC1EE63A24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FA711-F5E8-4693-A68E-DF64E8A4B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056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C7C2-8376-4343-8AB4-C3AC1EE63A24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FA711-F5E8-4693-A68E-DF64E8A4B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584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2A9F83CD-1E72-46FA-A09B-48783A0A344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02EEB56D-10AA-4548-B3DB-C74661EAED2E}"/>
              </a:ext>
            </a:extLst>
          </p:cNvPr>
          <p:cNvSpPr/>
          <p:nvPr userDrawn="1"/>
        </p:nvSpPr>
        <p:spPr>
          <a:xfrm rot="10800000">
            <a:off x="304802" y="274325"/>
            <a:ext cx="11571545" cy="6295197"/>
          </a:xfrm>
          <a:prstGeom prst="round2DiagRect">
            <a:avLst/>
          </a:prstGeom>
          <a:solidFill>
            <a:schemeClr val="bg1"/>
          </a:solidFill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3" name="Picture 6" descr="A picture containing indoor&#10;&#10;Description generated with high confidence">
            <a:extLst>
              <a:ext uri="{FF2B5EF4-FFF2-40B4-BE49-F238E27FC236}">
                <a16:creationId xmlns:a16="http://schemas.microsoft.com/office/drawing/2014/main" id="{33CC12D3-EFEE-4DBD-A0DE-4E686686110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624" y="486231"/>
            <a:ext cx="1091440" cy="89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41045D65-668D-4D95-B4D8-EA5B054C4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291" y="448674"/>
            <a:ext cx="8706812" cy="888031"/>
          </a:xfrm>
        </p:spPr>
        <p:txBody>
          <a:bodyPr>
            <a:normAutofit/>
          </a:bodyPr>
          <a:lstStyle>
            <a:lvl1pPr algn="ctr">
              <a:defRPr sz="32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B2A50B16-EDDF-4F8E-8E61-17E398D06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815" y="1693703"/>
            <a:ext cx="11229516" cy="4303509"/>
          </a:xfrm>
        </p:spPr>
        <p:txBody>
          <a:bodyPr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AB01A1C-51D1-41B4-9C3C-E06B1D57AF69}"/>
              </a:ext>
            </a:extLst>
          </p:cNvPr>
          <p:cNvGrpSpPr/>
          <p:nvPr userDrawn="1"/>
        </p:nvGrpSpPr>
        <p:grpSpPr>
          <a:xfrm>
            <a:off x="1792289" y="1349132"/>
            <a:ext cx="8706812" cy="184429"/>
            <a:chOff x="1610813" y="1340083"/>
            <a:chExt cx="7607984" cy="16991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FAE0845-1B36-45A0-A900-346B585FB863}"/>
                </a:ext>
              </a:extLst>
            </p:cNvPr>
            <p:cNvSpPr/>
            <p:nvPr userDrawn="1"/>
          </p:nvSpPr>
          <p:spPr>
            <a:xfrm>
              <a:off x="1610813" y="1340083"/>
              <a:ext cx="7607984" cy="84392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54424509-D133-4E5C-8A4D-7A431372B253}"/>
                </a:ext>
              </a:extLst>
            </p:cNvPr>
            <p:cNvSpPr/>
            <p:nvPr userDrawn="1"/>
          </p:nvSpPr>
          <p:spPr>
            <a:xfrm>
              <a:off x="1831119" y="1405583"/>
              <a:ext cx="7167370" cy="45719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84E59BE7-4247-4ABD-852F-D91F21A5AAD4}"/>
                </a:ext>
              </a:extLst>
            </p:cNvPr>
            <p:cNvSpPr/>
            <p:nvPr userDrawn="1"/>
          </p:nvSpPr>
          <p:spPr>
            <a:xfrm>
              <a:off x="2096821" y="1457576"/>
              <a:ext cx="6635965" cy="52425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pic>
        <p:nvPicPr>
          <p:cNvPr id="15" name="Picture 1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B361314F-AD54-4372-AC14-9CC620E0DE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44" b="10446"/>
          <a:stretch/>
        </p:blipFill>
        <p:spPr>
          <a:xfrm>
            <a:off x="4578233" y="6117028"/>
            <a:ext cx="3329507" cy="74666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1171" y="396458"/>
            <a:ext cx="1042415" cy="1035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960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Isosceles Triangle 9">
            <a:extLst>
              <a:ext uri="{FF2B5EF4-FFF2-40B4-BE49-F238E27FC236}">
                <a16:creationId xmlns:a16="http://schemas.microsoft.com/office/drawing/2014/main" id="{C97EE39D-45B9-4BC4-A0D5-310EF34CFB88}"/>
              </a:ext>
            </a:extLst>
          </p:cNvPr>
          <p:cNvSpPr/>
          <p:nvPr userDrawn="1"/>
        </p:nvSpPr>
        <p:spPr>
          <a:xfrm>
            <a:off x="12705" y="2035"/>
            <a:ext cx="12195631" cy="6847115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700000"/>
              <a:gd name="connsiteY0" fmla="*/ 6858000 h 7525657"/>
              <a:gd name="connsiteX1" fmla="*/ 10371907 w 12700000"/>
              <a:gd name="connsiteY1" fmla="*/ 5786846 h 7525657"/>
              <a:gd name="connsiteX2" fmla="*/ 12192000 w 12700000"/>
              <a:gd name="connsiteY2" fmla="*/ 0 h 7525657"/>
              <a:gd name="connsiteX3" fmla="*/ 12700000 w 12700000"/>
              <a:gd name="connsiteY3" fmla="*/ 7525657 h 7525657"/>
              <a:gd name="connsiteX4" fmla="*/ 0 w 12700000"/>
              <a:gd name="connsiteY4" fmla="*/ 6858000 h 7525657"/>
              <a:gd name="connsiteX0" fmla="*/ 0 w 12729029"/>
              <a:gd name="connsiteY0" fmla="*/ 6204858 h 6872515"/>
              <a:gd name="connsiteX1" fmla="*/ 10371907 w 12729029"/>
              <a:gd name="connsiteY1" fmla="*/ 5133704 h 6872515"/>
              <a:gd name="connsiteX2" fmla="*/ 12729029 w 12729029"/>
              <a:gd name="connsiteY2" fmla="*/ 0 h 6872515"/>
              <a:gd name="connsiteX3" fmla="*/ 12700000 w 12729029"/>
              <a:gd name="connsiteY3" fmla="*/ 6872515 h 6872515"/>
              <a:gd name="connsiteX4" fmla="*/ 0 w 12729029"/>
              <a:gd name="connsiteY4" fmla="*/ 6204858 h 6872515"/>
              <a:gd name="connsiteX0" fmla="*/ 0 w 12162972"/>
              <a:gd name="connsiteY0" fmla="*/ 6872515 h 6872515"/>
              <a:gd name="connsiteX1" fmla="*/ 9805850 w 12162972"/>
              <a:gd name="connsiteY1" fmla="*/ 5133704 h 6872515"/>
              <a:gd name="connsiteX2" fmla="*/ 12162972 w 12162972"/>
              <a:gd name="connsiteY2" fmla="*/ 0 h 6872515"/>
              <a:gd name="connsiteX3" fmla="*/ 12133943 w 12162972"/>
              <a:gd name="connsiteY3" fmla="*/ 6872515 h 6872515"/>
              <a:gd name="connsiteX4" fmla="*/ 0 w 12162972"/>
              <a:gd name="connsiteY4" fmla="*/ 6872515 h 6872515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133943 w 12148458"/>
              <a:gd name="connsiteY3" fmla="*/ 6843486 h 6843486"/>
              <a:gd name="connsiteX4" fmla="*/ 0 w 12148458"/>
              <a:gd name="connsiteY4" fmla="*/ 6843486 h 6843486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032343 w 12148458"/>
              <a:gd name="connsiteY3" fmla="*/ 6698343 h 6843486"/>
              <a:gd name="connsiteX4" fmla="*/ 0 w 12148458"/>
              <a:gd name="connsiteY4" fmla="*/ 6843486 h 6843486"/>
              <a:gd name="connsiteX0" fmla="*/ 0 w 12149854"/>
              <a:gd name="connsiteY0" fmla="*/ 6843486 h 6843486"/>
              <a:gd name="connsiteX1" fmla="*/ 9805850 w 12149854"/>
              <a:gd name="connsiteY1" fmla="*/ 5104675 h 6843486"/>
              <a:gd name="connsiteX2" fmla="*/ 12148458 w 12149854"/>
              <a:gd name="connsiteY2" fmla="*/ 0 h 6843486"/>
              <a:gd name="connsiteX3" fmla="*/ 12148458 w 12149854"/>
              <a:gd name="connsiteY3" fmla="*/ 6828972 h 6843486"/>
              <a:gd name="connsiteX4" fmla="*/ 0 w 12149854"/>
              <a:gd name="connsiteY4" fmla="*/ 6843486 h 6843486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28972 h 6887029"/>
              <a:gd name="connsiteX4" fmla="*/ 0 w 12193397"/>
              <a:gd name="connsiteY4" fmla="*/ 6887029 h 6887029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87029 h 6887029"/>
              <a:gd name="connsiteX4" fmla="*/ 0 w 12193397"/>
              <a:gd name="connsiteY4" fmla="*/ 6887029 h 6887029"/>
              <a:gd name="connsiteX0" fmla="*/ 0 w 12192154"/>
              <a:gd name="connsiteY0" fmla="*/ 6219372 h 6219372"/>
              <a:gd name="connsiteX1" fmla="*/ 9849393 w 12192154"/>
              <a:gd name="connsiteY1" fmla="*/ 4437018 h 6219372"/>
              <a:gd name="connsiteX2" fmla="*/ 12090401 w 12192154"/>
              <a:gd name="connsiteY2" fmla="*/ 0 h 6219372"/>
              <a:gd name="connsiteX3" fmla="*/ 12192001 w 12192154"/>
              <a:gd name="connsiteY3" fmla="*/ 6219372 h 6219372"/>
              <a:gd name="connsiteX4" fmla="*/ 0 w 12192154"/>
              <a:gd name="connsiteY4" fmla="*/ 6219372 h 6219372"/>
              <a:gd name="connsiteX0" fmla="*/ 0 w 12193397"/>
              <a:gd name="connsiteY0" fmla="*/ 6219372 h 6219372"/>
              <a:gd name="connsiteX1" fmla="*/ 9849393 w 12193397"/>
              <a:gd name="connsiteY1" fmla="*/ 4437018 h 6219372"/>
              <a:gd name="connsiteX2" fmla="*/ 12192001 w 12193397"/>
              <a:gd name="connsiteY2" fmla="*/ 0 h 6219372"/>
              <a:gd name="connsiteX3" fmla="*/ 12192001 w 12193397"/>
              <a:gd name="connsiteY3" fmla="*/ 6219372 h 6219372"/>
              <a:gd name="connsiteX4" fmla="*/ 0 w 12193397"/>
              <a:gd name="connsiteY4" fmla="*/ 6219372 h 6219372"/>
              <a:gd name="connsiteX0" fmla="*/ 0 w 12193397"/>
              <a:gd name="connsiteY0" fmla="*/ 6219372 h 6872515"/>
              <a:gd name="connsiteX1" fmla="*/ 9849393 w 12193397"/>
              <a:gd name="connsiteY1" fmla="*/ 4437018 h 6872515"/>
              <a:gd name="connsiteX2" fmla="*/ 12192001 w 12193397"/>
              <a:gd name="connsiteY2" fmla="*/ 0 h 6872515"/>
              <a:gd name="connsiteX3" fmla="*/ 12192001 w 12193397"/>
              <a:gd name="connsiteY3" fmla="*/ 6872515 h 6872515"/>
              <a:gd name="connsiteX4" fmla="*/ 0 w 12193397"/>
              <a:gd name="connsiteY4" fmla="*/ 6219372 h 6872515"/>
              <a:gd name="connsiteX0" fmla="*/ 0 w 12222426"/>
              <a:gd name="connsiteY0" fmla="*/ 6872514 h 6872515"/>
              <a:gd name="connsiteX1" fmla="*/ 9878422 w 12222426"/>
              <a:gd name="connsiteY1" fmla="*/ 4437018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197736 w 12222426"/>
              <a:gd name="connsiteY1" fmla="*/ 4814390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212250 w 12222426"/>
              <a:gd name="connsiteY1" fmla="*/ 5409476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096136 w 12222426"/>
              <a:gd name="connsiteY1" fmla="*/ 5264333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59130"/>
              <a:gd name="connsiteY0" fmla="*/ 6847114 h 6847115"/>
              <a:gd name="connsiteX1" fmla="*/ 10096136 w 12259130"/>
              <a:gd name="connsiteY1" fmla="*/ 5238933 h 6847115"/>
              <a:gd name="connsiteX2" fmla="*/ 12259130 w 12259130"/>
              <a:gd name="connsiteY2" fmla="*/ 0 h 6847115"/>
              <a:gd name="connsiteX3" fmla="*/ 12221030 w 12259130"/>
              <a:gd name="connsiteY3" fmla="*/ 6847115 h 6847115"/>
              <a:gd name="connsiteX4" fmla="*/ 0 w 12259130"/>
              <a:gd name="connsiteY4" fmla="*/ 6847114 h 6847115"/>
              <a:gd name="connsiteX0" fmla="*/ 0 w 12170230"/>
              <a:gd name="connsiteY0" fmla="*/ 6859814 h 6859814"/>
              <a:gd name="connsiteX1" fmla="*/ 10007236 w 12170230"/>
              <a:gd name="connsiteY1" fmla="*/ 5238933 h 6859814"/>
              <a:gd name="connsiteX2" fmla="*/ 12170230 w 12170230"/>
              <a:gd name="connsiteY2" fmla="*/ 0 h 6859814"/>
              <a:gd name="connsiteX3" fmla="*/ 12132130 w 12170230"/>
              <a:gd name="connsiteY3" fmla="*/ 6847115 h 6859814"/>
              <a:gd name="connsiteX4" fmla="*/ 0 w 12170230"/>
              <a:gd name="connsiteY4" fmla="*/ 6859814 h 6859814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5630" h="6847115">
                <a:moveTo>
                  <a:pt x="0" y="6847114"/>
                </a:moveTo>
                <a:cubicBezTo>
                  <a:pt x="1860005" y="5494382"/>
                  <a:pt x="7994831" y="6388465"/>
                  <a:pt x="10032636" y="5238933"/>
                </a:cubicBezTo>
                <a:cubicBezTo>
                  <a:pt x="12206876" y="3558178"/>
                  <a:pt x="11083835" y="1631043"/>
                  <a:pt x="12195630" y="0"/>
                </a:cubicBezTo>
                <a:cubicBezTo>
                  <a:pt x="12190792" y="2281162"/>
                  <a:pt x="12162368" y="4565953"/>
                  <a:pt x="12157530" y="6847115"/>
                </a:cubicBezTo>
                <a:lnTo>
                  <a:pt x="0" y="6847114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0" name="Isosceles Triangle 9">
            <a:extLst>
              <a:ext uri="{FF2B5EF4-FFF2-40B4-BE49-F238E27FC236}">
                <a16:creationId xmlns:a16="http://schemas.microsoft.com/office/drawing/2014/main" id="{66BF8A63-094C-431F-A3A0-63E41BD8DF9F}"/>
              </a:ext>
            </a:extLst>
          </p:cNvPr>
          <p:cNvSpPr/>
          <p:nvPr userDrawn="1"/>
        </p:nvSpPr>
        <p:spPr>
          <a:xfrm>
            <a:off x="-15214" y="-8794"/>
            <a:ext cx="12222427" cy="6872515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700000"/>
              <a:gd name="connsiteY0" fmla="*/ 6858000 h 7525657"/>
              <a:gd name="connsiteX1" fmla="*/ 10371907 w 12700000"/>
              <a:gd name="connsiteY1" fmla="*/ 5786846 h 7525657"/>
              <a:gd name="connsiteX2" fmla="*/ 12192000 w 12700000"/>
              <a:gd name="connsiteY2" fmla="*/ 0 h 7525657"/>
              <a:gd name="connsiteX3" fmla="*/ 12700000 w 12700000"/>
              <a:gd name="connsiteY3" fmla="*/ 7525657 h 7525657"/>
              <a:gd name="connsiteX4" fmla="*/ 0 w 12700000"/>
              <a:gd name="connsiteY4" fmla="*/ 6858000 h 7525657"/>
              <a:gd name="connsiteX0" fmla="*/ 0 w 12729029"/>
              <a:gd name="connsiteY0" fmla="*/ 6204858 h 6872515"/>
              <a:gd name="connsiteX1" fmla="*/ 10371907 w 12729029"/>
              <a:gd name="connsiteY1" fmla="*/ 5133704 h 6872515"/>
              <a:gd name="connsiteX2" fmla="*/ 12729029 w 12729029"/>
              <a:gd name="connsiteY2" fmla="*/ 0 h 6872515"/>
              <a:gd name="connsiteX3" fmla="*/ 12700000 w 12729029"/>
              <a:gd name="connsiteY3" fmla="*/ 6872515 h 6872515"/>
              <a:gd name="connsiteX4" fmla="*/ 0 w 12729029"/>
              <a:gd name="connsiteY4" fmla="*/ 6204858 h 6872515"/>
              <a:gd name="connsiteX0" fmla="*/ 0 w 12162972"/>
              <a:gd name="connsiteY0" fmla="*/ 6872515 h 6872515"/>
              <a:gd name="connsiteX1" fmla="*/ 9805850 w 12162972"/>
              <a:gd name="connsiteY1" fmla="*/ 5133704 h 6872515"/>
              <a:gd name="connsiteX2" fmla="*/ 12162972 w 12162972"/>
              <a:gd name="connsiteY2" fmla="*/ 0 h 6872515"/>
              <a:gd name="connsiteX3" fmla="*/ 12133943 w 12162972"/>
              <a:gd name="connsiteY3" fmla="*/ 6872515 h 6872515"/>
              <a:gd name="connsiteX4" fmla="*/ 0 w 12162972"/>
              <a:gd name="connsiteY4" fmla="*/ 6872515 h 6872515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133943 w 12148458"/>
              <a:gd name="connsiteY3" fmla="*/ 6843486 h 6843486"/>
              <a:gd name="connsiteX4" fmla="*/ 0 w 12148458"/>
              <a:gd name="connsiteY4" fmla="*/ 6843486 h 6843486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032343 w 12148458"/>
              <a:gd name="connsiteY3" fmla="*/ 6698343 h 6843486"/>
              <a:gd name="connsiteX4" fmla="*/ 0 w 12148458"/>
              <a:gd name="connsiteY4" fmla="*/ 6843486 h 6843486"/>
              <a:gd name="connsiteX0" fmla="*/ 0 w 12149854"/>
              <a:gd name="connsiteY0" fmla="*/ 6843486 h 6843486"/>
              <a:gd name="connsiteX1" fmla="*/ 9805850 w 12149854"/>
              <a:gd name="connsiteY1" fmla="*/ 5104675 h 6843486"/>
              <a:gd name="connsiteX2" fmla="*/ 12148458 w 12149854"/>
              <a:gd name="connsiteY2" fmla="*/ 0 h 6843486"/>
              <a:gd name="connsiteX3" fmla="*/ 12148458 w 12149854"/>
              <a:gd name="connsiteY3" fmla="*/ 6828972 h 6843486"/>
              <a:gd name="connsiteX4" fmla="*/ 0 w 12149854"/>
              <a:gd name="connsiteY4" fmla="*/ 6843486 h 6843486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28972 h 6887029"/>
              <a:gd name="connsiteX4" fmla="*/ 0 w 12193397"/>
              <a:gd name="connsiteY4" fmla="*/ 6887029 h 6887029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87029 h 6887029"/>
              <a:gd name="connsiteX4" fmla="*/ 0 w 12193397"/>
              <a:gd name="connsiteY4" fmla="*/ 6887029 h 6887029"/>
              <a:gd name="connsiteX0" fmla="*/ 0 w 12192154"/>
              <a:gd name="connsiteY0" fmla="*/ 6219372 h 6219372"/>
              <a:gd name="connsiteX1" fmla="*/ 9849393 w 12192154"/>
              <a:gd name="connsiteY1" fmla="*/ 4437018 h 6219372"/>
              <a:gd name="connsiteX2" fmla="*/ 12090401 w 12192154"/>
              <a:gd name="connsiteY2" fmla="*/ 0 h 6219372"/>
              <a:gd name="connsiteX3" fmla="*/ 12192001 w 12192154"/>
              <a:gd name="connsiteY3" fmla="*/ 6219372 h 6219372"/>
              <a:gd name="connsiteX4" fmla="*/ 0 w 12192154"/>
              <a:gd name="connsiteY4" fmla="*/ 6219372 h 6219372"/>
              <a:gd name="connsiteX0" fmla="*/ 0 w 12193397"/>
              <a:gd name="connsiteY0" fmla="*/ 6219372 h 6219372"/>
              <a:gd name="connsiteX1" fmla="*/ 9849393 w 12193397"/>
              <a:gd name="connsiteY1" fmla="*/ 4437018 h 6219372"/>
              <a:gd name="connsiteX2" fmla="*/ 12192001 w 12193397"/>
              <a:gd name="connsiteY2" fmla="*/ 0 h 6219372"/>
              <a:gd name="connsiteX3" fmla="*/ 12192001 w 12193397"/>
              <a:gd name="connsiteY3" fmla="*/ 6219372 h 6219372"/>
              <a:gd name="connsiteX4" fmla="*/ 0 w 12193397"/>
              <a:gd name="connsiteY4" fmla="*/ 6219372 h 6219372"/>
              <a:gd name="connsiteX0" fmla="*/ 0 w 12193397"/>
              <a:gd name="connsiteY0" fmla="*/ 6219372 h 6872515"/>
              <a:gd name="connsiteX1" fmla="*/ 9849393 w 12193397"/>
              <a:gd name="connsiteY1" fmla="*/ 4437018 h 6872515"/>
              <a:gd name="connsiteX2" fmla="*/ 12192001 w 12193397"/>
              <a:gd name="connsiteY2" fmla="*/ 0 h 6872515"/>
              <a:gd name="connsiteX3" fmla="*/ 12192001 w 12193397"/>
              <a:gd name="connsiteY3" fmla="*/ 6872515 h 6872515"/>
              <a:gd name="connsiteX4" fmla="*/ 0 w 12193397"/>
              <a:gd name="connsiteY4" fmla="*/ 6219372 h 6872515"/>
              <a:gd name="connsiteX0" fmla="*/ 0 w 12222426"/>
              <a:gd name="connsiteY0" fmla="*/ 6872514 h 6872515"/>
              <a:gd name="connsiteX1" fmla="*/ 9878422 w 12222426"/>
              <a:gd name="connsiteY1" fmla="*/ 4437018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197736 w 12222426"/>
              <a:gd name="connsiteY1" fmla="*/ 4814390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212250 w 12222426"/>
              <a:gd name="connsiteY1" fmla="*/ 5409476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22426" h="6872515">
                <a:moveTo>
                  <a:pt x="0" y="6872514"/>
                </a:moveTo>
                <a:cubicBezTo>
                  <a:pt x="2037805" y="5722982"/>
                  <a:pt x="8174445" y="6559008"/>
                  <a:pt x="10212250" y="5409476"/>
                </a:cubicBezTo>
                <a:cubicBezTo>
                  <a:pt x="12386490" y="3728721"/>
                  <a:pt x="11261635" y="1719943"/>
                  <a:pt x="12221030" y="0"/>
                </a:cubicBezTo>
                <a:cubicBezTo>
                  <a:pt x="12216192" y="2281162"/>
                  <a:pt x="12225868" y="4591353"/>
                  <a:pt x="12221030" y="6872515"/>
                </a:cubicBezTo>
                <a:lnTo>
                  <a:pt x="0" y="6872514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3" name="Isosceles Triangle 9">
            <a:extLst>
              <a:ext uri="{FF2B5EF4-FFF2-40B4-BE49-F238E27FC236}">
                <a16:creationId xmlns:a16="http://schemas.microsoft.com/office/drawing/2014/main" id="{ED72CE23-6E9E-445E-A127-A9C3AB89B488}"/>
              </a:ext>
            </a:extLst>
          </p:cNvPr>
          <p:cNvSpPr/>
          <p:nvPr userDrawn="1"/>
        </p:nvSpPr>
        <p:spPr>
          <a:xfrm rot="10800000">
            <a:off x="3" y="-12699"/>
            <a:ext cx="12204700" cy="6870700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97736 w 12192000"/>
              <a:gd name="connsiteY1" fmla="*/ 5656217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039600"/>
              <a:gd name="connsiteY0" fmla="*/ 6997700 h 6997700"/>
              <a:gd name="connsiteX1" fmla="*/ 10045336 w 12039600"/>
              <a:gd name="connsiteY1" fmla="*/ 5656217 h 6997700"/>
              <a:gd name="connsiteX2" fmla="*/ 12039600 w 12039600"/>
              <a:gd name="connsiteY2" fmla="*/ 0 h 6997700"/>
              <a:gd name="connsiteX3" fmla="*/ 12039600 w 12039600"/>
              <a:gd name="connsiteY3" fmla="*/ 6858000 h 6997700"/>
              <a:gd name="connsiteX4" fmla="*/ 0 w 12039600"/>
              <a:gd name="connsiteY4" fmla="*/ 6997700 h 6997700"/>
              <a:gd name="connsiteX0" fmla="*/ 0 w 12192000"/>
              <a:gd name="connsiteY0" fmla="*/ 6997700 h 6997700"/>
              <a:gd name="connsiteX1" fmla="*/ 10045336 w 12192000"/>
              <a:gd name="connsiteY1" fmla="*/ 5656217 h 6997700"/>
              <a:gd name="connsiteX2" fmla="*/ 12039600 w 12192000"/>
              <a:gd name="connsiteY2" fmla="*/ 0 h 6997700"/>
              <a:gd name="connsiteX3" fmla="*/ 12192000 w 12192000"/>
              <a:gd name="connsiteY3" fmla="*/ 6997700 h 6997700"/>
              <a:gd name="connsiteX4" fmla="*/ 0 w 12192000"/>
              <a:gd name="connsiteY4" fmla="*/ 6997700 h 6997700"/>
              <a:gd name="connsiteX0" fmla="*/ 0 w 12192000"/>
              <a:gd name="connsiteY0" fmla="*/ 6845300 h 6845300"/>
              <a:gd name="connsiteX1" fmla="*/ 10045336 w 12192000"/>
              <a:gd name="connsiteY1" fmla="*/ 55038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83436 w 12192000"/>
              <a:gd name="connsiteY1" fmla="*/ 55927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45336 w 12192000"/>
              <a:gd name="connsiteY1" fmla="*/ 55546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45336 w 12192000"/>
              <a:gd name="connsiteY1" fmla="*/ 55546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204700"/>
              <a:gd name="connsiteY0" fmla="*/ 6832600 h 6845300"/>
              <a:gd name="connsiteX1" fmla="*/ 10058036 w 12204700"/>
              <a:gd name="connsiteY1" fmla="*/ 5554617 h 6845300"/>
              <a:gd name="connsiteX2" fmla="*/ 12204700 w 12204700"/>
              <a:gd name="connsiteY2" fmla="*/ 0 h 6845300"/>
              <a:gd name="connsiteX3" fmla="*/ 12204700 w 12204700"/>
              <a:gd name="connsiteY3" fmla="*/ 6845300 h 6845300"/>
              <a:gd name="connsiteX4" fmla="*/ 0 w 12204700"/>
              <a:gd name="connsiteY4" fmla="*/ 6832600 h 6845300"/>
              <a:gd name="connsiteX0" fmla="*/ 0 w 12204700"/>
              <a:gd name="connsiteY0" fmla="*/ 6832600 h 6845300"/>
              <a:gd name="connsiteX1" fmla="*/ 10058036 w 12204700"/>
              <a:gd name="connsiteY1" fmla="*/ 5554617 h 6845300"/>
              <a:gd name="connsiteX2" fmla="*/ 12204700 w 12204700"/>
              <a:gd name="connsiteY2" fmla="*/ 0 h 6845300"/>
              <a:gd name="connsiteX3" fmla="*/ 12204700 w 12204700"/>
              <a:gd name="connsiteY3" fmla="*/ 6845300 h 6845300"/>
              <a:gd name="connsiteX4" fmla="*/ 0 w 12204700"/>
              <a:gd name="connsiteY4" fmla="*/ 6832600 h 6845300"/>
              <a:gd name="connsiteX0" fmla="*/ 0 w 12204700"/>
              <a:gd name="connsiteY0" fmla="*/ 6832600 h 6870700"/>
              <a:gd name="connsiteX1" fmla="*/ 10058036 w 12204700"/>
              <a:gd name="connsiteY1" fmla="*/ 5554617 h 6870700"/>
              <a:gd name="connsiteX2" fmla="*/ 12204700 w 12204700"/>
              <a:gd name="connsiteY2" fmla="*/ 0 h 6870700"/>
              <a:gd name="connsiteX3" fmla="*/ 12192000 w 12204700"/>
              <a:gd name="connsiteY3" fmla="*/ 6870700 h 6870700"/>
              <a:gd name="connsiteX4" fmla="*/ 0 w 12204700"/>
              <a:gd name="connsiteY4" fmla="*/ 6832600 h 687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4700" h="6870700">
                <a:moveTo>
                  <a:pt x="0" y="6832600"/>
                </a:moveTo>
                <a:cubicBezTo>
                  <a:pt x="1885405" y="5568768"/>
                  <a:pt x="8020231" y="6704149"/>
                  <a:pt x="10058036" y="5554617"/>
                </a:cubicBezTo>
                <a:cubicBezTo>
                  <a:pt x="12232276" y="3873862"/>
                  <a:pt x="11054805" y="1554843"/>
                  <a:pt x="12204700" y="0"/>
                </a:cubicBezTo>
                <a:cubicBezTo>
                  <a:pt x="12200467" y="2290233"/>
                  <a:pt x="12196233" y="4580467"/>
                  <a:pt x="12192000" y="6870700"/>
                </a:cubicBezTo>
                <a:lnTo>
                  <a:pt x="0" y="6832600"/>
                </a:lnTo>
                <a:close/>
              </a:path>
            </a:pathLst>
          </a:cu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AF55D275-D7F0-4BC5-ACE1-08EA96FE065F}"/>
              </a:ext>
            </a:extLst>
          </p:cNvPr>
          <p:cNvSpPr/>
          <p:nvPr userDrawn="1"/>
        </p:nvSpPr>
        <p:spPr>
          <a:xfrm rot="10800000">
            <a:off x="1" y="1"/>
            <a:ext cx="12192000" cy="6858000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97736 w 12192000"/>
              <a:gd name="connsiteY1" fmla="*/ 5656217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6858000">
                <a:moveTo>
                  <a:pt x="0" y="6858000"/>
                </a:moveTo>
                <a:cubicBezTo>
                  <a:pt x="2037805" y="5708468"/>
                  <a:pt x="8159931" y="6805749"/>
                  <a:pt x="10197736" y="5656217"/>
                </a:cubicBezTo>
                <a:cubicBezTo>
                  <a:pt x="12371976" y="3975462"/>
                  <a:pt x="11232605" y="1719943"/>
                  <a:pt x="12192000" y="0"/>
                </a:cubicBez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6" name="Picture 5" descr="A picture containing indoor&#10;&#10;Description generated with high confidence">
            <a:extLst>
              <a:ext uri="{FF2B5EF4-FFF2-40B4-BE49-F238E27FC236}">
                <a16:creationId xmlns:a16="http://schemas.microsoft.com/office/drawing/2014/main" id="{9358ED85-3F91-4A60-AA0D-5214CD30A54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01"/>
          <a:stretch/>
        </p:blipFill>
        <p:spPr>
          <a:xfrm>
            <a:off x="354561" y="479046"/>
            <a:ext cx="1824739" cy="1432477"/>
          </a:xfrm>
          <a:prstGeom prst="rect">
            <a:avLst/>
          </a:prstGeom>
        </p:spPr>
      </p:pic>
      <p:sp>
        <p:nvSpPr>
          <p:cNvPr id="22" name="Subtitle 2">
            <a:extLst>
              <a:ext uri="{FF2B5EF4-FFF2-40B4-BE49-F238E27FC236}">
                <a16:creationId xmlns:a16="http://schemas.microsoft.com/office/drawing/2014/main" id="{BE025E4A-4CBA-48FB-AEF6-DE10B0DC6327}"/>
              </a:ext>
            </a:extLst>
          </p:cNvPr>
          <p:cNvSpPr txBox="1">
            <a:spLocks/>
          </p:cNvSpPr>
          <p:nvPr userDrawn="1"/>
        </p:nvSpPr>
        <p:spPr>
          <a:xfrm>
            <a:off x="6958652" y="5796343"/>
            <a:ext cx="5132091" cy="9779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Curriculum Development </a:t>
            </a:r>
          </a:p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Master’s Degree Program in </a:t>
            </a:r>
          </a:p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Industrial Engineering for Thailand Sustainable Smart Industry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B09061E-C19F-4F07-A1CD-123D3E1DE607}"/>
              </a:ext>
            </a:extLst>
          </p:cNvPr>
          <p:cNvSpPr/>
          <p:nvPr userDrawn="1"/>
        </p:nvSpPr>
        <p:spPr>
          <a:xfrm>
            <a:off x="3023115" y="2448213"/>
            <a:ext cx="600132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0" i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</p:txBody>
      </p:sp>
      <p:pic>
        <p:nvPicPr>
          <p:cNvPr id="19" name="Picture 18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FA31B2A8-CB08-462F-B7BA-1D4FF2A92CD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8453" y="770574"/>
            <a:ext cx="4263315" cy="121778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2886" y="4516130"/>
            <a:ext cx="1252728" cy="124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752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C7C2-8376-4343-8AB4-C3AC1EE63A24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FA711-F5E8-4693-A68E-DF64E8A4B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712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C7C2-8376-4343-8AB4-C3AC1EE63A24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FA711-F5E8-4693-A68E-DF64E8A4B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418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C7C2-8376-4343-8AB4-C3AC1EE63A24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FA711-F5E8-4693-A68E-DF64E8A4B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430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C7C2-8376-4343-8AB4-C3AC1EE63A24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FA711-F5E8-4693-A68E-DF64E8A4B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168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C7C2-8376-4343-8AB4-C3AC1EE63A24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FA711-F5E8-4693-A68E-DF64E8A4B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288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C7C2-8376-4343-8AB4-C3AC1EE63A24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FA711-F5E8-4693-A68E-DF64E8A4B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729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CC7C2-8376-4343-8AB4-C3AC1EE63A24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FA711-F5E8-4693-A68E-DF64E8A4B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336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46CAAA87-E5B9-42FD-AC5D-66C0DF82F4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44A076E-052D-4427-809A-0F8D2B579B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622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3CCED-178A-42FF-8F72-20A5979EC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148105-A021-492F-B682-BD29C7410E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787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8948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7" id="{D42FEE2D-A0E5-2E45-8ADA-44E0BE984572}" vid="{12A9DD51-B635-4946-AF6B-4E44453985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A05_QF-PSM-V1 Partner Slide Master (UPB Slide Master)</Template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Livia Lazar</dc:creator>
  <cp:lastModifiedBy>Livia Lazar</cp:lastModifiedBy>
  <cp:revision>1</cp:revision>
  <dcterms:created xsi:type="dcterms:W3CDTF">2019-06-04T08:33:49Z</dcterms:created>
  <dcterms:modified xsi:type="dcterms:W3CDTF">2019-06-04T08:34:11Z</dcterms:modified>
</cp:coreProperties>
</file>